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  <p:sldMasterId id="2147483682" r:id="rId2"/>
  </p:sldMasterIdLst>
  <p:notesMasterIdLst>
    <p:notesMasterId r:id="rId31"/>
  </p:notesMasterIdLst>
  <p:sldIdLst>
    <p:sldId id="306" r:id="rId3"/>
    <p:sldId id="257" r:id="rId4"/>
    <p:sldId id="258" r:id="rId5"/>
    <p:sldId id="259" r:id="rId6"/>
    <p:sldId id="287" r:id="rId7"/>
    <p:sldId id="265" r:id="rId8"/>
    <p:sldId id="262" r:id="rId9"/>
    <p:sldId id="260" r:id="rId10"/>
    <p:sldId id="264" r:id="rId11"/>
    <p:sldId id="300" r:id="rId12"/>
    <p:sldId id="312" r:id="rId13"/>
    <p:sldId id="269" r:id="rId14"/>
    <p:sldId id="267" r:id="rId15"/>
    <p:sldId id="270" r:id="rId16"/>
    <p:sldId id="271" r:id="rId17"/>
    <p:sldId id="272" r:id="rId18"/>
    <p:sldId id="301" r:id="rId19"/>
    <p:sldId id="313" r:id="rId20"/>
    <p:sldId id="281" r:id="rId21"/>
    <p:sldId id="279" r:id="rId22"/>
    <p:sldId id="280" r:id="rId23"/>
    <p:sldId id="285" r:id="rId24"/>
    <p:sldId id="314" r:id="rId25"/>
    <p:sldId id="295" r:id="rId26"/>
    <p:sldId id="288" r:id="rId27"/>
    <p:sldId id="290" r:id="rId28"/>
    <p:sldId id="318" r:id="rId29"/>
    <p:sldId id="319" r:id="rId30"/>
  </p:sldIdLst>
  <p:sldSz cx="9144000" cy="5143500" type="screen16x9"/>
  <p:notesSz cx="6858000" cy="9144000"/>
  <p:custDataLst>
    <p:tags r:id="rId32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15F"/>
    <a:srgbClr val="009590"/>
    <a:srgbClr val="93BAA7"/>
    <a:srgbClr val="207B8C"/>
    <a:srgbClr val="0A4D67"/>
    <a:srgbClr val="429397"/>
    <a:srgbClr val="207B8D"/>
    <a:srgbClr val="042E46"/>
    <a:srgbClr val="B8D0BA"/>
    <a:srgbClr val="45AD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1" autoAdjust="0"/>
    <p:restoredTop sz="94660"/>
  </p:normalViewPr>
  <p:slideViewPr>
    <p:cSldViewPr snapToGrid="0">
      <p:cViewPr>
        <p:scale>
          <a:sx n="66" d="100"/>
          <a:sy n="66" d="100"/>
        </p:scale>
        <p:origin x="-426" y="-17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16747C-E68A-4667-85E2-3197CBBA0E4F}" type="datetimeFigureOut">
              <a:rPr lang="zh-CN" altLang="en-US" smtClean="0"/>
              <a:t>2019/1/5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D67B7-F8EC-45BA-92EA-561FF2E427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7270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7B7-F8EC-45BA-92EA-561FF2E4270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07399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7B7-F8EC-45BA-92EA-561FF2E4270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64342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7B7-F8EC-45BA-92EA-561FF2E4270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45661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7B7-F8EC-45BA-92EA-561FF2E4270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24202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7B7-F8EC-45BA-92EA-561FF2E4270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28725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7B7-F8EC-45BA-92EA-561FF2E4270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14082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7B7-F8EC-45BA-92EA-561FF2E4270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75400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7B7-F8EC-45BA-92EA-561FF2E4270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66159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7B7-F8EC-45BA-92EA-561FF2E4270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44340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7B7-F8EC-45BA-92EA-561FF2E4270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13684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7B7-F8EC-45BA-92EA-561FF2E4270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9011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7B7-F8EC-45BA-92EA-561FF2E4270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75392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7B7-F8EC-45BA-92EA-561FF2E4270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00560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7B7-F8EC-45BA-92EA-561FF2E4270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4461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7B7-F8EC-45BA-92EA-561FF2E4270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5815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7B7-F8EC-45BA-92EA-561FF2E4270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24732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7B7-F8EC-45BA-92EA-561FF2E4270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7478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7B7-F8EC-45BA-92EA-561FF2E4270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272381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7B7-F8EC-45BA-92EA-561FF2E42700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996311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7B7-F8EC-45BA-92EA-561FF2E42700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6360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7B7-F8EC-45BA-92EA-561FF2E4270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88997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7B7-F8EC-45BA-92EA-561FF2E4270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43227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7B7-F8EC-45BA-92EA-561FF2E4270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1325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7B7-F8EC-45BA-92EA-561FF2E4270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35005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7B7-F8EC-45BA-92EA-561FF2E4270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50779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7B7-F8EC-45BA-92EA-561FF2E4270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22610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7B7-F8EC-45BA-92EA-561FF2E4270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6402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1B68A-53C2-4D27-97F8-D10CAC517BD5}" type="datetimeFigureOut">
              <a:rPr lang="zh-CN" altLang="en-US" smtClean="0"/>
              <a:t>2019/1/5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2F13-771A-4F5A-91C0-8B0E077E8B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5230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1B68A-53C2-4D27-97F8-D10CAC517BD5}" type="datetimeFigureOut">
              <a:rPr lang="zh-CN" altLang="en-US" smtClean="0"/>
              <a:t>2019/1/5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2F13-771A-4F5A-91C0-8B0E077E8B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885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1B68A-53C2-4D27-97F8-D10CAC517BD5}" type="datetimeFigureOut">
              <a:rPr lang="zh-CN" altLang="en-US" smtClean="0"/>
              <a:t>2019/1/5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2F13-771A-4F5A-91C0-8B0E077E8B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07853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0484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2858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5923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410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444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8359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7042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28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1B68A-53C2-4D27-97F8-D10CAC517BD5}" type="datetimeFigureOut">
              <a:rPr lang="zh-CN" altLang="en-US" smtClean="0"/>
              <a:t>2019/1/5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2F13-771A-4F5A-91C0-8B0E077E8B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82755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0389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1729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407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1B68A-53C2-4D27-97F8-D10CAC517BD5}" type="datetimeFigureOut">
              <a:rPr lang="zh-CN" altLang="en-US" smtClean="0"/>
              <a:t>2019/1/5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2F13-771A-4F5A-91C0-8B0E077E8B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916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1B68A-53C2-4D27-97F8-D10CAC517BD5}" type="datetimeFigureOut">
              <a:rPr lang="zh-CN" altLang="en-US" smtClean="0"/>
              <a:t>2019/1/5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2F13-771A-4F5A-91C0-8B0E077E8B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7939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1B68A-53C2-4D27-97F8-D10CAC517BD5}" type="datetimeFigureOut">
              <a:rPr lang="zh-CN" altLang="en-US" smtClean="0"/>
              <a:t>2019/1/5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2F13-771A-4F5A-91C0-8B0E077E8B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4306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1B68A-53C2-4D27-97F8-D10CAC517BD5}" type="datetimeFigureOut">
              <a:rPr lang="zh-CN" altLang="en-US" smtClean="0"/>
              <a:t>2019/1/5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2F13-771A-4F5A-91C0-8B0E077E8B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3473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1B68A-53C2-4D27-97F8-D10CAC517BD5}" type="datetimeFigureOut">
              <a:rPr lang="zh-CN" altLang="en-US" smtClean="0"/>
              <a:t>2019/1/5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2F13-771A-4F5A-91C0-8B0E077E8B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6158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1B68A-53C2-4D27-97F8-D10CAC517BD5}" type="datetimeFigureOut">
              <a:rPr lang="zh-CN" altLang="en-US" smtClean="0"/>
              <a:t>2019/1/5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2F13-771A-4F5A-91C0-8B0E077E8B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0671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1B68A-53C2-4D27-97F8-D10CAC517BD5}" type="datetimeFigureOut">
              <a:rPr lang="zh-CN" altLang="en-US" smtClean="0"/>
              <a:t>2019/1/5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2F13-771A-4F5A-91C0-8B0E077E8B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9633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6612542" y="486825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1B68A-53C2-4D27-97F8-D10CAC517BD5}" type="datetimeFigureOut">
              <a:rPr lang="zh-CN" altLang="en-US" smtClean="0"/>
              <a:t>2019/1/5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82F13-771A-4F5A-91C0-8B0E077E8B0A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166255"/>
            <a:ext cx="9142645" cy="4802910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6641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239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580768" y="1833138"/>
            <a:ext cx="54369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4000" dirty="0">
                <a:solidFill>
                  <a:srgbClr val="0071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</a:t>
            </a:r>
            <a:r>
              <a:rPr kumimoji="1" lang="zh-CN" altLang="en-US" sz="4000" dirty="0" smtClean="0">
                <a:solidFill>
                  <a:srgbClr val="0071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电网工作汇报</a:t>
            </a:r>
            <a:r>
              <a:rPr kumimoji="1" lang="en-US" altLang="zh-CN" sz="4000" dirty="0" smtClean="0">
                <a:solidFill>
                  <a:srgbClr val="0071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kumimoji="1" lang="zh-CN" altLang="en-US" sz="4000" dirty="0">
              <a:solidFill>
                <a:srgbClr val="0071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700" t="45352" r="4068"/>
          <a:stretch/>
        </p:blipFill>
        <p:spPr>
          <a:xfrm>
            <a:off x="5412066" y="980647"/>
            <a:ext cx="3591976" cy="421043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40594" y="-47585"/>
            <a:ext cx="3902051" cy="137775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71088" y="2624201"/>
            <a:ext cx="3704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</a:rPr>
              <a:t>第一</a:t>
            </a:r>
            <a:r>
              <a:rPr lang="en-US" altLang="zh-CN" sz="2400" dirty="0" smtClean="0">
                <a:solidFill>
                  <a:schemeClr val="bg2">
                    <a:lumMod val="50000"/>
                  </a:schemeClr>
                </a:solidFill>
              </a:rPr>
              <a:t>PPT—WWW.1PPT.COM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48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1"/>
          <p:cNvGrpSpPr>
            <a:grpSpLocks/>
          </p:cNvGrpSpPr>
          <p:nvPr/>
        </p:nvGrpSpPr>
        <p:grpSpPr bwMode="auto">
          <a:xfrm>
            <a:off x="-42863" y="1146176"/>
            <a:ext cx="3694113" cy="1196975"/>
            <a:chOff x="-1" y="0"/>
            <a:chExt cx="3696297" cy="1197175"/>
          </a:xfrm>
        </p:grpSpPr>
        <p:sp>
          <p:nvSpPr>
            <p:cNvPr id="30" name="AutoShape 2"/>
            <p:cNvSpPr>
              <a:spLocks/>
            </p:cNvSpPr>
            <p:nvPr/>
          </p:nvSpPr>
          <p:spPr bwMode="auto">
            <a:xfrm>
              <a:off x="-1" y="0"/>
              <a:ext cx="775159" cy="111778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16" y="21600"/>
                  </a:moveTo>
                  <a:lnTo>
                    <a:pt x="21599" y="15405"/>
                  </a:lnTo>
                  <a:lnTo>
                    <a:pt x="138" y="0"/>
                  </a:lnTo>
                  <a:lnTo>
                    <a:pt x="0" y="12197"/>
                  </a:lnTo>
                  <a:lnTo>
                    <a:pt x="21416" y="21600"/>
                  </a:lnTo>
                  <a:close/>
                </a:path>
              </a:pathLst>
            </a:custGeom>
            <a:solidFill>
              <a:srgbClr val="113F6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31" name="AutoShape 3"/>
            <p:cNvSpPr>
              <a:spLocks/>
            </p:cNvSpPr>
            <p:nvPr/>
          </p:nvSpPr>
          <p:spPr bwMode="auto">
            <a:xfrm>
              <a:off x="767215" y="727196"/>
              <a:ext cx="2929081" cy="4699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3474"/>
                  </a:moveTo>
                  <a:lnTo>
                    <a:pt x="20022" y="3474"/>
                  </a:lnTo>
                  <a:lnTo>
                    <a:pt x="20022" y="0"/>
                  </a:lnTo>
                  <a:lnTo>
                    <a:pt x="21600" y="10800"/>
                  </a:lnTo>
                  <a:lnTo>
                    <a:pt x="20022" y="21599"/>
                  </a:lnTo>
                  <a:lnTo>
                    <a:pt x="20022" y="17974"/>
                  </a:lnTo>
                  <a:lnTo>
                    <a:pt x="0" y="17974"/>
                  </a:lnTo>
                  <a:lnTo>
                    <a:pt x="0" y="3474"/>
                  </a:lnTo>
                  <a:close/>
                </a:path>
              </a:pathLst>
            </a:custGeom>
            <a:solidFill>
              <a:srgbClr val="4F81B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</p:grpSp>
      <p:grpSp>
        <p:nvGrpSpPr>
          <p:cNvPr id="32" name="Group 4"/>
          <p:cNvGrpSpPr>
            <a:grpSpLocks/>
          </p:cNvGrpSpPr>
          <p:nvPr/>
        </p:nvGrpSpPr>
        <p:grpSpPr bwMode="auto">
          <a:xfrm>
            <a:off x="-42863" y="2033589"/>
            <a:ext cx="4478338" cy="865187"/>
            <a:chOff x="0" y="-1"/>
            <a:chExt cx="4480918" cy="864990"/>
          </a:xfrm>
        </p:grpSpPr>
        <p:sp>
          <p:nvSpPr>
            <p:cNvPr id="33" name="AutoShape 5"/>
            <p:cNvSpPr>
              <a:spLocks/>
            </p:cNvSpPr>
            <p:nvPr/>
          </p:nvSpPr>
          <p:spPr bwMode="auto">
            <a:xfrm>
              <a:off x="0" y="-1"/>
              <a:ext cx="775147" cy="7856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17" y="21600"/>
                  </a:moveTo>
                  <a:lnTo>
                    <a:pt x="21600" y="12923"/>
                  </a:lnTo>
                  <a:lnTo>
                    <a:pt x="0" y="0"/>
                  </a:lnTo>
                  <a:lnTo>
                    <a:pt x="0" y="16719"/>
                  </a:lnTo>
                  <a:lnTo>
                    <a:pt x="21417" y="21600"/>
                  </a:lnTo>
                  <a:close/>
                </a:path>
              </a:pathLst>
            </a:custGeom>
            <a:solidFill>
              <a:srgbClr val="2F927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34" name="AutoShape 6"/>
            <p:cNvSpPr>
              <a:spLocks/>
            </p:cNvSpPr>
            <p:nvPr/>
          </p:nvSpPr>
          <p:spPr bwMode="auto">
            <a:xfrm>
              <a:off x="767205" y="388847"/>
              <a:ext cx="3713713" cy="47614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3661"/>
                  </a:moveTo>
                  <a:lnTo>
                    <a:pt x="20355" y="3661"/>
                  </a:lnTo>
                  <a:lnTo>
                    <a:pt x="20355" y="0"/>
                  </a:lnTo>
                  <a:lnTo>
                    <a:pt x="21600" y="10911"/>
                  </a:lnTo>
                  <a:lnTo>
                    <a:pt x="20355" y="21599"/>
                  </a:lnTo>
                  <a:lnTo>
                    <a:pt x="20355" y="18011"/>
                  </a:lnTo>
                  <a:lnTo>
                    <a:pt x="0" y="18011"/>
                  </a:lnTo>
                  <a:lnTo>
                    <a:pt x="0" y="3661"/>
                  </a:lnTo>
                  <a:close/>
                </a:path>
              </a:pathLst>
            </a:custGeom>
            <a:solidFill>
              <a:srgbClr val="3BB6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</p:grpSp>
      <p:grpSp>
        <p:nvGrpSpPr>
          <p:cNvPr id="35" name="Group 7"/>
          <p:cNvGrpSpPr>
            <a:grpSpLocks/>
          </p:cNvGrpSpPr>
          <p:nvPr/>
        </p:nvGrpSpPr>
        <p:grpSpPr bwMode="auto">
          <a:xfrm>
            <a:off x="-42863" y="2889250"/>
            <a:ext cx="5394326" cy="615950"/>
            <a:chOff x="-1" y="0"/>
            <a:chExt cx="5395914" cy="615553"/>
          </a:xfrm>
        </p:grpSpPr>
        <p:sp>
          <p:nvSpPr>
            <p:cNvPr id="36" name="AutoShape 8"/>
            <p:cNvSpPr>
              <a:spLocks/>
            </p:cNvSpPr>
            <p:nvPr/>
          </p:nvSpPr>
          <p:spPr bwMode="auto">
            <a:xfrm>
              <a:off x="-1" y="0"/>
              <a:ext cx="774929" cy="6155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16" y="4678"/>
                  </a:moveTo>
                  <a:lnTo>
                    <a:pt x="21599" y="15939"/>
                  </a:lnTo>
                  <a:lnTo>
                    <a:pt x="0" y="21599"/>
                  </a:lnTo>
                  <a:lnTo>
                    <a:pt x="138" y="0"/>
                  </a:lnTo>
                  <a:lnTo>
                    <a:pt x="21416" y="4678"/>
                  </a:lnTo>
                  <a:close/>
                </a:path>
              </a:pathLst>
            </a:custGeom>
            <a:solidFill>
              <a:srgbClr val="839F4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37" name="AutoShape 9"/>
            <p:cNvSpPr>
              <a:spLocks/>
            </p:cNvSpPr>
            <p:nvPr/>
          </p:nvSpPr>
          <p:spPr bwMode="auto">
            <a:xfrm>
              <a:off x="768576" y="52354"/>
              <a:ext cx="4627337" cy="47118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3926"/>
                  </a:moveTo>
                  <a:lnTo>
                    <a:pt x="20579" y="3926"/>
                  </a:lnTo>
                  <a:lnTo>
                    <a:pt x="20579" y="0"/>
                  </a:lnTo>
                  <a:lnTo>
                    <a:pt x="21600" y="10800"/>
                  </a:lnTo>
                  <a:lnTo>
                    <a:pt x="20579" y="21600"/>
                  </a:lnTo>
                  <a:lnTo>
                    <a:pt x="20579" y="18427"/>
                  </a:lnTo>
                  <a:lnTo>
                    <a:pt x="0" y="18427"/>
                  </a:lnTo>
                  <a:lnTo>
                    <a:pt x="0" y="3926"/>
                  </a:lnTo>
                  <a:close/>
                </a:path>
              </a:pathLst>
            </a:custGeom>
            <a:solidFill>
              <a:srgbClr val="A1C4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</p:grpSp>
      <p:grpSp>
        <p:nvGrpSpPr>
          <p:cNvPr id="38" name="Group 10"/>
          <p:cNvGrpSpPr>
            <a:grpSpLocks/>
          </p:cNvGrpSpPr>
          <p:nvPr/>
        </p:nvGrpSpPr>
        <p:grpSpPr bwMode="auto">
          <a:xfrm>
            <a:off x="-42863" y="4054476"/>
            <a:ext cx="3694113" cy="1187450"/>
            <a:chOff x="-1" y="0"/>
            <a:chExt cx="3696297" cy="1187648"/>
          </a:xfrm>
        </p:grpSpPr>
        <p:sp>
          <p:nvSpPr>
            <p:cNvPr id="39" name="AutoShape 11"/>
            <p:cNvSpPr>
              <a:spLocks/>
            </p:cNvSpPr>
            <p:nvPr/>
          </p:nvSpPr>
          <p:spPr bwMode="auto">
            <a:xfrm>
              <a:off x="-1" y="76213"/>
              <a:ext cx="775159" cy="111143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16" y="0"/>
                  </a:moveTo>
                  <a:lnTo>
                    <a:pt x="21599" y="6135"/>
                  </a:lnTo>
                  <a:lnTo>
                    <a:pt x="138" y="21599"/>
                  </a:lnTo>
                  <a:lnTo>
                    <a:pt x="0" y="9458"/>
                  </a:lnTo>
                  <a:lnTo>
                    <a:pt x="21416" y="0"/>
                  </a:lnTo>
                  <a:close/>
                </a:path>
              </a:pathLst>
            </a:custGeom>
            <a:solidFill>
              <a:srgbClr val="CD683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40" name="AutoShape 12"/>
            <p:cNvSpPr>
              <a:spLocks/>
            </p:cNvSpPr>
            <p:nvPr/>
          </p:nvSpPr>
          <p:spPr bwMode="auto">
            <a:xfrm>
              <a:off x="767215" y="0"/>
              <a:ext cx="2929081" cy="47632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3649"/>
                  </a:moveTo>
                  <a:lnTo>
                    <a:pt x="20022" y="3649"/>
                  </a:lnTo>
                  <a:lnTo>
                    <a:pt x="20022" y="0"/>
                  </a:lnTo>
                  <a:lnTo>
                    <a:pt x="21600" y="10949"/>
                  </a:lnTo>
                  <a:lnTo>
                    <a:pt x="20022" y="21600"/>
                  </a:lnTo>
                  <a:lnTo>
                    <a:pt x="20022" y="17727"/>
                  </a:lnTo>
                  <a:lnTo>
                    <a:pt x="0" y="17727"/>
                  </a:lnTo>
                  <a:lnTo>
                    <a:pt x="0" y="3649"/>
                  </a:lnTo>
                  <a:close/>
                </a:path>
              </a:pathLst>
            </a:custGeom>
            <a:solidFill>
              <a:srgbClr val="EC774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</p:grpSp>
      <p:grpSp>
        <p:nvGrpSpPr>
          <p:cNvPr id="41" name="Group 13"/>
          <p:cNvGrpSpPr>
            <a:grpSpLocks/>
          </p:cNvGrpSpPr>
          <p:nvPr/>
        </p:nvGrpSpPr>
        <p:grpSpPr bwMode="auto">
          <a:xfrm>
            <a:off x="-42863" y="3503614"/>
            <a:ext cx="4478338" cy="865187"/>
            <a:chOff x="0" y="-1"/>
            <a:chExt cx="4480918" cy="864991"/>
          </a:xfrm>
        </p:grpSpPr>
        <p:sp>
          <p:nvSpPr>
            <p:cNvPr id="42" name="AutoShape 14"/>
            <p:cNvSpPr>
              <a:spLocks/>
            </p:cNvSpPr>
            <p:nvPr/>
          </p:nvSpPr>
          <p:spPr bwMode="auto">
            <a:xfrm>
              <a:off x="0" y="79356"/>
              <a:ext cx="775147" cy="78563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17" y="0"/>
                  </a:moveTo>
                  <a:lnTo>
                    <a:pt x="21600" y="8811"/>
                  </a:lnTo>
                  <a:lnTo>
                    <a:pt x="0" y="21600"/>
                  </a:lnTo>
                  <a:lnTo>
                    <a:pt x="0" y="4879"/>
                  </a:lnTo>
                  <a:lnTo>
                    <a:pt x="21417" y="0"/>
                  </a:lnTo>
                  <a:close/>
                </a:path>
              </a:pathLst>
            </a:custGeom>
            <a:solidFill>
              <a:srgbClr val="CFA31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43" name="AutoShape 15"/>
            <p:cNvSpPr>
              <a:spLocks/>
            </p:cNvSpPr>
            <p:nvPr/>
          </p:nvSpPr>
          <p:spPr bwMode="auto">
            <a:xfrm>
              <a:off x="767205" y="-1"/>
              <a:ext cx="3713713" cy="47455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3587"/>
                  </a:moveTo>
                  <a:lnTo>
                    <a:pt x="20355" y="3587"/>
                  </a:lnTo>
                  <a:lnTo>
                    <a:pt x="20355" y="0"/>
                  </a:lnTo>
                  <a:lnTo>
                    <a:pt x="21600" y="10911"/>
                  </a:lnTo>
                  <a:lnTo>
                    <a:pt x="20355" y="21599"/>
                  </a:lnTo>
                  <a:lnTo>
                    <a:pt x="20355" y="17937"/>
                  </a:lnTo>
                  <a:lnTo>
                    <a:pt x="0" y="17937"/>
                  </a:lnTo>
                  <a:lnTo>
                    <a:pt x="0" y="3587"/>
                  </a:lnTo>
                  <a:close/>
                </a:path>
              </a:pathLst>
            </a:custGeom>
            <a:solidFill>
              <a:srgbClr val="EBB91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933826" y="1917700"/>
            <a:ext cx="3089427" cy="500063"/>
            <a:chOff x="5245101" y="2556933"/>
            <a:chExt cx="4119236" cy="666751"/>
          </a:xfrm>
        </p:grpSpPr>
        <p:sp>
          <p:nvSpPr>
            <p:cNvPr id="44" name="AutoShape 16"/>
            <p:cNvSpPr>
              <a:spLocks/>
            </p:cNvSpPr>
            <p:nvPr/>
          </p:nvSpPr>
          <p:spPr bwMode="auto">
            <a:xfrm>
              <a:off x="5245101" y="2556933"/>
              <a:ext cx="2368551" cy="1862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spcBef>
                  <a:spcPts val="600"/>
                </a:spcBef>
                <a:defRPr/>
              </a:pPr>
              <a:r>
                <a:rPr lang="zh-CN" altLang="en-US" sz="105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Calibri" charset="0"/>
                </a:rPr>
                <a:t>修改主题文字</a:t>
              </a:r>
              <a:endParaRPr lang="es-ES" sz="1500" dirty="0">
                <a:solidFill>
                  <a:schemeClr val="tx1">
                    <a:lumMod val="65000"/>
                    <a:lumOff val="35000"/>
                  </a:schemeClr>
                </a:solidFill>
                <a:cs typeface="Calibri" charset="0"/>
              </a:endParaRPr>
            </a:p>
          </p:txBody>
        </p:sp>
        <p:sp>
          <p:nvSpPr>
            <p:cNvPr id="45" name="AutoShape 17"/>
            <p:cNvSpPr>
              <a:spLocks/>
            </p:cNvSpPr>
            <p:nvPr/>
          </p:nvSpPr>
          <p:spPr bwMode="auto">
            <a:xfrm>
              <a:off x="5257801" y="2817284"/>
              <a:ext cx="4106536" cy="406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algn="just">
                <a:spcBef>
                  <a:spcPts val="600"/>
                </a:spcBef>
                <a:defRPr/>
              </a:pP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微软雅黑" pitchFamily="34" charset="-122"/>
                </a:rPr>
                <a:t>在此录入上述图表的描述说明，在此录入上述图表的描述说明，在此录入上述图表的描述说明，在此录入上述图表的描述说明</a:t>
              </a:r>
              <a:endParaRPr lang="es-ES" sz="1013" dirty="0">
                <a:cs typeface="Calibri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714876" y="2466975"/>
            <a:ext cx="3089427" cy="498475"/>
            <a:chOff x="6286501" y="3289300"/>
            <a:chExt cx="4119236" cy="664633"/>
          </a:xfrm>
        </p:grpSpPr>
        <p:sp>
          <p:nvSpPr>
            <p:cNvPr id="46" name="AutoShape 18"/>
            <p:cNvSpPr>
              <a:spLocks/>
            </p:cNvSpPr>
            <p:nvPr/>
          </p:nvSpPr>
          <p:spPr bwMode="auto">
            <a:xfrm>
              <a:off x="6286501" y="3289300"/>
              <a:ext cx="2368551" cy="1862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spcBef>
                  <a:spcPts val="600"/>
                </a:spcBef>
                <a:defRPr/>
              </a:pPr>
              <a:r>
                <a:rPr lang="zh-CN" altLang="en-US" sz="105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Calibri" charset="0"/>
                </a:rPr>
                <a:t>修改主题文字</a:t>
              </a:r>
              <a:endParaRPr lang="es-E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cs typeface="Calibri" charset="0"/>
              </a:endParaRPr>
            </a:p>
          </p:txBody>
        </p:sp>
        <p:sp>
          <p:nvSpPr>
            <p:cNvPr id="47" name="AutoShape 19"/>
            <p:cNvSpPr>
              <a:spLocks/>
            </p:cNvSpPr>
            <p:nvPr/>
          </p:nvSpPr>
          <p:spPr bwMode="auto">
            <a:xfrm>
              <a:off x="6299201" y="3547533"/>
              <a:ext cx="4106536" cy="406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algn="just">
                <a:spcBef>
                  <a:spcPts val="600"/>
                </a:spcBef>
                <a:defRPr/>
              </a:pP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微软雅黑" pitchFamily="34" charset="-122"/>
                </a:rPr>
                <a:t>在此录入上述图表的描述说明，在此录入上述图表的描述说明，在此录入上述图表的描述说明，在此录入上述图表的描述说明</a:t>
              </a:r>
              <a:endParaRPr lang="es-ES" sz="1013" dirty="0">
                <a:cs typeface="Calibri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695951" y="2990850"/>
            <a:ext cx="3089427" cy="498475"/>
            <a:chOff x="7594601" y="3987800"/>
            <a:chExt cx="4119236" cy="664633"/>
          </a:xfrm>
        </p:grpSpPr>
        <p:sp>
          <p:nvSpPr>
            <p:cNvPr id="48" name="AutoShape 20"/>
            <p:cNvSpPr>
              <a:spLocks/>
            </p:cNvSpPr>
            <p:nvPr/>
          </p:nvSpPr>
          <p:spPr bwMode="auto">
            <a:xfrm>
              <a:off x="7594601" y="3987800"/>
              <a:ext cx="2368551" cy="1862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spcBef>
                  <a:spcPts val="600"/>
                </a:spcBef>
                <a:defRPr/>
              </a:pPr>
              <a:r>
                <a:rPr lang="zh-CN" altLang="en-US" sz="105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Calibri" charset="0"/>
                </a:rPr>
                <a:t>修改主题文字</a:t>
              </a:r>
              <a:endParaRPr lang="es-E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cs typeface="Calibri" charset="0"/>
              </a:endParaRPr>
            </a:p>
          </p:txBody>
        </p:sp>
        <p:sp>
          <p:nvSpPr>
            <p:cNvPr id="49" name="AutoShape 21"/>
            <p:cNvSpPr>
              <a:spLocks/>
            </p:cNvSpPr>
            <p:nvPr/>
          </p:nvSpPr>
          <p:spPr bwMode="auto">
            <a:xfrm>
              <a:off x="7607301" y="4246033"/>
              <a:ext cx="4106536" cy="406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algn="just">
                <a:spcBef>
                  <a:spcPts val="600"/>
                </a:spcBef>
                <a:defRPr/>
              </a:pP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微软雅黑" pitchFamily="34" charset="-122"/>
                </a:rPr>
                <a:t>在此录入上述图表的描述说明，在此录入上述图表的描述说明，在此录入上述图表的描述说明，在此录入上述图表的描述说明</a:t>
              </a:r>
              <a:r>
                <a:rPr lang="es-ES" sz="700" dirty="0">
                  <a:solidFill>
                    <a:srgbClr val="777C87"/>
                  </a:solidFill>
                  <a:latin typeface="Lato Regular" charset="0"/>
                  <a:cs typeface="Lato Regular" charset="0"/>
                  <a:sym typeface="Lato Regular" charset="0"/>
                </a:rPr>
                <a:t>.</a:t>
              </a:r>
              <a:endParaRPr lang="es-ES" sz="1013" dirty="0">
                <a:cs typeface="Calibri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718050" y="3581400"/>
            <a:ext cx="3089428" cy="498475"/>
            <a:chOff x="6290733" y="4775200"/>
            <a:chExt cx="4119237" cy="664633"/>
          </a:xfrm>
        </p:grpSpPr>
        <p:sp>
          <p:nvSpPr>
            <p:cNvPr id="50" name="AutoShape 22"/>
            <p:cNvSpPr>
              <a:spLocks/>
            </p:cNvSpPr>
            <p:nvPr/>
          </p:nvSpPr>
          <p:spPr bwMode="auto">
            <a:xfrm>
              <a:off x="6290733" y="4775200"/>
              <a:ext cx="2370667" cy="1862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spcBef>
                  <a:spcPts val="600"/>
                </a:spcBef>
                <a:defRPr/>
              </a:pPr>
              <a:r>
                <a:rPr lang="zh-CN" altLang="en-US" sz="105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Calibri" charset="0"/>
                </a:rPr>
                <a:t>修改主题文字</a:t>
              </a:r>
              <a:endParaRPr lang="es-E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cs typeface="Calibri" charset="0"/>
              </a:endParaRPr>
            </a:p>
          </p:txBody>
        </p:sp>
        <p:sp>
          <p:nvSpPr>
            <p:cNvPr id="51" name="AutoShape 23"/>
            <p:cNvSpPr>
              <a:spLocks/>
            </p:cNvSpPr>
            <p:nvPr/>
          </p:nvSpPr>
          <p:spPr bwMode="auto">
            <a:xfrm>
              <a:off x="6303434" y="5033433"/>
              <a:ext cx="4106536" cy="406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algn="just">
                <a:spcBef>
                  <a:spcPts val="600"/>
                </a:spcBef>
                <a:defRPr/>
              </a:pP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微软雅黑" pitchFamily="34" charset="-122"/>
                </a:rPr>
                <a:t>在此录入上述图表的描述说明，在此录入上述图表的描述说明，在此录入上述图表的描述说明，在此录入上述图表的描述说明</a:t>
              </a:r>
              <a:endParaRPr lang="es-ES" sz="1013" dirty="0">
                <a:cs typeface="Calibri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943351" y="4133850"/>
            <a:ext cx="3089427" cy="498475"/>
            <a:chOff x="5257801" y="5511800"/>
            <a:chExt cx="4119236" cy="664633"/>
          </a:xfrm>
        </p:grpSpPr>
        <p:sp>
          <p:nvSpPr>
            <p:cNvPr id="52" name="AutoShape 24"/>
            <p:cNvSpPr>
              <a:spLocks/>
            </p:cNvSpPr>
            <p:nvPr/>
          </p:nvSpPr>
          <p:spPr bwMode="auto">
            <a:xfrm>
              <a:off x="5257801" y="5511800"/>
              <a:ext cx="2368551" cy="1862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spcBef>
                  <a:spcPts val="600"/>
                </a:spcBef>
                <a:defRPr/>
              </a:pPr>
              <a:r>
                <a:rPr lang="zh-CN" altLang="en-US" sz="105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Calibri" charset="0"/>
                </a:rPr>
                <a:t>修改主题文字</a:t>
              </a:r>
              <a:endParaRPr lang="es-E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cs typeface="Calibri" charset="0"/>
              </a:endParaRPr>
            </a:p>
          </p:txBody>
        </p:sp>
        <p:sp>
          <p:nvSpPr>
            <p:cNvPr id="53" name="AutoShape 25"/>
            <p:cNvSpPr>
              <a:spLocks/>
            </p:cNvSpPr>
            <p:nvPr/>
          </p:nvSpPr>
          <p:spPr bwMode="auto">
            <a:xfrm>
              <a:off x="5270501" y="5770033"/>
              <a:ext cx="4106536" cy="406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algn="just">
                <a:spcBef>
                  <a:spcPts val="600"/>
                </a:spcBef>
                <a:defRPr/>
              </a:pP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微软雅黑" pitchFamily="34" charset="-122"/>
                </a:rPr>
                <a:t>在此录入上述图表的描述说明，在此录入上述图表的描述说明，在此录入上述图表的描述说明，在此录入上述图表的描述说明</a:t>
              </a:r>
              <a:endParaRPr lang="es-ES" sz="1013" dirty="0">
                <a:cs typeface="Calibri" charset="0"/>
              </a:endParaRPr>
            </a:p>
          </p:txBody>
        </p:sp>
      </p:grpSp>
      <p:sp>
        <p:nvSpPr>
          <p:cNvPr id="54" name="AutoShape 28"/>
          <p:cNvSpPr>
            <a:spLocks/>
          </p:cNvSpPr>
          <p:nvPr/>
        </p:nvSpPr>
        <p:spPr bwMode="auto">
          <a:xfrm>
            <a:off x="1219201" y="1146176"/>
            <a:ext cx="6677025" cy="3460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just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，在此录入上述图表的描述说明在此录入上述图表的描述说明，在此录入上述图表的描述说明，在此录入上述图表的描述说明，在此录入上述图表的描述说明</a:t>
            </a:r>
            <a:endParaRPr lang="es-ES" sz="900" dirty="0">
              <a:cs typeface="Calibri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676458" y="271506"/>
            <a:ext cx="38485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kumimoji="1" sz="2800" b="1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zh-CN" altLang="en-US" sz="2100" dirty="0"/>
              <a:t>相关相关标题文字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662511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90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3947" y="0"/>
            <a:ext cx="9141291" cy="5143500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2742480" y="1917124"/>
            <a:ext cx="1052588" cy="1052586"/>
          </a:xfrm>
          <a:prstGeom prst="ellipse">
            <a:avLst/>
          </a:prstGeom>
          <a:noFill/>
          <a:ln>
            <a:solidFill>
              <a:schemeClr val="accent1">
                <a:lumMod val="90000"/>
                <a:lumOff val="1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90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2</a:t>
            </a:r>
            <a:endParaRPr kumimoji="1" lang="zh-CN" altLang="en-US" sz="9000" dirty="0">
              <a:solidFill>
                <a:schemeClr val="accent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08132" y="1839099"/>
            <a:ext cx="36617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000" b="1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完成项目展示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3999252" y="2443417"/>
            <a:ext cx="2914727" cy="0"/>
          </a:xfrm>
          <a:prstGeom prst="line">
            <a:avLst/>
          </a:prstGeom>
          <a:ln>
            <a:solidFill>
              <a:schemeClr val="bg1">
                <a:lumMod val="95000"/>
                <a:alpha val="43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4008133" y="2581640"/>
            <a:ext cx="324874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kumimoji="1" lang="zh-CN" altLang="en-US" sz="105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相关段落文字小标题输入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008133" y="2771825"/>
            <a:ext cx="324874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kumimoji="1" lang="zh-CN" altLang="en-US" sz="105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相关段落文字小标题输入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008133" y="2962010"/>
            <a:ext cx="324874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kumimoji="1" lang="zh-CN" altLang="en-US" sz="105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相关段落文字小标题输入</a:t>
            </a:r>
          </a:p>
        </p:txBody>
      </p:sp>
    </p:spTree>
    <p:extLst>
      <p:ext uri="{BB962C8B-B14F-4D97-AF65-F5344CB8AC3E}">
        <p14:creationId xmlns:p14="http://schemas.microsoft.com/office/powerpoint/2010/main" val="53518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676458" y="271506"/>
            <a:ext cx="38485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kumimoji="1" sz="2800" b="1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zh-CN" altLang="en-US" sz="2100" dirty="0"/>
              <a:t>相关相关标题文字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223963" y="1751509"/>
            <a:ext cx="581025" cy="581025"/>
            <a:chOff x="1631951" y="2335345"/>
            <a:chExt cx="774700" cy="774700"/>
          </a:xfrm>
        </p:grpSpPr>
        <p:sp>
          <p:nvSpPr>
            <p:cNvPr id="8" name="AutoShape 1"/>
            <p:cNvSpPr>
              <a:spLocks/>
            </p:cNvSpPr>
            <p:nvPr/>
          </p:nvSpPr>
          <p:spPr bwMode="auto">
            <a:xfrm>
              <a:off x="1631951" y="2335345"/>
              <a:ext cx="774700" cy="774700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4F81BD"/>
            </a:solid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9" name="AutoShape 2"/>
            <p:cNvSpPr>
              <a:spLocks/>
            </p:cNvSpPr>
            <p:nvPr/>
          </p:nvSpPr>
          <p:spPr bwMode="auto">
            <a:xfrm>
              <a:off x="1843618" y="2557594"/>
              <a:ext cx="357716" cy="2963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3223"/>
                  </a:moveTo>
                  <a:cubicBezTo>
                    <a:pt x="20633" y="3223"/>
                    <a:pt x="20946" y="3385"/>
                    <a:pt x="21208" y="3714"/>
                  </a:cubicBezTo>
                  <a:cubicBezTo>
                    <a:pt x="21470" y="4043"/>
                    <a:pt x="21600" y="4428"/>
                    <a:pt x="21600" y="4865"/>
                  </a:cubicBezTo>
                  <a:lnTo>
                    <a:pt x="21600" y="19983"/>
                  </a:lnTo>
                  <a:cubicBezTo>
                    <a:pt x="21600" y="20421"/>
                    <a:pt x="21470" y="20804"/>
                    <a:pt x="21208" y="21121"/>
                  </a:cubicBezTo>
                  <a:cubicBezTo>
                    <a:pt x="20946" y="21440"/>
                    <a:pt x="20633" y="21599"/>
                    <a:pt x="20263" y="21599"/>
                  </a:cubicBezTo>
                  <a:lnTo>
                    <a:pt x="1348" y="21599"/>
                  </a:lnTo>
                  <a:cubicBezTo>
                    <a:pt x="981" y="21599"/>
                    <a:pt x="662" y="21440"/>
                    <a:pt x="398" y="21121"/>
                  </a:cubicBezTo>
                  <a:cubicBezTo>
                    <a:pt x="134" y="20804"/>
                    <a:pt x="0" y="20421"/>
                    <a:pt x="0" y="19983"/>
                  </a:cubicBezTo>
                  <a:lnTo>
                    <a:pt x="0" y="4865"/>
                  </a:lnTo>
                  <a:cubicBezTo>
                    <a:pt x="0" y="4428"/>
                    <a:pt x="134" y="4043"/>
                    <a:pt x="398" y="3714"/>
                  </a:cubicBezTo>
                  <a:cubicBezTo>
                    <a:pt x="662" y="3385"/>
                    <a:pt x="981" y="3223"/>
                    <a:pt x="1348" y="3223"/>
                  </a:cubicBezTo>
                  <a:lnTo>
                    <a:pt x="5638" y="3223"/>
                  </a:lnTo>
                  <a:lnTo>
                    <a:pt x="6319" y="1460"/>
                  </a:lnTo>
                  <a:cubicBezTo>
                    <a:pt x="6458" y="1058"/>
                    <a:pt x="6718" y="714"/>
                    <a:pt x="7090" y="426"/>
                  </a:cubicBezTo>
                  <a:cubicBezTo>
                    <a:pt x="7467" y="144"/>
                    <a:pt x="7839" y="0"/>
                    <a:pt x="8204" y="0"/>
                  </a:cubicBezTo>
                  <a:lnTo>
                    <a:pt x="13396" y="0"/>
                  </a:lnTo>
                  <a:cubicBezTo>
                    <a:pt x="13763" y="0"/>
                    <a:pt x="14136" y="144"/>
                    <a:pt x="14510" y="426"/>
                  </a:cubicBezTo>
                  <a:cubicBezTo>
                    <a:pt x="14885" y="714"/>
                    <a:pt x="15147" y="1058"/>
                    <a:pt x="15294" y="1460"/>
                  </a:cubicBezTo>
                  <a:lnTo>
                    <a:pt x="15962" y="3223"/>
                  </a:lnTo>
                  <a:lnTo>
                    <a:pt x="20263" y="3223"/>
                  </a:lnTo>
                  <a:close/>
                  <a:moveTo>
                    <a:pt x="10805" y="19184"/>
                  </a:moveTo>
                  <a:cubicBezTo>
                    <a:pt x="11572" y="19184"/>
                    <a:pt x="12299" y="19003"/>
                    <a:pt x="12987" y="18649"/>
                  </a:cubicBezTo>
                  <a:cubicBezTo>
                    <a:pt x="13673" y="18295"/>
                    <a:pt x="14270" y="17810"/>
                    <a:pt x="14775" y="17196"/>
                  </a:cubicBezTo>
                  <a:cubicBezTo>
                    <a:pt x="15279" y="16581"/>
                    <a:pt x="15678" y="15862"/>
                    <a:pt x="15974" y="15048"/>
                  </a:cubicBezTo>
                  <a:cubicBezTo>
                    <a:pt x="16270" y="14235"/>
                    <a:pt x="16420" y="13355"/>
                    <a:pt x="16420" y="12422"/>
                  </a:cubicBezTo>
                  <a:cubicBezTo>
                    <a:pt x="16420" y="11499"/>
                    <a:pt x="16270" y="10624"/>
                    <a:pt x="15974" y="9795"/>
                  </a:cubicBezTo>
                  <a:cubicBezTo>
                    <a:pt x="15678" y="8967"/>
                    <a:pt x="15279" y="8250"/>
                    <a:pt x="14775" y="7645"/>
                  </a:cubicBezTo>
                  <a:cubicBezTo>
                    <a:pt x="14270" y="7036"/>
                    <a:pt x="13673" y="6558"/>
                    <a:pt x="12987" y="6199"/>
                  </a:cubicBezTo>
                  <a:cubicBezTo>
                    <a:pt x="12299" y="5844"/>
                    <a:pt x="11572" y="5667"/>
                    <a:pt x="10805" y="5667"/>
                  </a:cubicBezTo>
                  <a:cubicBezTo>
                    <a:pt x="10039" y="5667"/>
                    <a:pt x="9312" y="5847"/>
                    <a:pt x="8620" y="6199"/>
                  </a:cubicBezTo>
                  <a:cubicBezTo>
                    <a:pt x="7930" y="6558"/>
                    <a:pt x="7332" y="7036"/>
                    <a:pt x="6828" y="7645"/>
                  </a:cubicBezTo>
                  <a:cubicBezTo>
                    <a:pt x="6324" y="8250"/>
                    <a:pt x="5922" y="8964"/>
                    <a:pt x="5626" y="9789"/>
                  </a:cubicBezTo>
                  <a:cubicBezTo>
                    <a:pt x="5330" y="10612"/>
                    <a:pt x="5180" y="11491"/>
                    <a:pt x="5180" y="12422"/>
                  </a:cubicBezTo>
                  <a:cubicBezTo>
                    <a:pt x="5180" y="13355"/>
                    <a:pt x="5330" y="14235"/>
                    <a:pt x="5626" y="15048"/>
                  </a:cubicBezTo>
                  <a:cubicBezTo>
                    <a:pt x="5922" y="15862"/>
                    <a:pt x="6324" y="16581"/>
                    <a:pt x="6828" y="17196"/>
                  </a:cubicBezTo>
                  <a:cubicBezTo>
                    <a:pt x="7332" y="17810"/>
                    <a:pt x="7930" y="18295"/>
                    <a:pt x="8620" y="18649"/>
                  </a:cubicBezTo>
                  <a:cubicBezTo>
                    <a:pt x="9312" y="19006"/>
                    <a:pt x="10039" y="19184"/>
                    <a:pt x="10805" y="19184"/>
                  </a:cubicBezTo>
                  <a:moveTo>
                    <a:pt x="10805" y="7833"/>
                  </a:moveTo>
                  <a:cubicBezTo>
                    <a:pt x="11337" y="7833"/>
                    <a:pt x="11834" y="7953"/>
                    <a:pt x="12295" y="8191"/>
                  </a:cubicBezTo>
                  <a:cubicBezTo>
                    <a:pt x="12755" y="8432"/>
                    <a:pt x="13159" y="8755"/>
                    <a:pt x="13502" y="9169"/>
                  </a:cubicBezTo>
                  <a:cubicBezTo>
                    <a:pt x="13847" y="9583"/>
                    <a:pt x="14118" y="10069"/>
                    <a:pt x="14317" y="10624"/>
                  </a:cubicBezTo>
                  <a:cubicBezTo>
                    <a:pt x="14515" y="11184"/>
                    <a:pt x="14615" y="11780"/>
                    <a:pt x="14615" y="12422"/>
                  </a:cubicBezTo>
                  <a:cubicBezTo>
                    <a:pt x="14615" y="13056"/>
                    <a:pt x="14515" y="13650"/>
                    <a:pt x="14317" y="14205"/>
                  </a:cubicBezTo>
                  <a:cubicBezTo>
                    <a:pt x="14118" y="14756"/>
                    <a:pt x="13847" y="15245"/>
                    <a:pt x="13502" y="15667"/>
                  </a:cubicBezTo>
                  <a:cubicBezTo>
                    <a:pt x="13159" y="16091"/>
                    <a:pt x="12752" y="16419"/>
                    <a:pt x="12290" y="16661"/>
                  </a:cubicBezTo>
                  <a:cubicBezTo>
                    <a:pt x="11825" y="16899"/>
                    <a:pt x="11330" y="17017"/>
                    <a:pt x="10805" y="17017"/>
                  </a:cubicBezTo>
                  <a:cubicBezTo>
                    <a:pt x="10275" y="17017"/>
                    <a:pt x="9778" y="16899"/>
                    <a:pt x="9312" y="16661"/>
                  </a:cubicBezTo>
                  <a:cubicBezTo>
                    <a:pt x="8848" y="16419"/>
                    <a:pt x="8444" y="16091"/>
                    <a:pt x="8101" y="15667"/>
                  </a:cubicBezTo>
                  <a:cubicBezTo>
                    <a:pt x="7756" y="15245"/>
                    <a:pt x="7484" y="14755"/>
                    <a:pt x="7286" y="14199"/>
                  </a:cubicBezTo>
                  <a:cubicBezTo>
                    <a:pt x="7085" y="13641"/>
                    <a:pt x="6985" y="13045"/>
                    <a:pt x="6985" y="12422"/>
                  </a:cubicBezTo>
                  <a:cubicBezTo>
                    <a:pt x="6985" y="11780"/>
                    <a:pt x="7085" y="11184"/>
                    <a:pt x="7286" y="10624"/>
                  </a:cubicBezTo>
                  <a:cubicBezTo>
                    <a:pt x="7484" y="10068"/>
                    <a:pt x="7756" y="9583"/>
                    <a:pt x="8101" y="9169"/>
                  </a:cubicBezTo>
                  <a:cubicBezTo>
                    <a:pt x="8444" y="8755"/>
                    <a:pt x="8848" y="8432"/>
                    <a:pt x="9312" y="8191"/>
                  </a:cubicBezTo>
                  <a:cubicBezTo>
                    <a:pt x="9778" y="7953"/>
                    <a:pt x="10275" y="7833"/>
                    <a:pt x="10805" y="783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223963" y="2523034"/>
            <a:ext cx="581025" cy="581025"/>
            <a:chOff x="1631951" y="3364045"/>
            <a:chExt cx="774700" cy="774700"/>
          </a:xfrm>
        </p:grpSpPr>
        <p:sp>
          <p:nvSpPr>
            <p:cNvPr id="10" name="AutoShape 3"/>
            <p:cNvSpPr>
              <a:spLocks/>
            </p:cNvSpPr>
            <p:nvPr/>
          </p:nvSpPr>
          <p:spPr bwMode="auto">
            <a:xfrm>
              <a:off x="1631951" y="3364045"/>
              <a:ext cx="774700" cy="774700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3BB692"/>
            </a:solid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12" name="AutoShape 5"/>
            <p:cNvSpPr>
              <a:spLocks/>
            </p:cNvSpPr>
            <p:nvPr/>
          </p:nvSpPr>
          <p:spPr bwMode="auto">
            <a:xfrm>
              <a:off x="1849967" y="3618045"/>
              <a:ext cx="357717" cy="2963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31" y="0"/>
                    <a:pt x="20944" y="162"/>
                    <a:pt x="21206" y="479"/>
                  </a:cubicBezTo>
                  <a:cubicBezTo>
                    <a:pt x="21468" y="799"/>
                    <a:pt x="21600" y="1178"/>
                    <a:pt x="21600" y="1618"/>
                  </a:cubicBezTo>
                  <a:lnTo>
                    <a:pt x="21600" y="19981"/>
                  </a:lnTo>
                  <a:cubicBezTo>
                    <a:pt x="21600" y="20421"/>
                    <a:pt x="21468" y="20801"/>
                    <a:pt x="21206" y="21121"/>
                  </a:cubicBezTo>
                  <a:cubicBezTo>
                    <a:pt x="20944" y="21437"/>
                    <a:pt x="20631" y="21599"/>
                    <a:pt x="20263" y="21599"/>
                  </a:cubicBezTo>
                  <a:lnTo>
                    <a:pt x="1345" y="21599"/>
                  </a:lnTo>
                  <a:cubicBezTo>
                    <a:pt x="981" y="21599"/>
                    <a:pt x="662" y="21437"/>
                    <a:pt x="398" y="21121"/>
                  </a:cubicBezTo>
                  <a:cubicBezTo>
                    <a:pt x="131" y="20801"/>
                    <a:pt x="0" y="20421"/>
                    <a:pt x="0" y="19981"/>
                  </a:cubicBezTo>
                  <a:lnTo>
                    <a:pt x="0" y="1618"/>
                  </a:lnTo>
                  <a:cubicBezTo>
                    <a:pt x="0" y="1178"/>
                    <a:pt x="131" y="799"/>
                    <a:pt x="398" y="479"/>
                  </a:cubicBezTo>
                  <a:cubicBezTo>
                    <a:pt x="662" y="162"/>
                    <a:pt x="981" y="0"/>
                    <a:pt x="1345" y="0"/>
                  </a:cubicBezTo>
                  <a:lnTo>
                    <a:pt x="20263" y="0"/>
                  </a:lnTo>
                  <a:close/>
                  <a:moveTo>
                    <a:pt x="4052" y="2171"/>
                  </a:moveTo>
                  <a:cubicBezTo>
                    <a:pt x="4052" y="2021"/>
                    <a:pt x="4009" y="1892"/>
                    <a:pt x="3924" y="1783"/>
                  </a:cubicBezTo>
                  <a:cubicBezTo>
                    <a:pt x="3839" y="1677"/>
                    <a:pt x="3729" y="1621"/>
                    <a:pt x="3593" y="1621"/>
                  </a:cubicBezTo>
                  <a:lnTo>
                    <a:pt x="1801" y="1621"/>
                  </a:lnTo>
                  <a:cubicBezTo>
                    <a:pt x="1676" y="1621"/>
                    <a:pt x="1568" y="1674"/>
                    <a:pt x="1480" y="1777"/>
                  </a:cubicBezTo>
                  <a:cubicBezTo>
                    <a:pt x="1390" y="1880"/>
                    <a:pt x="1343" y="2012"/>
                    <a:pt x="1343" y="2171"/>
                  </a:cubicBezTo>
                  <a:lnTo>
                    <a:pt x="1343" y="4321"/>
                  </a:lnTo>
                  <a:cubicBezTo>
                    <a:pt x="1343" y="4470"/>
                    <a:pt x="1387" y="4603"/>
                    <a:pt x="1473" y="4708"/>
                  </a:cubicBezTo>
                  <a:cubicBezTo>
                    <a:pt x="1558" y="4817"/>
                    <a:pt x="1669" y="4867"/>
                    <a:pt x="1801" y="4867"/>
                  </a:cubicBezTo>
                  <a:lnTo>
                    <a:pt x="3593" y="4867"/>
                  </a:lnTo>
                  <a:cubicBezTo>
                    <a:pt x="3721" y="4867"/>
                    <a:pt x="3828" y="4820"/>
                    <a:pt x="3917" y="4717"/>
                  </a:cubicBezTo>
                  <a:cubicBezTo>
                    <a:pt x="4007" y="4614"/>
                    <a:pt x="4052" y="4482"/>
                    <a:pt x="4052" y="4321"/>
                  </a:cubicBezTo>
                  <a:lnTo>
                    <a:pt x="4052" y="2171"/>
                  </a:lnTo>
                  <a:close/>
                  <a:moveTo>
                    <a:pt x="4052" y="7202"/>
                  </a:moveTo>
                  <a:cubicBezTo>
                    <a:pt x="4052" y="7055"/>
                    <a:pt x="4009" y="6926"/>
                    <a:pt x="3924" y="6817"/>
                  </a:cubicBezTo>
                  <a:cubicBezTo>
                    <a:pt x="3839" y="6709"/>
                    <a:pt x="3729" y="6656"/>
                    <a:pt x="3593" y="6656"/>
                  </a:cubicBezTo>
                  <a:lnTo>
                    <a:pt x="1801" y="6656"/>
                  </a:lnTo>
                  <a:cubicBezTo>
                    <a:pt x="1676" y="6656"/>
                    <a:pt x="1568" y="6709"/>
                    <a:pt x="1480" y="6817"/>
                  </a:cubicBezTo>
                  <a:cubicBezTo>
                    <a:pt x="1390" y="6926"/>
                    <a:pt x="1343" y="7055"/>
                    <a:pt x="1343" y="7202"/>
                  </a:cubicBezTo>
                  <a:lnTo>
                    <a:pt x="1343" y="9370"/>
                  </a:lnTo>
                  <a:cubicBezTo>
                    <a:pt x="1343" y="9516"/>
                    <a:pt x="1387" y="9646"/>
                    <a:pt x="1473" y="9757"/>
                  </a:cubicBezTo>
                  <a:cubicBezTo>
                    <a:pt x="1558" y="9863"/>
                    <a:pt x="1669" y="9916"/>
                    <a:pt x="1801" y="9916"/>
                  </a:cubicBezTo>
                  <a:lnTo>
                    <a:pt x="3593" y="9916"/>
                  </a:lnTo>
                  <a:cubicBezTo>
                    <a:pt x="3721" y="9916"/>
                    <a:pt x="3828" y="9863"/>
                    <a:pt x="3917" y="9757"/>
                  </a:cubicBezTo>
                  <a:cubicBezTo>
                    <a:pt x="4007" y="9646"/>
                    <a:pt x="4052" y="9516"/>
                    <a:pt x="4052" y="9370"/>
                  </a:cubicBezTo>
                  <a:lnTo>
                    <a:pt x="4052" y="7202"/>
                  </a:lnTo>
                  <a:close/>
                  <a:moveTo>
                    <a:pt x="4052" y="12233"/>
                  </a:moveTo>
                  <a:cubicBezTo>
                    <a:pt x="4052" y="12083"/>
                    <a:pt x="4009" y="11957"/>
                    <a:pt x="3924" y="11846"/>
                  </a:cubicBezTo>
                  <a:cubicBezTo>
                    <a:pt x="3839" y="11740"/>
                    <a:pt x="3729" y="11686"/>
                    <a:pt x="3593" y="11686"/>
                  </a:cubicBezTo>
                  <a:lnTo>
                    <a:pt x="1801" y="11686"/>
                  </a:lnTo>
                  <a:cubicBezTo>
                    <a:pt x="1676" y="11686"/>
                    <a:pt x="1568" y="11740"/>
                    <a:pt x="1480" y="11846"/>
                  </a:cubicBezTo>
                  <a:cubicBezTo>
                    <a:pt x="1390" y="11957"/>
                    <a:pt x="1343" y="12083"/>
                    <a:pt x="1343" y="12233"/>
                  </a:cubicBezTo>
                  <a:lnTo>
                    <a:pt x="1343" y="14401"/>
                  </a:lnTo>
                  <a:cubicBezTo>
                    <a:pt x="1343" y="14548"/>
                    <a:pt x="1387" y="14677"/>
                    <a:pt x="1473" y="14786"/>
                  </a:cubicBezTo>
                  <a:cubicBezTo>
                    <a:pt x="1558" y="14894"/>
                    <a:pt x="1669" y="14947"/>
                    <a:pt x="1801" y="14947"/>
                  </a:cubicBezTo>
                  <a:lnTo>
                    <a:pt x="3593" y="14947"/>
                  </a:lnTo>
                  <a:cubicBezTo>
                    <a:pt x="3721" y="14947"/>
                    <a:pt x="3828" y="14894"/>
                    <a:pt x="3917" y="14786"/>
                  </a:cubicBezTo>
                  <a:cubicBezTo>
                    <a:pt x="4007" y="14677"/>
                    <a:pt x="4052" y="14548"/>
                    <a:pt x="4052" y="14401"/>
                  </a:cubicBezTo>
                  <a:lnTo>
                    <a:pt x="4052" y="12233"/>
                  </a:lnTo>
                  <a:close/>
                  <a:moveTo>
                    <a:pt x="4052" y="17284"/>
                  </a:moveTo>
                  <a:cubicBezTo>
                    <a:pt x="4052" y="17136"/>
                    <a:pt x="4009" y="17005"/>
                    <a:pt x="3924" y="16897"/>
                  </a:cubicBezTo>
                  <a:cubicBezTo>
                    <a:pt x="3839" y="16791"/>
                    <a:pt x="3729" y="16736"/>
                    <a:pt x="3593" y="16736"/>
                  </a:cubicBezTo>
                  <a:lnTo>
                    <a:pt x="1801" y="16736"/>
                  </a:lnTo>
                  <a:cubicBezTo>
                    <a:pt x="1676" y="16736"/>
                    <a:pt x="1568" y="16788"/>
                    <a:pt x="1480" y="16891"/>
                  </a:cubicBezTo>
                  <a:cubicBezTo>
                    <a:pt x="1390" y="16995"/>
                    <a:pt x="1343" y="17124"/>
                    <a:pt x="1343" y="17284"/>
                  </a:cubicBezTo>
                  <a:lnTo>
                    <a:pt x="1343" y="19434"/>
                  </a:lnTo>
                  <a:cubicBezTo>
                    <a:pt x="1343" y="19584"/>
                    <a:pt x="1387" y="19714"/>
                    <a:pt x="1473" y="19822"/>
                  </a:cubicBezTo>
                  <a:cubicBezTo>
                    <a:pt x="1558" y="19929"/>
                    <a:pt x="1669" y="19984"/>
                    <a:pt x="1801" y="19984"/>
                  </a:cubicBezTo>
                  <a:lnTo>
                    <a:pt x="3593" y="19984"/>
                  </a:lnTo>
                  <a:cubicBezTo>
                    <a:pt x="3721" y="19984"/>
                    <a:pt x="3828" y="19932"/>
                    <a:pt x="3917" y="19828"/>
                  </a:cubicBezTo>
                  <a:cubicBezTo>
                    <a:pt x="4007" y="19726"/>
                    <a:pt x="4052" y="19596"/>
                    <a:pt x="4052" y="19434"/>
                  </a:cubicBezTo>
                  <a:lnTo>
                    <a:pt x="4052" y="17284"/>
                  </a:lnTo>
                  <a:close/>
                  <a:moveTo>
                    <a:pt x="16194" y="2171"/>
                  </a:moveTo>
                  <a:cubicBezTo>
                    <a:pt x="16194" y="2021"/>
                    <a:pt x="16150" y="1892"/>
                    <a:pt x="16065" y="1783"/>
                  </a:cubicBezTo>
                  <a:cubicBezTo>
                    <a:pt x="15979" y="1677"/>
                    <a:pt x="15871" y="1621"/>
                    <a:pt x="15737" y="1621"/>
                  </a:cubicBezTo>
                  <a:lnTo>
                    <a:pt x="5858" y="1621"/>
                  </a:lnTo>
                  <a:cubicBezTo>
                    <a:pt x="5730" y="1621"/>
                    <a:pt x="5623" y="1674"/>
                    <a:pt x="5535" y="1777"/>
                  </a:cubicBezTo>
                  <a:cubicBezTo>
                    <a:pt x="5445" y="1880"/>
                    <a:pt x="5400" y="2012"/>
                    <a:pt x="5400" y="2171"/>
                  </a:cubicBezTo>
                  <a:lnTo>
                    <a:pt x="5400" y="9370"/>
                  </a:lnTo>
                  <a:cubicBezTo>
                    <a:pt x="5400" y="9516"/>
                    <a:pt x="5442" y="9646"/>
                    <a:pt x="5528" y="9757"/>
                  </a:cubicBezTo>
                  <a:cubicBezTo>
                    <a:pt x="5616" y="9863"/>
                    <a:pt x="5724" y="9916"/>
                    <a:pt x="5858" y="9916"/>
                  </a:cubicBezTo>
                  <a:lnTo>
                    <a:pt x="15737" y="9916"/>
                  </a:lnTo>
                  <a:cubicBezTo>
                    <a:pt x="15862" y="9916"/>
                    <a:pt x="15969" y="9863"/>
                    <a:pt x="16060" y="9757"/>
                  </a:cubicBezTo>
                  <a:cubicBezTo>
                    <a:pt x="16148" y="9646"/>
                    <a:pt x="16194" y="9516"/>
                    <a:pt x="16194" y="9370"/>
                  </a:cubicBezTo>
                  <a:lnTo>
                    <a:pt x="16194" y="2171"/>
                  </a:lnTo>
                  <a:close/>
                  <a:moveTo>
                    <a:pt x="16194" y="12233"/>
                  </a:moveTo>
                  <a:cubicBezTo>
                    <a:pt x="16194" y="12083"/>
                    <a:pt x="16150" y="11957"/>
                    <a:pt x="16065" y="11846"/>
                  </a:cubicBezTo>
                  <a:cubicBezTo>
                    <a:pt x="15979" y="11740"/>
                    <a:pt x="15871" y="11686"/>
                    <a:pt x="15737" y="11686"/>
                  </a:cubicBezTo>
                  <a:lnTo>
                    <a:pt x="5858" y="11686"/>
                  </a:lnTo>
                  <a:cubicBezTo>
                    <a:pt x="5730" y="11686"/>
                    <a:pt x="5623" y="11740"/>
                    <a:pt x="5535" y="11846"/>
                  </a:cubicBezTo>
                  <a:cubicBezTo>
                    <a:pt x="5445" y="11957"/>
                    <a:pt x="5400" y="12083"/>
                    <a:pt x="5400" y="12233"/>
                  </a:cubicBezTo>
                  <a:lnTo>
                    <a:pt x="5400" y="19431"/>
                  </a:lnTo>
                  <a:cubicBezTo>
                    <a:pt x="5400" y="19581"/>
                    <a:pt x="5442" y="19711"/>
                    <a:pt x="5528" y="19819"/>
                  </a:cubicBezTo>
                  <a:cubicBezTo>
                    <a:pt x="5616" y="19926"/>
                    <a:pt x="5724" y="19981"/>
                    <a:pt x="5858" y="19981"/>
                  </a:cubicBezTo>
                  <a:lnTo>
                    <a:pt x="15737" y="19981"/>
                  </a:lnTo>
                  <a:cubicBezTo>
                    <a:pt x="15862" y="19981"/>
                    <a:pt x="15969" y="19929"/>
                    <a:pt x="16060" y="19825"/>
                  </a:cubicBezTo>
                  <a:cubicBezTo>
                    <a:pt x="16148" y="19723"/>
                    <a:pt x="16194" y="19593"/>
                    <a:pt x="16194" y="19431"/>
                  </a:cubicBezTo>
                  <a:lnTo>
                    <a:pt x="16194" y="12233"/>
                  </a:lnTo>
                  <a:close/>
                  <a:moveTo>
                    <a:pt x="20263" y="2171"/>
                  </a:moveTo>
                  <a:cubicBezTo>
                    <a:pt x="20263" y="2021"/>
                    <a:pt x="20217" y="1892"/>
                    <a:pt x="20129" y="1783"/>
                  </a:cubicBezTo>
                  <a:cubicBezTo>
                    <a:pt x="20038" y="1677"/>
                    <a:pt x="19930" y="1621"/>
                    <a:pt x="19806" y="1621"/>
                  </a:cubicBezTo>
                  <a:lnTo>
                    <a:pt x="18001" y="1621"/>
                  </a:lnTo>
                  <a:cubicBezTo>
                    <a:pt x="17876" y="1621"/>
                    <a:pt x="17769" y="1674"/>
                    <a:pt x="17678" y="1777"/>
                  </a:cubicBezTo>
                  <a:cubicBezTo>
                    <a:pt x="17590" y="1880"/>
                    <a:pt x="17546" y="2012"/>
                    <a:pt x="17546" y="2171"/>
                  </a:cubicBezTo>
                  <a:lnTo>
                    <a:pt x="17546" y="4321"/>
                  </a:lnTo>
                  <a:cubicBezTo>
                    <a:pt x="17546" y="4470"/>
                    <a:pt x="17590" y="4603"/>
                    <a:pt x="17678" y="4708"/>
                  </a:cubicBezTo>
                  <a:cubicBezTo>
                    <a:pt x="17769" y="4817"/>
                    <a:pt x="17876" y="4867"/>
                    <a:pt x="18001" y="4867"/>
                  </a:cubicBezTo>
                  <a:lnTo>
                    <a:pt x="19806" y="4867"/>
                  </a:lnTo>
                  <a:cubicBezTo>
                    <a:pt x="19930" y="4867"/>
                    <a:pt x="20038" y="4820"/>
                    <a:pt x="20129" y="4717"/>
                  </a:cubicBezTo>
                  <a:cubicBezTo>
                    <a:pt x="20217" y="4614"/>
                    <a:pt x="20263" y="4482"/>
                    <a:pt x="20263" y="4321"/>
                  </a:cubicBezTo>
                  <a:lnTo>
                    <a:pt x="20263" y="2171"/>
                  </a:lnTo>
                  <a:close/>
                  <a:moveTo>
                    <a:pt x="20263" y="7202"/>
                  </a:moveTo>
                  <a:cubicBezTo>
                    <a:pt x="20263" y="7055"/>
                    <a:pt x="20217" y="6926"/>
                    <a:pt x="20129" y="6817"/>
                  </a:cubicBezTo>
                  <a:cubicBezTo>
                    <a:pt x="20038" y="6709"/>
                    <a:pt x="19930" y="6656"/>
                    <a:pt x="19806" y="6656"/>
                  </a:cubicBezTo>
                  <a:lnTo>
                    <a:pt x="18001" y="6656"/>
                  </a:lnTo>
                  <a:cubicBezTo>
                    <a:pt x="17876" y="6656"/>
                    <a:pt x="17769" y="6709"/>
                    <a:pt x="17678" y="6817"/>
                  </a:cubicBezTo>
                  <a:cubicBezTo>
                    <a:pt x="17590" y="6926"/>
                    <a:pt x="17546" y="7055"/>
                    <a:pt x="17546" y="7202"/>
                  </a:cubicBezTo>
                  <a:lnTo>
                    <a:pt x="17546" y="9370"/>
                  </a:lnTo>
                  <a:cubicBezTo>
                    <a:pt x="17546" y="9516"/>
                    <a:pt x="17590" y="9646"/>
                    <a:pt x="17678" y="9757"/>
                  </a:cubicBezTo>
                  <a:cubicBezTo>
                    <a:pt x="17769" y="9863"/>
                    <a:pt x="17876" y="9916"/>
                    <a:pt x="18001" y="9916"/>
                  </a:cubicBezTo>
                  <a:lnTo>
                    <a:pt x="19806" y="9916"/>
                  </a:lnTo>
                  <a:cubicBezTo>
                    <a:pt x="19930" y="9916"/>
                    <a:pt x="20038" y="9863"/>
                    <a:pt x="20129" y="9757"/>
                  </a:cubicBezTo>
                  <a:cubicBezTo>
                    <a:pt x="20217" y="9646"/>
                    <a:pt x="20263" y="9516"/>
                    <a:pt x="20263" y="9370"/>
                  </a:cubicBezTo>
                  <a:lnTo>
                    <a:pt x="20263" y="7202"/>
                  </a:lnTo>
                  <a:close/>
                  <a:moveTo>
                    <a:pt x="20263" y="12233"/>
                  </a:moveTo>
                  <a:cubicBezTo>
                    <a:pt x="20263" y="12083"/>
                    <a:pt x="20217" y="11957"/>
                    <a:pt x="20129" y="11846"/>
                  </a:cubicBezTo>
                  <a:cubicBezTo>
                    <a:pt x="20038" y="11740"/>
                    <a:pt x="19930" y="11686"/>
                    <a:pt x="19806" y="11686"/>
                  </a:cubicBezTo>
                  <a:lnTo>
                    <a:pt x="18001" y="11686"/>
                  </a:lnTo>
                  <a:cubicBezTo>
                    <a:pt x="17876" y="11686"/>
                    <a:pt x="17769" y="11740"/>
                    <a:pt x="17678" y="11846"/>
                  </a:cubicBezTo>
                  <a:cubicBezTo>
                    <a:pt x="17590" y="11957"/>
                    <a:pt x="17546" y="12083"/>
                    <a:pt x="17546" y="12233"/>
                  </a:cubicBezTo>
                  <a:lnTo>
                    <a:pt x="17546" y="14401"/>
                  </a:lnTo>
                  <a:cubicBezTo>
                    <a:pt x="17546" y="14548"/>
                    <a:pt x="17590" y="14677"/>
                    <a:pt x="17678" y="14786"/>
                  </a:cubicBezTo>
                  <a:cubicBezTo>
                    <a:pt x="17769" y="14894"/>
                    <a:pt x="17876" y="14947"/>
                    <a:pt x="18001" y="14947"/>
                  </a:cubicBezTo>
                  <a:lnTo>
                    <a:pt x="19806" y="14947"/>
                  </a:lnTo>
                  <a:cubicBezTo>
                    <a:pt x="19930" y="14947"/>
                    <a:pt x="20038" y="14894"/>
                    <a:pt x="20129" y="14786"/>
                  </a:cubicBezTo>
                  <a:cubicBezTo>
                    <a:pt x="20217" y="14677"/>
                    <a:pt x="20263" y="14548"/>
                    <a:pt x="20263" y="14401"/>
                  </a:cubicBezTo>
                  <a:lnTo>
                    <a:pt x="20263" y="12233"/>
                  </a:lnTo>
                  <a:close/>
                  <a:moveTo>
                    <a:pt x="20263" y="17284"/>
                  </a:moveTo>
                  <a:cubicBezTo>
                    <a:pt x="20263" y="17136"/>
                    <a:pt x="20217" y="17005"/>
                    <a:pt x="20129" y="16897"/>
                  </a:cubicBezTo>
                  <a:cubicBezTo>
                    <a:pt x="20038" y="16791"/>
                    <a:pt x="19930" y="16736"/>
                    <a:pt x="19806" y="16736"/>
                  </a:cubicBezTo>
                  <a:lnTo>
                    <a:pt x="18001" y="16736"/>
                  </a:lnTo>
                  <a:cubicBezTo>
                    <a:pt x="17876" y="16736"/>
                    <a:pt x="17769" y="16788"/>
                    <a:pt x="17678" y="16891"/>
                  </a:cubicBezTo>
                  <a:cubicBezTo>
                    <a:pt x="17590" y="16995"/>
                    <a:pt x="17546" y="17124"/>
                    <a:pt x="17546" y="17284"/>
                  </a:cubicBezTo>
                  <a:lnTo>
                    <a:pt x="17546" y="19434"/>
                  </a:lnTo>
                  <a:cubicBezTo>
                    <a:pt x="17546" y="19584"/>
                    <a:pt x="17590" y="19714"/>
                    <a:pt x="17678" y="19822"/>
                  </a:cubicBezTo>
                  <a:cubicBezTo>
                    <a:pt x="17769" y="19929"/>
                    <a:pt x="17876" y="19984"/>
                    <a:pt x="18001" y="19984"/>
                  </a:cubicBezTo>
                  <a:lnTo>
                    <a:pt x="19806" y="19984"/>
                  </a:lnTo>
                  <a:cubicBezTo>
                    <a:pt x="19930" y="19984"/>
                    <a:pt x="20038" y="19932"/>
                    <a:pt x="20129" y="19828"/>
                  </a:cubicBezTo>
                  <a:cubicBezTo>
                    <a:pt x="20217" y="19726"/>
                    <a:pt x="20263" y="19596"/>
                    <a:pt x="20263" y="19434"/>
                  </a:cubicBezTo>
                  <a:lnTo>
                    <a:pt x="20263" y="172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223963" y="3326309"/>
            <a:ext cx="581025" cy="582612"/>
            <a:chOff x="1631951" y="4435078"/>
            <a:chExt cx="774700" cy="776816"/>
          </a:xfrm>
        </p:grpSpPr>
        <p:sp>
          <p:nvSpPr>
            <p:cNvPr id="11" name="AutoShape 4"/>
            <p:cNvSpPr>
              <a:spLocks/>
            </p:cNvSpPr>
            <p:nvPr/>
          </p:nvSpPr>
          <p:spPr bwMode="auto">
            <a:xfrm>
              <a:off x="1631951" y="4435078"/>
              <a:ext cx="774700" cy="776816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A1C450"/>
            </a:solid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13" name="AutoShape 6"/>
            <p:cNvSpPr>
              <a:spLocks/>
            </p:cNvSpPr>
            <p:nvPr/>
          </p:nvSpPr>
          <p:spPr bwMode="auto">
            <a:xfrm>
              <a:off x="1845733" y="4640394"/>
              <a:ext cx="355600" cy="355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8" y="0"/>
                  </a:moveTo>
                  <a:cubicBezTo>
                    <a:pt x="19650" y="0"/>
                    <a:pt x="20287" y="264"/>
                    <a:pt x="20813" y="796"/>
                  </a:cubicBezTo>
                  <a:cubicBezTo>
                    <a:pt x="21336" y="1322"/>
                    <a:pt x="21599" y="1962"/>
                    <a:pt x="21599" y="2711"/>
                  </a:cubicBezTo>
                  <a:lnTo>
                    <a:pt x="21599" y="18883"/>
                  </a:lnTo>
                  <a:cubicBezTo>
                    <a:pt x="21599" y="19268"/>
                    <a:pt x="21526" y="19623"/>
                    <a:pt x="21383" y="19951"/>
                  </a:cubicBezTo>
                  <a:cubicBezTo>
                    <a:pt x="21236" y="20281"/>
                    <a:pt x="21042" y="20563"/>
                    <a:pt x="20804" y="20804"/>
                  </a:cubicBezTo>
                  <a:cubicBezTo>
                    <a:pt x="20565" y="21042"/>
                    <a:pt x="20278" y="21232"/>
                    <a:pt x="19940" y="21377"/>
                  </a:cubicBezTo>
                  <a:cubicBezTo>
                    <a:pt x="19603" y="21523"/>
                    <a:pt x="19256" y="21594"/>
                    <a:pt x="18898" y="21594"/>
                  </a:cubicBezTo>
                  <a:lnTo>
                    <a:pt x="12066" y="21594"/>
                  </a:lnTo>
                  <a:lnTo>
                    <a:pt x="12066" y="12552"/>
                  </a:lnTo>
                  <a:lnTo>
                    <a:pt x="14486" y="12552"/>
                  </a:lnTo>
                  <a:cubicBezTo>
                    <a:pt x="14595" y="12552"/>
                    <a:pt x="14698" y="12517"/>
                    <a:pt x="14789" y="12441"/>
                  </a:cubicBezTo>
                  <a:cubicBezTo>
                    <a:pt x="14876" y="12367"/>
                    <a:pt x="14921" y="12267"/>
                    <a:pt x="14921" y="12144"/>
                  </a:cubicBezTo>
                  <a:lnTo>
                    <a:pt x="15088" y="9779"/>
                  </a:lnTo>
                  <a:cubicBezTo>
                    <a:pt x="15088" y="9650"/>
                    <a:pt x="15050" y="9538"/>
                    <a:pt x="14976" y="9444"/>
                  </a:cubicBezTo>
                  <a:cubicBezTo>
                    <a:pt x="14883" y="9349"/>
                    <a:pt x="14774" y="9303"/>
                    <a:pt x="14653" y="9303"/>
                  </a:cubicBezTo>
                  <a:lnTo>
                    <a:pt x="12066" y="9303"/>
                  </a:lnTo>
                  <a:lnTo>
                    <a:pt x="12066" y="8262"/>
                  </a:lnTo>
                  <a:cubicBezTo>
                    <a:pt x="12066" y="7879"/>
                    <a:pt x="12116" y="7623"/>
                    <a:pt x="12216" y="7497"/>
                  </a:cubicBezTo>
                  <a:cubicBezTo>
                    <a:pt x="12312" y="7370"/>
                    <a:pt x="12565" y="7309"/>
                    <a:pt x="12965" y="7309"/>
                  </a:cubicBezTo>
                  <a:cubicBezTo>
                    <a:pt x="13203" y="7309"/>
                    <a:pt x="13457" y="7326"/>
                    <a:pt x="13746" y="7367"/>
                  </a:cubicBezTo>
                  <a:cubicBezTo>
                    <a:pt x="14034" y="7406"/>
                    <a:pt x="14307" y="7456"/>
                    <a:pt x="14568" y="7520"/>
                  </a:cubicBezTo>
                  <a:cubicBezTo>
                    <a:pt x="14624" y="7520"/>
                    <a:pt x="14686" y="7514"/>
                    <a:pt x="14759" y="7499"/>
                  </a:cubicBezTo>
                  <a:cubicBezTo>
                    <a:pt x="14829" y="7485"/>
                    <a:pt x="14883" y="7458"/>
                    <a:pt x="14921" y="7423"/>
                  </a:cubicBezTo>
                  <a:cubicBezTo>
                    <a:pt x="15014" y="7367"/>
                    <a:pt x="15079" y="7264"/>
                    <a:pt x="15118" y="7115"/>
                  </a:cubicBezTo>
                  <a:lnTo>
                    <a:pt x="15437" y="4838"/>
                  </a:lnTo>
                  <a:cubicBezTo>
                    <a:pt x="15479" y="4565"/>
                    <a:pt x="15361" y="4403"/>
                    <a:pt x="15088" y="4347"/>
                  </a:cubicBezTo>
                  <a:cubicBezTo>
                    <a:pt x="14245" y="4112"/>
                    <a:pt x="13364" y="4001"/>
                    <a:pt x="12445" y="4010"/>
                  </a:cubicBezTo>
                  <a:cubicBezTo>
                    <a:pt x="9625" y="4010"/>
                    <a:pt x="8212" y="5384"/>
                    <a:pt x="8212" y="8128"/>
                  </a:cubicBezTo>
                  <a:lnTo>
                    <a:pt x="8212" y="9309"/>
                  </a:lnTo>
                  <a:lnTo>
                    <a:pt x="6764" y="9309"/>
                  </a:lnTo>
                  <a:cubicBezTo>
                    <a:pt x="6456" y="9309"/>
                    <a:pt x="6306" y="9458"/>
                    <a:pt x="6317" y="9757"/>
                  </a:cubicBezTo>
                  <a:lnTo>
                    <a:pt x="6317" y="12120"/>
                  </a:lnTo>
                  <a:cubicBezTo>
                    <a:pt x="6317" y="12234"/>
                    <a:pt x="6356" y="12334"/>
                    <a:pt x="6444" y="12426"/>
                  </a:cubicBezTo>
                  <a:cubicBezTo>
                    <a:pt x="6526" y="12514"/>
                    <a:pt x="6632" y="12557"/>
                    <a:pt x="6764" y="12557"/>
                  </a:cubicBezTo>
                  <a:lnTo>
                    <a:pt x="8212" y="12557"/>
                  </a:lnTo>
                  <a:lnTo>
                    <a:pt x="8212" y="21599"/>
                  </a:lnTo>
                  <a:lnTo>
                    <a:pt x="2685" y="21599"/>
                  </a:lnTo>
                  <a:cubicBezTo>
                    <a:pt x="2320" y="21599"/>
                    <a:pt x="1974" y="21530"/>
                    <a:pt x="1648" y="21383"/>
                  </a:cubicBezTo>
                  <a:cubicBezTo>
                    <a:pt x="1322" y="21239"/>
                    <a:pt x="1034" y="21047"/>
                    <a:pt x="796" y="20810"/>
                  </a:cubicBezTo>
                  <a:cubicBezTo>
                    <a:pt x="558" y="20568"/>
                    <a:pt x="364" y="20287"/>
                    <a:pt x="220" y="19958"/>
                  </a:cubicBezTo>
                  <a:cubicBezTo>
                    <a:pt x="76" y="19628"/>
                    <a:pt x="0" y="19273"/>
                    <a:pt x="0" y="18888"/>
                  </a:cubicBezTo>
                  <a:lnTo>
                    <a:pt x="0" y="2717"/>
                  </a:lnTo>
                  <a:cubicBezTo>
                    <a:pt x="0" y="2353"/>
                    <a:pt x="76" y="2000"/>
                    <a:pt x="220" y="1662"/>
                  </a:cubicBezTo>
                  <a:cubicBezTo>
                    <a:pt x="364" y="1328"/>
                    <a:pt x="558" y="1037"/>
                    <a:pt x="796" y="802"/>
                  </a:cubicBezTo>
                  <a:cubicBezTo>
                    <a:pt x="1034" y="558"/>
                    <a:pt x="1322" y="370"/>
                    <a:pt x="1648" y="223"/>
                  </a:cubicBezTo>
                  <a:cubicBezTo>
                    <a:pt x="1974" y="76"/>
                    <a:pt x="2320" y="6"/>
                    <a:pt x="2685" y="6"/>
                  </a:cubicBezTo>
                  <a:lnTo>
                    <a:pt x="18898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</p:grpSp>
      <p:sp>
        <p:nvSpPr>
          <p:cNvPr id="14" name="AutoShape 7"/>
          <p:cNvSpPr>
            <a:spLocks/>
          </p:cNvSpPr>
          <p:nvPr/>
        </p:nvSpPr>
        <p:spPr bwMode="auto">
          <a:xfrm>
            <a:off x="1898650" y="1807071"/>
            <a:ext cx="1778000" cy="139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spcBef>
                <a:spcPts val="600"/>
              </a:spcBef>
              <a:defRPr/>
            </a:pPr>
            <a:r>
              <a:rPr lang="zh-CN" alt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 charset="0"/>
              </a:rPr>
              <a:t>修改主题文字</a:t>
            </a:r>
            <a:endParaRPr lang="es-ES" altLang="zh-CN" sz="900" dirty="0">
              <a:solidFill>
                <a:schemeClr val="tx1">
                  <a:lumMod val="65000"/>
                  <a:lumOff val="35000"/>
                </a:schemeClr>
              </a:solidFill>
              <a:cs typeface="Calibri" charset="0"/>
            </a:endParaRPr>
          </a:p>
        </p:txBody>
      </p:sp>
      <p:sp>
        <p:nvSpPr>
          <p:cNvPr id="15" name="AutoShape 8"/>
          <p:cNvSpPr>
            <a:spLocks/>
          </p:cNvSpPr>
          <p:nvPr/>
        </p:nvSpPr>
        <p:spPr bwMode="auto">
          <a:xfrm>
            <a:off x="1898650" y="2624634"/>
            <a:ext cx="1778000" cy="139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spcBef>
                <a:spcPts val="600"/>
              </a:spcBef>
              <a:defRPr/>
            </a:pPr>
            <a:r>
              <a:rPr lang="zh-CN" alt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 charset="0"/>
              </a:rPr>
              <a:t>修改主题文字</a:t>
            </a:r>
            <a:endParaRPr lang="es-ES" altLang="zh-CN" sz="900" dirty="0">
              <a:solidFill>
                <a:schemeClr val="tx1">
                  <a:lumMod val="65000"/>
                  <a:lumOff val="35000"/>
                </a:schemeClr>
              </a:solidFill>
              <a:cs typeface="Calibri" charset="0"/>
            </a:endParaRPr>
          </a:p>
        </p:txBody>
      </p:sp>
      <p:sp>
        <p:nvSpPr>
          <p:cNvPr id="16" name="AutoShape 9"/>
          <p:cNvSpPr>
            <a:spLocks/>
          </p:cNvSpPr>
          <p:nvPr/>
        </p:nvSpPr>
        <p:spPr bwMode="auto">
          <a:xfrm>
            <a:off x="1898650" y="3407271"/>
            <a:ext cx="1778000" cy="139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spcBef>
                <a:spcPts val="600"/>
              </a:spcBef>
              <a:defRPr/>
            </a:pPr>
            <a:r>
              <a:rPr lang="zh-CN" alt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 charset="0"/>
              </a:rPr>
              <a:t>修改主题文字</a:t>
            </a:r>
            <a:endParaRPr lang="es-ES" altLang="zh-CN" sz="900" dirty="0">
              <a:solidFill>
                <a:schemeClr val="tx1">
                  <a:lumMod val="65000"/>
                  <a:lumOff val="35000"/>
                </a:schemeClr>
              </a:solidFill>
              <a:cs typeface="Calibri" charset="0"/>
            </a:endParaRPr>
          </a:p>
        </p:txBody>
      </p:sp>
      <p:sp>
        <p:nvSpPr>
          <p:cNvPr id="20" name="AutoShape 13"/>
          <p:cNvSpPr>
            <a:spLocks/>
          </p:cNvSpPr>
          <p:nvPr/>
        </p:nvSpPr>
        <p:spPr bwMode="auto">
          <a:xfrm>
            <a:off x="5581651" y="1807071"/>
            <a:ext cx="1776413" cy="139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spcBef>
                <a:spcPts val="600"/>
              </a:spcBef>
              <a:defRPr/>
            </a:pPr>
            <a:r>
              <a:rPr lang="zh-CN" alt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 charset="0"/>
              </a:rPr>
              <a:t>修改主题文字</a:t>
            </a:r>
            <a:endParaRPr lang="es-ES" altLang="zh-CN" sz="900" dirty="0">
              <a:solidFill>
                <a:schemeClr val="tx1">
                  <a:lumMod val="65000"/>
                  <a:lumOff val="35000"/>
                </a:schemeClr>
              </a:solidFill>
              <a:cs typeface="Calibri" charset="0"/>
            </a:endParaRPr>
          </a:p>
        </p:txBody>
      </p:sp>
      <p:sp>
        <p:nvSpPr>
          <p:cNvPr id="21" name="AutoShape 14"/>
          <p:cNvSpPr>
            <a:spLocks/>
          </p:cNvSpPr>
          <p:nvPr/>
        </p:nvSpPr>
        <p:spPr bwMode="auto">
          <a:xfrm>
            <a:off x="5581651" y="2624634"/>
            <a:ext cx="1776413" cy="139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spcBef>
                <a:spcPts val="600"/>
              </a:spcBef>
              <a:defRPr/>
            </a:pPr>
            <a:r>
              <a:rPr lang="zh-CN" alt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 charset="0"/>
              </a:rPr>
              <a:t>修改主题文字</a:t>
            </a:r>
            <a:endParaRPr lang="es-ES" altLang="zh-CN" sz="900" dirty="0">
              <a:solidFill>
                <a:schemeClr val="tx1">
                  <a:lumMod val="65000"/>
                  <a:lumOff val="35000"/>
                </a:schemeClr>
              </a:solidFill>
              <a:cs typeface="Calibri" charset="0"/>
            </a:endParaRPr>
          </a:p>
        </p:txBody>
      </p:sp>
      <p:sp>
        <p:nvSpPr>
          <p:cNvPr id="22" name="AutoShape 15"/>
          <p:cNvSpPr>
            <a:spLocks/>
          </p:cNvSpPr>
          <p:nvPr/>
        </p:nvSpPr>
        <p:spPr bwMode="auto">
          <a:xfrm>
            <a:off x="5581651" y="3407271"/>
            <a:ext cx="1776413" cy="139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spcBef>
                <a:spcPts val="600"/>
              </a:spcBef>
              <a:defRPr/>
            </a:pPr>
            <a:r>
              <a:rPr lang="zh-CN" alt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 charset="0"/>
              </a:rPr>
              <a:t>修改主题文字</a:t>
            </a:r>
            <a:endParaRPr lang="es-ES" altLang="zh-CN" sz="900" dirty="0">
              <a:solidFill>
                <a:schemeClr val="tx1">
                  <a:lumMod val="65000"/>
                  <a:lumOff val="35000"/>
                </a:schemeClr>
              </a:solidFill>
              <a:cs typeface="Calibri" charset="0"/>
            </a:endParaRPr>
          </a:p>
        </p:txBody>
      </p:sp>
      <p:sp>
        <p:nvSpPr>
          <p:cNvPr id="23" name="AutoShape 16"/>
          <p:cNvSpPr>
            <a:spLocks/>
          </p:cNvSpPr>
          <p:nvPr/>
        </p:nvSpPr>
        <p:spPr bwMode="auto">
          <a:xfrm>
            <a:off x="1908176" y="2002334"/>
            <a:ext cx="2339975" cy="3444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1500"/>
              </a:lnSpc>
            </a:pPr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</a:t>
            </a:r>
            <a:endParaRPr lang="en-US" altLang="zh-CN" sz="7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AutoShape 17"/>
          <p:cNvSpPr>
            <a:spLocks/>
          </p:cNvSpPr>
          <p:nvPr/>
        </p:nvSpPr>
        <p:spPr bwMode="auto">
          <a:xfrm>
            <a:off x="1908176" y="2832596"/>
            <a:ext cx="2339975" cy="3444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just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</a:t>
            </a:r>
            <a:endParaRPr lang="en-US" altLang="zh-CN" sz="7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defRPr/>
            </a:pPr>
            <a:r>
              <a:rPr lang="es-ES" sz="750" dirty="0">
                <a:solidFill>
                  <a:srgbClr val="777C87"/>
                </a:solidFill>
                <a:latin typeface="Lato Regular" charset="0"/>
                <a:cs typeface="Lato Regular" charset="0"/>
                <a:sym typeface="Lato Regular" charset="0"/>
              </a:rPr>
              <a:t>.</a:t>
            </a:r>
            <a:endParaRPr lang="es-ES" sz="1500" dirty="0">
              <a:cs typeface="Calibri" charset="0"/>
            </a:endParaRPr>
          </a:p>
        </p:txBody>
      </p:sp>
      <p:sp>
        <p:nvSpPr>
          <p:cNvPr id="25" name="AutoShape 18"/>
          <p:cNvSpPr>
            <a:spLocks/>
          </p:cNvSpPr>
          <p:nvPr/>
        </p:nvSpPr>
        <p:spPr bwMode="auto">
          <a:xfrm>
            <a:off x="1908176" y="3629522"/>
            <a:ext cx="2339975" cy="3460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1500"/>
              </a:lnSpc>
            </a:pPr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</a:t>
            </a:r>
            <a:endParaRPr lang="en-US" altLang="zh-CN" sz="7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875213" y="1751509"/>
            <a:ext cx="582612" cy="581025"/>
            <a:chOff x="6500284" y="2335345"/>
            <a:chExt cx="776816" cy="774700"/>
          </a:xfrm>
        </p:grpSpPr>
        <p:sp>
          <p:nvSpPr>
            <p:cNvPr id="17" name="AutoShape 10"/>
            <p:cNvSpPr>
              <a:spLocks/>
            </p:cNvSpPr>
            <p:nvPr/>
          </p:nvSpPr>
          <p:spPr bwMode="auto">
            <a:xfrm>
              <a:off x="6500284" y="2335345"/>
              <a:ext cx="776816" cy="774700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EBB91C"/>
            </a:solid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26" name="AutoShape 19"/>
            <p:cNvSpPr>
              <a:spLocks/>
            </p:cNvSpPr>
            <p:nvPr/>
          </p:nvSpPr>
          <p:spPr bwMode="auto">
            <a:xfrm>
              <a:off x="6726767" y="2555479"/>
              <a:ext cx="357717" cy="29844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3" y="10321"/>
                    <a:pt x="21218" y="10697"/>
                  </a:cubicBezTo>
                  <a:cubicBezTo>
                    <a:pt x="20963" y="11073"/>
                    <a:pt x="20648" y="11313"/>
                    <a:pt x="20263" y="11428"/>
                  </a:cubicBezTo>
                  <a:lnTo>
                    <a:pt x="20263" y="16611"/>
                  </a:lnTo>
                  <a:cubicBezTo>
                    <a:pt x="20263" y="17201"/>
                    <a:pt x="20087" y="17708"/>
                    <a:pt x="19730" y="18128"/>
                  </a:cubicBezTo>
                  <a:cubicBezTo>
                    <a:pt x="19375" y="18551"/>
                    <a:pt x="18951" y="18759"/>
                    <a:pt x="18459" y="18759"/>
                  </a:cubicBezTo>
                  <a:cubicBezTo>
                    <a:pt x="17928" y="18122"/>
                    <a:pt x="17286" y="17506"/>
                    <a:pt x="16537" y="16904"/>
                  </a:cubicBezTo>
                  <a:cubicBezTo>
                    <a:pt x="15786" y="16306"/>
                    <a:pt x="14980" y="15757"/>
                    <a:pt x="14116" y="15255"/>
                  </a:cubicBezTo>
                  <a:cubicBezTo>
                    <a:pt x="13254" y="14756"/>
                    <a:pt x="12363" y="14325"/>
                    <a:pt x="11450" y="13969"/>
                  </a:cubicBezTo>
                  <a:cubicBezTo>
                    <a:pt x="10537" y="13614"/>
                    <a:pt x="9648" y="13380"/>
                    <a:pt x="8789" y="13268"/>
                  </a:cubicBezTo>
                  <a:cubicBezTo>
                    <a:pt x="8453" y="13379"/>
                    <a:pt x="8179" y="13564"/>
                    <a:pt x="7969" y="13829"/>
                  </a:cubicBezTo>
                  <a:cubicBezTo>
                    <a:pt x="7758" y="14093"/>
                    <a:pt x="7614" y="14386"/>
                    <a:pt x="7535" y="14706"/>
                  </a:cubicBezTo>
                  <a:cubicBezTo>
                    <a:pt x="7457" y="15029"/>
                    <a:pt x="7450" y="15361"/>
                    <a:pt x="7511" y="15698"/>
                  </a:cubicBezTo>
                  <a:cubicBezTo>
                    <a:pt x="7575" y="16036"/>
                    <a:pt x="7719" y="16341"/>
                    <a:pt x="7947" y="16611"/>
                  </a:cubicBezTo>
                  <a:cubicBezTo>
                    <a:pt x="7751" y="16992"/>
                    <a:pt x="7660" y="17347"/>
                    <a:pt x="7677" y="17673"/>
                  </a:cubicBezTo>
                  <a:cubicBezTo>
                    <a:pt x="7692" y="17993"/>
                    <a:pt x="7773" y="18307"/>
                    <a:pt x="7917" y="18606"/>
                  </a:cubicBezTo>
                  <a:cubicBezTo>
                    <a:pt x="8059" y="18909"/>
                    <a:pt x="8255" y="19193"/>
                    <a:pt x="8497" y="19469"/>
                  </a:cubicBezTo>
                  <a:cubicBezTo>
                    <a:pt x="8737" y="19744"/>
                    <a:pt x="8997" y="20021"/>
                    <a:pt x="9270" y="20291"/>
                  </a:cubicBezTo>
                  <a:cubicBezTo>
                    <a:pt x="9114" y="20696"/>
                    <a:pt x="8843" y="21001"/>
                    <a:pt x="8456" y="21213"/>
                  </a:cubicBezTo>
                  <a:cubicBezTo>
                    <a:pt x="8069" y="21424"/>
                    <a:pt x="7655" y="21541"/>
                    <a:pt x="7212" y="21571"/>
                  </a:cubicBezTo>
                  <a:cubicBezTo>
                    <a:pt x="6772" y="21599"/>
                    <a:pt x="6341" y="21549"/>
                    <a:pt x="5917" y="21424"/>
                  </a:cubicBezTo>
                  <a:cubicBezTo>
                    <a:pt x="5496" y="21295"/>
                    <a:pt x="5163" y="21092"/>
                    <a:pt x="4923" y="20811"/>
                  </a:cubicBezTo>
                  <a:cubicBezTo>
                    <a:pt x="4781" y="20241"/>
                    <a:pt x="4624" y="19657"/>
                    <a:pt x="4453" y="19056"/>
                  </a:cubicBezTo>
                  <a:cubicBezTo>
                    <a:pt x="4281" y="18454"/>
                    <a:pt x="4140" y="17843"/>
                    <a:pt x="4032" y="17224"/>
                  </a:cubicBezTo>
                  <a:cubicBezTo>
                    <a:pt x="3922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50" y="13154"/>
                  </a:cubicBezTo>
                  <a:lnTo>
                    <a:pt x="1803" y="13154"/>
                  </a:lnTo>
                  <a:cubicBezTo>
                    <a:pt x="1311" y="13154"/>
                    <a:pt x="888" y="12945"/>
                    <a:pt x="533" y="12523"/>
                  </a:cubicBezTo>
                  <a:cubicBezTo>
                    <a:pt x="175" y="12100"/>
                    <a:pt x="0" y="11592"/>
                    <a:pt x="0" y="10991"/>
                  </a:cubicBezTo>
                  <a:lnTo>
                    <a:pt x="0" y="7774"/>
                  </a:lnTo>
                  <a:cubicBezTo>
                    <a:pt x="0" y="7184"/>
                    <a:pt x="175" y="6677"/>
                    <a:pt x="525" y="6245"/>
                  </a:cubicBezTo>
                  <a:cubicBezTo>
                    <a:pt x="878" y="5820"/>
                    <a:pt x="1304" y="5605"/>
                    <a:pt x="1803" y="5605"/>
                  </a:cubicBezTo>
                  <a:lnTo>
                    <a:pt x="7653" y="5605"/>
                  </a:lnTo>
                  <a:cubicBezTo>
                    <a:pt x="8550" y="5605"/>
                    <a:pt x="9509" y="5450"/>
                    <a:pt x="10525" y="5136"/>
                  </a:cubicBezTo>
                  <a:cubicBezTo>
                    <a:pt x="11541" y="4822"/>
                    <a:pt x="12537" y="4399"/>
                    <a:pt x="13511" y="3874"/>
                  </a:cubicBezTo>
                  <a:cubicBezTo>
                    <a:pt x="14488" y="3343"/>
                    <a:pt x="15409" y="2744"/>
                    <a:pt x="16273" y="2072"/>
                  </a:cubicBezTo>
                  <a:cubicBezTo>
                    <a:pt x="17134" y="1406"/>
                    <a:pt x="17864" y="713"/>
                    <a:pt x="18459" y="0"/>
                  </a:cubicBezTo>
                  <a:cubicBezTo>
                    <a:pt x="18951" y="0"/>
                    <a:pt x="19375" y="214"/>
                    <a:pt x="19730" y="634"/>
                  </a:cubicBezTo>
                  <a:cubicBezTo>
                    <a:pt x="20087" y="1057"/>
                    <a:pt x="20263" y="1567"/>
                    <a:pt x="20263" y="2166"/>
                  </a:cubicBezTo>
                  <a:lnTo>
                    <a:pt x="20263" y="7334"/>
                  </a:lnTo>
                  <a:cubicBezTo>
                    <a:pt x="20648" y="7446"/>
                    <a:pt x="20963" y="7692"/>
                    <a:pt x="21218" y="8071"/>
                  </a:cubicBezTo>
                  <a:cubicBezTo>
                    <a:pt x="21473" y="8455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3" y="4452"/>
                  </a:cubicBezTo>
                  <a:cubicBezTo>
                    <a:pt x="15810" y="4963"/>
                    <a:pt x="15066" y="5423"/>
                    <a:pt x="14280" y="5834"/>
                  </a:cubicBezTo>
                  <a:cubicBezTo>
                    <a:pt x="13494" y="6245"/>
                    <a:pt x="12694" y="6609"/>
                    <a:pt x="11878" y="6923"/>
                  </a:cubicBezTo>
                  <a:cubicBezTo>
                    <a:pt x="11061" y="7237"/>
                    <a:pt x="10255" y="7463"/>
                    <a:pt x="9457" y="7604"/>
                  </a:cubicBezTo>
                  <a:lnTo>
                    <a:pt x="9457" y="11173"/>
                  </a:lnTo>
                  <a:cubicBezTo>
                    <a:pt x="10255" y="11325"/>
                    <a:pt x="11061" y="11554"/>
                    <a:pt x="11878" y="11862"/>
                  </a:cubicBezTo>
                  <a:cubicBezTo>
                    <a:pt x="12694" y="12170"/>
                    <a:pt x="13494" y="12537"/>
                    <a:pt x="14280" y="12957"/>
                  </a:cubicBezTo>
                  <a:cubicBezTo>
                    <a:pt x="15066" y="13379"/>
                    <a:pt x="15813" y="13843"/>
                    <a:pt x="16525" y="14348"/>
                  </a:cubicBezTo>
                  <a:cubicBezTo>
                    <a:pt x="17235" y="14856"/>
                    <a:pt x="17881" y="15381"/>
                    <a:pt x="18459" y="15921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875213" y="2523034"/>
            <a:ext cx="582612" cy="581025"/>
            <a:chOff x="6500284" y="3364045"/>
            <a:chExt cx="776816" cy="774700"/>
          </a:xfrm>
        </p:grpSpPr>
        <p:sp>
          <p:nvSpPr>
            <p:cNvPr id="18" name="AutoShape 11"/>
            <p:cNvSpPr>
              <a:spLocks/>
            </p:cNvSpPr>
            <p:nvPr/>
          </p:nvSpPr>
          <p:spPr bwMode="auto">
            <a:xfrm>
              <a:off x="6500284" y="3364045"/>
              <a:ext cx="776816" cy="774700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EC7747"/>
            </a:solid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27" name="AutoShape 20"/>
            <p:cNvSpPr>
              <a:spLocks/>
            </p:cNvSpPr>
            <p:nvPr/>
          </p:nvSpPr>
          <p:spPr bwMode="auto">
            <a:xfrm>
              <a:off x="6726767" y="3573594"/>
              <a:ext cx="357717" cy="3577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357" y="18801"/>
                  </a:moveTo>
                  <a:cubicBezTo>
                    <a:pt x="21518" y="18965"/>
                    <a:pt x="21600" y="19177"/>
                    <a:pt x="21600" y="19437"/>
                  </a:cubicBezTo>
                  <a:cubicBezTo>
                    <a:pt x="21600" y="19581"/>
                    <a:pt x="21518" y="19776"/>
                    <a:pt x="21357" y="20018"/>
                  </a:cubicBezTo>
                  <a:cubicBezTo>
                    <a:pt x="21193" y="20260"/>
                    <a:pt x="20990" y="20504"/>
                    <a:pt x="20747" y="20741"/>
                  </a:cubicBezTo>
                  <a:cubicBezTo>
                    <a:pt x="20504" y="20978"/>
                    <a:pt x="20261" y="21185"/>
                    <a:pt x="20023" y="21348"/>
                  </a:cubicBezTo>
                  <a:cubicBezTo>
                    <a:pt x="19783" y="21518"/>
                    <a:pt x="19594" y="21599"/>
                    <a:pt x="19447" y="21599"/>
                  </a:cubicBezTo>
                  <a:cubicBezTo>
                    <a:pt x="19190" y="21599"/>
                    <a:pt x="18975" y="21514"/>
                    <a:pt x="18811" y="21343"/>
                  </a:cubicBezTo>
                  <a:lnTo>
                    <a:pt x="13957" y="16502"/>
                  </a:lnTo>
                  <a:cubicBezTo>
                    <a:pt x="13217" y="16980"/>
                    <a:pt x="12429" y="17350"/>
                    <a:pt x="11590" y="17604"/>
                  </a:cubicBezTo>
                  <a:cubicBezTo>
                    <a:pt x="10751" y="17864"/>
                    <a:pt x="9892" y="17990"/>
                    <a:pt x="9007" y="17990"/>
                  </a:cubicBezTo>
                  <a:cubicBezTo>
                    <a:pt x="7770" y="17990"/>
                    <a:pt x="6609" y="17759"/>
                    <a:pt x="5518" y="17291"/>
                  </a:cubicBezTo>
                  <a:cubicBezTo>
                    <a:pt x="4427" y="16821"/>
                    <a:pt x="3470" y="16175"/>
                    <a:pt x="2644" y="15353"/>
                  </a:cubicBezTo>
                  <a:cubicBezTo>
                    <a:pt x="1816" y="14534"/>
                    <a:pt x="1172" y="13580"/>
                    <a:pt x="700" y="12486"/>
                  </a:cubicBezTo>
                  <a:cubicBezTo>
                    <a:pt x="231" y="11400"/>
                    <a:pt x="0" y="10237"/>
                    <a:pt x="0" y="9000"/>
                  </a:cubicBezTo>
                  <a:cubicBezTo>
                    <a:pt x="0" y="7769"/>
                    <a:pt x="231" y="6602"/>
                    <a:pt x="700" y="5515"/>
                  </a:cubicBezTo>
                  <a:cubicBezTo>
                    <a:pt x="1169" y="4422"/>
                    <a:pt x="1816" y="3468"/>
                    <a:pt x="2644" y="2646"/>
                  </a:cubicBezTo>
                  <a:cubicBezTo>
                    <a:pt x="3470" y="1827"/>
                    <a:pt x="4425" y="1180"/>
                    <a:pt x="5512" y="709"/>
                  </a:cubicBezTo>
                  <a:cubicBezTo>
                    <a:pt x="6600" y="237"/>
                    <a:pt x="7764" y="0"/>
                    <a:pt x="9007" y="0"/>
                  </a:cubicBezTo>
                  <a:cubicBezTo>
                    <a:pt x="10245" y="0"/>
                    <a:pt x="11403" y="237"/>
                    <a:pt x="12488" y="709"/>
                  </a:cubicBezTo>
                  <a:cubicBezTo>
                    <a:pt x="13573" y="1180"/>
                    <a:pt x="14531" y="1827"/>
                    <a:pt x="15359" y="2646"/>
                  </a:cubicBezTo>
                  <a:cubicBezTo>
                    <a:pt x="16184" y="3468"/>
                    <a:pt x="16831" y="4422"/>
                    <a:pt x="17300" y="5515"/>
                  </a:cubicBezTo>
                  <a:cubicBezTo>
                    <a:pt x="17769" y="6602"/>
                    <a:pt x="18003" y="7769"/>
                    <a:pt x="18003" y="9000"/>
                  </a:cubicBezTo>
                  <a:cubicBezTo>
                    <a:pt x="18003" y="9886"/>
                    <a:pt x="17873" y="10748"/>
                    <a:pt x="17616" y="11589"/>
                  </a:cubicBezTo>
                  <a:cubicBezTo>
                    <a:pt x="17359" y="12434"/>
                    <a:pt x="16992" y="13218"/>
                    <a:pt x="16514" y="13946"/>
                  </a:cubicBezTo>
                  <a:lnTo>
                    <a:pt x="21357" y="18801"/>
                  </a:lnTo>
                  <a:close/>
                  <a:moveTo>
                    <a:pt x="3596" y="9000"/>
                  </a:moveTo>
                  <a:cubicBezTo>
                    <a:pt x="3596" y="9759"/>
                    <a:pt x="3741" y="10465"/>
                    <a:pt x="4029" y="11118"/>
                  </a:cubicBezTo>
                  <a:cubicBezTo>
                    <a:pt x="4317" y="11770"/>
                    <a:pt x="4707" y="12337"/>
                    <a:pt x="5193" y="12821"/>
                  </a:cubicBezTo>
                  <a:cubicBezTo>
                    <a:pt x="5679" y="13301"/>
                    <a:pt x="6253" y="13685"/>
                    <a:pt x="6907" y="13970"/>
                  </a:cubicBezTo>
                  <a:cubicBezTo>
                    <a:pt x="7566" y="14251"/>
                    <a:pt x="8264" y="14393"/>
                    <a:pt x="9004" y="14393"/>
                  </a:cubicBezTo>
                  <a:cubicBezTo>
                    <a:pt x="9745" y="14393"/>
                    <a:pt x="10440" y="14251"/>
                    <a:pt x="11092" y="13970"/>
                  </a:cubicBezTo>
                  <a:cubicBezTo>
                    <a:pt x="11745" y="13685"/>
                    <a:pt x="12319" y="13301"/>
                    <a:pt x="12802" y="12821"/>
                  </a:cubicBezTo>
                  <a:cubicBezTo>
                    <a:pt x="13291" y="12337"/>
                    <a:pt x="13678" y="11770"/>
                    <a:pt x="13966" y="11118"/>
                  </a:cubicBezTo>
                  <a:cubicBezTo>
                    <a:pt x="14254" y="10465"/>
                    <a:pt x="14398" y="9759"/>
                    <a:pt x="14398" y="9000"/>
                  </a:cubicBezTo>
                  <a:cubicBezTo>
                    <a:pt x="14398" y="8259"/>
                    <a:pt x="14254" y="7564"/>
                    <a:pt x="13966" y="6913"/>
                  </a:cubicBezTo>
                  <a:cubicBezTo>
                    <a:pt x="13675" y="6257"/>
                    <a:pt x="13291" y="5684"/>
                    <a:pt x="12802" y="5193"/>
                  </a:cubicBezTo>
                  <a:cubicBezTo>
                    <a:pt x="12316" y="4704"/>
                    <a:pt x="11745" y="4317"/>
                    <a:pt x="11092" y="4032"/>
                  </a:cubicBezTo>
                  <a:cubicBezTo>
                    <a:pt x="10440" y="3750"/>
                    <a:pt x="9742" y="3606"/>
                    <a:pt x="9004" y="3606"/>
                  </a:cubicBezTo>
                  <a:cubicBezTo>
                    <a:pt x="8267" y="3606"/>
                    <a:pt x="7566" y="3750"/>
                    <a:pt x="6907" y="4032"/>
                  </a:cubicBezTo>
                  <a:cubicBezTo>
                    <a:pt x="6253" y="4317"/>
                    <a:pt x="5676" y="4704"/>
                    <a:pt x="5193" y="5193"/>
                  </a:cubicBezTo>
                  <a:cubicBezTo>
                    <a:pt x="4707" y="5684"/>
                    <a:pt x="4317" y="6257"/>
                    <a:pt x="4029" y="6913"/>
                  </a:cubicBezTo>
                  <a:cubicBezTo>
                    <a:pt x="3741" y="7564"/>
                    <a:pt x="3596" y="8257"/>
                    <a:pt x="3596" y="9000"/>
                  </a:cubicBezTo>
                  <a:moveTo>
                    <a:pt x="9007" y="5590"/>
                  </a:moveTo>
                  <a:cubicBezTo>
                    <a:pt x="9185" y="5590"/>
                    <a:pt x="9344" y="5656"/>
                    <a:pt x="9473" y="5786"/>
                  </a:cubicBezTo>
                  <a:cubicBezTo>
                    <a:pt x="9603" y="5918"/>
                    <a:pt x="9668" y="6082"/>
                    <a:pt x="9668" y="6280"/>
                  </a:cubicBezTo>
                  <a:cubicBezTo>
                    <a:pt x="9668" y="6460"/>
                    <a:pt x="9603" y="6616"/>
                    <a:pt x="9473" y="6746"/>
                  </a:cubicBezTo>
                  <a:cubicBezTo>
                    <a:pt x="9344" y="6879"/>
                    <a:pt x="9185" y="6944"/>
                    <a:pt x="9007" y="6944"/>
                  </a:cubicBezTo>
                  <a:cubicBezTo>
                    <a:pt x="8439" y="6944"/>
                    <a:pt x="7953" y="7144"/>
                    <a:pt x="7552" y="7537"/>
                  </a:cubicBezTo>
                  <a:cubicBezTo>
                    <a:pt x="7151" y="7935"/>
                    <a:pt x="6950" y="8422"/>
                    <a:pt x="6950" y="8997"/>
                  </a:cubicBezTo>
                  <a:cubicBezTo>
                    <a:pt x="6950" y="9179"/>
                    <a:pt x="6885" y="9332"/>
                    <a:pt x="6755" y="9465"/>
                  </a:cubicBezTo>
                  <a:cubicBezTo>
                    <a:pt x="6623" y="9596"/>
                    <a:pt x="6467" y="9658"/>
                    <a:pt x="6289" y="9658"/>
                  </a:cubicBezTo>
                  <a:cubicBezTo>
                    <a:pt x="6080" y="9658"/>
                    <a:pt x="5914" y="9596"/>
                    <a:pt x="5785" y="9465"/>
                  </a:cubicBezTo>
                  <a:cubicBezTo>
                    <a:pt x="5659" y="9332"/>
                    <a:pt x="5600" y="9179"/>
                    <a:pt x="5600" y="8997"/>
                  </a:cubicBezTo>
                  <a:cubicBezTo>
                    <a:pt x="5600" y="8538"/>
                    <a:pt x="5685" y="8104"/>
                    <a:pt x="5863" y="7686"/>
                  </a:cubicBezTo>
                  <a:cubicBezTo>
                    <a:pt x="6038" y="7271"/>
                    <a:pt x="6281" y="6906"/>
                    <a:pt x="6597" y="6591"/>
                  </a:cubicBezTo>
                  <a:cubicBezTo>
                    <a:pt x="6904" y="6277"/>
                    <a:pt x="7264" y="6029"/>
                    <a:pt x="7677" y="5857"/>
                  </a:cubicBezTo>
                  <a:cubicBezTo>
                    <a:pt x="8086" y="5681"/>
                    <a:pt x="8529" y="5590"/>
                    <a:pt x="9007" y="559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875213" y="3326309"/>
            <a:ext cx="582612" cy="582612"/>
            <a:chOff x="6500284" y="4435078"/>
            <a:chExt cx="776816" cy="776816"/>
          </a:xfrm>
        </p:grpSpPr>
        <p:sp>
          <p:nvSpPr>
            <p:cNvPr id="19" name="AutoShape 12"/>
            <p:cNvSpPr>
              <a:spLocks/>
            </p:cNvSpPr>
            <p:nvPr/>
          </p:nvSpPr>
          <p:spPr bwMode="auto">
            <a:xfrm>
              <a:off x="6500284" y="4435078"/>
              <a:ext cx="776816" cy="776816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EC2B51"/>
            </a:solid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28" name="AutoShape 21"/>
            <p:cNvSpPr>
              <a:spLocks/>
            </p:cNvSpPr>
            <p:nvPr/>
          </p:nvSpPr>
          <p:spPr bwMode="auto">
            <a:xfrm>
              <a:off x="6722534" y="4636161"/>
              <a:ext cx="357717" cy="355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329" y="11544"/>
                  </a:moveTo>
                  <a:cubicBezTo>
                    <a:pt x="21493" y="11931"/>
                    <a:pt x="21572" y="12338"/>
                    <a:pt x="21572" y="12758"/>
                  </a:cubicBezTo>
                  <a:cubicBezTo>
                    <a:pt x="21572" y="13464"/>
                    <a:pt x="21388" y="14105"/>
                    <a:pt x="21018" y="14679"/>
                  </a:cubicBezTo>
                  <a:cubicBezTo>
                    <a:pt x="21111" y="15215"/>
                    <a:pt x="21077" y="15746"/>
                    <a:pt x="20925" y="16285"/>
                  </a:cubicBezTo>
                  <a:cubicBezTo>
                    <a:pt x="20769" y="16819"/>
                    <a:pt x="20512" y="17288"/>
                    <a:pt x="20142" y="17697"/>
                  </a:cubicBezTo>
                  <a:cubicBezTo>
                    <a:pt x="20105" y="18451"/>
                    <a:pt x="19902" y="19081"/>
                    <a:pt x="19532" y="19581"/>
                  </a:cubicBezTo>
                  <a:cubicBezTo>
                    <a:pt x="19161" y="20081"/>
                    <a:pt x="18701" y="20482"/>
                    <a:pt x="18147" y="20784"/>
                  </a:cubicBezTo>
                  <a:cubicBezTo>
                    <a:pt x="17593" y="21089"/>
                    <a:pt x="16983" y="21298"/>
                    <a:pt x="16322" y="21419"/>
                  </a:cubicBezTo>
                  <a:cubicBezTo>
                    <a:pt x="15660" y="21541"/>
                    <a:pt x="15010" y="21600"/>
                    <a:pt x="14380" y="21600"/>
                  </a:cubicBezTo>
                  <a:cubicBezTo>
                    <a:pt x="13730" y="21600"/>
                    <a:pt x="13078" y="21555"/>
                    <a:pt x="12425" y="21462"/>
                  </a:cubicBezTo>
                  <a:cubicBezTo>
                    <a:pt x="11772" y="21363"/>
                    <a:pt x="11128" y="21236"/>
                    <a:pt x="10498" y="21075"/>
                  </a:cubicBezTo>
                  <a:cubicBezTo>
                    <a:pt x="9865" y="20894"/>
                    <a:pt x="9237" y="20702"/>
                    <a:pt x="8610" y="20493"/>
                  </a:cubicBezTo>
                  <a:cubicBezTo>
                    <a:pt x="7983" y="20287"/>
                    <a:pt x="7341" y="20181"/>
                    <a:pt x="6680" y="20181"/>
                  </a:cubicBezTo>
                  <a:lnTo>
                    <a:pt x="1607" y="20181"/>
                  </a:lnTo>
                  <a:cubicBezTo>
                    <a:pt x="1166" y="20181"/>
                    <a:pt x="785" y="20030"/>
                    <a:pt x="471" y="19714"/>
                  </a:cubicBezTo>
                  <a:cubicBezTo>
                    <a:pt x="157" y="19406"/>
                    <a:pt x="0" y="19025"/>
                    <a:pt x="0" y="18573"/>
                  </a:cubicBezTo>
                  <a:lnTo>
                    <a:pt x="0" y="9881"/>
                  </a:lnTo>
                  <a:cubicBezTo>
                    <a:pt x="0" y="9440"/>
                    <a:pt x="157" y="9065"/>
                    <a:pt x="471" y="8754"/>
                  </a:cubicBezTo>
                  <a:cubicBezTo>
                    <a:pt x="785" y="8441"/>
                    <a:pt x="1166" y="8285"/>
                    <a:pt x="1607" y="8285"/>
                  </a:cubicBezTo>
                  <a:lnTo>
                    <a:pt x="6316" y="8285"/>
                  </a:lnTo>
                  <a:cubicBezTo>
                    <a:pt x="6559" y="8161"/>
                    <a:pt x="6751" y="8023"/>
                    <a:pt x="6898" y="7873"/>
                  </a:cubicBezTo>
                  <a:cubicBezTo>
                    <a:pt x="7042" y="7723"/>
                    <a:pt x="7197" y="7548"/>
                    <a:pt x="7370" y="7342"/>
                  </a:cubicBezTo>
                  <a:cubicBezTo>
                    <a:pt x="7514" y="7161"/>
                    <a:pt x="7663" y="6986"/>
                    <a:pt x="7810" y="6820"/>
                  </a:cubicBezTo>
                  <a:cubicBezTo>
                    <a:pt x="7957" y="6653"/>
                    <a:pt x="8113" y="6484"/>
                    <a:pt x="8277" y="6311"/>
                  </a:cubicBezTo>
                  <a:cubicBezTo>
                    <a:pt x="8569" y="5998"/>
                    <a:pt x="8918" y="5690"/>
                    <a:pt x="9301" y="5384"/>
                  </a:cubicBezTo>
                  <a:cubicBezTo>
                    <a:pt x="9692" y="5086"/>
                    <a:pt x="9989" y="4750"/>
                    <a:pt x="10195" y="4380"/>
                  </a:cubicBezTo>
                  <a:cubicBezTo>
                    <a:pt x="10339" y="4117"/>
                    <a:pt x="10444" y="3825"/>
                    <a:pt x="10506" y="3507"/>
                  </a:cubicBezTo>
                  <a:cubicBezTo>
                    <a:pt x="10565" y="3188"/>
                    <a:pt x="10628" y="2865"/>
                    <a:pt x="10676" y="2539"/>
                  </a:cubicBezTo>
                  <a:cubicBezTo>
                    <a:pt x="10727" y="2217"/>
                    <a:pt x="10780" y="1899"/>
                    <a:pt x="10845" y="1592"/>
                  </a:cubicBezTo>
                  <a:cubicBezTo>
                    <a:pt x="10907" y="1287"/>
                    <a:pt x="11015" y="1016"/>
                    <a:pt x="11162" y="776"/>
                  </a:cubicBezTo>
                  <a:cubicBezTo>
                    <a:pt x="11311" y="536"/>
                    <a:pt x="11523" y="349"/>
                    <a:pt x="11800" y="208"/>
                  </a:cubicBezTo>
                  <a:cubicBezTo>
                    <a:pt x="12074" y="67"/>
                    <a:pt x="12442" y="0"/>
                    <a:pt x="12902" y="0"/>
                  </a:cubicBezTo>
                  <a:cubicBezTo>
                    <a:pt x="13451" y="0"/>
                    <a:pt x="13956" y="112"/>
                    <a:pt x="14411" y="344"/>
                  </a:cubicBezTo>
                  <a:cubicBezTo>
                    <a:pt x="14869" y="572"/>
                    <a:pt x="15251" y="880"/>
                    <a:pt x="15567" y="1270"/>
                  </a:cubicBezTo>
                  <a:cubicBezTo>
                    <a:pt x="15881" y="1657"/>
                    <a:pt x="16127" y="2100"/>
                    <a:pt x="16305" y="2601"/>
                  </a:cubicBezTo>
                  <a:cubicBezTo>
                    <a:pt x="16480" y="3104"/>
                    <a:pt x="16570" y="3608"/>
                    <a:pt x="16570" y="4123"/>
                  </a:cubicBezTo>
                  <a:cubicBezTo>
                    <a:pt x="16570" y="4653"/>
                    <a:pt x="16491" y="5162"/>
                    <a:pt x="16333" y="5645"/>
                  </a:cubicBezTo>
                  <a:cubicBezTo>
                    <a:pt x="16175" y="6124"/>
                    <a:pt x="15982" y="6611"/>
                    <a:pt x="15759" y="7097"/>
                  </a:cubicBezTo>
                  <a:cubicBezTo>
                    <a:pt x="16073" y="7080"/>
                    <a:pt x="16389" y="7057"/>
                    <a:pt x="16706" y="7035"/>
                  </a:cubicBezTo>
                  <a:cubicBezTo>
                    <a:pt x="17019" y="7012"/>
                    <a:pt x="17336" y="7001"/>
                    <a:pt x="17652" y="7001"/>
                  </a:cubicBezTo>
                  <a:cubicBezTo>
                    <a:pt x="18150" y="7001"/>
                    <a:pt x="18629" y="7049"/>
                    <a:pt x="19099" y="7145"/>
                  </a:cubicBezTo>
                  <a:cubicBezTo>
                    <a:pt x="19568" y="7238"/>
                    <a:pt x="19987" y="7396"/>
                    <a:pt x="20357" y="7616"/>
                  </a:cubicBezTo>
                  <a:cubicBezTo>
                    <a:pt x="20727" y="7839"/>
                    <a:pt x="21026" y="8144"/>
                    <a:pt x="21255" y="8527"/>
                  </a:cubicBezTo>
                  <a:cubicBezTo>
                    <a:pt x="21487" y="8918"/>
                    <a:pt x="21600" y="9409"/>
                    <a:pt x="21600" y="10002"/>
                  </a:cubicBezTo>
                  <a:cubicBezTo>
                    <a:pt x="21600" y="10265"/>
                    <a:pt x="21580" y="10519"/>
                    <a:pt x="21535" y="10773"/>
                  </a:cubicBezTo>
                  <a:cubicBezTo>
                    <a:pt x="21484" y="11030"/>
                    <a:pt x="21419" y="11284"/>
                    <a:pt x="21329" y="11544"/>
                  </a:cubicBezTo>
                  <a:moveTo>
                    <a:pt x="4257" y="18519"/>
                  </a:moveTo>
                  <a:cubicBezTo>
                    <a:pt x="4555" y="18519"/>
                    <a:pt x="4809" y="18417"/>
                    <a:pt x="5023" y="18214"/>
                  </a:cubicBezTo>
                  <a:cubicBezTo>
                    <a:pt x="5233" y="18014"/>
                    <a:pt x="5340" y="17759"/>
                    <a:pt x="5340" y="17454"/>
                  </a:cubicBezTo>
                  <a:cubicBezTo>
                    <a:pt x="5340" y="17154"/>
                    <a:pt x="5233" y="16901"/>
                    <a:pt x="5023" y="16686"/>
                  </a:cubicBezTo>
                  <a:cubicBezTo>
                    <a:pt x="4812" y="16477"/>
                    <a:pt x="4558" y="16373"/>
                    <a:pt x="4257" y="16373"/>
                  </a:cubicBezTo>
                  <a:cubicBezTo>
                    <a:pt x="3942" y="16373"/>
                    <a:pt x="3685" y="16477"/>
                    <a:pt x="3487" y="16686"/>
                  </a:cubicBezTo>
                  <a:cubicBezTo>
                    <a:pt x="3289" y="16901"/>
                    <a:pt x="3190" y="17154"/>
                    <a:pt x="3190" y="17454"/>
                  </a:cubicBezTo>
                  <a:cubicBezTo>
                    <a:pt x="3190" y="17768"/>
                    <a:pt x="3289" y="18025"/>
                    <a:pt x="3487" y="18223"/>
                  </a:cubicBezTo>
                  <a:cubicBezTo>
                    <a:pt x="3682" y="18420"/>
                    <a:pt x="3939" y="18519"/>
                    <a:pt x="4257" y="18519"/>
                  </a:cubicBezTo>
                  <a:moveTo>
                    <a:pt x="19164" y="14343"/>
                  </a:moveTo>
                  <a:cubicBezTo>
                    <a:pt x="19704" y="13902"/>
                    <a:pt x="19975" y="13346"/>
                    <a:pt x="19975" y="12679"/>
                  </a:cubicBezTo>
                  <a:cubicBezTo>
                    <a:pt x="19975" y="12473"/>
                    <a:pt x="19919" y="12281"/>
                    <a:pt x="19806" y="12098"/>
                  </a:cubicBezTo>
                  <a:cubicBezTo>
                    <a:pt x="19695" y="11920"/>
                    <a:pt x="19577" y="11762"/>
                    <a:pt x="19447" y="11623"/>
                  </a:cubicBezTo>
                  <a:cubicBezTo>
                    <a:pt x="19591" y="11363"/>
                    <a:pt x="19721" y="11106"/>
                    <a:pt x="19834" y="10849"/>
                  </a:cubicBezTo>
                  <a:cubicBezTo>
                    <a:pt x="19944" y="10592"/>
                    <a:pt x="20003" y="10313"/>
                    <a:pt x="20003" y="10002"/>
                  </a:cubicBezTo>
                  <a:cubicBezTo>
                    <a:pt x="20003" y="9689"/>
                    <a:pt x="19924" y="9440"/>
                    <a:pt x="19766" y="9250"/>
                  </a:cubicBezTo>
                  <a:cubicBezTo>
                    <a:pt x="19608" y="9070"/>
                    <a:pt x="19416" y="8929"/>
                    <a:pt x="19184" y="8833"/>
                  </a:cubicBezTo>
                  <a:cubicBezTo>
                    <a:pt x="18955" y="8740"/>
                    <a:pt x="18698" y="8683"/>
                    <a:pt x="18418" y="8664"/>
                  </a:cubicBezTo>
                  <a:cubicBezTo>
                    <a:pt x="18138" y="8644"/>
                    <a:pt x="17884" y="8635"/>
                    <a:pt x="17650" y="8635"/>
                  </a:cubicBezTo>
                  <a:cubicBezTo>
                    <a:pt x="17243" y="8635"/>
                    <a:pt x="16836" y="8650"/>
                    <a:pt x="16423" y="8678"/>
                  </a:cubicBezTo>
                  <a:cubicBezTo>
                    <a:pt x="16011" y="8706"/>
                    <a:pt x="15607" y="8720"/>
                    <a:pt x="15200" y="8720"/>
                  </a:cubicBezTo>
                  <a:cubicBezTo>
                    <a:pt x="14917" y="8720"/>
                    <a:pt x="14643" y="8706"/>
                    <a:pt x="14366" y="8678"/>
                  </a:cubicBezTo>
                  <a:cubicBezTo>
                    <a:pt x="14089" y="8650"/>
                    <a:pt x="13829" y="8584"/>
                    <a:pt x="13575" y="8474"/>
                  </a:cubicBezTo>
                  <a:cubicBezTo>
                    <a:pt x="13575" y="8105"/>
                    <a:pt x="13646" y="7754"/>
                    <a:pt x="13792" y="7421"/>
                  </a:cubicBezTo>
                  <a:cubicBezTo>
                    <a:pt x="13937" y="7088"/>
                    <a:pt x="14095" y="6752"/>
                    <a:pt x="14276" y="6413"/>
                  </a:cubicBezTo>
                  <a:cubicBezTo>
                    <a:pt x="14448" y="6074"/>
                    <a:pt x="14606" y="5721"/>
                    <a:pt x="14748" y="5350"/>
                  </a:cubicBezTo>
                  <a:cubicBezTo>
                    <a:pt x="14886" y="4983"/>
                    <a:pt x="14954" y="4574"/>
                    <a:pt x="14954" y="4123"/>
                  </a:cubicBezTo>
                  <a:cubicBezTo>
                    <a:pt x="14954" y="3823"/>
                    <a:pt x="14906" y="3530"/>
                    <a:pt x="14813" y="3235"/>
                  </a:cubicBezTo>
                  <a:cubicBezTo>
                    <a:pt x="14717" y="2945"/>
                    <a:pt x="14584" y="2676"/>
                    <a:pt x="14411" y="2439"/>
                  </a:cubicBezTo>
                  <a:cubicBezTo>
                    <a:pt x="14239" y="2200"/>
                    <a:pt x="14027" y="2001"/>
                    <a:pt x="13776" y="1843"/>
                  </a:cubicBezTo>
                  <a:cubicBezTo>
                    <a:pt x="13521" y="1688"/>
                    <a:pt x="13230" y="1606"/>
                    <a:pt x="12894" y="1606"/>
                  </a:cubicBezTo>
                  <a:lnTo>
                    <a:pt x="12744" y="1606"/>
                  </a:lnTo>
                  <a:cubicBezTo>
                    <a:pt x="12682" y="1606"/>
                    <a:pt x="12631" y="1617"/>
                    <a:pt x="12594" y="1634"/>
                  </a:cubicBezTo>
                  <a:cubicBezTo>
                    <a:pt x="12524" y="1671"/>
                    <a:pt x="12481" y="1705"/>
                    <a:pt x="12473" y="1741"/>
                  </a:cubicBezTo>
                  <a:cubicBezTo>
                    <a:pt x="12464" y="1778"/>
                    <a:pt x="12450" y="1837"/>
                    <a:pt x="12430" y="1920"/>
                  </a:cubicBezTo>
                  <a:cubicBezTo>
                    <a:pt x="12323" y="2450"/>
                    <a:pt x="12221" y="3006"/>
                    <a:pt x="12128" y="3585"/>
                  </a:cubicBezTo>
                  <a:cubicBezTo>
                    <a:pt x="12035" y="4168"/>
                    <a:pt x="11854" y="4699"/>
                    <a:pt x="11597" y="5176"/>
                  </a:cubicBezTo>
                  <a:cubicBezTo>
                    <a:pt x="11334" y="5636"/>
                    <a:pt x="11001" y="6035"/>
                    <a:pt x="10597" y="6368"/>
                  </a:cubicBezTo>
                  <a:cubicBezTo>
                    <a:pt x="10190" y="6701"/>
                    <a:pt x="9803" y="7051"/>
                    <a:pt x="9432" y="7421"/>
                  </a:cubicBezTo>
                  <a:cubicBezTo>
                    <a:pt x="9170" y="7701"/>
                    <a:pt x="8949" y="7955"/>
                    <a:pt x="8771" y="8183"/>
                  </a:cubicBezTo>
                  <a:cubicBezTo>
                    <a:pt x="8592" y="8412"/>
                    <a:pt x="8404" y="8632"/>
                    <a:pt x="8212" y="8833"/>
                  </a:cubicBezTo>
                  <a:cubicBezTo>
                    <a:pt x="8017" y="9036"/>
                    <a:pt x="7799" y="9223"/>
                    <a:pt x="7556" y="9401"/>
                  </a:cubicBezTo>
                  <a:cubicBezTo>
                    <a:pt x="7313" y="9576"/>
                    <a:pt x="7019" y="9737"/>
                    <a:pt x="6674" y="9881"/>
                  </a:cubicBezTo>
                  <a:lnTo>
                    <a:pt x="6646" y="9881"/>
                  </a:lnTo>
                  <a:lnTo>
                    <a:pt x="6646" y="18573"/>
                  </a:lnTo>
                  <a:cubicBezTo>
                    <a:pt x="7279" y="18573"/>
                    <a:pt x="7889" y="18648"/>
                    <a:pt x="8485" y="18796"/>
                  </a:cubicBezTo>
                  <a:cubicBezTo>
                    <a:pt x="9082" y="18946"/>
                    <a:pt x="9684" y="19104"/>
                    <a:pt x="10294" y="19270"/>
                  </a:cubicBezTo>
                  <a:cubicBezTo>
                    <a:pt x="10902" y="19440"/>
                    <a:pt x="11538" y="19592"/>
                    <a:pt x="12207" y="19742"/>
                  </a:cubicBezTo>
                  <a:cubicBezTo>
                    <a:pt x="12874" y="19892"/>
                    <a:pt x="13595" y="19965"/>
                    <a:pt x="14375" y="19965"/>
                  </a:cubicBezTo>
                  <a:cubicBezTo>
                    <a:pt x="14781" y="19965"/>
                    <a:pt x="15222" y="19940"/>
                    <a:pt x="15700" y="19886"/>
                  </a:cubicBezTo>
                  <a:cubicBezTo>
                    <a:pt x="16177" y="19830"/>
                    <a:pt x="16627" y="19711"/>
                    <a:pt x="17047" y="19527"/>
                  </a:cubicBezTo>
                  <a:cubicBezTo>
                    <a:pt x="17469" y="19344"/>
                    <a:pt x="17816" y="19087"/>
                    <a:pt x="18102" y="18762"/>
                  </a:cubicBezTo>
                  <a:cubicBezTo>
                    <a:pt x="18387" y="18440"/>
                    <a:pt x="18526" y="18011"/>
                    <a:pt x="18526" y="17477"/>
                  </a:cubicBezTo>
                  <a:cubicBezTo>
                    <a:pt x="18526" y="17387"/>
                    <a:pt x="18523" y="17305"/>
                    <a:pt x="18517" y="17226"/>
                  </a:cubicBezTo>
                  <a:cubicBezTo>
                    <a:pt x="18503" y="17151"/>
                    <a:pt x="18489" y="17070"/>
                    <a:pt x="18472" y="16980"/>
                  </a:cubicBezTo>
                  <a:cubicBezTo>
                    <a:pt x="18786" y="16836"/>
                    <a:pt x="19029" y="16596"/>
                    <a:pt x="19195" y="16263"/>
                  </a:cubicBezTo>
                  <a:cubicBezTo>
                    <a:pt x="19365" y="15930"/>
                    <a:pt x="19447" y="15594"/>
                    <a:pt x="19447" y="15263"/>
                  </a:cubicBezTo>
                  <a:cubicBezTo>
                    <a:pt x="19450" y="14913"/>
                    <a:pt x="19351" y="14605"/>
                    <a:pt x="19164" y="143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</p:grpSp>
      <p:sp>
        <p:nvSpPr>
          <p:cNvPr id="29" name="AutoShape 24"/>
          <p:cNvSpPr>
            <a:spLocks/>
          </p:cNvSpPr>
          <p:nvPr/>
        </p:nvSpPr>
        <p:spPr bwMode="auto">
          <a:xfrm>
            <a:off x="5562601" y="2002334"/>
            <a:ext cx="2338388" cy="3444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1500"/>
              </a:lnSpc>
            </a:pPr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</a:t>
            </a:r>
            <a:endParaRPr lang="en-US" altLang="zh-CN" sz="7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AutoShape 25"/>
          <p:cNvSpPr>
            <a:spLocks/>
          </p:cNvSpPr>
          <p:nvPr/>
        </p:nvSpPr>
        <p:spPr bwMode="auto">
          <a:xfrm>
            <a:off x="5562601" y="2832596"/>
            <a:ext cx="2338388" cy="3444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1500"/>
              </a:lnSpc>
            </a:pPr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</a:t>
            </a:r>
            <a:endParaRPr lang="en-US" altLang="zh-CN" sz="7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AutoShape 26"/>
          <p:cNvSpPr>
            <a:spLocks/>
          </p:cNvSpPr>
          <p:nvPr/>
        </p:nvSpPr>
        <p:spPr bwMode="auto">
          <a:xfrm>
            <a:off x="5562601" y="3629522"/>
            <a:ext cx="2338388" cy="3460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1500"/>
              </a:lnSpc>
            </a:pPr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</a:t>
            </a:r>
            <a:endParaRPr lang="en-US" altLang="zh-CN" sz="7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AutoShape 27"/>
          <p:cNvSpPr>
            <a:spLocks/>
          </p:cNvSpPr>
          <p:nvPr/>
        </p:nvSpPr>
        <p:spPr bwMode="auto">
          <a:xfrm>
            <a:off x="1238251" y="1199060"/>
            <a:ext cx="6677025" cy="3460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1500"/>
              </a:lnSpc>
            </a:pPr>
            <a:r>
              <a:rPr lang="zh-CN" altLang="en-US" sz="825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在此录入上述图表的描述说明，在此录入上述图表的描述说明，在此录入上述图表的描述说明在此录入上述图表的描述说明，在此录入上述图表的描述说明，在此录入上述图表的描述说明</a:t>
            </a:r>
            <a:endParaRPr lang="en-US" altLang="zh-CN" sz="825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endParaRPr lang="en-US" altLang="zh-CN" sz="825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849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1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3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8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3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900"/>
                            </p:stCondLst>
                            <p:childTnLst>
                              <p:par>
                                <p:cTn id="73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500"/>
                            </p:stCondLst>
                            <p:childTnLst>
                              <p:par>
                                <p:cTn id="78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100"/>
                            </p:stCondLst>
                            <p:childTnLst>
                              <p:par>
                                <p:cTn id="8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 autoUpdateAnimBg="0"/>
      <p:bldP spid="15" grpId="0" autoUpdateAnimBg="0"/>
      <p:bldP spid="16" grpId="0" autoUpdateAnimBg="0"/>
      <p:bldP spid="20" grpId="0" autoUpdateAnimBg="0"/>
      <p:bldP spid="21" grpId="0" autoUpdateAnimBg="0"/>
      <p:bldP spid="22" grpId="0" autoUpdateAnimBg="0"/>
      <p:bldP spid="23" grpId="0" autoUpdateAnimBg="0"/>
      <p:bldP spid="24" grpId="0" autoUpdateAnimBg="0"/>
      <p:bldP spid="25" grpId="0" autoUpdateAnimBg="0"/>
      <p:bldP spid="29" grpId="0" autoUpdateAnimBg="0"/>
      <p:bldP spid="30" grpId="0" autoUpdateAnimBg="0"/>
      <p:bldP spid="31" grpId="0" autoUpdateAnimBg="0"/>
      <p:bldP spid="32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椭圆 18"/>
          <p:cNvSpPr/>
          <p:nvPr/>
        </p:nvSpPr>
        <p:spPr>
          <a:xfrm>
            <a:off x="1517251" y="1275607"/>
            <a:ext cx="1806575" cy="1743819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20" name="椭圆 19"/>
          <p:cNvSpPr/>
          <p:nvPr/>
        </p:nvSpPr>
        <p:spPr>
          <a:xfrm>
            <a:off x="2645962" y="2537522"/>
            <a:ext cx="677863" cy="653356"/>
          </a:xfrm>
          <a:prstGeom prst="ellipse">
            <a:avLst/>
          </a:prstGeom>
          <a:solidFill>
            <a:srgbClr val="3034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400" dirty="0">
                <a:solidFill>
                  <a:srgbClr val="FFFFFF"/>
                </a:solidFill>
              </a:rPr>
              <a:t>01</a:t>
            </a:r>
            <a:endParaRPr lang="zh-CN" altLang="en-US" sz="2400" dirty="0">
              <a:solidFill>
                <a:srgbClr val="FFFFFF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757780" y="1275607"/>
            <a:ext cx="1806575" cy="1743819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22" name="椭圆 21"/>
          <p:cNvSpPr/>
          <p:nvPr/>
        </p:nvSpPr>
        <p:spPr>
          <a:xfrm>
            <a:off x="4886493" y="2537522"/>
            <a:ext cx="677863" cy="653356"/>
          </a:xfrm>
          <a:prstGeom prst="ellipse">
            <a:avLst/>
          </a:prstGeom>
          <a:solidFill>
            <a:srgbClr val="3034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400">
                <a:solidFill>
                  <a:srgbClr val="FFFFFF"/>
                </a:solidFill>
              </a:rPr>
              <a:t>02</a:t>
            </a: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5998310" y="1275607"/>
            <a:ext cx="1806575" cy="174381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24" name="椭圆 23"/>
          <p:cNvSpPr/>
          <p:nvPr/>
        </p:nvSpPr>
        <p:spPr>
          <a:xfrm>
            <a:off x="7127022" y="2537522"/>
            <a:ext cx="677863" cy="653356"/>
          </a:xfrm>
          <a:prstGeom prst="ellipse">
            <a:avLst/>
          </a:prstGeom>
          <a:solidFill>
            <a:srgbClr val="3034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400">
                <a:solidFill>
                  <a:srgbClr val="FFFFFF"/>
                </a:solidFill>
              </a:rPr>
              <a:t>03</a:t>
            </a: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1480909" y="3371868"/>
            <a:ext cx="1689281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>
              <a:spcBef>
                <a:spcPct val="0"/>
              </a:spcBef>
            </a:pPr>
            <a:r>
              <a:rPr lang="zh-CN" altLang="en-US" sz="1013" b="1" cap="all" dirty="0">
                <a:solidFill>
                  <a:srgbClr val="303435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输入关键字</a:t>
            </a:r>
            <a:endParaRPr lang="en-US" altLang="zh-CN" sz="1013" b="1" cap="all" dirty="0">
              <a:solidFill>
                <a:srgbClr val="303435"/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26" name="TextBox 12"/>
          <p:cNvSpPr txBox="1"/>
          <p:nvPr/>
        </p:nvSpPr>
        <p:spPr>
          <a:xfrm>
            <a:off x="1464630" y="3631112"/>
            <a:ext cx="1705560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dirty="0">
                <a:sym typeface="微软雅黑" pitchFamily="34" charset="-122"/>
              </a:rPr>
              <a:t>在此录入上述图表的描述说明，在此录入上述图表的描述说明，在此录入上述图表的描述说明，在此录入上述图表的描述说明</a:t>
            </a:r>
            <a:endParaRPr lang="en-US" altLang="zh-C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3824566" y="3371868"/>
            <a:ext cx="1689281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>
              <a:spcBef>
                <a:spcPct val="0"/>
              </a:spcBef>
            </a:pPr>
            <a:r>
              <a:rPr lang="zh-CN" altLang="en-US" sz="1013" b="1" cap="all" dirty="0">
                <a:solidFill>
                  <a:srgbClr val="303435"/>
                </a:solidFill>
                <a:latin typeface="微软雅黑" pitchFamily="34" charset="-122"/>
                <a:ea typeface="微软雅黑" pitchFamily="34" charset="-122"/>
              </a:rPr>
              <a:t>输入关键字</a:t>
            </a:r>
            <a:endParaRPr lang="en-US" altLang="zh-CN" sz="1013" b="1" cap="all" dirty="0">
              <a:solidFill>
                <a:srgbClr val="30343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14"/>
          <p:cNvSpPr txBox="1"/>
          <p:nvPr/>
        </p:nvSpPr>
        <p:spPr>
          <a:xfrm>
            <a:off x="3808286" y="3631112"/>
            <a:ext cx="1705560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dirty="0">
                <a:sym typeface="微软雅黑" pitchFamily="34" charset="-122"/>
              </a:rPr>
              <a:t>在此录入上述图表的描述说明，在此录入上述图表的描述说明，在此录入上述图表的描述说明，在此录入上述图表的描述说明</a:t>
            </a:r>
            <a:endParaRPr lang="en-US" altLang="zh-C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6141194" y="3371868"/>
            <a:ext cx="1689281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>
              <a:spcBef>
                <a:spcPct val="0"/>
              </a:spcBef>
            </a:pPr>
            <a:r>
              <a:rPr lang="zh-CN" altLang="en-US" sz="1013" b="1" cap="all" dirty="0">
                <a:solidFill>
                  <a:srgbClr val="303435"/>
                </a:solidFill>
                <a:latin typeface="微软雅黑" pitchFamily="34" charset="-122"/>
                <a:ea typeface="微软雅黑" pitchFamily="34" charset="-122"/>
              </a:rPr>
              <a:t>输入关键字</a:t>
            </a:r>
            <a:endParaRPr lang="en-US" altLang="zh-CN" sz="1013" b="1" cap="all" dirty="0">
              <a:solidFill>
                <a:srgbClr val="30343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16"/>
          <p:cNvSpPr txBox="1"/>
          <p:nvPr/>
        </p:nvSpPr>
        <p:spPr>
          <a:xfrm>
            <a:off x="6124915" y="3631112"/>
            <a:ext cx="1705560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dirty="0">
                <a:sym typeface="微软雅黑" pitchFamily="34" charset="-122"/>
              </a:rPr>
              <a:t>在此录入上述图表的描述说明，在此录入上述图表的描述说明，在此录入上述图表的描述说明，在此录入上述图表的描述说明</a:t>
            </a:r>
            <a:endParaRPr lang="en-US" altLang="zh-C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76458" y="271506"/>
            <a:ext cx="38485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100" b="1" dirty="0">
                <a:solidFill>
                  <a:schemeClr val="bg2">
                    <a:lumMod val="25000"/>
                  </a:schemeClr>
                </a:solidFill>
              </a:rPr>
              <a:t>相关相关标题文字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80002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5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75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25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build="p"/>
      <p:bldP spid="26" grpId="0" build="p"/>
      <p:bldP spid="27" grpId="0" build="p"/>
      <p:bldP spid="28" grpId="0" build="p"/>
      <p:bldP spid="29" grpId="0" build="p"/>
      <p:bldP spid="30" grpId="0" build="p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04913" y="2080678"/>
            <a:ext cx="1495425" cy="609600"/>
            <a:chOff x="1606551" y="2851151"/>
            <a:chExt cx="1993900" cy="812800"/>
          </a:xfrm>
        </p:grpSpPr>
        <p:sp>
          <p:nvSpPr>
            <p:cNvPr id="37" name="AutoShape 4"/>
            <p:cNvSpPr>
              <a:spLocks/>
            </p:cNvSpPr>
            <p:nvPr/>
          </p:nvSpPr>
          <p:spPr bwMode="auto">
            <a:xfrm>
              <a:off x="1619251" y="2851151"/>
              <a:ext cx="1587500" cy="1693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spcBef>
                  <a:spcPts val="600"/>
                </a:spcBef>
                <a:defRPr/>
              </a:pPr>
              <a:r>
                <a:rPr lang="zh-CN" altLang="en-US" sz="75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Calibri" charset="0"/>
                </a:rPr>
                <a:t>修改主题文字</a:t>
              </a:r>
              <a:endParaRPr lang="es-E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Calibri" charset="0"/>
              </a:endParaRPr>
            </a:p>
          </p:txBody>
        </p:sp>
        <p:sp>
          <p:nvSpPr>
            <p:cNvPr id="38" name="AutoShape 5"/>
            <p:cNvSpPr>
              <a:spLocks/>
            </p:cNvSpPr>
            <p:nvPr/>
          </p:nvSpPr>
          <p:spPr bwMode="auto">
            <a:xfrm>
              <a:off x="1606551" y="3039534"/>
              <a:ext cx="1993900" cy="6244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ts val="1500"/>
                </a:lnSpc>
              </a:pP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微软雅黑" pitchFamily="34" charset="-122"/>
                </a:rPr>
                <a:t>在此录入上述图表的描述说明，在此录入上述图表的描述说明，在此录入上述图表的描述说明</a:t>
              </a:r>
              <a:endParaRPr lang="en-US" altLang="zh-CN" sz="75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1203326" y="2837916"/>
            <a:ext cx="1568450" cy="1338263"/>
            <a:chOff x="1604434" y="3860801"/>
            <a:chExt cx="2091267" cy="1784351"/>
          </a:xfrm>
        </p:grpSpPr>
        <p:sp>
          <p:nvSpPr>
            <p:cNvPr id="39" name="AutoShape 6"/>
            <p:cNvSpPr>
              <a:spLocks/>
            </p:cNvSpPr>
            <p:nvPr/>
          </p:nvSpPr>
          <p:spPr bwMode="auto">
            <a:xfrm>
              <a:off x="2108201" y="3860801"/>
              <a:ext cx="1587500" cy="17843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0823"/>
                  </a:moveTo>
                  <a:lnTo>
                    <a:pt x="12190" y="0"/>
                  </a:lnTo>
                  <a:lnTo>
                    <a:pt x="12190" y="3143"/>
                  </a:lnTo>
                  <a:lnTo>
                    <a:pt x="0" y="3143"/>
                  </a:lnTo>
                  <a:lnTo>
                    <a:pt x="0" y="18456"/>
                  </a:lnTo>
                  <a:lnTo>
                    <a:pt x="12190" y="18456"/>
                  </a:lnTo>
                  <a:lnTo>
                    <a:pt x="12190" y="21599"/>
                  </a:lnTo>
                  <a:lnTo>
                    <a:pt x="21599" y="10823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40" name="AutoShape 7"/>
            <p:cNvSpPr>
              <a:spLocks/>
            </p:cNvSpPr>
            <p:nvPr/>
          </p:nvSpPr>
          <p:spPr bwMode="auto">
            <a:xfrm>
              <a:off x="1604434" y="4269318"/>
              <a:ext cx="996951" cy="1018116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8"/>
                <a:gd name="T4" fmla="+- 0 10800 961"/>
                <a:gd name="T5" fmla="*/ T4 w 19679"/>
                <a:gd name="T6" fmla="+- 0 10800 961"/>
                <a:gd name="T7" fmla="*/ 10800 h 19678"/>
                <a:gd name="T8" fmla="+- 0 10800 961"/>
                <a:gd name="T9" fmla="*/ T8 w 19679"/>
                <a:gd name="T10" fmla="+- 0 10800 961"/>
                <a:gd name="T11" fmla="*/ 10800 h 19678"/>
                <a:gd name="T12" fmla="+- 0 10800 961"/>
                <a:gd name="T13" fmla="*/ T12 w 19679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8">
                  <a:moveTo>
                    <a:pt x="16796" y="2882"/>
                  </a:moveTo>
                  <a:cubicBezTo>
                    <a:pt x="20639" y="6724"/>
                    <a:pt x="20639" y="12953"/>
                    <a:pt x="16796" y="16795"/>
                  </a:cubicBezTo>
                  <a:cubicBezTo>
                    <a:pt x="12954" y="20638"/>
                    <a:pt x="6724" y="20638"/>
                    <a:pt x="2882" y="16795"/>
                  </a:cubicBezTo>
                  <a:cubicBezTo>
                    <a:pt x="-961" y="12953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4F81B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grpSp>
          <p:nvGrpSpPr>
            <p:cNvPr id="45" name="Group 12"/>
            <p:cNvGrpSpPr>
              <a:grpSpLocks/>
            </p:cNvGrpSpPr>
            <p:nvPr/>
          </p:nvGrpSpPr>
          <p:grpSpPr bwMode="auto">
            <a:xfrm>
              <a:off x="1976967" y="4544485"/>
              <a:ext cx="298451" cy="444500"/>
              <a:chOff x="-1" y="-1"/>
              <a:chExt cx="223840" cy="333376"/>
            </a:xfrm>
          </p:grpSpPr>
          <p:sp>
            <p:nvSpPr>
              <p:cNvPr id="46" name="AutoShape 13"/>
              <p:cNvSpPr>
                <a:spLocks/>
              </p:cNvSpPr>
              <p:nvPr/>
            </p:nvSpPr>
            <p:spPr bwMode="auto">
              <a:xfrm>
                <a:off x="-1" y="-1"/>
                <a:ext cx="190502" cy="33337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29" y="17581"/>
                    </a:moveTo>
                    <a:cubicBezTo>
                      <a:pt x="2070" y="17581"/>
                      <a:pt x="2070" y="17581"/>
                      <a:pt x="2070" y="17581"/>
                    </a:cubicBezTo>
                    <a:cubicBezTo>
                      <a:pt x="2070" y="2679"/>
                      <a:pt x="2070" y="2679"/>
                      <a:pt x="2070" y="2679"/>
                    </a:cubicBezTo>
                    <a:cubicBezTo>
                      <a:pt x="19529" y="2679"/>
                      <a:pt x="19529" y="2679"/>
                      <a:pt x="19529" y="2679"/>
                    </a:cubicBezTo>
                    <a:cubicBezTo>
                      <a:pt x="19529" y="5860"/>
                      <a:pt x="19529" y="5860"/>
                      <a:pt x="19529" y="5860"/>
                    </a:cubicBezTo>
                    <a:cubicBezTo>
                      <a:pt x="21599" y="5860"/>
                      <a:pt x="21599" y="5860"/>
                      <a:pt x="21599" y="5860"/>
                    </a:cubicBezTo>
                    <a:cubicBezTo>
                      <a:pt x="21599" y="1674"/>
                      <a:pt x="21599" y="1674"/>
                      <a:pt x="21599" y="1674"/>
                    </a:cubicBezTo>
                    <a:cubicBezTo>
                      <a:pt x="21599" y="837"/>
                      <a:pt x="20121" y="0"/>
                      <a:pt x="18640" y="0"/>
                    </a:cubicBezTo>
                    <a:cubicBezTo>
                      <a:pt x="2663" y="0"/>
                      <a:pt x="2663" y="0"/>
                      <a:pt x="2663" y="0"/>
                    </a:cubicBezTo>
                    <a:cubicBezTo>
                      <a:pt x="1184" y="0"/>
                      <a:pt x="0" y="837"/>
                      <a:pt x="0" y="1674"/>
                    </a:cubicBezTo>
                    <a:cubicBezTo>
                      <a:pt x="0" y="20093"/>
                      <a:pt x="0" y="20093"/>
                      <a:pt x="0" y="20093"/>
                    </a:cubicBezTo>
                    <a:cubicBezTo>
                      <a:pt x="0" y="20930"/>
                      <a:pt x="1184" y="21599"/>
                      <a:pt x="2663" y="21599"/>
                    </a:cubicBezTo>
                    <a:cubicBezTo>
                      <a:pt x="18640" y="21599"/>
                      <a:pt x="18640" y="21599"/>
                      <a:pt x="18640" y="21599"/>
                    </a:cubicBezTo>
                    <a:cubicBezTo>
                      <a:pt x="20121" y="21599"/>
                      <a:pt x="21599" y="20930"/>
                      <a:pt x="21599" y="20093"/>
                    </a:cubicBezTo>
                    <a:cubicBezTo>
                      <a:pt x="21599" y="13228"/>
                      <a:pt x="21599" y="13228"/>
                      <a:pt x="21599" y="13228"/>
                    </a:cubicBezTo>
                    <a:cubicBezTo>
                      <a:pt x="19529" y="13228"/>
                      <a:pt x="19529" y="13228"/>
                      <a:pt x="19529" y="13228"/>
                    </a:cubicBezTo>
                    <a:lnTo>
                      <a:pt x="19529" y="17581"/>
                    </a:lnTo>
                    <a:close/>
                    <a:moveTo>
                      <a:pt x="16866" y="1005"/>
                    </a:moveTo>
                    <a:cubicBezTo>
                      <a:pt x="17162" y="1005"/>
                      <a:pt x="17753" y="1172"/>
                      <a:pt x="17753" y="1507"/>
                    </a:cubicBezTo>
                    <a:cubicBezTo>
                      <a:pt x="17753" y="1674"/>
                      <a:pt x="17162" y="1842"/>
                      <a:pt x="16866" y="1842"/>
                    </a:cubicBezTo>
                    <a:cubicBezTo>
                      <a:pt x="16570" y="1842"/>
                      <a:pt x="16274" y="1674"/>
                      <a:pt x="16274" y="1507"/>
                    </a:cubicBezTo>
                    <a:cubicBezTo>
                      <a:pt x="16274" y="1172"/>
                      <a:pt x="16570" y="1005"/>
                      <a:pt x="16866" y="1005"/>
                    </a:cubicBezTo>
                    <a:close/>
                    <a:moveTo>
                      <a:pt x="7101" y="1172"/>
                    </a:moveTo>
                    <a:cubicBezTo>
                      <a:pt x="14499" y="1172"/>
                      <a:pt x="14499" y="1172"/>
                      <a:pt x="14499" y="1172"/>
                    </a:cubicBezTo>
                    <a:cubicBezTo>
                      <a:pt x="14499" y="1674"/>
                      <a:pt x="14499" y="1674"/>
                      <a:pt x="14499" y="1674"/>
                    </a:cubicBezTo>
                    <a:cubicBezTo>
                      <a:pt x="7101" y="1674"/>
                      <a:pt x="7101" y="1674"/>
                      <a:pt x="7101" y="1674"/>
                    </a:cubicBezTo>
                    <a:lnTo>
                      <a:pt x="7101" y="1172"/>
                    </a:lnTo>
                    <a:close/>
                    <a:moveTo>
                      <a:pt x="14203" y="19926"/>
                    </a:moveTo>
                    <a:cubicBezTo>
                      <a:pt x="7397" y="19926"/>
                      <a:pt x="7397" y="19926"/>
                      <a:pt x="7397" y="19926"/>
                    </a:cubicBezTo>
                    <a:cubicBezTo>
                      <a:pt x="7397" y="18752"/>
                      <a:pt x="7397" y="18752"/>
                      <a:pt x="7397" y="18752"/>
                    </a:cubicBezTo>
                    <a:cubicBezTo>
                      <a:pt x="14203" y="18752"/>
                      <a:pt x="14203" y="18752"/>
                      <a:pt x="14203" y="18752"/>
                    </a:cubicBezTo>
                    <a:lnTo>
                      <a:pt x="14203" y="19926"/>
                    </a:lnTo>
                    <a:close/>
                  </a:path>
                </a:pathLst>
              </a:custGeom>
              <a:solidFill>
                <a:srgbClr val="FFFEF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cs typeface="Calibri" charset="0"/>
                </a:endParaRPr>
              </a:p>
            </p:txBody>
          </p:sp>
          <p:sp>
            <p:nvSpPr>
              <p:cNvPr id="47" name="AutoShape 14"/>
              <p:cNvSpPr>
                <a:spLocks/>
              </p:cNvSpPr>
              <p:nvPr/>
            </p:nvSpPr>
            <p:spPr bwMode="auto">
              <a:xfrm>
                <a:off x="80963" y="96836"/>
                <a:ext cx="142876" cy="1349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5329"/>
                    </a:moveTo>
                    <a:lnTo>
                      <a:pt x="2658" y="15329"/>
                    </a:lnTo>
                    <a:lnTo>
                      <a:pt x="0" y="21599"/>
                    </a:lnTo>
                    <a:lnTo>
                      <a:pt x="7311" y="15329"/>
                    </a:lnTo>
                    <a:lnTo>
                      <a:pt x="21599" y="15329"/>
                    </a:lnTo>
                    <a:lnTo>
                      <a:pt x="21599" y="0"/>
                    </a:lnTo>
                    <a:lnTo>
                      <a:pt x="0" y="0"/>
                    </a:lnTo>
                    <a:lnTo>
                      <a:pt x="0" y="15329"/>
                    </a:lnTo>
                    <a:close/>
                  </a:path>
                </a:pathLst>
              </a:custGeom>
              <a:solidFill>
                <a:srgbClr val="FFFEF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cs typeface="Calibri" charset="0"/>
                </a:endParaRPr>
              </a:p>
            </p:txBody>
          </p:sp>
        </p:grpSp>
      </p:grpSp>
      <p:grpSp>
        <p:nvGrpSpPr>
          <p:cNvPr id="68" name="组合 67"/>
          <p:cNvGrpSpPr/>
          <p:nvPr/>
        </p:nvGrpSpPr>
        <p:grpSpPr>
          <a:xfrm>
            <a:off x="4665664" y="2837916"/>
            <a:ext cx="1570037" cy="1338263"/>
            <a:chOff x="6220885" y="3860801"/>
            <a:chExt cx="2093382" cy="1784351"/>
          </a:xfrm>
        </p:grpSpPr>
        <p:sp>
          <p:nvSpPr>
            <p:cNvPr id="48" name="AutoShape 15"/>
            <p:cNvSpPr>
              <a:spLocks/>
            </p:cNvSpPr>
            <p:nvPr/>
          </p:nvSpPr>
          <p:spPr bwMode="auto">
            <a:xfrm>
              <a:off x="6726767" y="3860801"/>
              <a:ext cx="1587500" cy="17843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0823"/>
                  </a:moveTo>
                  <a:lnTo>
                    <a:pt x="12201" y="0"/>
                  </a:lnTo>
                  <a:lnTo>
                    <a:pt x="12201" y="3143"/>
                  </a:lnTo>
                  <a:lnTo>
                    <a:pt x="0" y="3143"/>
                  </a:lnTo>
                  <a:lnTo>
                    <a:pt x="0" y="18456"/>
                  </a:lnTo>
                  <a:lnTo>
                    <a:pt x="12201" y="18456"/>
                  </a:lnTo>
                  <a:lnTo>
                    <a:pt x="12201" y="21599"/>
                  </a:lnTo>
                  <a:lnTo>
                    <a:pt x="21599" y="10823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49" name="AutoShape 16"/>
            <p:cNvSpPr>
              <a:spLocks/>
            </p:cNvSpPr>
            <p:nvPr/>
          </p:nvSpPr>
          <p:spPr bwMode="auto">
            <a:xfrm>
              <a:off x="6220885" y="4269318"/>
              <a:ext cx="994833" cy="1018116"/>
            </a:xfrm>
            <a:custGeom>
              <a:avLst/>
              <a:gdLst>
                <a:gd name="T0" fmla="+- 0 10800 961"/>
                <a:gd name="T1" fmla="*/ T0 w 19678"/>
                <a:gd name="T2" fmla="+- 0 10800 961"/>
                <a:gd name="T3" fmla="*/ 10800 h 19678"/>
                <a:gd name="T4" fmla="+- 0 10800 961"/>
                <a:gd name="T5" fmla="*/ T4 w 19678"/>
                <a:gd name="T6" fmla="+- 0 10800 961"/>
                <a:gd name="T7" fmla="*/ 10800 h 19678"/>
                <a:gd name="T8" fmla="+- 0 10800 961"/>
                <a:gd name="T9" fmla="*/ T8 w 19678"/>
                <a:gd name="T10" fmla="+- 0 10800 961"/>
                <a:gd name="T11" fmla="*/ 10800 h 19678"/>
                <a:gd name="T12" fmla="+- 0 10800 961"/>
                <a:gd name="T13" fmla="*/ T12 w 19678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8">
                  <a:moveTo>
                    <a:pt x="16795" y="2882"/>
                  </a:moveTo>
                  <a:cubicBezTo>
                    <a:pt x="20638" y="6724"/>
                    <a:pt x="20638" y="12953"/>
                    <a:pt x="16795" y="16795"/>
                  </a:cubicBezTo>
                  <a:cubicBezTo>
                    <a:pt x="12953" y="20638"/>
                    <a:pt x="6724" y="20638"/>
                    <a:pt x="2882" y="16795"/>
                  </a:cubicBezTo>
                  <a:cubicBezTo>
                    <a:pt x="-961" y="12953"/>
                    <a:pt x="-961" y="6724"/>
                    <a:pt x="2882" y="2882"/>
                  </a:cubicBezTo>
                  <a:cubicBezTo>
                    <a:pt x="6724" y="-961"/>
                    <a:pt x="12953" y="-961"/>
                    <a:pt x="16795" y="2882"/>
                  </a:cubicBezTo>
                  <a:close/>
                </a:path>
              </a:pathLst>
            </a:custGeom>
            <a:solidFill>
              <a:srgbClr val="A1C4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50" name="AutoShape 17"/>
            <p:cNvSpPr>
              <a:spLocks/>
            </p:cNvSpPr>
            <p:nvPr/>
          </p:nvSpPr>
          <p:spPr bwMode="auto">
            <a:xfrm>
              <a:off x="6534151" y="4641851"/>
              <a:ext cx="355600" cy="2963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31" y="0"/>
                    <a:pt x="20944" y="162"/>
                    <a:pt x="21206" y="479"/>
                  </a:cubicBezTo>
                  <a:cubicBezTo>
                    <a:pt x="21468" y="799"/>
                    <a:pt x="21600" y="1178"/>
                    <a:pt x="21600" y="1618"/>
                  </a:cubicBezTo>
                  <a:lnTo>
                    <a:pt x="21600" y="19981"/>
                  </a:lnTo>
                  <a:cubicBezTo>
                    <a:pt x="21600" y="20421"/>
                    <a:pt x="21468" y="20801"/>
                    <a:pt x="21206" y="21121"/>
                  </a:cubicBezTo>
                  <a:cubicBezTo>
                    <a:pt x="20944" y="21437"/>
                    <a:pt x="20631" y="21599"/>
                    <a:pt x="20263" y="21599"/>
                  </a:cubicBezTo>
                  <a:lnTo>
                    <a:pt x="1345" y="21599"/>
                  </a:lnTo>
                  <a:cubicBezTo>
                    <a:pt x="981" y="21599"/>
                    <a:pt x="662" y="21437"/>
                    <a:pt x="398" y="21121"/>
                  </a:cubicBezTo>
                  <a:cubicBezTo>
                    <a:pt x="131" y="20801"/>
                    <a:pt x="0" y="20421"/>
                    <a:pt x="0" y="19981"/>
                  </a:cubicBezTo>
                  <a:lnTo>
                    <a:pt x="0" y="1618"/>
                  </a:lnTo>
                  <a:cubicBezTo>
                    <a:pt x="0" y="1178"/>
                    <a:pt x="131" y="799"/>
                    <a:pt x="398" y="479"/>
                  </a:cubicBezTo>
                  <a:cubicBezTo>
                    <a:pt x="662" y="162"/>
                    <a:pt x="981" y="0"/>
                    <a:pt x="1345" y="0"/>
                  </a:cubicBezTo>
                  <a:lnTo>
                    <a:pt x="20263" y="0"/>
                  </a:lnTo>
                  <a:close/>
                  <a:moveTo>
                    <a:pt x="4052" y="2171"/>
                  </a:moveTo>
                  <a:cubicBezTo>
                    <a:pt x="4052" y="2021"/>
                    <a:pt x="4009" y="1892"/>
                    <a:pt x="3924" y="1783"/>
                  </a:cubicBezTo>
                  <a:cubicBezTo>
                    <a:pt x="3839" y="1677"/>
                    <a:pt x="3729" y="1621"/>
                    <a:pt x="3593" y="1621"/>
                  </a:cubicBezTo>
                  <a:lnTo>
                    <a:pt x="1801" y="1621"/>
                  </a:lnTo>
                  <a:cubicBezTo>
                    <a:pt x="1676" y="1621"/>
                    <a:pt x="1568" y="1674"/>
                    <a:pt x="1480" y="1777"/>
                  </a:cubicBezTo>
                  <a:cubicBezTo>
                    <a:pt x="1390" y="1880"/>
                    <a:pt x="1343" y="2012"/>
                    <a:pt x="1343" y="2171"/>
                  </a:cubicBezTo>
                  <a:lnTo>
                    <a:pt x="1343" y="4321"/>
                  </a:lnTo>
                  <a:cubicBezTo>
                    <a:pt x="1343" y="4470"/>
                    <a:pt x="1387" y="4603"/>
                    <a:pt x="1473" y="4708"/>
                  </a:cubicBezTo>
                  <a:cubicBezTo>
                    <a:pt x="1558" y="4817"/>
                    <a:pt x="1669" y="4867"/>
                    <a:pt x="1801" y="4867"/>
                  </a:cubicBezTo>
                  <a:lnTo>
                    <a:pt x="3593" y="4867"/>
                  </a:lnTo>
                  <a:cubicBezTo>
                    <a:pt x="3721" y="4867"/>
                    <a:pt x="3828" y="4820"/>
                    <a:pt x="3917" y="4717"/>
                  </a:cubicBezTo>
                  <a:cubicBezTo>
                    <a:pt x="4007" y="4614"/>
                    <a:pt x="4052" y="4482"/>
                    <a:pt x="4052" y="4321"/>
                  </a:cubicBezTo>
                  <a:lnTo>
                    <a:pt x="4052" y="2171"/>
                  </a:lnTo>
                  <a:close/>
                  <a:moveTo>
                    <a:pt x="4052" y="7202"/>
                  </a:moveTo>
                  <a:cubicBezTo>
                    <a:pt x="4052" y="7055"/>
                    <a:pt x="4009" y="6926"/>
                    <a:pt x="3924" y="6817"/>
                  </a:cubicBezTo>
                  <a:cubicBezTo>
                    <a:pt x="3839" y="6709"/>
                    <a:pt x="3729" y="6656"/>
                    <a:pt x="3593" y="6656"/>
                  </a:cubicBezTo>
                  <a:lnTo>
                    <a:pt x="1801" y="6656"/>
                  </a:lnTo>
                  <a:cubicBezTo>
                    <a:pt x="1676" y="6656"/>
                    <a:pt x="1568" y="6709"/>
                    <a:pt x="1480" y="6817"/>
                  </a:cubicBezTo>
                  <a:cubicBezTo>
                    <a:pt x="1390" y="6926"/>
                    <a:pt x="1343" y="7055"/>
                    <a:pt x="1343" y="7202"/>
                  </a:cubicBezTo>
                  <a:lnTo>
                    <a:pt x="1343" y="9370"/>
                  </a:lnTo>
                  <a:cubicBezTo>
                    <a:pt x="1343" y="9516"/>
                    <a:pt x="1387" y="9646"/>
                    <a:pt x="1473" y="9757"/>
                  </a:cubicBezTo>
                  <a:cubicBezTo>
                    <a:pt x="1558" y="9863"/>
                    <a:pt x="1669" y="9916"/>
                    <a:pt x="1801" y="9916"/>
                  </a:cubicBezTo>
                  <a:lnTo>
                    <a:pt x="3593" y="9916"/>
                  </a:lnTo>
                  <a:cubicBezTo>
                    <a:pt x="3721" y="9916"/>
                    <a:pt x="3828" y="9863"/>
                    <a:pt x="3917" y="9757"/>
                  </a:cubicBezTo>
                  <a:cubicBezTo>
                    <a:pt x="4007" y="9646"/>
                    <a:pt x="4052" y="9516"/>
                    <a:pt x="4052" y="9370"/>
                  </a:cubicBezTo>
                  <a:lnTo>
                    <a:pt x="4052" y="7202"/>
                  </a:lnTo>
                  <a:close/>
                  <a:moveTo>
                    <a:pt x="4052" y="12233"/>
                  </a:moveTo>
                  <a:cubicBezTo>
                    <a:pt x="4052" y="12083"/>
                    <a:pt x="4009" y="11957"/>
                    <a:pt x="3924" y="11846"/>
                  </a:cubicBezTo>
                  <a:cubicBezTo>
                    <a:pt x="3839" y="11740"/>
                    <a:pt x="3729" y="11686"/>
                    <a:pt x="3593" y="11686"/>
                  </a:cubicBezTo>
                  <a:lnTo>
                    <a:pt x="1801" y="11686"/>
                  </a:lnTo>
                  <a:cubicBezTo>
                    <a:pt x="1676" y="11686"/>
                    <a:pt x="1568" y="11740"/>
                    <a:pt x="1480" y="11846"/>
                  </a:cubicBezTo>
                  <a:cubicBezTo>
                    <a:pt x="1390" y="11957"/>
                    <a:pt x="1343" y="12083"/>
                    <a:pt x="1343" y="12233"/>
                  </a:cubicBezTo>
                  <a:lnTo>
                    <a:pt x="1343" y="14401"/>
                  </a:lnTo>
                  <a:cubicBezTo>
                    <a:pt x="1343" y="14548"/>
                    <a:pt x="1387" y="14677"/>
                    <a:pt x="1473" y="14786"/>
                  </a:cubicBezTo>
                  <a:cubicBezTo>
                    <a:pt x="1558" y="14894"/>
                    <a:pt x="1669" y="14947"/>
                    <a:pt x="1801" y="14947"/>
                  </a:cubicBezTo>
                  <a:lnTo>
                    <a:pt x="3593" y="14947"/>
                  </a:lnTo>
                  <a:cubicBezTo>
                    <a:pt x="3721" y="14947"/>
                    <a:pt x="3828" y="14894"/>
                    <a:pt x="3917" y="14786"/>
                  </a:cubicBezTo>
                  <a:cubicBezTo>
                    <a:pt x="4007" y="14677"/>
                    <a:pt x="4052" y="14548"/>
                    <a:pt x="4052" y="14401"/>
                  </a:cubicBezTo>
                  <a:lnTo>
                    <a:pt x="4052" y="12233"/>
                  </a:lnTo>
                  <a:close/>
                  <a:moveTo>
                    <a:pt x="4052" y="17284"/>
                  </a:moveTo>
                  <a:cubicBezTo>
                    <a:pt x="4052" y="17136"/>
                    <a:pt x="4009" y="17005"/>
                    <a:pt x="3924" y="16897"/>
                  </a:cubicBezTo>
                  <a:cubicBezTo>
                    <a:pt x="3839" y="16791"/>
                    <a:pt x="3729" y="16736"/>
                    <a:pt x="3593" y="16736"/>
                  </a:cubicBezTo>
                  <a:lnTo>
                    <a:pt x="1801" y="16736"/>
                  </a:lnTo>
                  <a:cubicBezTo>
                    <a:pt x="1676" y="16736"/>
                    <a:pt x="1568" y="16788"/>
                    <a:pt x="1480" y="16891"/>
                  </a:cubicBezTo>
                  <a:cubicBezTo>
                    <a:pt x="1390" y="16995"/>
                    <a:pt x="1343" y="17124"/>
                    <a:pt x="1343" y="17284"/>
                  </a:cubicBezTo>
                  <a:lnTo>
                    <a:pt x="1343" y="19434"/>
                  </a:lnTo>
                  <a:cubicBezTo>
                    <a:pt x="1343" y="19584"/>
                    <a:pt x="1387" y="19714"/>
                    <a:pt x="1473" y="19822"/>
                  </a:cubicBezTo>
                  <a:cubicBezTo>
                    <a:pt x="1558" y="19929"/>
                    <a:pt x="1669" y="19984"/>
                    <a:pt x="1801" y="19984"/>
                  </a:cubicBezTo>
                  <a:lnTo>
                    <a:pt x="3593" y="19984"/>
                  </a:lnTo>
                  <a:cubicBezTo>
                    <a:pt x="3721" y="19984"/>
                    <a:pt x="3828" y="19932"/>
                    <a:pt x="3917" y="19828"/>
                  </a:cubicBezTo>
                  <a:cubicBezTo>
                    <a:pt x="4007" y="19726"/>
                    <a:pt x="4052" y="19596"/>
                    <a:pt x="4052" y="19434"/>
                  </a:cubicBezTo>
                  <a:lnTo>
                    <a:pt x="4052" y="17284"/>
                  </a:lnTo>
                  <a:close/>
                  <a:moveTo>
                    <a:pt x="16194" y="2171"/>
                  </a:moveTo>
                  <a:cubicBezTo>
                    <a:pt x="16194" y="2021"/>
                    <a:pt x="16150" y="1892"/>
                    <a:pt x="16065" y="1783"/>
                  </a:cubicBezTo>
                  <a:cubicBezTo>
                    <a:pt x="15979" y="1677"/>
                    <a:pt x="15871" y="1621"/>
                    <a:pt x="15737" y="1621"/>
                  </a:cubicBezTo>
                  <a:lnTo>
                    <a:pt x="5858" y="1621"/>
                  </a:lnTo>
                  <a:cubicBezTo>
                    <a:pt x="5730" y="1621"/>
                    <a:pt x="5623" y="1674"/>
                    <a:pt x="5535" y="1777"/>
                  </a:cubicBezTo>
                  <a:cubicBezTo>
                    <a:pt x="5445" y="1880"/>
                    <a:pt x="5400" y="2012"/>
                    <a:pt x="5400" y="2171"/>
                  </a:cubicBezTo>
                  <a:lnTo>
                    <a:pt x="5400" y="9370"/>
                  </a:lnTo>
                  <a:cubicBezTo>
                    <a:pt x="5400" y="9516"/>
                    <a:pt x="5442" y="9646"/>
                    <a:pt x="5528" y="9757"/>
                  </a:cubicBezTo>
                  <a:cubicBezTo>
                    <a:pt x="5616" y="9863"/>
                    <a:pt x="5724" y="9916"/>
                    <a:pt x="5858" y="9916"/>
                  </a:cubicBezTo>
                  <a:lnTo>
                    <a:pt x="15737" y="9916"/>
                  </a:lnTo>
                  <a:cubicBezTo>
                    <a:pt x="15862" y="9916"/>
                    <a:pt x="15969" y="9863"/>
                    <a:pt x="16060" y="9757"/>
                  </a:cubicBezTo>
                  <a:cubicBezTo>
                    <a:pt x="16148" y="9646"/>
                    <a:pt x="16194" y="9516"/>
                    <a:pt x="16194" y="9370"/>
                  </a:cubicBezTo>
                  <a:lnTo>
                    <a:pt x="16194" y="2171"/>
                  </a:lnTo>
                  <a:close/>
                  <a:moveTo>
                    <a:pt x="16194" y="12233"/>
                  </a:moveTo>
                  <a:cubicBezTo>
                    <a:pt x="16194" y="12083"/>
                    <a:pt x="16150" y="11957"/>
                    <a:pt x="16065" y="11846"/>
                  </a:cubicBezTo>
                  <a:cubicBezTo>
                    <a:pt x="15979" y="11740"/>
                    <a:pt x="15871" y="11686"/>
                    <a:pt x="15737" y="11686"/>
                  </a:cubicBezTo>
                  <a:lnTo>
                    <a:pt x="5858" y="11686"/>
                  </a:lnTo>
                  <a:cubicBezTo>
                    <a:pt x="5730" y="11686"/>
                    <a:pt x="5623" y="11740"/>
                    <a:pt x="5535" y="11846"/>
                  </a:cubicBezTo>
                  <a:cubicBezTo>
                    <a:pt x="5445" y="11957"/>
                    <a:pt x="5400" y="12083"/>
                    <a:pt x="5400" y="12233"/>
                  </a:cubicBezTo>
                  <a:lnTo>
                    <a:pt x="5400" y="19431"/>
                  </a:lnTo>
                  <a:cubicBezTo>
                    <a:pt x="5400" y="19581"/>
                    <a:pt x="5442" y="19711"/>
                    <a:pt x="5528" y="19819"/>
                  </a:cubicBezTo>
                  <a:cubicBezTo>
                    <a:pt x="5616" y="19926"/>
                    <a:pt x="5724" y="19981"/>
                    <a:pt x="5858" y="19981"/>
                  </a:cubicBezTo>
                  <a:lnTo>
                    <a:pt x="15737" y="19981"/>
                  </a:lnTo>
                  <a:cubicBezTo>
                    <a:pt x="15862" y="19981"/>
                    <a:pt x="15969" y="19929"/>
                    <a:pt x="16060" y="19825"/>
                  </a:cubicBezTo>
                  <a:cubicBezTo>
                    <a:pt x="16148" y="19723"/>
                    <a:pt x="16194" y="19593"/>
                    <a:pt x="16194" y="19431"/>
                  </a:cubicBezTo>
                  <a:lnTo>
                    <a:pt x="16194" y="12233"/>
                  </a:lnTo>
                  <a:close/>
                  <a:moveTo>
                    <a:pt x="20263" y="2171"/>
                  </a:moveTo>
                  <a:cubicBezTo>
                    <a:pt x="20263" y="2021"/>
                    <a:pt x="20217" y="1892"/>
                    <a:pt x="20129" y="1783"/>
                  </a:cubicBezTo>
                  <a:cubicBezTo>
                    <a:pt x="20038" y="1677"/>
                    <a:pt x="19930" y="1621"/>
                    <a:pt x="19806" y="1621"/>
                  </a:cubicBezTo>
                  <a:lnTo>
                    <a:pt x="18001" y="1621"/>
                  </a:lnTo>
                  <a:cubicBezTo>
                    <a:pt x="17876" y="1621"/>
                    <a:pt x="17769" y="1674"/>
                    <a:pt x="17678" y="1777"/>
                  </a:cubicBezTo>
                  <a:cubicBezTo>
                    <a:pt x="17590" y="1880"/>
                    <a:pt x="17546" y="2012"/>
                    <a:pt x="17546" y="2171"/>
                  </a:cubicBezTo>
                  <a:lnTo>
                    <a:pt x="17546" y="4321"/>
                  </a:lnTo>
                  <a:cubicBezTo>
                    <a:pt x="17546" y="4470"/>
                    <a:pt x="17590" y="4603"/>
                    <a:pt x="17678" y="4708"/>
                  </a:cubicBezTo>
                  <a:cubicBezTo>
                    <a:pt x="17769" y="4817"/>
                    <a:pt x="17876" y="4867"/>
                    <a:pt x="18001" y="4867"/>
                  </a:cubicBezTo>
                  <a:lnTo>
                    <a:pt x="19806" y="4867"/>
                  </a:lnTo>
                  <a:cubicBezTo>
                    <a:pt x="19930" y="4867"/>
                    <a:pt x="20038" y="4820"/>
                    <a:pt x="20129" y="4717"/>
                  </a:cubicBezTo>
                  <a:cubicBezTo>
                    <a:pt x="20217" y="4614"/>
                    <a:pt x="20263" y="4482"/>
                    <a:pt x="20263" y="4321"/>
                  </a:cubicBezTo>
                  <a:lnTo>
                    <a:pt x="20263" y="2171"/>
                  </a:lnTo>
                  <a:close/>
                  <a:moveTo>
                    <a:pt x="20263" y="7202"/>
                  </a:moveTo>
                  <a:cubicBezTo>
                    <a:pt x="20263" y="7055"/>
                    <a:pt x="20217" y="6926"/>
                    <a:pt x="20129" y="6817"/>
                  </a:cubicBezTo>
                  <a:cubicBezTo>
                    <a:pt x="20038" y="6709"/>
                    <a:pt x="19930" y="6656"/>
                    <a:pt x="19806" y="6656"/>
                  </a:cubicBezTo>
                  <a:lnTo>
                    <a:pt x="18001" y="6656"/>
                  </a:lnTo>
                  <a:cubicBezTo>
                    <a:pt x="17876" y="6656"/>
                    <a:pt x="17769" y="6709"/>
                    <a:pt x="17678" y="6817"/>
                  </a:cubicBezTo>
                  <a:cubicBezTo>
                    <a:pt x="17590" y="6926"/>
                    <a:pt x="17546" y="7055"/>
                    <a:pt x="17546" y="7202"/>
                  </a:cubicBezTo>
                  <a:lnTo>
                    <a:pt x="17546" y="9370"/>
                  </a:lnTo>
                  <a:cubicBezTo>
                    <a:pt x="17546" y="9516"/>
                    <a:pt x="17590" y="9646"/>
                    <a:pt x="17678" y="9757"/>
                  </a:cubicBezTo>
                  <a:cubicBezTo>
                    <a:pt x="17769" y="9863"/>
                    <a:pt x="17876" y="9916"/>
                    <a:pt x="18001" y="9916"/>
                  </a:cubicBezTo>
                  <a:lnTo>
                    <a:pt x="19806" y="9916"/>
                  </a:lnTo>
                  <a:cubicBezTo>
                    <a:pt x="19930" y="9916"/>
                    <a:pt x="20038" y="9863"/>
                    <a:pt x="20129" y="9757"/>
                  </a:cubicBezTo>
                  <a:cubicBezTo>
                    <a:pt x="20217" y="9646"/>
                    <a:pt x="20263" y="9516"/>
                    <a:pt x="20263" y="9370"/>
                  </a:cubicBezTo>
                  <a:lnTo>
                    <a:pt x="20263" y="7202"/>
                  </a:lnTo>
                  <a:close/>
                  <a:moveTo>
                    <a:pt x="20263" y="12233"/>
                  </a:moveTo>
                  <a:cubicBezTo>
                    <a:pt x="20263" y="12083"/>
                    <a:pt x="20217" y="11957"/>
                    <a:pt x="20129" y="11846"/>
                  </a:cubicBezTo>
                  <a:cubicBezTo>
                    <a:pt x="20038" y="11740"/>
                    <a:pt x="19930" y="11686"/>
                    <a:pt x="19806" y="11686"/>
                  </a:cubicBezTo>
                  <a:lnTo>
                    <a:pt x="18001" y="11686"/>
                  </a:lnTo>
                  <a:cubicBezTo>
                    <a:pt x="17876" y="11686"/>
                    <a:pt x="17769" y="11740"/>
                    <a:pt x="17678" y="11846"/>
                  </a:cubicBezTo>
                  <a:cubicBezTo>
                    <a:pt x="17590" y="11957"/>
                    <a:pt x="17546" y="12083"/>
                    <a:pt x="17546" y="12233"/>
                  </a:cubicBezTo>
                  <a:lnTo>
                    <a:pt x="17546" y="14401"/>
                  </a:lnTo>
                  <a:cubicBezTo>
                    <a:pt x="17546" y="14548"/>
                    <a:pt x="17590" y="14677"/>
                    <a:pt x="17678" y="14786"/>
                  </a:cubicBezTo>
                  <a:cubicBezTo>
                    <a:pt x="17769" y="14894"/>
                    <a:pt x="17876" y="14947"/>
                    <a:pt x="18001" y="14947"/>
                  </a:cubicBezTo>
                  <a:lnTo>
                    <a:pt x="19806" y="14947"/>
                  </a:lnTo>
                  <a:cubicBezTo>
                    <a:pt x="19930" y="14947"/>
                    <a:pt x="20038" y="14894"/>
                    <a:pt x="20129" y="14786"/>
                  </a:cubicBezTo>
                  <a:cubicBezTo>
                    <a:pt x="20217" y="14677"/>
                    <a:pt x="20263" y="14548"/>
                    <a:pt x="20263" y="14401"/>
                  </a:cubicBezTo>
                  <a:lnTo>
                    <a:pt x="20263" y="12233"/>
                  </a:lnTo>
                  <a:close/>
                  <a:moveTo>
                    <a:pt x="20263" y="17284"/>
                  </a:moveTo>
                  <a:cubicBezTo>
                    <a:pt x="20263" y="17136"/>
                    <a:pt x="20217" y="17005"/>
                    <a:pt x="20129" y="16897"/>
                  </a:cubicBezTo>
                  <a:cubicBezTo>
                    <a:pt x="20038" y="16791"/>
                    <a:pt x="19930" y="16736"/>
                    <a:pt x="19806" y="16736"/>
                  </a:cubicBezTo>
                  <a:lnTo>
                    <a:pt x="18001" y="16736"/>
                  </a:lnTo>
                  <a:cubicBezTo>
                    <a:pt x="17876" y="16736"/>
                    <a:pt x="17769" y="16788"/>
                    <a:pt x="17678" y="16891"/>
                  </a:cubicBezTo>
                  <a:cubicBezTo>
                    <a:pt x="17590" y="16995"/>
                    <a:pt x="17546" y="17124"/>
                    <a:pt x="17546" y="17284"/>
                  </a:cubicBezTo>
                  <a:lnTo>
                    <a:pt x="17546" y="19434"/>
                  </a:lnTo>
                  <a:cubicBezTo>
                    <a:pt x="17546" y="19584"/>
                    <a:pt x="17590" y="19714"/>
                    <a:pt x="17678" y="19822"/>
                  </a:cubicBezTo>
                  <a:cubicBezTo>
                    <a:pt x="17769" y="19929"/>
                    <a:pt x="17876" y="19984"/>
                    <a:pt x="18001" y="19984"/>
                  </a:cubicBezTo>
                  <a:lnTo>
                    <a:pt x="19806" y="19984"/>
                  </a:lnTo>
                  <a:cubicBezTo>
                    <a:pt x="19930" y="19984"/>
                    <a:pt x="20038" y="19932"/>
                    <a:pt x="20129" y="19828"/>
                  </a:cubicBezTo>
                  <a:cubicBezTo>
                    <a:pt x="20217" y="19726"/>
                    <a:pt x="20263" y="19596"/>
                    <a:pt x="20263" y="19434"/>
                  </a:cubicBezTo>
                  <a:lnTo>
                    <a:pt x="20263" y="172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2952751" y="2837916"/>
            <a:ext cx="1565275" cy="1338263"/>
            <a:chOff x="3937001" y="3860801"/>
            <a:chExt cx="2087033" cy="1784351"/>
          </a:xfrm>
        </p:grpSpPr>
        <p:sp>
          <p:nvSpPr>
            <p:cNvPr id="41" name="AutoShape 8"/>
            <p:cNvSpPr>
              <a:spLocks/>
            </p:cNvSpPr>
            <p:nvPr/>
          </p:nvSpPr>
          <p:spPr bwMode="auto">
            <a:xfrm>
              <a:off x="4436534" y="3860801"/>
              <a:ext cx="1587500" cy="17843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0823"/>
                  </a:moveTo>
                  <a:lnTo>
                    <a:pt x="12199" y="0"/>
                  </a:lnTo>
                  <a:lnTo>
                    <a:pt x="12199" y="3143"/>
                  </a:lnTo>
                  <a:lnTo>
                    <a:pt x="0" y="3143"/>
                  </a:lnTo>
                  <a:lnTo>
                    <a:pt x="0" y="18456"/>
                  </a:lnTo>
                  <a:lnTo>
                    <a:pt x="12199" y="18456"/>
                  </a:lnTo>
                  <a:lnTo>
                    <a:pt x="12199" y="21599"/>
                  </a:lnTo>
                  <a:lnTo>
                    <a:pt x="21599" y="10823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42" name="AutoShape 9"/>
            <p:cNvSpPr>
              <a:spLocks/>
            </p:cNvSpPr>
            <p:nvPr/>
          </p:nvSpPr>
          <p:spPr bwMode="auto">
            <a:xfrm>
              <a:off x="3937001" y="4269318"/>
              <a:ext cx="994833" cy="1018116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8"/>
                <a:gd name="T4" fmla="+- 0 10800 961"/>
                <a:gd name="T5" fmla="*/ T4 w 19679"/>
                <a:gd name="T6" fmla="+- 0 10800 961"/>
                <a:gd name="T7" fmla="*/ 10800 h 19678"/>
                <a:gd name="T8" fmla="+- 0 10800 961"/>
                <a:gd name="T9" fmla="*/ T8 w 19679"/>
                <a:gd name="T10" fmla="+- 0 10800 961"/>
                <a:gd name="T11" fmla="*/ 10800 h 19678"/>
                <a:gd name="T12" fmla="+- 0 10800 961"/>
                <a:gd name="T13" fmla="*/ T12 w 19679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8">
                  <a:moveTo>
                    <a:pt x="16796" y="2882"/>
                  </a:moveTo>
                  <a:cubicBezTo>
                    <a:pt x="20639" y="6724"/>
                    <a:pt x="20639" y="12953"/>
                    <a:pt x="16796" y="16795"/>
                  </a:cubicBezTo>
                  <a:cubicBezTo>
                    <a:pt x="12953" y="20638"/>
                    <a:pt x="6723" y="20638"/>
                    <a:pt x="2881" y="16795"/>
                  </a:cubicBezTo>
                  <a:cubicBezTo>
                    <a:pt x="-961" y="12953"/>
                    <a:pt x="-961" y="6724"/>
                    <a:pt x="2881" y="2882"/>
                  </a:cubicBezTo>
                  <a:cubicBezTo>
                    <a:pt x="6723" y="-961"/>
                    <a:pt x="12953" y="-961"/>
                    <a:pt x="16796" y="2882"/>
                  </a:cubicBezTo>
                  <a:close/>
                </a:path>
              </a:pathLst>
            </a:custGeom>
            <a:solidFill>
              <a:srgbClr val="3BB6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51" name="AutoShape 18"/>
            <p:cNvSpPr>
              <a:spLocks/>
            </p:cNvSpPr>
            <p:nvPr/>
          </p:nvSpPr>
          <p:spPr bwMode="auto">
            <a:xfrm>
              <a:off x="4273551" y="4603751"/>
              <a:ext cx="355600" cy="355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8" y="0"/>
                  </a:moveTo>
                  <a:cubicBezTo>
                    <a:pt x="19650" y="0"/>
                    <a:pt x="20287" y="264"/>
                    <a:pt x="20813" y="796"/>
                  </a:cubicBezTo>
                  <a:cubicBezTo>
                    <a:pt x="21336" y="1322"/>
                    <a:pt x="21599" y="1962"/>
                    <a:pt x="21599" y="2711"/>
                  </a:cubicBezTo>
                  <a:lnTo>
                    <a:pt x="21599" y="18883"/>
                  </a:lnTo>
                  <a:cubicBezTo>
                    <a:pt x="21599" y="19268"/>
                    <a:pt x="21526" y="19623"/>
                    <a:pt x="21383" y="19951"/>
                  </a:cubicBezTo>
                  <a:cubicBezTo>
                    <a:pt x="21236" y="20281"/>
                    <a:pt x="21042" y="20563"/>
                    <a:pt x="20804" y="20804"/>
                  </a:cubicBezTo>
                  <a:cubicBezTo>
                    <a:pt x="20565" y="21042"/>
                    <a:pt x="20278" y="21232"/>
                    <a:pt x="19940" y="21377"/>
                  </a:cubicBezTo>
                  <a:cubicBezTo>
                    <a:pt x="19603" y="21523"/>
                    <a:pt x="19256" y="21594"/>
                    <a:pt x="18898" y="21594"/>
                  </a:cubicBezTo>
                  <a:lnTo>
                    <a:pt x="12066" y="21594"/>
                  </a:lnTo>
                  <a:lnTo>
                    <a:pt x="12066" y="12552"/>
                  </a:lnTo>
                  <a:lnTo>
                    <a:pt x="14486" y="12552"/>
                  </a:lnTo>
                  <a:cubicBezTo>
                    <a:pt x="14595" y="12552"/>
                    <a:pt x="14698" y="12517"/>
                    <a:pt x="14789" y="12441"/>
                  </a:cubicBezTo>
                  <a:cubicBezTo>
                    <a:pt x="14876" y="12367"/>
                    <a:pt x="14921" y="12267"/>
                    <a:pt x="14921" y="12144"/>
                  </a:cubicBezTo>
                  <a:lnTo>
                    <a:pt x="15088" y="9779"/>
                  </a:lnTo>
                  <a:cubicBezTo>
                    <a:pt x="15088" y="9650"/>
                    <a:pt x="15050" y="9538"/>
                    <a:pt x="14976" y="9444"/>
                  </a:cubicBezTo>
                  <a:cubicBezTo>
                    <a:pt x="14883" y="9349"/>
                    <a:pt x="14774" y="9303"/>
                    <a:pt x="14653" y="9303"/>
                  </a:cubicBezTo>
                  <a:lnTo>
                    <a:pt x="12066" y="9303"/>
                  </a:lnTo>
                  <a:lnTo>
                    <a:pt x="12066" y="8262"/>
                  </a:lnTo>
                  <a:cubicBezTo>
                    <a:pt x="12066" y="7879"/>
                    <a:pt x="12116" y="7623"/>
                    <a:pt x="12216" y="7497"/>
                  </a:cubicBezTo>
                  <a:cubicBezTo>
                    <a:pt x="12312" y="7370"/>
                    <a:pt x="12565" y="7309"/>
                    <a:pt x="12965" y="7309"/>
                  </a:cubicBezTo>
                  <a:cubicBezTo>
                    <a:pt x="13203" y="7309"/>
                    <a:pt x="13457" y="7326"/>
                    <a:pt x="13746" y="7367"/>
                  </a:cubicBezTo>
                  <a:cubicBezTo>
                    <a:pt x="14034" y="7406"/>
                    <a:pt x="14307" y="7456"/>
                    <a:pt x="14568" y="7520"/>
                  </a:cubicBezTo>
                  <a:cubicBezTo>
                    <a:pt x="14624" y="7520"/>
                    <a:pt x="14686" y="7514"/>
                    <a:pt x="14759" y="7499"/>
                  </a:cubicBezTo>
                  <a:cubicBezTo>
                    <a:pt x="14829" y="7485"/>
                    <a:pt x="14883" y="7458"/>
                    <a:pt x="14921" y="7423"/>
                  </a:cubicBezTo>
                  <a:cubicBezTo>
                    <a:pt x="15014" y="7367"/>
                    <a:pt x="15079" y="7264"/>
                    <a:pt x="15118" y="7115"/>
                  </a:cubicBezTo>
                  <a:lnTo>
                    <a:pt x="15437" y="4838"/>
                  </a:lnTo>
                  <a:cubicBezTo>
                    <a:pt x="15479" y="4565"/>
                    <a:pt x="15361" y="4403"/>
                    <a:pt x="15088" y="4347"/>
                  </a:cubicBezTo>
                  <a:cubicBezTo>
                    <a:pt x="14245" y="4112"/>
                    <a:pt x="13364" y="4001"/>
                    <a:pt x="12445" y="4010"/>
                  </a:cubicBezTo>
                  <a:cubicBezTo>
                    <a:pt x="9625" y="4010"/>
                    <a:pt x="8212" y="5384"/>
                    <a:pt x="8212" y="8128"/>
                  </a:cubicBezTo>
                  <a:lnTo>
                    <a:pt x="8212" y="9309"/>
                  </a:lnTo>
                  <a:lnTo>
                    <a:pt x="6764" y="9309"/>
                  </a:lnTo>
                  <a:cubicBezTo>
                    <a:pt x="6456" y="9309"/>
                    <a:pt x="6306" y="9458"/>
                    <a:pt x="6317" y="9757"/>
                  </a:cubicBezTo>
                  <a:lnTo>
                    <a:pt x="6317" y="12120"/>
                  </a:lnTo>
                  <a:cubicBezTo>
                    <a:pt x="6317" y="12234"/>
                    <a:pt x="6356" y="12334"/>
                    <a:pt x="6444" y="12426"/>
                  </a:cubicBezTo>
                  <a:cubicBezTo>
                    <a:pt x="6526" y="12514"/>
                    <a:pt x="6632" y="12557"/>
                    <a:pt x="6764" y="12557"/>
                  </a:cubicBezTo>
                  <a:lnTo>
                    <a:pt x="8212" y="12557"/>
                  </a:lnTo>
                  <a:lnTo>
                    <a:pt x="8212" y="21599"/>
                  </a:lnTo>
                  <a:lnTo>
                    <a:pt x="2685" y="21599"/>
                  </a:lnTo>
                  <a:cubicBezTo>
                    <a:pt x="2320" y="21599"/>
                    <a:pt x="1974" y="21530"/>
                    <a:pt x="1648" y="21383"/>
                  </a:cubicBezTo>
                  <a:cubicBezTo>
                    <a:pt x="1322" y="21239"/>
                    <a:pt x="1034" y="21047"/>
                    <a:pt x="796" y="20810"/>
                  </a:cubicBezTo>
                  <a:cubicBezTo>
                    <a:pt x="558" y="20568"/>
                    <a:pt x="364" y="20287"/>
                    <a:pt x="220" y="19958"/>
                  </a:cubicBezTo>
                  <a:cubicBezTo>
                    <a:pt x="76" y="19628"/>
                    <a:pt x="0" y="19273"/>
                    <a:pt x="0" y="18888"/>
                  </a:cubicBezTo>
                  <a:lnTo>
                    <a:pt x="0" y="2717"/>
                  </a:lnTo>
                  <a:cubicBezTo>
                    <a:pt x="0" y="2353"/>
                    <a:pt x="76" y="2000"/>
                    <a:pt x="220" y="1662"/>
                  </a:cubicBezTo>
                  <a:cubicBezTo>
                    <a:pt x="364" y="1328"/>
                    <a:pt x="558" y="1037"/>
                    <a:pt x="796" y="802"/>
                  </a:cubicBezTo>
                  <a:cubicBezTo>
                    <a:pt x="1034" y="558"/>
                    <a:pt x="1322" y="370"/>
                    <a:pt x="1648" y="223"/>
                  </a:cubicBezTo>
                  <a:cubicBezTo>
                    <a:pt x="1974" y="76"/>
                    <a:pt x="2320" y="6"/>
                    <a:pt x="2685" y="6"/>
                  </a:cubicBezTo>
                  <a:lnTo>
                    <a:pt x="18898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6375401" y="2837916"/>
            <a:ext cx="1566863" cy="1338263"/>
            <a:chOff x="8500534" y="3860801"/>
            <a:chExt cx="2089151" cy="1784351"/>
          </a:xfrm>
        </p:grpSpPr>
        <p:sp>
          <p:nvSpPr>
            <p:cNvPr id="43" name="AutoShape 10"/>
            <p:cNvSpPr>
              <a:spLocks/>
            </p:cNvSpPr>
            <p:nvPr/>
          </p:nvSpPr>
          <p:spPr bwMode="auto">
            <a:xfrm>
              <a:off x="9002185" y="3860801"/>
              <a:ext cx="1587500" cy="17843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0823"/>
                  </a:moveTo>
                  <a:lnTo>
                    <a:pt x="12210" y="0"/>
                  </a:lnTo>
                  <a:lnTo>
                    <a:pt x="12210" y="3143"/>
                  </a:lnTo>
                  <a:lnTo>
                    <a:pt x="0" y="3143"/>
                  </a:lnTo>
                  <a:lnTo>
                    <a:pt x="0" y="18456"/>
                  </a:lnTo>
                  <a:lnTo>
                    <a:pt x="12210" y="18456"/>
                  </a:lnTo>
                  <a:lnTo>
                    <a:pt x="12210" y="21599"/>
                  </a:lnTo>
                  <a:lnTo>
                    <a:pt x="21599" y="10823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44" name="AutoShape 11"/>
            <p:cNvSpPr>
              <a:spLocks/>
            </p:cNvSpPr>
            <p:nvPr/>
          </p:nvSpPr>
          <p:spPr bwMode="auto">
            <a:xfrm>
              <a:off x="8500534" y="4269318"/>
              <a:ext cx="992717" cy="1018116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8"/>
                <a:gd name="T4" fmla="+- 0 10800 961"/>
                <a:gd name="T5" fmla="*/ T4 w 19679"/>
                <a:gd name="T6" fmla="+- 0 10800 961"/>
                <a:gd name="T7" fmla="*/ 10800 h 19678"/>
                <a:gd name="T8" fmla="+- 0 10800 961"/>
                <a:gd name="T9" fmla="*/ T8 w 19679"/>
                <a:gd name="T10" fmla="+- 0 10800 961"/>
                <a:gd name="T11" fmla="*/ 10800 h 19678"/>
                <a:gd name="T12" fmla="+- 0 10800 961"/>
                <a:gd name="T13" fmla="*/ T12 w 19679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8">
                  <a:moveTo>
                    <a:pt x="16795" y="2882"/>
                  </a:moveTo>
                  <a:cubicBezTo>
                    <a:pt x="20639" y="6724"/>
                    <a:pt x="20639" y="12953"/>
                    <a:pt x="16795" y="16795"/>
                  </a:cubicBezTo>
                  <a:cubicBezTo>
                    <a:pt x="12953" y="20638"/>
                    <a:pt x="6723" y="20638"/>
                    <a:pt x="2881" y="16795"/>
                  </a:cubicBezTo>
                  <a:cubicBezTo>
                    <a:pt x="-961" y="12953"/>
                    <a:pt x="-961" y="6724"/>
                    <a:pt x="2881" y="2882"/>
                  </a:cubicBezTo>
                  <a:cubicBezTo>
                    <a:pt x="6723" y="-961"/>
                    <a:pt x="12953" y="-961"/>
                    <a:pt x="16795" y="2882"/>
                  </a:cubicBezTo>
                  <a:close/>
                </a:path>
              </a:pathLst>
            </a:custGeom>
            <a:solidFill>
              <a:srgbClr val="EBB91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52" name="AutoShape 19"/>
            <p:cNvSpPr>
              <a:spLocks/>
            </p:cNvSpPr>
            <p:nvPr/>
          </p:nvSpPr>
          <p:spPr bwMode="auto">
            <a:xfrm>
              <a:off x="8839200" y="4616451"/>
              <a:ext cx="355600" cy="296333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3" y="10321"/>
                    <a:pt x="21218" y="10697"/>
                  </a:cubicBezTo>
                  <a:cubicBezTo>
                    <a:pt x="20963" y="11073"/>
                    <a:pt x="20648" y="11313"/>
                    <a:pt x="20263" y="11428"/>
                  </a:cubicBezTo>
                  <a:lnTo>
                    <a:pt x="20263" y="16611"/>
                  </a:lnTo>
                  <a:cubicBezTo>
                    <a:pt x="20263" y="17201"/>
                    <a:pt x="20087" y="17708"/>
                    <a:pt x="19730" y="18128"/>
                  </a:cubicBezTo>
                  <a:cubicBezTo>
                    <a:pt x="19375" y="18551"/>
                    <a:pt x="18951" y="18759"/>
                    <a:pt x="18459" y="18759"/>
                  </a:cubicBezTo>
                  <a:cubicBezTo>
                    <a:pt x="17928" y="18122"/>
                    <a:pt x="17286" y="17506"/>
                    <a:pt x="16537" y="16904"/>
                  </a:cubicBezTo>
                  <a:cubicBezTo>
                    <a:pt x="15786" y="16306"/>
                    <a:pt x="14980" y="15757"/>
                    <a:pt x="14116" y="15255"/>
                  </a:cubicBezTo>
                  <a:cubicBezTo>
                    <a:pt x="13254" y="14756"/>
                    <a:pt x="12363" y="14325"/>
                    <a:pt x="11450" y="13969"/>
                  </a:cubicBezTo>
                  <a:cubicBezTo>
                    <a:pt x="10537" y="13614"/>
                    <a:pt x="9648" y="13380"/>
                    <a:pt x="8789" y="13268"/>
                  </a:cubicBezTo>
                  <a:cubicBezTo>
                    <a:pt x="8453" y="13379"/>
                    <a:pt x="8179" y="13564"/>
                    <a:pt x="7969" y="13829"/>
                  </a:cubicBezTo>
                  <a:cubicBezTo>
                    <a:pt x="7758" y="14093"/>
                    <a:pt x="7614" y="14386"/>
                    <a:pt x="7535" y="14706"/>
                  </a:cubicBezTo>
                  <a:cubicBezTo>
                    <a:pt x="7457" y="15029"/>
                    <a:pt x="7450" y="15361"/>
                    <a:pt x="7511" y="15698"/>
                  </a:cubicBezTo>
                  <a:cubicBezTo>
                    <a:pt x="7575" y="16036"/>
                    <a:pt x="7719" y="16341"/>
                    <a:pt x="7947" y="16611"/>
                  </a:cubicBezTo>
                  <a:cubicBezTo>
                    <a:pt x="7751" y="16992"/>
                    <a:pt x="7660" y="17347"/>
                    <a:pt x="7677" y="17673"/>
                  </a:cubicBezTo>
                  <a:cubicBezTo>
                    <a:pt x="7692" y="17993"/>
                    <a:pt x="7773" y="18307"/>
                    <a:pt x="7917" y="18606"/>
                  </a:cubicBezTo>
                  <a:cubicBezTo>
                    <a:pt x="8059" y="18909"/>
                    <a:pt x="8255" y="19193"/>
                    <a:pt x="8497" y="19469"/>
                  </a:cubicBezTo>
                  <a:cubicBezTo>
                    <a:pt x="8737" y="19744"/>
                    <a:pt x="8997" y="20021"/>
                    <a:pt x="9270" y="20291"/>
                  </a:cubicBezTo>
                  <a:cubicBezTo>
                    <a:pt x="9114" y="20696"/>
                    <a:pt x="8843" y="21001"/>
                    <a:pt x="8456" y="21213"/>
                  </a:cubicBezTo>
                  <a:cubicBezTo>
                    <a:pt x="8069" y="21424"/>
                    <a:pt x="7655" y="21541"/>
                    <a:pt x="7212" y="21571"/>
                  </a:cubicBezTo>
                  <a:cubicBezTo>
                    <a:pt x="6772" y="21599"/>
                    <a:pt x="6341" y="21549"/>
                    <a:pt x="5917" y="21424"/>
                  </a:cubicBezTo>
                  <a:cubicBezTo>
                    <a:pt x="5496" y="21295"/>
                    <a:pt x="5163" y="21092"/>
                    <a:pt x="4923" y="20811"/>
                  </a:cubicBezTo>
                  <a:cubicBezTo>
                    <a:pt x="4781" y="20241"/>
                    <a:pt x="4624" y="19657"/>
                    <a:pt x="4453" y="19056"/>
                  </a:cubicBezTo>
                  <a:cubicBezTo>
                    <a:pt x="4281" y="18454"/>
                    <a:pt x="4140" y="17843"/>
                    <a:pt x="4032" y="17224"/>
                  </a:cubicBezTo>
                  <a:cubicBezTo>
                    <a:pt x="3922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50" y="13154"/>
                  </a:cubicBezTo>
                  <a:lnTo>
                    <a:pt x="1803" y="13154"/>
                  </a:lnTo>
                  <a:cubicBezTo>
                    <a:pt x="1311" y="13154"/>
                    <a:pt x="888" y="12945"/>
                    <a:pt x="533" y="12523"/>
                  </a:cubicBezTo>
                  <a:cubicBezTo>
                    <a:pt x="175" y="12100"/>
                    <a:pt x="0" y="11592"/>
                    <a:pt x="0" y="10991"/>
                  </a:cubicBezTo>
                  <a:lnTo>
                    <a:pt x="0" y="7774"/>
                  </a:lnTo>
                  <a:cubicBezTo>
                    <a:pt x="0" y="7184"/>
                    <a:pt x="175" y="6677"/>
                    <a:pt x="525" y="6245"/>
                  </a:cubicBezTo>
                  <a:cubicBezTo>
                    <a:pt x="878" y="5820"/>
                    <a:pt x="1304" y="5605"/>
                    <a:pt x="1803" y="5605"/>
                  </a:cubicBezTo>
                  <a:lnTo>
                    <a:pt x="7653" y="5605"/>
                  </a:lnTo>
                  <a:cubicBezTo>
                    <a:pt x="8550" y="5605"/>
                    <a:pt x="9509" y="5450"/>
                    <a:pt x="10525" y="5136"/>
                  </a:cubicBezTo>
                  <a:cubicBezTo>
                    <a:pt x="11541" y="4822"/>
                    <a:pt x="12537" y="4399"/>
                    <a:pt x="13511" y="3874"/>
                  </a:cubicBezTo>
                  <a:cubicBezTo>
                    <a:pt x="14488" y="3343"/>
                    <a:pt x="15409" y="2744"/>
                    <a:pt x="16273" y="2072"/>
                  </a:cubicBezTo>
                  <a:cubicBezTo>
                    <a:pt x="17134" y="1406"/>
                    <a:pt x="17864" y="713"/>
                    <a:pt x="18459" y="0"/>
                  </a:cubicBezTo>
                  <a:cubicBezTo>
                    <a:pt x="18951" y="0"/>
                    <a:pt x="19375" y="214"/>
                    <a:pt x="19730" y="634"/>
                  </a:cubicBezTo>
                  <a:cubicBezTo>
                    <a:pt x="20087" y="1057"/>
                    <a:pt x="20263" y="1567"/>
                    <a:pt x="20263" y="2166"/>
                  </a:cubicBezTo>
                  <a:lnTo>
                    <a:pt x="20263" y="7334"/>
                  </a:lnTo>
                  <a:cubicBezTo>
                    <a:pt x="20648" y="7446"/>
                    <a:pt x="20963" y="7692"/>
                    <a:pt x="21218" y="8071"/>
                  </a:cubicBezTo>
                  <a:cubicBezTo>
                    <a:pt x="21473" y="8455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3" y="4452"/>
                  </a:cubicBezTo>
                  <a:cubicBezTo>
                    <a:pt x="15810" y="4963"/>
                    <a:pt x="15066" y="5423"/>
                    <a:pt x="14280" y="5834"/>
                  </a:cubicBezTo>
                  <a:cubicBezTo>
                    <a:pt x="13494" y="6245"/>
                    <a:pt x="12694" y="6609"/>
                    <a:pt x="11878" y="6923"/>
                  </a:cubicBezTo>
                  <a:cubicBezTo>
                    <a:pt x="11061" y="7237"/>
                    <a:pt x="10255" y="7463"/>
                    <a:pt x="9457" y="7604"/>
                  </a:cubicBezTo>
                  <a:lnTo>
                    <a:pt x="9457" y="11173"/>
                  </a:lnTo>
                  <a:cubicBezTo>
                    <a:pt x="10255" y="11325"/>
                    <a:pt x="11061" y="11554"/>
                    <a:pt x="11878" y="11862"/>
                  </a:cubicBezTo>
                  <a:cubicBezTo>
                    <a:pt x="12694" y="12170"/>
                    <a:pt x="13494" y="12537"/>
                    <a:pt x="14280" y="12957"/>
                  </a:cubicBezTo>
                  <a:cubicBezTo>
                    <a:pt x="15066" y="13379"/>
                    <a:pt x="15813" y="13843"/>
                    <a:pt x="16525" y="14348"/>
                  </a:cubicBezTo>
                  <a:cubicBezTo>
                    <a:pt x="17235" y="14856"/>
                    <a:pt x="17881" y="15381"/>
                    <a:pt x="18459" y="15921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2990851" y="2080678"/>
            <a:ext cx="1495425" cy="609600"/>
            <a:chOff x="3987801" y="2851151"/>
            <a:chExt cx="1993900" cy="812800"/>
          </a:xfrm>
        </p:grpSpPr>
        <p:sp>
          <p:nvSpPr>
            <p:cNvPr id="54" name="AutoShape 21"/>
            <p:cNvSpPr>
              <a:spLocks/>
            </p:cNvSpPr>
            <p:nvPr/>
          </p:nvSpPr>
          <p:spPr bwMode="auto">
            <a:xfrm>
              <a:off x="4000501" y="2851151"/>
              <a:ext cx="1587500" cy="1693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spcBef>
                  <a:spcPts val="600"/>
                </a:spcBef>
                <a:defRPr/>
              </a:pPr>
              <a:r>
                <a:rPr lang="zh-CN" altLang="en-US" sz="75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Calibri" charset="0"/>
                </a:rPr>
                <a:t>修改主题文字</a:t>
              </a:r>
              <a:endParaRPr lang="es-E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Calibri" charset="0"/>
              </a:endParaRPr>
            </a:p>
          </p:txBody>
        </p:sp>
        <p:sp>
          <p:nvSpPr>
            <p:cNvPr id="55" name="AutoShape 22"/>
            <p:cNvSpPr>
              <a:spLocks/>
            </p:cNvSpPr>
            <p:nvPr/>
          </p:nvSpPr>
          <p:spPr bwMode="auto">
            <a:xfrm>
              <a:off x="3987801" y="3039534"/>
              <a:ext cx="1993900" cy="6244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ts val="1500"/>
                </a:lnSpc>
              </a:pP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微软雅黑" pitchFamily="34" charset="-122"/>
                </a:rPr>
                <a:t>在此录入上述图表的描述说明，在此录入上述图表的描述说明，在此录入上述图表的描述说明</a:t>
              </a:r>
              <a:endParaRPr lang="en-US" altLang="zh-CN" sz="75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724401" y="2080678"/>
            <a:ext cx="1495425" cy="609600"/>
            <a:chOff x="6299201" y="2851151"/>
            <a:chExt cx="1993900" cy="812800"/>
          </a:xfrm>
        </p:grpSpPr>
        <p:sp>
          <p:nvSpPr>
            <p:cNvPr id="57" name="AutoShape 24"/>
            <p:cNvSpPr>
              <a:spLocks/>
            </p:cNvSpPr>
            <p:nvPr/>
          </p:nvSpPr>
          <p:spPr bwMode="auto">
            <a:xfrm>
              <a:off x="6311901" y="2851151"/>
              <a:ext cx="1587500" cy="1693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spcBef>
                  <a:spcPts val="600"/>
                </a:spcBef>
                <a:defRPr/>
              </a:pPr>
              <a:r>
                <a:rPr lang="zh-CN" altLang="en-US" sz="75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Calibri" charset="0"/>
                </a:rPr>
                <a:t>修改主题文字</a:t>
              </a:r>
              <a:endParaRPr lang="es-E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Calibri" charset="0"/>
              </a:endParaRPr>
            </a:p>
          </p:txBody>
        </p:sp>
        <p:sp>
          <p:nvSpPr>
            <p:cNvPr id="58" name="AutoShape 25"/>
            <p:cNvSpPr>
              <a:spLocks/>
            </p:cNvSpPr>
            <p:nvPr/>
          </p:nvSpPr>
          <p:spPr bwMode="auto">
            <a:xfrm>
              <a:off x="6299201" y="3039534"/>
              <a:ext cx="1993900" cy="6244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ts val="1500"/>
                </a:lnSpc>
              </a:pP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微软雅黑" pitchFamily="34" charset="-122"/>
                </a:rPr>
                <a:t>在此录入上述图表的描述说明，在此录入上述图表的描述说明，在此录入上述图表的描述说明</a:t>
              </a:r>
              <a:endParaRPr lang="en-US" altLang="zh-CN" sz="75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457951" y="2080678"/>
            <a:ext cx="1495425" cy="609600"/>
            <a:chOff x="8610601" y="2851151"/>
            <a:chExt cx="1993900" cy="812800"/>
          </a:xfrm>
        </p:grpSpPr>
        <p:sp>
          <p:nvSpPr>
            <p:cNvPr id="60" name="AutoShape 27"/>
            <p:cNvSpPr>
              <a:spLocks/>
            </p:cNvSpPr>
            <p:nvPr/>
          </p:nvSpPr>
          <p:spPr bwMode="auto">
            <a:xfrm>
              <a:off x="8623301" y="2851151"/>
              <a:ext cx="1587500" cy="1693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spcBef>
                  <a:spcPts val="600"/>
                </a:spcBef>
                <a:defRPr/>
              </a:pPr>
              <a:r>
                <a:rPr lang="zh-CN" altLang="en-US" sz="75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Calibri" charset="0"/>
                </a:rPr>
                <a:t>修改主题文字</a:t>
              </a:r>
              <a:endParaRPr lang="es-E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Calibri" charset="0"/>
              </a:endParaRPr>
            </a:p>
          </p:txBody>
        </p:sp>
        <p:sp>
          <p:nvSpPr>
            <p:cNvPr id="61" name="AutoShape 28"/>
            <p:cNvSpPr>
              <a:spLocks/>
            </p:cNvSpPr>
            <p:nvPr/>
          </p:nvSpPr>
          <p:spPr bwMode="auto">
            <a:xfrm>
              <a:off x="8610601" y="3039534"/>
              <a:ext cx="1993900" cy="6244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ts val="1500"/>
                </a:lnSpc>
              </a:pP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微软雅黑" pitchFamily="34" charset="-122"/>
                </a:rPr>
                <a:t>在此录入上述图表的描述说明，在此录入上述图表的描述说明，在此录入上述图表的描述说明</a:t>
              </a:r>
              <a:endParaRPr lang="en-US" altLang="zh-CN" sz="75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62" name="AutoShape 29"/>
          <p:cNvSpPr>
            <a:spLocks/>
          </p:cNvSpPr>
          <p:nvPr/>
        </p:nvSpPr>
        <p:spPr bwMode="auto">
          <a:xfrm>
            <a:off x="1200151" y="1347789"/>
            <a:ext cx="6715125" cy="3460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1500"/>
              </a:lnSpc>
            </a:pPr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在此录入上述图表的描述说明，在此录入上述图表的描述说明，在此录入上述图表的描述说明在此录入上述图表的描述说明，在此录入上述图表的描述说明，在此录入上述图表的描述说明</a:t>
            </a:r>
            <a:endParaRPr lang="en-US" altLang="zh-CN" sz="7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endParaRPr lang="en-US" altLang="zh-CN" sz="7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76458" y="271506"/>
            <a:ext cx="38485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kumimoji="1" sz="2800" b="1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zh-CN" altLang="en-US" sz="2100" dirty="0"/>
              <a:t>相关相关标题文字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275555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7"/>
          <p:cNvGrpSpPr>
            <a:grpSpLocks/>
          </p:cNvGrpSpPr>
          <p:nvPr/>
        </p:nvGrpSpPr>
        <p:grpSpPr bwMode="auto">
          <a:xfrm>
            <a:off x="1066801" y="2087564"/>
            <a:ext cx="963613" cy="1038225"/>
            <a:chOff x="0" y="0"/>
            <a:chExt cx="963784" cy="1038225"/>
          </a:xfrm>
        </p:grpSpPr>
        <p:sp>
          <p:nvSpPr>
            <p:cNvPr id="25" name="AutoShape 8"/>
            <p:cNvSpPr>
              <a:spLocks/>
            </p:cNvSpPr>
            <p:nvPr/>
          </p:nvSpPr>
          <p:spPr bwMode="auto">
            <a:xfrm>
              <a:off x="0" y="0"/>
              <a:ext cx="963784" cy="1038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72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10720" y="0"/>
                  </a:lnTo>
                  <a:close/>
                </a:path>
              </a:pathLst>
            </a:custGeom>
            <a:solidFill>
              <a:srgbClr val="45C1A4"/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26" name="AutoShape 9"/>
            <p:cNvSpPr>
              <a:spLocks/>
            </p:cNvSpPr>
            <p:nvPr/>
          </p:nvSpPr>
          <p:spPr bwMode="auto">
            <a:xfrm>
              <a:off x="485861" y="7937"/>
              <a:ext cx="477923" cy="1030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599"/>
                  </a:lnTo>
                  <a:lnTo>
                    <a:pt x="21600" y="215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DC9CC">
                <a:alpha val="50000"/>
              </a:srgbClr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</p:grpSp>
      <p:grpSp>
        <p:nvGrpSpPr>
          <p:cNvPr id="27" name="Group 10"/>
          <p:cNvGrpSpPr>
            <a:grpSpLocks/>
          </p:cNvGrpSpPr>
          <p:nvPr/>
        </p:nvGrpSpPr>
        <p:grpSpPr bwMode="auto">
          <a:xfrm>
            <a:off x="1698625" y="1638300"/>
            <a:ext cx="1009650" cy="1487488"/>
            <a:chOff x="-1" y="-1"/>
            <a:chExt cx="1008559" cy="1487489"/>
          </a:xfrm>
        </p:grpSpPr>
        <p:sp>
          <p:nvSpPr>
            <p:cNvPr id="28" name="AutoShape 11"/>
            <p:cNvSpPr>
              <a:spLocks/>
            </p:cNvSpPr>
            <p:nvPr/>
          </p:nvSpPr>
          <p:spPr bwMode="auto">
            <a:xfrm>
              <a:off x="-1" y="-1"/>
              <a:ext cx="1008559" cy="14874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50" y="0"/>
                  </a:moveTo>
                  <a:lnTo>
                    <a:pt x="21600" y="21599"/>
                  </a:lnTo>
                  <a:lnTo>
                    <a:pt x="0" y="21599"/>
                  </a:lnTo>
                  <a:lnTo>
                    <a:pt x="10850" y="0"/>
                  </a:lnTo>
                  <a:close/>
                </a:path>
              </a:pathLst>
            </a:custGeom>
            <a:solidFill>
              <a:srgbClr val="F89466">
                <a:alpha val="87999"/>
              </a:srgbClr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29" name="AutoShape 12"/>
            <p:cNvSpPr>
              <a:spLocks/>
            </p:cNvSpPr>
            <p:nvPr/>
          </p:nvSpPr>
          <p:spPr bwMode="auto">
            <a:xfrm>
              <a:off x="505865" y="11112"/>
              <a:ext cx="502693" cy="14763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599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6B5C"/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</p:grpSp>
      <p:grpSp>
        <p:nvGrpSpPr>
          <p:cNvPr id="30" name="Group 13"/>
          <p:cNvGrpSpPr>
            <a:grpSpLocks/>
          </p:cNvGrpSpPr>
          <p:nvPr/>
        </p:nvGrpSpPr>
        <p:grpSpPr bwMode="auto">
          <a:xfrm>
            <a:off x="2427289" y="2371726"/>
            <a:ext cx="942975" cy="754063"/>
            <a:chOff x="-1" y="0"/>
            <a:chExt cx="942577" cy="754064"/>
          </a:xfrm>
        </p:grpSpPr>
        <p:sp>
          <p:nvSpPr>
            <p:cNvPr id="31" name="AutoShape 14"/>
            <p:cNvSpPr>
              <a:spLocks/>
            </p:cNvSpPr>
            <p:nvPr/>
          </p:nvSpPr>
          <p:spPr bwMode="auto">
            <a:xfrm>
              <a:off x="-1" y="0"/>
              <a:ext cx="942577" cy="75406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08" y="0"/>
                  </a:moveTo>
                  <a:lnTo>
                    <a:pt x="21599" y="21600"/>
                  </a:lnTo>
                  <a:lnTo>
                    <a:pt x="0" y="21600"/>
                  </a:lnTo>
                  <a:lnTo>
                    <a:pt x="10908" y="0"/>
                  </a:lnTo>
                  <a:close/>
                </a:path>
              </a:pathLst>
            </a:custGeom>
            <a:solidFill>
              <a:srgbClr val="B9D51F">
                <a:alpha val="89999"/>
              </a:srgbClr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32" name="AutoShape 15"/>
            <p:cNvSpPr>
              <a:spLocks/>
            </p:cNvSpPr>
            <p:nvPr/>
          </p:nvSpPr>
          <p:spPr bwMode="auto">
            <a:xfrm>
              <a:off x="476048" y="6350"/>
              <a:ext cx="466528" cy="74771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599"/>
                  </a:lnTo>
                  <a:lnTo>
                    <a:pt x="21599" y="215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C1A4"/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</p:grpSp>
      <p:grpSp>
        <p:nvGrpSpPr>
          <p:cNvPr id="33" name="Group 16"/>
          <p:cNvGrpSpPr>
            <a:grpSpLocks/>
          </p:cNvGrpSpPr>
          <p:nvPr/>
        </p:nvGrpSpPr>
        <p:grpSpPr bwMode="auto">
          <a:xfrm>
            <a:off x="3057526" y="2012950"/>
            <a:ext cx="938213" cy="1112838"/>
            <a:chOff x="-1" y="0"/>
            <a:chExt cx="937864" cy="1112838"/>
          </a:xfrm>
        </p:grpSpPr>
        <p:sp>
          <p:nvSpPr>
            <p:cNvPr id="34" name="AutoShape 17"/>
            <p:cNvSpPr>
              <a:spLocks/>
            </p:cNvSpPr>
            <p:nvPr/>
          </p:nvSpPr>
          <p:spPr bwMode="auto">
            <a:xfrm>
              <a:off x="-1" y="0"/>
              <a:ext cx="937864" cy="11128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lnTo>
                    <a:pt x="21600" y="21599"/>
                  </a:lnTo>
                  <a:lnTo>
                    <a:pt x="0" y="21599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1C9FB6">
                <a:alpha val="89999"/>
              </a:srgbClr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35" name="AutoShape 18"/>
            <p:cNvSpPr>
              <a:spLocks/>
            </p:cNvSpPr>
            <p:nvPr/>
          </p:nvSpPr>
          <p:spPr bwMode="auto">
            <a:xfrm>
              <a:off x="476072" y="7938"/>
              <a:ext cx="461791" cy="11049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599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DC9CC"/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62609" y="1101725"/>
            <a:ext cx="2749786" cy="1273562"/>
            <a:chOff x="1550145" y="1468967"/>
            <a:chExt cx="3666381" cy="1698082"/>
          </a:xfrm>
        </p:grpSpPr>
        <p:sp>
          <p:nvSpPr>
            <p:cNvPr id="37" name="AutoShape 20"/>
            <p:cNvSpPr>
              <a:spLocks/>
            </p:cNvSpPr>
            <p:nvPr/>
          </p:nvSpPr>
          <p:spPr bwMode="auto">
            <a:xfrm>
              <a:off x="1629833" y="1976967"/>
              <a:ext cx="812800" cy="5291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pPr algn="ctr">
                <a:defRPr/>
              </a:pPr>
              <a:r>
                <a:rPr lang="es-ES" sz="2000">
                  <a:solidFill>
                    <a:srgbClr val="8DC9CC"/>
                  </a:solidFill>
                  <a:latin typeface="Bebas Neue" charset="0"/>
                  <a:cs typeface="Bebas Neue" charset="0"/>
                  <a:sym typeface="Bebas Neue" charset="0"/>
                </a:rPr>
                <a:t>67%</a:t>
              </a:r>
              <a:endParaRPr lang="es-ES" sz="1013">
                <a:cs typeface="Calibri" charset="0"/>
              </a:endParaRPr>
            </a:p>
          </p:txBody>
        </p:sp>
        <p:sp>
          <p:nvSpPr>
            <p:cNvPr id="38" name="AutoShape 21"/>
            <p:cNvSpPr>
              <a:spLocks/>
            </p:cNvSpPr>
            <p:nvPr/>
          </p:nvSpPr>
          <p:spPr bwMode="auto">
            <a:xfrm>
              <a:off x="1550145" y="2453300"/>
              <a:ext cx="834596" cy="2165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/>
            <a:lstStyle/>
            <a:p>
              <a:pPr algn="ctr">
                <a:defRPr/>
              </a:pPr>
              <a:r>
                <a:rPr lang="zh-CN" altLang="en-US" sz="1050" dirty="0">
                  <a:cs typeface="Calibri" charset="0"/>
                </a:rPr>
                <a:t>关键字</a:t>
              </a:r>
              <a:endParaRPr lang="es-ES" sz="1050" dirty="0">
                <a:cs typeface="Calibri" charset="0"/>
              </a:endParaRPr>
            </a:p>
          </p:txBody>
        </p:sp>
        <p:sp>
          <p:nvSpPr>
            <p:cNvPr id="39" name="AutoShape 22"/>
            <p:cNvSpPr>
              <a:spLocks/>
            </p:cNvSpPr>
            <p:nvPr/>
          </p:nvSpPr>
          <p:spPr bwMode="auto">
            <a:xfrm>
              <a:off x="2518833" y="1468967"/>
              <a:ext cx="812800" cy="5291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pPr algn="ctr">
                <a:defRPr/>
              </a:pPr>
              <a:r>
                <a:rPr lang="es-ES" sz="2000" dirty="0">
                  <a:solidFill>
                    <a:srgbClr val="8DC9CC"/>
                  </a:solidFill>
                  <a:latin typeface="Bebas Neue" charset="0"/>
                  <a:cs typeface="Bebas Neue" charset="0"/>
                  <a:sym typeface="Bebas Neue" charset="0"/>
                </a:rPr>
                <a:t>95%</a:t>
              </a:r>
              <a:endParaRPr lang="es-ES" sz="1013" dirty="0">
                <a:cs typeface="Calibri" charset="0"/>
              </a:endParaRPr>
            </a:p>
          </p:txBody>
        </p:sp>
        <p:sp>
          <p:nvSpPr>
            <p:cNvPr id="40" name="AutoShape 23"/>
            <p:cNvSpPr>
              <a:spLocks/>
            </p:cNvSpPr>
            <p:nvPr/>
          </p:nvSpPr>
          <p:spPr bwMode="auto">
            <a:xfrm>
              <a:off x="2319867" y="1904631"/>
              <a:ext cx="1117601" cy="2899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/>
            <a:lstStyle/>
            <a:p>
              <a:pPr algn="ctr">
                <a:defRPr/>
              </a:pPr>
              <a:r>
                <a:rPr lang="zh-CN" altLang="en-US" sz="1050" dirty="0">
                  <a:cs typeface="Calibri" charset="0"/>
                </a:rPr>
                <a:t>关键字</a:t>
              </a:r>
              <a:endParaRPr lang="es-ES" altLang="zh-CN" sz="1050" dirty="0">
                <a:cs typeface="Calibri" charset="0"/>
              </a:endParaRPr>
            </a:p>
          </p:txBody>
        </p:sp>
        <p:sp>
          <p:nvSpPr>
            <p:cNvPr id="41" name="AutoShape 24"/>
            <p:cNvSpPr>
              <a:spLocks/>
            </p:cNvSpPr>
            <p:nvPr/>
          </p:nvSpPr>
          <p:spPr bwMode="auto">
            <a:xfrm>
              <a:off x="3429000" y="2448984"/>
              <a:ext cx="814918" cy="5291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pPr algn="ctr">
                <a:defRPr/>
              </a:pPr>
              <a:r>
                <a:rPr lang="es-ES" sz="2000">
                  <a:solidFill>
                    <a:srgbClr val="8DC9CC"/>
                  </a:solidFill>
                  <a:latin typeface="Bebas Neue" charset="0"/>
                  <a:cs typeface="Bebas Neue" charset="0"/>
                  <a:sym typeface="Bebas Neue" charset="0"/>
                </a:rPr>
                <a:t>48%</a:t>
              </a:r>
              <a:endParaRPr lang="es-ES" sz="1013">
                <a:cs typeface="Calibri" charset="0"/>
              </a:endParaRPr>
            </a:p>
          </p:txBody>
        </p:sp>
        <p:sp>
          <p:nvSpPr>
            <p:cNvPr id="42" name="AutoShape 25"/>
            <p:cNvSpPr>
              <a:spLocks/>
            </p:cNvSpPr>
            <p:nvPr/>
          </p:nvSpPr>
          <p:spPr bwMode="auto">
            <a:xfrm>
              <a:off x="3309782" y="2877067"/>
              <a:ext cx="1117601" cy="2899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/>
            <a:lstStyle/>
            <a:p>
              <a:pPr algn="ctr">
                <a:defRPr/>
              </a:pPr>
              <a:r>
                <a:rPr lang="zh-CN" altLang="en-US" sz="1050" dirty="0">
                  <a:cs typeface="Calibri" charset="0"/>
                </a:rPr>
                <a:t>关键字</a:t>
              </a:r>
              <a:endParaRPr lang="es-ES" altLang="zh-CN" sz="1050" dirty="0">
                <a:cs typeface="Calibri" charset="0"/>
              </a:endParaRPr>
            </a:p>
          </p:txBody>
        </p:sp>
        <p:sp>
          <p:nvSpPr>
            <p:cNvPr id="43" name="AutoShape 26"/>
            <p:cNvSpPr>
              <a:spLocks/>
            </p:cNvSpPr>
            <p:nvPr/>
          </p:nvSpPr>
          <p:spPr bwMode="auto">
            <a:xfrm>
              <a:off x="4246032" y="1981200"/>
              <a:ext cx="812800" cy="5291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pPr algn="ctr">
                <a:defRPr/>
              </a:pPr>
              <a:r>
                <a:rPr lang="es-ES" sz="2000">
                  <a:solidFill>
                    <a:srgbClr val="8DC9CC"/>
                  </a:solidFill>
                  <a:latin typeface="Bebas Neue" charset="0"/>
                  <a:cs typeface="Bebas Neue" charset="0"/>
                  <a:sym typeface="Bebas Neue" charset="0"/>
                </a:rPr>
                <a:t>73%</a:t>
              </a:r>
              <a:endParaRPr lang="es-ES" sz="1013">
                <a:cs typeface="Calibri" charset="0"/>
              </a:endParaRPr>
            </a:p>
          </p:txBody>
        </p:sp>
        <p:sp>
          <p:nvSpPr>
            <p:cNvPr id="44" name="AutoShape 27"/>
            <p:cNvSpPr>
              <a:spLocks/>
            </p:cNvSpPr>
            <p:nvPr/>
          </p:nvSpPr>
          <p:spPr bwMode="auto">
            <a:xfrm>
              <a:off x="4098925" y="2391835"/>
              <a:ext cx="1117601" cy="2899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/>
            <a:lstStyle/>
            <a:p>
              <a:pPr algn="ctr">
                <a:defRPr/>
              </a:pPr>
              <a:r>
                <a:rPr lang="zh-CN" altLang="en-US" sz="1050" dirty="0">
                  <a:cs typeface="Calibri" charset="0"/>
                </a:rPr>
                <a:t>关键字</a:t>
              </a:r>
              <a:endParaRPr lang="es-ES" altLang="zh-CN" sz="1050" dirty="0">
                <a:cs typeface="Calibri" charset="0"/>
              </a:endParaRPr>
            </a:p>
          </p:txBody>
        </p:sp>
      </p:grpSp>
      <p:grpSp>
        <p:nvGrpSpPr>
          <p:cNvPr id="45" name="Group 28"/>
          <p:cNvGrpSpPr>
            <a:grpSpLocks/>
          </p:cNvGrpSpPr>
          <p:nvPr/>
        </p:nvGrpSpPr>
        <p:grpSpPr bwMode="auto">
          <a:xfrm>
            <a:off x="4799013" y="2206625"/>
            <a:ext cx="900112" cy="904875"/>
            <a:chOff x="-1" y="0"/>
            <a:chExt cx="899842" cy="904875"/>
          </a:xfrm>
        </p:grpSpPr>
        <p:sp>
          <p:nvSpPr>
            <p:cNvPr id="46" name="AutoShape 29"/>
            <p:cNvSpPr>
              <a:spLocks/>
            </p:cNvSpPr>
            <p:nvPr/>
          </p:nvSpPr>
          <p:spPr bwMode="auto">
            <a:xfrm>
              <a:off x="-1" y="0"/>
              <a:ext cx="899842" cy="904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27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10827" y="0"/>
                  </a:lnTo>
                  <a:close/>
                </a:path>
              </a:pathLst>
            </a:custGeom>
            <a:solidFill>
              <a:srgbClr val="FCC945">
                <a:alpha val="89999"/>
              </a:srgbClr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47" name="AutoShape 30"/>
            <p:cNvSpPr>
              <a:spLocks/>
            </p:cNvSpPr>
            <p:nvPr/>
          </p:nvSpPr>
          <p:spPr bwMode="auto">
            <a:xfrm>
              <a:off x="458648" y="3175"/>
              <a:ext cx="441193" cy="901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599"/>
                  </a:lnTo>
                  <a:lnTo>
                    <a:pt x="21599" y="215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AA137"/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</p:grpSp>
      <p:grpSp>
        <p:nvGrpSpPr>
          <p:cNvPr id="48" name="Group 31"/>
          <p:cNvGrpSpPr>
            <a:grpSpLocks/>
          </p:cNvGrpSpPr>
          <p:nvPr/>
        </p:nvGrpSpPr>
        <p:grpSpPr bwMode="auto">
          <a:xfrm>
            <a:off x="5395914" y="1787525"/>
            <a:ext cx="960437" cy="1323975"/>
            <a:chOff x="0" y="0"/>
            <a:chExt cx="959677" cy="1323976"/>
          </a:xfrm>
        </p:grpSpPr>
        <p:sp>
          <p:nvSpPr>
            <p:cNvPr id="49" name="AutoShape 32"/>
            <p:cNvSpPr>
              <a:spLocks/>
            </p:cNvSpPr>
            <p:nvPr/>
          </p:nvSpPr>
          <p:spPr bwMode="auto">
            <a:xfrm>
              <a:off x="0" y="0"/>
              <a:ext cx="959677" cy="13239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25" y="0"/>
                  </a:moveTo>
                  <a:lnTo>
                    <a:pt x="21599" y="21599"/>
                  </a:lnTo>
                  <a:lnTo>
                    <a:pt x="0" y="21599"/>
                  </a:lnTo>
                  <a:lnTo>
                    <a:pt x="10825" y="0"/>
                  </a:lnTo>
                  <a:close/>
                </a:path>
              </a:pathLst>
            </a:custGeom>
            <a:solidFill>
              <a:srgbClr val="F89466">
                <a:alpha val="89999"/>
              </a:srgbClr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50" name="AutoShape 33"/>
            <p:cNvSpPr>
              <a:spLocks/>
            </p:cNvSpPr>
            <p:nvPr/>
          </p:nvSpPr>
          <p:spPr bwMode="auto">
            <a:xfrm>
              <a:off x="485391" y="11113"/>
              <a:ext cx="474286" cy="131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599"/>
                  </a:lnTo>
                  <a:lnTo>
                    <a:pt x="21285" y="21599"/>
                  </a:lnTo>
                  <a:lnTo>
                    <a:pt x="21600" y="215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6B5C"/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</p:grpSp>
      <p:grpSp>
        <p:nvGrpSpPr>
          <p:cNvPr id="51" name="Group 34"/>
          <p:cNvGrpSpPr>
            <a:grpSpLocks/>
          </p:cNvGrpSpPr>
          <p:nvPr/>
        </p:nvGrpSpPr>
        <p:grpSpPr bwMode="auto">
          <a:xfrm>
            <a:off x="6072189" y="2503489"/>
            <a:ext cx="900112" cy="608012"/>
            <a:chOff x="-1" y="0"/>
            <a:chExt cx="899842" cy="608013"/>
          </a:xfrm>
        </p:grpSpPr>
        <p:sp>
          <p:nvSpPr>
            <p:cNvPr id="52" name="AutoShape 35"/>
            <p:cNvSpPr>
              <a:spLocks/>
            </p:cNvSpPr>
            <p:nvPr/>
          </p:nvSpPr>
          <p:spPr bwMode="auto">
            <a:xfrm>
              <a:off x="-1" y="0"/>
              <a:ext cx="899842" cy="6080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772" y="0"/>
                  </a:moveTo>
                  <a:lnTo>
                    <a:pt x="21600" y="21599"/>
                  </a:lnTo>
                  <a:lnTo>
                    <a:pt x="0" y="21599"/>
                  </a:lnTo>
                  <a:lnTo>
                    <a:pt x="10772" y="0"/>
                  </a:lnTo>
                  <a:close/>
                </a:path>
              </a:pathLst>
            </a:custGeom>
            <a:solidFill>
              <a:srgbClr val="BFBFBF">
                <a:alpha val="89999"/>
              </a:srgbClr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solidFill>
                  <a:srgbClr val="F2F2F2"/>
                </a:solidFill>
                <a:cs typeface="Calibri" charset="0"/>
              </a:endParaRPr>
            </a:p>
          </p:txBody>
        </p:sp>
        <p:sp>
          <p:nvSpPr>
            <p:cNvPr id="53" name="AutoShape 36"/>
            <p:cNvSpPr>
              <a:spLocks/>
            </p:cNvSpPr>
            <p:nvPr/>
          </p:nvSpPr>
          <p:spPr bwMode="auto">
            <a:xfrm>
              <a:off x="453888" y="4762"/>
              <a:ext cx="445953" cy="6032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</p:grpSp>
      <p:grpSp>
        <p:nvGrpSpPr>
          <p:cNvPr id="54" name="Group 37"/>
          <p:cNvGrpSpPr>
            <a:grpSpLocks/>
          </p:cNvGrpSpPr>
          <p:nvPr/>
        </p:nvGrpSpPr>
        <p:grpSpPr bwMode="auto">
          <a:xfrm>
            <a:off x="6659563" y="2224088"/>
            <a:ext cx="958850" cy="887412"/>
            <a:chOff x="0" y="-1"/>
            <a:chExt cx="959677" cy="887414"/>
          </a:xfrm>
        </p:grpSpPr>
        <p:sp>
          <p:nvSpPr>
            <p:cNvPr id="55" name="AutoShape 38"/>
            <p:cNvSpPr>
              <a:spLocks/>
            </p:cNvSpPr>
            <p:nvPr/>
          </p:nvSpPr>
          <p:spPr bwMode="auto">
            <a:xfrm>
              <a:off x="0" y="-1"/>
              <a:ext cx="959677" cy="88741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25" y="0"/>
                  </a:moveTo>
                  <a:lnTo>
                    <a:pt x="21599" y="21599"/>
                  </a:lnTo>
                  <a:lnTo>
                    <a:pt x="0" y="21599"/>
                  </a:lnTo>
                  <a:lnTo>
                    <a:pt x="10825" y="0"/>
                  </a:lnTo>
                  <a:close/>
                </a:path>
              </a:pathLst>
            </a:custGeom>
            <a:solidFill>
              <a:srgbClr val="B09676">
                <a:alpha val="89999"/>
              </a:srgbClr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56" name="AutoShape 39"/>
            <p:cNvSpPr>
              <a:spLocks/>
            </p:cNvSpPr>
            <p:nvPr/>
          </p:nvSpPr>
          <p:spPr bwMode="auto">
            <a:xfrm>
              <a:off x="486194" y="7936"/>
              <a:ext cx="473483" cy="87947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D785E"/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</p:grpSp>
      <p:grpSp>
        <p:nvGrpSpPr>
          <p:cNvPr id="64" name="Group 47"/>
          <p:cNvGrpSpPr>
            <a:grpSpLocks/>
          </p:cNvGrpSpPr>
          <p:nvPr/>
        </p:nvGrpSpPr>
        <p:grpSpPr bwMode="auto">
          <a:xfrm>
            <a:off x="4090989" y="3257551"/>
            <a:ext cx="512762" cy="1065213"/>
            <a:chOff x="-1" y="0"/>
            <a:chExt cx="511955" cy="1065217"/>
          </a:xfrm>
        </p:grpSpPr>
        <p:grpSp>
          <p:nvGrpSpPr>
            <p:cNvPr id="65" name="Group 48"/>
            <p:cNvGrpSpPr>
              <a:grpSpLocks/>
            </p:cNvGrpSpPr>
            <p:nvPr/>
          </p:nvGrpSpPr>
          <p:grpSpPr bwMode="auto">
            <a:xfrm>
              <a:off x="-1" y="0"/>
              <a:ext cx="230190" cy="1062041"/>
              <a:chOff x="-1" y="-1"/>
              <a:chExt cx="230190" cy="1062041"/>
            </a:xfrm>
          </p:grpSpPr>
          <p:sp>
            <p:nvSpPr>
              <p:cNvPr id="69" name="AutoShape 49"/>
              <p:cNvSpPr>
                <a:spLocks/>
              </p:cNvSpPr>
              <p:nvPr/>
            </p:nvSpPr>
            <p:spPr bwMode="auto">
              <a:xfrm>
                <a:off x="137894" y="-1"/>
                <a:ext cx="91930" cy="18573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1020"/>
                    </a:moveTo>
                    <a:cubicBezTo>
                      <a:pt x="0" y="4848"/>
                      <a:pt x="9900" y="0"/>
                      <a:pt x="21600" y="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9900" y="21600"/>
                      <a:pt x="0" y="16751"/>
                      <a:pt x="0" y="11020"/>
                    </a:cubicBezTo>
                    <a:close/>
                  </a:path>
                </a:pathLst>
              </a:custGeom>
              <a:solidFill>
                <a:srgbClr val="2C2C3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cs typeface="Calibri" charset="0"/>
                </a:endParaRPr>
              </a:p>
            </p:txBody>
          </p:sp>
          <p:sp>
            <p:nvSpPr>
              <p:cNvPr id="70" name="AutoShape 50"/>
              <p:cNvSpPr>
                <a:spLocks/>
              </p:cNvSpPr>
              <p:nvPr/>
            </p:nvSpPr>
            <p:spPr bwMode="auto">
              <a:xfrm>
                <a:off x="-1" y="204788"/>
                <a:ext cx="229825" cy="85725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719" y="860"/>
                    </a:moveTo>
                    <a:cubicBezTo>
                      <a:pt x="1799" y="382"/>
                      <a:pt x="3599" y="95"/>
                      <a:pt x="5399" y="0"/>
                    </a:cubicBezTo>
                    <a:cubicBezTo>
                      <a:pt x="6120" y="0"/>
                      <a:pt x="6840" y="0"/>
                      <a:pt x="7559" y="0"/>
                    </a:cubicBezTo>
                    <a:cubicBezTo>
                      <a:pt x="9000" y="0"/>
                      <a:pt x="9000" y="0"/>
                      <a:pt x="9000" y="0"/>
                    </a:cubicBezTo>
                    <a:cubicBezTo>
                      <a:pt x="9360" y="0"/>
                      <a:pt x="9360" y="0"/>
                      <a:pt x="9360" y="0"/>
                    </a:cubicBezTo>
                    <a:cubicBezTo>
                      <a:pt x="11159" y="0"/>
                      <a:pt x="11159" y="0"/>
                      <a:pt x="11159" y="0"/>
                    </a:cubicBezTo>
                    <a:cubicBezTo>
                      <a:pt x="21600" y="0"/>
                      <a:pt x="21600" y="0"/>
                      <a:pt x="21600" y="0"/>
                    </a:cubicBezTo>
                    <a:cubicBezTo>
                      <a:pt x="21600" y="10035"/>
                      <a:pt x="21600" y="10035"/>
                      <a:pt x="21600" y="10035"/>
                    </a:cubicBezTo>
                    <a:cubicBezTo>
                      <a:pt x="20160" y="10035"/>
                      <a:pt x="19080" y="10417"/>
                      <a:pt x="19080" y="10800"/>
                    </a:cubicBezTo>
                    <a:cubicBezTo>
                      <a:pt x="18720" y="10800"/>
                      <a:pt x="18720" y="10800"/>
                      <a:pt x="18720" y="10800"/>
                    </a:cubicBezTo>
                    <a:cubicBezTo>
                      <a:pt x="19080" y="10800"/>
                      <a:pt x="19080" y="10895"/>
                      <a:pt x="19080" y="10895"/>
                    </a:cubicBezTo>
                    <a:cubicBezTo>
                      <a:pt x="19080" y="20261"/>
                      <a:pt x="19080" y="20261"/>
                      <a:pt x="19080" y="20261"/>
                    </a:cubicBezTo>
                    <a:cubicBezTo>
                      <a:pt x="19080" y="21026"/>
                      <a:pt x="16560" y="21599"/>
                      <a:pt x="14040" y="21599"/>
                    </a:cubicBezTo>
                    <a:cubicBezTo>
                      <a:pt x="11159" y="21599"/>
                      <a:pt x="9000" y="21026"/>
                      <a:pt x="9000" y="20261"/>
                    </a:cubicBezTo>
                    <a:cubicBezTo>
                      <a:pt x="9000" y="10895"/>
                      <a:pt x="9000" y="10895"/>
                      <a:pt x="9000" y="10895"/>
                    </a:cubicBezTo>
                    <a:cubicBezTo>
                      <a:pt x="9000" y="10895"/>
                      <a:pt x="9000" y="10800"/>
                      <a:pt x="9000" y="10800"/>
                    </a:cubicBezTo>
                    <a:cubicBezTo>
                      <a:pt x="9000" y="10800"/>
                      <a:pt x="9000" y="10800"/>
                      <a:pt x="9000" y="10800"/>
                    </a:cubicBezTo>
                    <a:cubicBezTo>
                      <a:pt x="9000" y="2102"/>
                      <a:pt x="9000" y="2102"/>
                      <a:pt x="9000" y="2102"/>
                    </a:cubicBezTo>
                    <a:cubicBezTo>
                      <a:pt x="7919" y="2102"/>
                      <a:pt x="7919" y="2102"/>
                      <a:pt x="7919" y="2102"/>
                    </a:cubicBezTo>
                    <a:cubicBezTo>
                      <a:pt x="7919" y="8697"/>
                      <a:pt x="7919" y="8697"/>
                      <a:pt x="7919" y="8697"/>
                    </a:cubicBezTo>
                    <a:cubicBezTo>
                      <a:pt x="7919" y="9366"/>
                      <a:pt x="6120" y="9844"/>
                      <a:pt x="3959" y="9844"/>
                    </a:cubicBezTo>
                    <a:cubicBezTo>
                      <a:pt x="1799" y="9844"/>
                      <a:pt x="0" y="9366"/>
                      <a:pt x="0" y="8697"/>
                    </a:cubicBezTo>
                    <a:cubicBezTo>
                      <a:pt x="0" y="1624"/>
                      <a:pt x="0" y="1624"/>
                      <a:pt x="0" y="1624"/>
                    </a:cubicBezTo>
                    <a:cubicBezTo>
                      <a:pt x="0" y="1338"/>
                      <a:pt x="359" y="1051"/>
                      <a:pt x="719" y="860"/>
                    </a:cubicBezTo>
                    <a:close/>
                  </a:path>
                </a:pathLst>
              </a:custGeom>
              <a:solidFill>
                <a:srgbClr val="2C2C3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cs typeface="Calibri" charset="0"/>
                </a:endParaRPr>
              </a:p>
            </p:txBody>
          </p:sp>
        </p:grpSp>
        <p:grpSp>
          <p:nvGrpSpPr>
            <p:cNvPr id="66" name="Group 51"/>
            <p:cNvGrpSpPr>
              <a:grpSpLocks/>
            </p:cNvGrpSpPr>
            <p:nvPr/>
          </p:nvGrpSpPr>
          <p:grpSpPr bwMode="auto">
            <a:xfrm>
              <a:off x="280178" y="1"/>
              <a:ext cx="231776" cy="1065216"/>
              <a:chOff x="-1" y="-1"/>
              <a:chExt cx="231776" cy="1065216"/>
            </a:xfrm>
          </p:grpSpPr>
          <p:sp>
            <p:nvSpPr>
              <p:cNvPr id="67" name="AutoShape 52"/>
              <p:cNvSpPr>
                <a:spLocks/>
              </p:cNvSpPr>
              <p:nvPr/>
            </p:nvSpPr>
            <p:spPr bwMode="auto">
              <a:xfrm>
                <a:off x="364" y="-2"/>
                <a:ext cx="95100" cy="18573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11020"/>
                    </a:moveTo>
                    <a:cubicBezTo>
                      <a:pt x="21600" y="4848"/>
                      <a:pt x="12096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1600"/>
                      <a:pt x="0" y="21600"/>
                      <a:pt x="0" y="21600"/>
                    </a:cubicBezTo>
                    <a:cubicBezTo>
                      <a:pt x="0" y="21600"/>
                      <a:pt x="0" y="21600"/>
                      <a:pt x="0" y="21600"/>
                    </a:cubicBezTo>
                    <a:cubicBezTo>
                      <a:pt x="12096" y="21600"/>
                      <a:pt x="21600" y="16751"/>
                      <a:pt x="21600" y="11020"/>
                    </a:cubicBezTo>
                    <a:close/>
                  </a:path>
                </a:pathLst>
              </a:custGeom>
              <a:solidFill>
                <a:srgbClr val="8DC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cs typeface="Calibri" charset="0"/>
                </a:endParaRPr>
              </a:p>
            </p:txBody>
          </p:sp>
          <p:sp>
            <p:nvSpPr>
              <p:cNvPr id="68" name="AutoShape 53"/>
              <p:cNvSpPr>
                <a:spLocks/>
              </p:cNvSpPr>
              <p:nvPr/>
            </p:nvSpPr>
            <p:spPr bwMode="auto">
              <a:xfrm>
                <a:off x="364" y="204787"/>
                <a:ext cx="231411" cy="86042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891" y="856"/>
                    </a:moveTo>
                    <a:cubicBezTo>
                      <a:pt x="19829" y="380"/>
                      <a:pt x="17704" y="190"/>
                      <a:pt x="16288" y="95"/>
                    </a:cubicBezTo>
                    <a:cubicBezTo>
                      <a:pt x="15580" y="0"/>
                      <a:pt x="14872" y="0"/>
                      <a:pt x="14163" y="0"/>
                    </a:cubicBezTo>
                    <a:cubicBezTo>
                      <a:pt x="12747" y="0"/>
                      <a:pt x="12747" y="0"/>
                      <a:pt x="12747" y="0"/>
                    </a:cubicBezTo>
                    <a:cubicBezTo>
                      <a:pt x="12039" y="0"/>
                      <a:pt x="12039" y="0"/>
                      <a:pt x="12039" y="0"/>
                    </a:cubicBezTo>
                    <a:cubicBezTo>
                      <a:pt x="10268" y="0"/>
                      <a:pt x="10268" y="0"/>
                      <a:pt x="1026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5034"/>
                      <a:pt x="0" y="15034"/>
                      <a:pt x="0" y="15034"/>
                    </a:cubicBezTo>
                    <a:cubicBezTo>
                      <a:pt x="2832" y="15034"/>
                      <a:pt x="2832" y="15034"/>
                      <a:pt x="2832" y="15034"/>
                    </a:cubicBezTo>
                    <a:cubicBezTo>
                      <a:pt x="2832" y="20267"/>
                      <a:pt x="2832" y="20267"/>
                      <a:pt x="2832" y="20267"/>
                    </a:cubicBezTo>
                    <a:cubicBezTo>
                      <a:pt x="2832" y="20933"/>
                      <a:pt x="4957" y="21600"/>
                      <a:pt x="7790" y="21600"/>
                    </a:cubicBezTo>
                    <a:cubicBezTo>
                      <a:pt x="10622" y="21600"/>
                      <a:pt x="12747" y="20933"/>
                      <a:pt x="12747" y="20267"/>
                    </a:cubicBezTo>
                    <a:cubicBezTo>
                      <a:pt x="12747" y="15034"/>
                      <a:pt x="12747" y="15034"/>
                      <a:pt x="12747" y="15034"/>
                    </a:cubicBezTo>
                    <a:cubicBezTo>
                      <a:pt x="15934" y="15034"/>
                      <a:pt x="15934" y="15034"/>
                      <a:pt x="15934" y="15034"/>
                    </a:cubicBezTo>
                    <a:cubicBezTo>
                      <a:pt x="12747" y="9610"/>
                      <a:pt x="12747" y="9610"/>
                      <a:pt x="12747" y="9610"/>
                    </a:cubicBezTo>
                    <a:cubicBezTo>
                      <a:pt x="12747" y="2093"/>
                      <a:pt x="12747" y="2093"/>
                      <a:pt x="12747" y="2093"/>
                    </a:cubicBezTo>
                    <a:cubicBezTo>
                      <a:pt x="13455" y="2093"/>
                      <a:pt x="13455" y="2093"/>
                      <a:pt x="13455" y="2093"/>
                    </a:cubicBezTo>
                    <a:cubicBezTo>
                      <a:pt x="13455" y="8754"/>
                      <a:pt x="13455" y="8754"/>
                      <a:pt x="13455" y="8754"/>
                    </a:cubicBezTo>
                    <a:cubicBezTo>
                      <a:pt x="13455" y="9325"/>
                      <a:pt x="15226" y="9800"/>
                      <a:pt x="17704" y="9800"/>
                    </a:cubicBezTo>
                    <a:cubicBezTo>
                      <a:pt x="19829" y="9800"/>
                      <a:pt x="21600" y="9325"/>
                      <a:pt x="21600" y="8754"/>
                    </a:cubicBezTo>
                    <a:cubicBezTo>
                      <a:pt x="21600" y="1712"/>
                      <a:pt x="21600" y="1712"/>
                      <a:pt x="21600" y="1712"/>
                    </a:cubicBezTo>
                    <a:cubicBezTo>
                      <a:pt x="21600" y="1332"/>
                      <a:pt x="21245" y="1046"/>
                      <a:pt x="20891" y="856"/>
                    </a:cubicBezTo>
                    <a:close/>
                  </a:path>
                </a:pathLst>
              </a:custGeom>
              <a:solidFill>
                <a:srgbClr val="8DC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cs typeface="Calibri" charset="0"/>
                </a:endParaRPr>
              </a:p>
            </p:txBody>
          </p:sp>
        </p:grpSp>
      </p:grpSp>
      <p:grpSp>
        <p:nvGrpSpPr>
          <p:cNvPr id="71" name="Group 54"/>
          <p:cNvGrpSpPr>
            <a:grpSpLocks/>
          </p:cNvGrpSpPr>
          <p:nvPr/>
        </p:nvGrpSpPr>
        <p:grpSpPr bwMode="auto">
          <a:xfrm>
            <a:off x="4885908" y="3536951"/>
            <a:ext cx="635000" cy="582613"/>
            <a:chOff x="-16252" y="0"/>
            <a:chExt cx="633403" cy="582730"/>
          </a:xfrm>
        </p:grpSpPr>
        <p:sp>
          <p:nvSpPr>
            <p:cNvPr id="72" name="AutoShape 55"/>
            <p:cNvSpPr>
              <a:spLocks/>
            </p:cNvSpPr>
            <p:nvPr/>
          </p:nvSpPr>
          <p:spPr bwMode="auto">
            <a:xfrm>
              <a:off x="0" y="0"/>
              <a:ext cx="582730" cy="582730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8DC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1013">
                <a:solidFill>
                  <a:schemeClr val="bg2">
                    <a:lumMod val="50000"/>
                  </a:schemeClr>
                </a:solidFill>
                <a:cs typeface="Calibri" charset="0"/>
              </a:endParaRPr>
            </a:p>
          </p:txBody>
        </p:sp>
        <p:sp>
          <p:nvSpPr>
            <p:cNvPr id="73" name="AutoShape 56"/>
            <p:cNvSpPr>
              <a:spLocks/>
            </p:cNvSpPr>
            <p:nvPr/>
          </p:nvSpPr>
          <p:spPr bwMode="auto">
            <a:xfrm>
              <a:off x="-16252" y="64611"/>
              <a:ext cx="633403" cy="4096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pPr algn="ctr">
                <a:defRPr/>
              </a:pPr>
              <a:r>
                <a:rPr lang="en-US" altLang="zh-CN" sz="2100" dirty="0">
                  <a:solidFill>
                    <a:schemeClr val="bg2">
                      <a:lumMod val="50000"/>
                    </a:schemeClr>
                  </a:solidFill>
                  <a:cs typeface="Calibri" charset="0"/>
                </a:rPr>
                <a:t>B</a:t>
              </a:r>
              <a:endParaRPr lang="es-ES" sz="2100" dirty="0">
                <a:solidFill>
                  <a:schemeClr val="bg2">
                    <a:lumMod val="50000"/>
                  </a:schemeClr>
                </a:solidFill>
                <a:cs typeface="Calibri" charset="0"/>
              </a:endParaRPr>
            </a:p>
          </p:txBody>
        </p:sp>
      </p:grpSp>
      <p:sp>
        <p:nvSpPr>
          <p:cNvPr id="74" name="AutoShape 57"/>
          <p:cNvSpPr>
            <a:spLocks/>
          </p:cNvSpPr>
          <p:nvPr/>
        </p:nvSpPr>
        <p:spPr bwMode="auto">
          <a:xfrm>
            <a:off x="5562600" y="3409950"/>
            <a:ext cx="2667000" cy="827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pPr>
              <a:lnSpc>
                <a:spcPts val="1500"/>
              </a:lnSpc>
            </a:pPr>
            <a:r>
              <a: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 charset="0"/>
              </a:rPr>
              <a:t>修改主题文字</a:t>
            </a:r>
            <a:r>
              <a:rPr lang="es-ES" sz="1200" b="1" dirty="0">
                <a:solidFill>
                  <a:srgbClr val="808080"/>
                </a:solidFill>
                <a:cs typeface="Calibri" charset="0"/>
              </a:rPr>
              <a:t/>
            </a:r>
            <a:br>
              <a:rPr lang="es-ES" sz="1200" b="1" dirty="0">
                <a:solidFill>
                  <a:srgbClr val="808080"/>
                </a:solidFill>
                <a:cs typeface="Calibri" charset="0"/>
              </a:rPr>
            </a:b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75" name="Group 58"/>
          <p:cNvGrpSpPr>
            <a:grpSpLocks/>
          </p:cNvGrpSpPr>
          <p:nvPr/>
        </p:nvGrpSpPr>
        <p:grpSpPr bwMode="auto">
          <a:xfrm>
            <a:off x="710798" y="3536951"/>
            <a:ext cx="583017" cy="582613"/>
            <a:chOff x="-403" y="0"/>
            <a:chExt cx="583133" cy="582730"/>
          </a:xfrm>
        </p:grpSpPr>
        <p:sp>
          <p:nvSpPr>
            <p:cNvPr id="76" name="AutoShape 59"/>
            <p:cNvSpPr>
              <a:spLocks/>
            </p:cNvSpPr>
            <p:nvPr/>
          </p:nvSpPr>
          <p:spPr bwMode="auto">
            <a:xfrm>
              <a:off x="0" y="0"/>
              <a:ext cx="582730" cy="582730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45C1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1013">
                <a:solidFill>
                  <a:schemeClr val="bg2">
                    <a:lumMod val="50000"/>
                  </a:schemeClr>
                </a:solidFill>
                <a:cs typeface="Calibri" charset="0"/>
              </a:endParaRPr>
            </a:p>
          </p:txBody>
        </p:sp>
        <p:sp>
          <p:nvSpPr>
            <p:cNvPr id="77" name="AutoShape 60"/>
            <p:cNvSpPr>
              <a:spLocks/>
            </p:cNvSpPr>
            <p:nvPr/>
          </p:nvSpPr>
          <p:spPr bwMode="auto">
            <a:xfrm>
              <a:off x="-403" y="77431"/>
              <a:ext cx="573202" cy="4477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pPr algn="ctr">
                <a:defRPr/>
              </a:pPr>
              <a:r>
                <a:rPr lang="en-US" altLang="zh-CN" sz="2100" dirty="0">
                  <a:solidFill>
                    <a:schemeClr val="bg2">
                      <a:lumMod val="50000"/>
                    </a:schemeClr>
                  </a:solidFill>
                  <a:cs typeface="Calibri" charset="0"/>
                </a:rPr>
                <a:t>A</a:t>
              </a:r>
              <a:endParaRPr lang="es-ES" sz="2100" dirty="0">
                <a:solidFill>
                  <a:schemeClr val="bg2">
                    <a:lumMod val="50000"/>
                  </a:schemeClr>
                </a:solidFill>
                <a:cs typeface="Calibri" charset="0"/>
              </a:endParaRPr>
            </a:p>
          </p:txBody>
        </p:sp>
      </p:grpSp>
      <p:sp>
        <p:nvSpPr>
          <p:cNvPr id="78" name="AutoShape 61"/>
          <p:cNvSpPr>
            <a:spLocks/>
          </p:cNvSpPr>
          <p:nvPr/>
        </p:nvSpPr>
        <p:spPr bwMode="auto">
          <a:xfrm>
            <a:off x="1363664" y="3409951"/>
            <a:ext cx="2674937" cy="8540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pPr>
              <a:spcBef>
                <a:spcPts val="600"/>
              </a:spcBef>
              <a:defRPr/>
            </a:pPr>
            <a:r>
              <a: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 charset="0"/>
              </a:rPr>
              <a:t>修改主题文字</a:t>
            </a:r>
            <a:endParaRPr lang="es-ES" altLang="zh-CN" sz="1800" dirty="0">
              <a:solidFill>
                <a:schemeClr val="tx1">
                  <a:lumMod val="65000"/>
                  <a:lumOff val="35000"/>
                </a:schemeClr>
              </a:solidFill>
              <a:cs typeface="Calibri" charset="0"/>
            </a:endParaRPr>
          </a:p>
          <a:p>
            <a:pPr>
              <a:lnSpc>
                <a:spcPts val="15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9" name="Line 62"/>
          <p:cNvSpPr>
            <a:spLocks noChangeShapeType="1"/>
          </p:cNvSpPr>
          <p:nvPr/>
        </p:nvSpPr>
        <p:spPr bwMode="auto">
          <a:xfrm flipH="1">
            <a:off x="4341814" y="1200150"/>
            <a:ext cx="1587" cy="3124200"/>
          </a:xfrm>
          <a:prstGeom prst="line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457189">
              <a:defRPr/>
            </a:pPr>
            <a:endParaRPr lang="es-ES" sz="1200">
              <a:latin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676458" y="271506"/>
            <a:ext cx="38485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kumimoji="1" sz="2800" b="1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zh-CN" altLang="en-US" sz="2100" dirty="0"/>
              <a:t>相关相关标题文字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4800515" y="1268413"/>
            <a:ext cx="2722563" cy="1254125"/>
            <a:chOff x="6400687" y="1691218"/>
            <a:chExt cx="3630084" cy="1672166"/>
          </a:xfrm>
        </p:grpSpPr>
        <p:sp>
          <p:nvSpPr>
            <p:cNvPr id="57" name="AutoShape 40"/>
            <p:cNvSpPr>
              <a:spLocks/>
            </p:cNvSpPr>
            <p:nvPr/>
          </p:nvSpPr>
          <p:spPr bwMode="auto">
            <a:xfrm>
              <a:off x="6400687" y="2694519"/>
              <a:ext cx="1117600" cy="2899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/>
            <a:lstStyle/>
            <a:p>
              <a:pPr algn="ctr">
                <a:defRPr/>
              </a:pPr>
              <a:r>
                <a:rPr lang="zh-CN" altLang="en-US" sz="1050" dirty="0">
                  <a:cs typeface="Calibri" charset="0"/>
                </a:rPr>
                <a:t>关键字</a:t>
              </a:r>
              <a:endParaRPr lang="es-ES" altLang="zh-CN" sz="1050" dirty="0">
                <a:cs typeface="Calibri" charset="0"/>
              </a:endParaRPr>
            </a:p>
          </p:txBody>
        </p:sp>
        <p:sp>
          <p:nvSpPr>
            <p:cNvPr id="59" name="AutoShape 42"/>
            <p:cNvSpPr>
              <a:spLocks/>
            </p:cNvSpPr>
            <p:nvPr/>
          </p:nvSpPr>
          <p:spPr bwMode="auto">
            <a:xfrm>
              <a:off x="6650567" y="2283884"/>
              <a:ext cx="812800" cy="5291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pPr algn="ctr">
                <a:defRPr/>
              </a:pPr>
              <a:r>
                <a:rPr lang="es-ES" sz="2000" dirty="0">
                  <a:solidFill>
                    <a:srgbClr val="8DC9CC"/>
                  </a:solidFill>
                  <a:latin typeface="Bebas Neue" charset="0"/>
                  <a:cs typeface="Bebas Neue" charset="0"/>
                  <a:sym typeface="Bebas Neue" charset="0"/>
                </a:rPr>
                <a:t>59%</a:t>
              </a:r>
              <a:endParaRPr lang="es-ES" sz="1013" dirty="0">
                <a:cs typeface="Calibri" charset="0"/>
              </a:endParaRPr>
            </a:p>
          </p:txBody>
        </p:sp>
        <p:sp>
          <p:nvSpPr>
            <p:cNvPr id="60" name="AutoShape 43"/>
            <p:cNvSpPr>
              <a:spLocks/>
            </p:cNvSpPr>
            <p:nvPr/>
          </p:nvSpPr>
          <p:spPr bwMode="auto">
            <a:xfrm>
              <a:off x="7433733" y="1691218"/>
              <a:ext cx="812800" cy="5291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pPr algn="ctr">
                <a:defRPr/>
              </a:pPr>
              <a:r>
                <a:rPr lang="es-ES" sz="2000" dirty="0">
                  <a:solidFill>
                    <a:srgbClr val="8DC9CC"/>
                  </a:solidFill>
                  <a:latin typeface="Bebas Neue" charset="0"/>
                  <a:cs typeface="Bebas Neue" charset="0"/>
                  <a:sym typeface="Bebas Neue" charset="0"/>
                </a:rPr>
                <a:t>99%</a:t>
              </a:r>
              <a:endParaRPr lang="es-ES" sz="1013" dirty="0">
                <a:cs typeface="Calibri" charset="0"/>
              </a:endParaRPr>
            </a:p>
          </p:txBody>
        </p:sp>
        <p:sp>
          <p:nvSpPr>
            <p:cNvPr id="61" name="AutoShape 44"/>
            <p:cNvSpPr>
              <a:spLocks/>
            </p:cNvSpPr>
            <p:nvPr/>
          </p:nvSpPr>
          <p:spPr bwMode="auto">
            <a:xfrm>
              <a:off x="8305800" y="2671234"/>
              <a:ext cx="812800" cy="5291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pPr algn="ctr">
                <a:defRPr/>
              </a:pPr>
              <a:r>
                <a:rPr lang="es-ES" sz="2000">
                  <a:solidFill>
                    <a:srgbClr val="8DC9CC"/>
                  </a:solidFill>
                  <a:latin typeface="Bebas Neue" charset="0"/>
                  <a:cs typeface="Bebas Neue" charset="0"/>
                  <a:sym typeface="Bebas Neue" charset="0"/>
                </a:rPr>
                <a:t>36%</a:t>
              </a:r>
              <a:endParaRPr lang="es-ES" sz="1013">
                <a:cs typeface="Calibri" charset="0"/>
              </a:endParaRPr>
            </a:p>
          </p:txBody>
        </p:sp>
        <p:sp>
          <p:nvSpPr>
            <p:cNvPr id="62" name="AutoShape 45"/>
            <p:cNvSpPr>
              <a:spLocks/>
            </p:cNvSpPr>
            <p:nvPr/>
          </p:nvSpPr>
          <p:spPr bwMode="auto">
            <a:xfrm>
              <a:off x="9160934" y="2286001"/>
              <a:ext cx="812800" cy="5291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pPr algn="ctr">
                <a:defRPr/>
              </a:pPr>
              <a:r>
                <a:rPr lang="es-ES" sz="2000">
                  <a:solidFill>
                    <a:srgbClr val="8DC9CC"/>
                  </a:solidFill>
                  <a:latin typeface="Bebas Neue" charset="0"/>
                  <a:cs typeface="Bebas Neue" charset="0"/>
                  <a:sym typeface="Bebas Neue" charset="0"/>
                </a:rPr>
                <a:t>60%</a:t>
              </a:r>
              <a:endParaRPr lang="es-ES" sz="1013">
                <a:cs typeface="Calibri" charset="0"/>
              </a:endParaRPr>
            </a:p>
          </p:txBody>
        </p:sp>
        <p:sp>
          <p:nvSpPr>
            <p:cNvPr id="63" name="AutoShape 46"/>
            <p:cNvSpPr>
              <a:spLocks/>
            </p:cNvSpPr>
            <p:nvPr/>
          </p:nvSpPr>
          <p:spPr bwMode="auto">
            <a:xfrm>
              <a:off x="8913171" y="2696636"/>
              <a:ext cx="1117600" cy="2899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/>
            <a:lstStyle/>
            <a:p>
              <a:pPr algn="ctr">
                <a:defRPr/>
              </a:pPr>
              <a:r>
                <a:rPr lang="zh-CN" altLang="en-US" sz="1050" dirty="0">
                  <a:cs typeface="Calibri" charset="0"/>
                </a:rPr>
                <a:t>关键字</a:t>
              </a:r>
              <a:endParaRPr lang="es-ES" altLang="zh-CN" sz="1050" dirty="0">
                <a:cs typeface="Calibri" charset="0"/>
              </a:endParaRPr>
            </a:p>
          </p:txBody>
        </p:sp>
        <p:sp>
          <p:nvSpPr>
            <p:cNvPr id="81" name="AutoShape 46"/>
            <p:cNvSpPr>
              <a:spLocks/>
            </p:cNvSpPr>
            <p:nvPr/>
          </p:nvSpPr>
          <p:spPr bwMode="auto">
            <a:xfrm>
              <a:off x="7399124" y="2091269"/>
              <a:ext cx="1117600" cy="2899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/>
            <a:lstStyle/>
            <a:p>
              <a:pPr algn="ctr">
                <a:defRPr/>
              </a:pPr>
              <a:r>
                <a:rPr lang="zh-CN" altLang="en-US" sz="1050" dirty="0">
                  <a:cs typeface="Calibri" charset="0"/>
                </a:rPr>
                <a:t>关键字</a:t>
              </a:r>
              <a:endParaRPr lang="es-ES" altLang="zh-CN" sz="1050" dirty="0">
                <a:cs typeface="Calibri" charset="0"/>
              </a:endParaRPr>
            </a:p>
          </p:txBody>
        </p:sp>
        <p:sp>
          <p:nvSpPr>
            <p:cNvPr id="82" name="AutoShape 46"/>
            <p:cNvSpPr>
              <a:spLocks/>
            </p:cNvSpPr>
            <p:nvPr/>
          </p:nvSpPr>
          <p:spPr bwMode="auto">
            <a:xfrm>
              <a:off x="8276054" y="3073402"/>
              <a:ext cx="1117600" cy="2899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/>
            <a:lstStyle/>
            <a:p>
              <a:pPr algn="ctr">
                <a:defRPr/>
              </a:pPr>
              <a:r>
                <a:rPr lang="zh-CN" altLang="en-US" sz="1050" dirty="0">
                  <a:cs typeface="Calibri" charset="0"/>
                </a:rPr>
                <a:t>关键字</a:t>
              </a:r>
              <a:endParaRPr lang="es-ES" altLang="zh-CN" sz="1050" dirty="0">
                <a:cs typeface="Calibri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16993053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8" grpId="0"/>
      <p:bldP spid="8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09" y="1331522"/>
            <a:ext cx="2641256" cy="383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3131732" y="1564051"/>
            <a:ext cx="1677769" cy="1079750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540" cap="flat" cmpd="sng" algn="ctr">
            <a:solidFill>
              <a:srgbClr val="392C47"/>
            </a:solidFill>
            <a:prstDash val="solid"/>
          </a:ln>
          <a:effectLst/>
        </p:spPr>
        <p:txBody>
          <a:bodyPr lIns="91438" tIns="45719" rIns="91438" bIns="45719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934897" y="1564051"/>
            <a:ext cx="1677769" cy="1079750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540">
            <a:solidFill>
              <a:srgbClr val="392C47"/>
            </a:solidFill>
          </a:ln>
        </p:spPr>
        <p:txBody>
          <a:bodyPr lIns="91438" tIns="45719" rIns="91438" bIns="45719"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41237" y="1564051"/>
            <a:ext cx="1676182" cy="1079750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540">
            <a:solidFill>
              <a:srgbClr val="392C47"/>
            </a:solidFill>
          </a:ln>
        </p:spPr>
        <p:txBody>
          <a:bodyPr lIns="91438" tIns="45719" rIns="91438" bIns="45719"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cxnSp>
        <p:nvCxnSpPr>
          <p:cNvPr id="6" name="直接连接符 5"/>
          <p:cNvCxnSpPr>
            <a:cxnSpLocks noChangeShapeType="1"/>
          </p:cNvCxnSpPr>
          <p:nvPr/>
        </p:nvCxnSpPr>
        <p:spPr bwMode="auto">
          <a:xfrm>
            <a:off x="3038081" y="2859750"/>
            <a:ext cx="5471401" cy="0"/>
          </a:xfrm>
          <a:prstGeom prst="line">
            <a:avLst/>
          </a:prstGeom>
          <a:noFill/>
          <a:ln w="9525" algn="ctr">
            <a:solidFill>
              <a:schemeClr val="tx2">
                <a:lumMod val="50000"/>
              </a:schemeClr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矩形 6"/>
          <p:cNvSpPr/>
          <p:nvPr/>
        </p:nvSpPr>
        <p:spPr>
          <a:xfrm>
            <a:off x="3058717" y="3056322"/>
            <a:ext cx="5379337" cy="812528"/>
          </a:xfrm>
          <a:prstGeom prst="rect">
            <a:avLst/>
          </a:prstGeom>
        </p:spPr>
        <p:txBody>
          <a:bodyPr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，在此录入上述图表的描述说明。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，在此录入上述图表的描述说明。</a:t>
            </a: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76458" y="271506"/>
            <a:ext cx="38485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kumimoji="1" sz="2800" b="1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zh-CN" altLang="en-US" sz="2100" dirty="0"/>
              <a:t>相关相关标题文字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9202832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"/>
                            </p:stCondLst>
                            <p:childTnLst>
                              <p:par>
                                <p:cTn id="17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"/>
                            </p:stCondLst>
                            <p:childTnLst>
                              <p:par>
                                <p:cTn id="21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7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065213" y="1271589"/>
            <a:ext cx="2000250" cy="2593975"/>
            <a:chOff x="1420284" y="1695452"/>
            <a:chExt cx="2667000" cy="3458633"/>
          </a:xfrm>
        </p:grpSpPr>
        <p:sp>
          <p:nvSpPr>
            <p:cNvPr id="2" name="矩形 1"/>
            <p:cNvSpPr/>
            <p:nvPr/>
          </p:nvSpPr>
          <p:spPr>
            <a:xfrm>
              <a:off x="1658679" y="1977656"/>
              <a:ext cx="2179674" cy="2937246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grpSp>
          <p:nvGrpSpPr>
            <p:cNvPr id="71" name="Group 7"/>
            <p:cNvGrpSpPr>
              <a:grpSpLocks/>
            </p:cNvGrpSpPr>
            <p:nvPr/>
          </p:nvGrpSpPr>
          <p:grpSpPr bwMode="auto">
            <a:xfrm>
              <a:off x="1420284" y="1695452"/>
              <a:ext cx="2667000" cy="3458633"/>
              <a:chOff x="0" y="-1"/>
              <a:chExt cx="2000251" cy="2595526"/>
            </a:xfrm>
          </p:grpSpPr>
          <p:grpSp>
            <p:nvGrpSpPr>
              <p:cNvPr id="73" name="Group 9"/>
              <p:cNvGrpSpPr>
                <a:grpSpLocks/>
              </p:cNvGrpSpPr>
              <p:nvPr/>
            </p:nvGrpSpPr>
            <p:grpSpPr bwMode="auto">
              <a:xfrm>
                <a:off x="0" y="0"/>
                <a:ext cx="2000251" cy="2595525"/>
                <a:chOff x="0" y="0"/>
                <a:chExt cx="2000251" cy="2595525"/>
              </a:xfrm>
            </p:grpSpPr>
            <p:sp>
              <p:nvSpPr>
                <p:cNvPr id="75" name="AutoShape 10"/>
                <p:cNvSpPr>
                  <a:spLocks/>
                </p:cNvSpPr>
                <p:nvPr/>
              </p:nvSpPr>
              <p:spPr bwMode="auto">
                <a:xfrm>
                  <a:off x="0" y="-1"/>
                  <a:ext cx="2000251" cy="2595526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0492" y="0"/>
                      </a:moveTo>
                      <a:cubicBezTo>
                        <a:pt x="1107" y="0"/>
                        <a:pt x="1107" y="0"/>
                        <a:pt x="1107" y="0"/>
                      </a:cubicBezTo>
                      <a:cubicBezTo>
                        <a:pt x="494" y="0"/>
                        <a:pt x="0" y="380"/>
                        <a:pt x="0" y="852"/>
                      </a:cubicBezTo>
                      <a:cubicBezTo>
                        <a:pt x="0" y="20747"/>
                        <a:pt x="0" y="20747"/>
                        <a:pt x="0" y="20747"/>
                      </a:cubicBezTo>
                      <a:cubicBezTo>
                        <a:pt x="0" y="21219"/>
                        <a:pt x="494" y="21600"/>
                        <a:pt x="1107" y="21600"/>
                      </a:cubicBezTo>
                      <a:cubicBezTo>
                        <a:pt x="20492" y="21600"/>
                        <a:pt x="20492" y="21600"/>
                        <a:pt x="20492" y="21600"/>
                      </a:cubicBezTo>
                      <a:cubicBezTo>
                        <a:pt x="21105" y="21600"/>
                        <a:pt x="21599" y="21219"/>
                        <a:pt x="21599" y="20747"/>
                      </a:cubicBezTo>
                      <a:cubicBezTo>
                        <a:pt x="21599" y="852"/>
                        <a:pt x="21599" y="852"/>
                        <a:pt x="21599" y="852"/>
                      </a:cubicBezTo>
                      <a:cubicBezTo>
                        <a:pt x="21599" y="380"/>
                        <a:pt x="21105" y="0"/>
                        <a:pt x="20492" y="0"/>
                      </a:cubicBezTo>
                      <a:close/>
                      <a:moveTo>
                        <a:pt x="19521" y="19697"/>
                      </a:moveTo>
                      <a:cubicBezTo>
                        <a:pt x="2129" y="19697"/>
                        <a:pt x="2129" y="19697"/>
                        <a:pt x="2129" y="19697"/>
                      </a:cubicBezTo>
                      <a:cubicBezTo>
                        <a:pt x="2129" y="1837"/>
                        <a:pt x="2129" y="1837"/>
                        <a:pt x="2129" y="1837"/>
                      </a:cubicBezTo>
                      <a:cubicBezTo>
                        <a:pt x="19521" y="1837"/>
                        <a:pt x="19521" y="1837"/>
                        <a:pt x="19521" y="1837"/>
                      </a:cubicBezTo>
                      <a:lnTo>
                        <a:pt x="19521" y="1969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>
                    <a:defRPr/>
                  </a:pPr>
                  <a:endParaRPr lang="es-ES" sz="1013">
                    <a:cs typeface="Calibri" charset="0"/>
                  </a:endParaRPr>
                </a:p>
              </p:txBody>
            </p:sp>
            <p:sp>
              <p:nvSpPr>
                <p:cNvPr id="76" name="AutoShape 11"/>
                <p:cNvSpPr>
                  <a:spLocks/>
                </p:cNvSpPr>
                <p:nvPr/>
              </p:nvSpPr>
              <p:spPr bwMode="auto">
                <a:xfrm>
                  <a:off x="939800" y="2414442"/>
                  <a:ext cx="142875" cy="139784"/>
                </a:xfrm>
                <a:custGeom>
                  <a:avLst/>
                  <a:gdLst>
                    <a:gd name="T0" fmla="+- 0 10800 961"/>
                    <a:gd name="T1" fmla="*/ T0 w 19679"/>
                    <a:gd name="T2" fmla="+- 0 10800 961"/>
                    <a:gd name="T3" fmla="*/ 10800 h 19679"/>
                    <a:gd name="T4" fmla="+- 0 10800 961"/>
                    <a:gd name="T5" fmla="*/ T4 w 19679"/>
                    <a:gd name="T6" fmla="+- 0 10800 961"/>
                    <a:gd name="T7" fmla="*/ 10800 h 19679"/>
                    <a:gd name="T8" fmla="+- 0 10800 961"/>
                    <a:gd name="T9" fmla="*/ T8 w 19679"/>
                    <a:gd name="T10" fmla="+- 0 10800 961"/>
                    <a:gd name="T11" fmla="*/ 10800 h 19679"/>
                    <a:gd name="T12" fmla="+- 0 10800 961"/>
                    <a:gd name="T13" fmla="*/ T12 w 19679"/>
                    <a:gd name="T14" fmla="+- 0 10800 961"/>
                    <a:gd name="T15" fmla="*/ 10800 h 1967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679" h="19679">
                      <a:moveTo>
                        <a:pt x="16796" y="2881"/>
                      </a:moveTo>
                      <a:cubicBezTo>
                        <a:pt x="20638" y="6724"/>
                        <a:pt x="20638" y="12953"/>
                        <a:pt x="16796" y="16796"/>
                      </a:cubicBezTo>
                      <a:cubicBezTo>
                        <a:pt x="12953" y="20638"/>
                        <a:pt x="6724" y="20638"/>
                        <a:pt x="2881" y="16796"/>
                      </a:cubicBezTo>
                      <a:cubicBezTo>
                        <a:pt x="-961" y="12953"/>
                        <a:pt x="-961" y="6724"/>
                        <a:pt x="2881" y="2881"/>
                      </a:cubicBezTo>
                      <a:cubicBezTo>
                        <a:pt x="6724" y="-961"/>
                        <a:pt x="12953" y="-961"/>
                        <a:pt x="16796" y="2881"/>
                      </a:cubicBezTo>
                    </a:path>
                  </a:pathLst>
                </a:custGeom>
                <a:solidFill>
                  <a:srgbClr val="44444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>
                    <a:defRPr/>
                  </a:pPr>
                  <a:endParaRPr lang="es-ES" sz="1013">
                    <a:cs typeface="Calibri" charset="0"/>
                  </a:endParaRPr>
                </a:p>
              </p:txBody>
            </p:sp>
          </p:grpSp>
          <p:sp>
            <p:nvSpPr>
              <p:cNvPr id="74" name="AutoShape 12"/>
              <p:cNvSpPr>
                <a:spLocks/>
              </p:cNvSpPr>
              <p:nvPr/>
            </p:nvSpPr>
            <p:spPr bwMode="auto">
              <a:xfrm rot="10800000">
                <a:off x="550862" y="-1"/>
                <a:ext cx="1435101" cy="231595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0" y="0"/>
                    </a:lnTo>
                    <a:lnTo>
                      <a:pt x="21600" y="21599"/>
                    </a:lnTo>
                    <a:close/>
                  </a:path>
                </a:pathLst>
              </a:custGeom>
              <a:solidFill>
                <a:srgbClr val="F2F2F2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>
                  <a:defRPr/>
                </a:pPr>
                <a:endParaRPr lang="es-ES" sz="1013">
                  <a:solidFill>
                    <a:srgbClr val="FFFFFF"/>
                  </a:solidFill>
                  <a:cs typeface="Calibri" charset="0"/>
                </a:endParaRPr>
              </a:p>
            </p:txBody>
          </p:sp>
        </p:grpSp>
      </p:grpSp>
      <p:grpSp>
        <p:nvGrpSpPr>
          <p:cNvPr id="91" name="Group 27"/>
          <p:cNvGrpSpPr>
            <a:grpSpLocks/>
          </p:cNvGrpSpPr>
          <p:nvPr/>
        </p:nvGrpSpPr>
        <p:grpSpPr bwMode="auto">
          <a:xfrm>
            <a:off x="736601" y="4106864"/>
            <a:ext cx="2432050" cy="712787"/>
            <a:chOff x="-5777" y="0"/>
            <a:chExt cx="2431477" cy="713213"/>
          </a:xfrm>
        </p:grpSpPr>
        <p:sp>
          <p:nvSpPr>
            <p:cNvPr id="92" name="AutoShape 28"/>
            <p:cNvSpPr>
              <a:spLocks/>
            </p:cNvSpPr>
            <p:nvPr/>
          </p:nvSpPr>
          <p:spPr bwMode="auto">
            <a:xfrm>
              <a:off x="572" y="203321"/>
              <a:ext cx="2361643" cy="5098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pPr algn="ctr">
                <a:lnSpc>
                  <a:spcPts val="15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微软雅黑" pitchFamily="34" charset="-122"/>
                </a:rPr>
                <a:t>在此录入上述图表的描述说明，在此录入上述图表的描述说明，在此录入上述图表的描述说明</a:t>
              </a:r>
              <a:endPara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3" name="AutoShape 29"/>
            <p:cNvSpPr>
              <a:spLocks/>
            </p:cNvSpPr>
            <p:nvPr/>
          </p:nvSpPr>
          <p:spPr bwMode="auto">
            <a:xfrm>
              <a:off x="-5777" y="0"/>
              <a:ext cx="2431477" cy="2922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spcBef>
                  <a:spcPts val="600"/>
                </a:spcBef>
                <a:defRPr/>
              </a:pPr>
              <a:r>
                <a:rPr lang="zh-CN" altLang="en-US" sz="105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Calibri" charset="0"/>
                </a:rPr>
                <a:t>修改主题文字</a:t>
              </a:r>
              <a:endParaRPr lang="es-ES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cs typeface="Calibri" charset="0"/>
              </a:endParaRPr>
            </a:p>
          </p:txBody>
        </p:sp>
      </p:grpSp>
      <p:grpSp>
        <p:nvGrpSpPr>
          <p:cNvPr id="94" name="Group 30"/>
          <p:cNvGrpSpPr>
            <a:grpSpLocks/>
          </p:cNvGrpSpPr>
          <p:nvPr/>
        </p:nvGrpSpPr>
        <p:grpSpPr bwMode="auto">
          <a:xfrm>
            <a:off x="3352800" y="4019550"/>
            <a:ext cx="2438400" cy="712788"/>
            <a:chOff x="0" y="0"/>
            <a:chExt cx="2438400" cy="713213"/>
          </a:xfrm>
        </p:grpSpPr>
        <p:sp>
          <p:nvSpPr>
            <p:cNvPr id="95" name="AutoShape 31"/>
            <p:cNvSpPr>
              <a:spLocks/>
            </p:cNvSpPr>
            <p:nvPr/>
          </p:nvSpPr>
          <p:spPr bwMode="auto">
            <a:xfrm>
              <a:off x="0" y="203321"/>
              <a:ext cx="2362200" cy="5098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pPr algn="ctr">
                <a:lnSpc>
                  <a:spcPts val="15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微软雅黑" pitchFamily="34" charset="-122"/>
                </a:rPr>
                <a:t>在此录入上述图表的描述说明，在此录入上述图表的描述说明，在此录入上述图表的描述说明</a:t>
              </a:r>
              <a:endPara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6" name="AutoShape 32"/>
            <p:cNvSpPr>
              <a:spLocks/>
            </p:cNvSpPr>
            <p:nvPr/>
          </p:nvSpPr>
          <p:spPr bwMode="auto">
            <a:xfrm>
              <a:off x="6350" y="0"/>
              <a:ext cx="2432050" cy="29227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spcBef>
                  <a:spcPts val="600"/>
                </a:spcBef>
                <a:defRPr/>
              </a:pPr>
              <a:r>
                <a:rPr lang="zh-CN" altLang="en-US" sz="105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Calibri" charset="0"/>
                </a:rPr>
                <a:t>修改主题文字</a:t>
              </a:r>
              <a:endParaRPr lang="es-ES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cs typeface="Calibri" charset="0"/>
              </a:endParaRPr>
            </a:p>
          </p:txBody>
        </p:sp>
      </p:grpSp>
      <p:grpSp>
        <p:nvGrpSpPr>
          <p:cNvPr id="97" name="Group 33"/>
          <p:cNvGrpSpPr>
            <a:grpSpLocks/>
          </p:cNvGrpSpPr>
          <p:nvPr/>
        </p:nvGrpSpPr>
        <p:grpSpPr bwMode="auto">
          <a:xfrm>
            <a:off x="6096000" y="4019550"/>
            <a:ext cx="2438400" cy="712788"/>
            <a:chOff x="0" y="0"/>
            <a:chExt cx="2438400" cy="713213"/>
          </a:xfrm>
        </p:grpSpPr>
        <p:sp>
          <p:nvSpPr>
            <p:cNvPr id="98" name="AutoShape 34"/>
            <p:cNvSpPr>
              <a:spLocks/>
            </p:cNvSpPr>
            <p:nvPr/>
          </p:nvSpPr>
          <p:spPr bwMode="auto">
            <a:xfrm>
              <a:off x="0" y="203321"/>
              <a:ext cx="2362200" cy="5098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pPr algn="ctr">
                <a:lnSpc>
                  <a:spcPts val="15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微软雅黑" pitchFamily="34" charset="-122"/>
                </a:rPr>
                <a:t>在此录入上述图表的描述说明，在此录入上述图表的描述说明，在此录入上述图表的描述说明</a:t>
              </a:r>
              <a:endPara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9" name="AutoShape 35"/>
            <p:cNvSpPr>
              <a:spLocks/>
            </p:cNvSpPr>
            <p:nvPr/>
          </p:nvSpPr>
          <p:spPr bwMode="auto">
            <a:xfrm>
              <a:off x="6350" y="0"/>
              <a:ext cx="2432050" cy="29227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spcBef>
                  <a:spcPts val="600"/>
                </a:spcBef>
                <a:defRPr/>
              </a:pPr>
              <a:r>
                <a:rPr lang="zh-CN" altLang="en-US" sz="105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Calibri" charset="0"/>
                </a:rPr>
                <a:t>修改主题文字</a:t>
              </a:r>
              <a:endParaRPr lang="es-ES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cs typeface="Calibri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676458" y="271506"/>
            <a:ext cx="38485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kumimoji="1" sz="2800" b="1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zh-CN" altLang="en-US" sz="2100" dirty="0"/>
              <a:t>相关相关标题文字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3632975" y="1271589"/>
            <a:ext cx="2000250" cy="2593975"/>
            <a:chOff x="1420284" y="1695452"/>
            <a:chExt cx="2667000" cy="3458633"/>
          </a:xfrm>
        </p:grpSpPr>
        <p:sp>
          <p:nvSpPr>
            <p:cNvPr id="35" name="矩形 34"/>
            <p:cNvSpPr/>
            <p:nvPr/>
          </p:nvSpPr>
          <p:spPr>
            <a:xfrm>
              <a:off x="1658679" y="1977656"/>
              <a:ext cx="2179674" cy="2937246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grpSp>
          <p:nvGrpSpPr>
            <p:cNvPr id="36" name="Group 7"/>
            <p:cNvGrpSpPr>
              <a:grpSpLocks/>
            </p:cNvGrpSpPr>
            <p:nvPr/>
          </p:nvGrpSpPr>
          <p:grpSpPr bwMode="auto">
            <a:xfrm>
              <a:off x="1420284" y="1695452"/>
              <a:ext cx="2667000" cy="3458633"/>
              <a:chOff x="0" y="-1"/>
              <a:chExt cx="2000251" cy="2595526"/>
            </a:xfrm>
          </p:grpSpPr>
          <p:grpSp>
            <p:nvGrpSpPr>
              <p:cNvPr id="37" name="Group 9"/>
              <p:cNvGrpSpPr>
                <a:grpSpLocks/>
              </p:cNvGrpSpPr>
              <p:nvPr/>
            </p:nvGrpSpPr>
            <p:grpSpPr bwMode="auto">
              <a:xfrm>
                <a:off x="0" y="0"/>
                <a:ext cx="2000251" cy="2595525"/>
                <a:chOff x="0" y="0"/>
                <a:chExt cx="2000251" cy="2595525"/>
              </a:xfrm>
            </p:grpSpPr>
            <p:sp>
              <p:nvSpPr>
                <p:cNvPr id="39" name="AutoShape 10"/>
                <p:cNvSpPr>
                  <a:spLocks/>
                </p:cNvSpPr>
                <p:nvPr/>
              </p:nvSpPr>
              <p:spPr bwMode="auto">
                <a:xfrm>
                  <a:off x="0" y="-1"/>
                  <a:ext cx="2000251" cy="2595526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0492" y="0"/>
                      </a:moveTo>
                      <a:cubicBezTo>
                        <a:pt x="1107" y="0"/>
                        <a:pt x="1107" y="0"/>
                        <a:pt x="1107" y="0"/>
                      </a:cubicBezTo>
                      <a:cubicBezTo>
                        <a:pt x="494" y="0"/>
                        <a:pt x="0" y="380"/>
                        <a:pt x="0" y="852"/>
                      </a:cubicBezTo>
                      <a:cubicBezTo>
                        <a:pt x="0" y="20747"/>
                        <a:pt x="0" y="20747"/>
                        <a:pt x="0" y="20747"/>
                      </a:cubicBezTo>
                      <a:cubicBezTo>
                        <a:pt x="0" y="21219"/>
                        <a:pt x="494" y="21600"/>
                        <a:pt x="1107" y="21600"/>
                      </a:cubicBezTo>
                      <a:cubicBezTo>
                        <a:pt x="20492" y="21600"/>
                        <a:pt x="20492" y="21600"/>
                        <a:pt x="20492" y="21600"/>
                      </a:cubicBezTo>
                      <a:cubicBezTo>
                        <a:pt x="21105" y="21600"/>
                        <a:pt x="21599" y="21219"/>
                        <a:pt x="21599" y="20747"/>
                      </a:cubicBezTo>
                      <a:cubicBezTo>
                        <a:pt x="21599" y="852"/>
                        <a:pt x="21599" y="852"/>
                        <a:pt x="21599" y="852"/>
                      </a:cubicBezTo>
                      <a:cubicBezTo>
                        <a:pt x="21599" y="380"/>
                        <a:pt x="21105" y="0"/>
                        <a:pt x="20492" y="0"/>
                      </a:cubicBezTo>
                      <a:close/>
                      <a:moveTo>
                        <a:pt x="19521" y="19697"/>
                      </a:moveTo>
                      <a:cubicBezTo>
                        <a:pt x="2129" y="19697"/>
                        <a:pt x="2129" y="19697"/>
                        <a:pt x="2129" y="19697"/>
                      </a:cubicBezTo>
                      <a:cubicBezTo>
                        <a:pt x="2129" y="1837"/>
                        <a:pt x="2129" y="1837"/>
                        <a:pt x="2129" y="1837"/>
                      </a:cubicBezTo>
                      <a:cubicBezTo>
                        <a:pt x="19521" y="1837"/>
                        <a:pt x="19521" y="1837"/>
                        <a:pt x="19521" y="1837"/>
                      </a:cubicBezTo>
                      <a:lnTo>
                        <a:pt x="19521" y="1969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>
                    <a:defRPr/>
                  </a:pPr>
                  <a:endParaRPr lang="es-ES" sz="1013">
                    <a:cs typeface="Calibri" charset="0"/>
                  </a:endParaRPr>
                </a:p>
              </p:txBody>
            </p:sp>
            <p:sp>
              <p:nvSpPr>
                <p:cNvPr id="40" name="AutoShape 11"/>
                <p:cNvSpPr>
                  <a:spLocks/>
                </p:cNvSpPr>
                <p:nvPr/>
              </p:nvSpPr>
              <p:spPr bwMode="auto">
                <a:xfrm>
                  <a:off x="939800" y="2414442"/>
                  <a:ext cx="142875" cy="139784"/>
                </a:xfrm>
                <a:custGeom>
                  <a:avLst/>
                  <a:gdLst>
                    <a:gd name="T0" fmla="+- 0 10800 961"/>
                    <a:gd name="T1" fmla="*/ T0 w 19679"/>
                    <a:gd name="T2" fmla="+- 0 10800 961"/>
                    <a:gd name="T3" fmla="*/ 10800 h 19679"/>
                    <a:gd name="T4" fmla="+- 0 10800 961"/>
                    <a:gd name="T5" fmla="*/ T4 w 19679"/>
                    <a:gd name="T6" fmla="+- 0 10800 961"/>
                    <a:gd name="T7" fmla="*/ 10800 h 19679"/>
                    <a:gd name="T8" fmla="+- 0 10800 961"/>
                    <a:gd name="T9" fmla="*/ T8 w 19679"/>
                    <a:gd name="T10" fmla="+- 0 10800 961"/>
                    <a:gd name="T11" fmla="*/ 10800 h 19679"/>
                    <a:gd name="T12" fmla="+- 0 10800 961"/>
                    <a:gd name="T13" fmla="*/ T12 w 19679"/>
                    <a:gd name="T14" fmla="+- 0 10800 961"/>
                    <a:gd name="T15" fmla="*/ 10800 h 1967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679" h="19679">
                      <a:moveTo>
                        <a:pt x="16796" y="2881"/>
                      </a:moveTo>
                      <a:cubicBezTo>
                        <a:pt x="20638" y="6724"/>
                        <a:pt x="20638" y="12953"/>
                        <a:pt x="16796" y="16796"/>
                      </a:cubicBezTo>
                      <a:cubicBezTo>
                        <a:pt x="12953" y="20638"/>
                        <a:pt x="6724" y="20638"/>
                        <a:pt x="2881" y="16796"/>
                      </a:cubicBezTo>
                      <a:cubicBezTo>
                        <a:pt x="-961" y="12953"/>
                        <a:pt x="-961" y="6724"/>
                        <a:pt x="2881" y="2881"/>
                      </a:cubicBezTo>
                      <a:cubicBezTo>
                        <a:pt x="6724" y="-961"/>
                        <a:pt x="12953" y="-961"/>
                        <a:pt x="16796" y="2881"/>
                      </a:cubicBezTo>
                    </a:path>
                  </a:pathLst>
                </a:custGeom>
                <a:solidFill>
                  <a:srgbClr val="44444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>
                    <a:defRPr/>
                  </a:pPr>
                  <a:endParaRPr lang="es-ES" sz="1013">
                    <a:cs typeface="Calibri" charset="0"/>
                  </a:endParaRPr>
                </a:p>
              </p:txBody>
            </p:sp>
          </p:grpSp>
          <p:sp>
            <p:nvSpPr>
              <p:cNvPr id="38" name="AutoShape 12"/>
              <p:cNvSpPr>
                <a:spLocks/>
              </p:cNvSpPr>
              <p:nvPr/>
            </p:nvSpPr>
            <p:spPr bwMode="auto">
              <a:xfrm rot="10800000">
                <a:off x="550862" y="-1"/>
                <a:ext cx="1435101" cy="231595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0" y="0"/>
                    </a:lnTo>
                    <a:lnTo>
                      <a:pt x="21600" y="21599"/>
                    </a:lnTo>
                    <a:close/>
                  </a:path>
                </a:pathLst>
              </a:custGeom>
              <a:solidFill>
                <a:srgbClr val="F2F2F2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>
                  <a:defRPr/>
                </a:pPr>
                <a:endParaRPr lang="es-ES" sz="1013">
                  <a:solidFill>
                    <a:srgbClr val="FFFFFF"/>
                  </a:solidFill>
                  <a:cs typeface="Calibri" charset="0"/>
                </a:endParaRPr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6276975" y="1271589"/>
            <a:ext cx="2000250" cy="2593975"/>
            <a:chOff x="1420284" y="1695452"/>
            <a:chExt cx="2667000" cy="3458633"/>
          </a:xfrm>
        </p:grpSpPr>
        <p:sp>
          <p:nvSpPr>
            <p:cNvPr id="42" name="矩形 41"/>
            <p:cNvSpPr/>
            <p:nvPr/>
          </p:nvSpPr>
          <p:spPr>
            <a:xfrm>
              <a:off x="1658679" y="1977656"/>
              <a:ext cx="2179674" cy="2937246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grpSp>
          <p:nvGrpSpPr>
            <p:cNvPr id="43" name="Group 7"/>
            <p:cNvGrpSpPr>
              <a:grpSpLocks/>
            </p:cNvGrpSpPr>
            <p:nvPr/>
          </p:nvGrpSpPr>
          <p:grpSpPr bwMode="auto">
            <a:xfrm>
              <a:off x="1420284" y="1695452"/>
              <a:ext cx="2667000" cy="3458633"/>
              <a:chOff x="0" y="-1"/>
              <a:chExt cx="2000251" cy="2595526"/>
            </a:xfrm>
          </p:grpSpPr>
          <p:grpSp>
            <p:nvGrpSpPr>
              <p:cNvPr id="44" name="Group 9"/>
              <p:cNvGrpSpPr>
                <a:grpSpLocks/>
              </p:cNvGrpSpPr>
              <p:nvPr/>
            </p:nvGrpSpPr>
            <p:grpSpPr bwMode="auto">
              <a:xfrm>
                <a:off x="0" y="0"/>
                <a:ext cx="2000251" cy="2595525"/>
                <a:chOff x="0" y="0"/>
                <a:chExt cx="2000251" cy="2595525"/>
              </a:xfrm>
            </p:grpSpPr>
            <p:sp>
              <p:nvSpPr>
                <p:cNvPr id="46" name="AutoShape 10"/>
                <p:cNvSpPr>
                  <a:spLocks/>
                </p:cNvSpPr>
                <p:nvPr/>
              </p:nvSpPr>
              <p:spPr bwMode="auto">
                <a:xfrm>
                  <a:off x="0" y="-1"/>
                  <a:ext cx="2000251" cy="2595526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0492" y="0"/>
                      </a:moveTo>
                      <a:cubicBezTo>
                        <a:pt x="1107" y="0"/>
                        <a:pt x="1107" y="0"/>
                        <a:pt x="1107" y="0"/>
                      </a:cubicBezTo>
                      <a:cubicBezTo>
                        <a:pt x="494" y="0"/>
                        <a:pt x="0" y="380"/>
                        <a:pt x="0" y="852"/>
                      </a:cubicBezTo>
                      <a:cubicBezTo>
                        <a:pt x="0" y="20747"/>
                        <a:pt x="0" y="20747"/>
                        <a:pt x="0" y="20747"/>
                      </a:cubicBezTo>
                      <a:cubicBezTo>
                        <a:pt x="0" y="21219"/>
                        <a:pt x="494" y="21600"/>
                        <a:pt x="1107" y="21600"/>
                      </a:cubicBezTo>
                      <a:cubicBezTo>
                        <a:pt x="20492" y="21600"/>
                        <a:pt x="20492" y="21600"/>
                        <a:pt x="20492" y="21600"/>
                      </a:cubicBezTo>
                      <a:cubicBezTo>
                        <a:pt x="21105" y="21600"/>
                        <a:pt x="21599" y="21219"/>
                        <a:pt x="21599" y="20747"/>
                      </a:cubicBezTo>
                      <a:cubicBezTo>
                        <a:pt x="21599" y="852"/>
                        <a:pt x="21599" y="852"/>
                        <a:pt x="21599" y="852"/>
                      </a:cubicBezTo>
                      <a:cubicBezTo>
                        <a:pt x="21599" y="380"/>
                        <a:pt x="21105" y="0"/>
                        <a:pt x="20492" y="0"/>
                      </a:cubicBezTo>
                      <a:close/>
                      <a:moveTo>
                        <a:pt x="19521" y="19697"/>
                      </a:moveTo>
                      <a:cubicBezTo>
                        <a:pt x="2129" y="19697"/>
                        <a:pt x="2129" y="19697"/>
                        <a:pt x="2129" y="19697"/>
                      </a:cubicBezTo>
                      <a:cubicBezTo>
                        <a:pt x="2129" y="1837"/>
                        <a:pt x="2129" y="1837"/>
                        <a:pt x="2129" y="1837"/>
                      </a:cubicBezTo>
                      <a:cubicBezTo>
                        <a:pt x="19521" y="1837"/>
                        <a:pt x="19521" y="1837"/>
                        <a:pt x="19521" y="1837"/>
                      </a:cubicBezTo>
                      <a:lnTo>
                        <a:pt x="19521" y="1969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>
                    <a:defRPr/>
                  </a:pPr>
                  <a:endParaRPr lang="es-ES" sz="1013">
                    <a:cs typeface="Calibri" charset="0"/>
                  </a:endParaRPr>
                </a:p>
              </p:txBody>
            </p:sp>
            <p:sp>
              <p:nvSpPr>
                <p:cNvPr id="47" name="AutoShape 11"/>
                <p:cNvSpPr>
                  <a:spLocks/>
                </p:cNvSpPr>
                <p:nvPr/>
              </p:nvSpPr>
              <p:spPr bwMode="auto">
                <a:xfrm>
                  <a:off x="939800" y="2414442"/>
                  <a:ext cx="142875" cy="139784"/>
                </a:xfrm>
                <a:custGeom>
                  <a:avLst/>
                  <a:gdLst>
                    <a:gd name="T0" fmla="+- 0 10800 961"/>
                    <a:gd name="T1" fmla="*/ T0 w 19679"/>
                    <a:gd name="T2" fmla="+- 0 10800 961"/>
                    <a:gd name="T3" fmla="*/ 10800 h 19679"/>
                    <a:gd name="T4" fmla="+- 0 10800 961"/>
                    <a:gd name="T5" fmla="*/ T4 w 19679"/>
                    <a:gd name="T6" fmla="+- 0 10800 961"/>
                    <a:gd name="T7" fmla="*/ 10800 h 19679"/>
                    <a:gd name="T8" fmla="+- 0 10800 961"/>
                    <a:gd name="T9" fmla="*/ T8 w 19679"/>
                    <a:gd name="T10" fmla="+- 0 10800 961"/>
                    <a:gd name="T11" fmla="*/ 10800 h 19679"/>
                    <a:gd name="T12" fmla="+- 0 10800 961"/>
                    <a:gd name="T13" fmla="*/ T12 w 19679"/>
                    <a:gd name="T14" fmla="+- 0 10800 961"/>
                    <a:gd name="T15" fmla="*/ 10800 h 1967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679" h="19679">
                      <a:moveTo>
                        <a:pt x="16796" y="2881"/>
                      </a:moveTo>
                      <a:cubicBezTo>
                        <a:pt x="20638" y="6724"/>
                        <a:pt x="20638" y="12953"/>
                        <a:pt x="16796" y="16796"/>
                      </a:cubicBezTo>
                      <a:cubicBezTo>
                        <a:pt x="12953" y="20638"/>
                        <a:pt x="6724" y="20638"/>
                        <a:pt x="2881" y="16796"/>
                      </a:cubicBezTo>
                      <a:cubicBezTo>
                        <a:pt x="-961" y="12953"/>
                        <a:pt x="-961" y="6724"/>
                        <a:pt x="2881" y="2881"/>
                      </a:cubicBezTo>
                      <a:cubicBezTo>
                        <a:pt x="6724" y="-961"/>
                        <a:pt x="12953" y="-961"/>
                        <a:pt x="16796" y="2881"/>
                      </a:cubicBezTo>
                    </a:path>
                  </a:pathLst>
                </a:custGeom>
                <a:solidFill>
                  <a:srgbClr val="44444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>
                    <a:defRPr/>
                  </a:pPr>
                  <a:endParaRPr lang="es-ES" sz="1013">
                    <a:cs typeface="Calibri" charset="0"/>
                  </a:endParaRPr>
                </a:p>
              </p:txBody>
            </p:sp>
          </p:grpSp>
          <p:sp>
            <p:nvSpPr>
              <p:cNvPr id="45" name="AutoShape 12"/>
              <p:cNvSpPr>
                <a:spLocks/>
              </p:cNvSpPr>
              <p:nvPr/>
            </p:nvSpPr>
            <p:spPr bwMode="auto">
              <a:xfrm rot="10800000">
                <a:off x="550862" y="-1"/>
                <a:ext cx="1435101" cy="231595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0" y="0"/>
                    </a:lnTo>
                    <a:lnTo>
                      <a:pt x="21600" y="21599"/>
                    </a:lnTo>
                    <a:close/>
                  </a:path>
                </a:pathLst>
              </a:custGeom>
              <a:solidFill>
                <a:srgbClr val="F2F2F2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>
                  <a:defRPr/>
                </a:pPr>
                <a:endParaRPr lang="es-ES" sz="1013">
                  <a:solidFill>
                    <a:srgbClr val="FFFFFF"/>
                  </a:solidFill>
                  <a:cs typeface="Calibri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2984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9" y="0"/>
            <a:ext cx="9141291" cy="5143500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2870298" y="1917124"/>
            <a:ext cx="1052588" cy="1052586"/>
          </a:xfrm>
          <a:prstGeom prst="ellipse">
            <a:avLst/>
          </a:prstGeom>
          <a:noFill/>
          <a:ln>
            <a:solidFill>
              <a:schemeClr val="accent1">
                <a:lumMod val="90000"/>
                <a:lumOff val="1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90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3</a:t>
            </a:r>
            <a:endParaRPr kumimoji="1" lang="zh-CN" altLang="en-US" sz="9000" dirty="0">
              <a:solidFill>
                <a:schemeClr val="accent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35950" y="1839099"/>
            <a:ext cx="36617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000" b="1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目前状况分析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4127070" y="2443417"/>
            <a:ext cx="2914727" cy="0"/>
          </a:xfrm>
          <a:prstGeom prst="line">
            <a:avLst/>
          </a:prstGeom>
          <a:ln>
            <a:solidFill>
              <a:schemeClr val="bg1">
                <a:lumMod val="95000"/>
                <a:alpha val="43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4135951" y="2581640"/>
            <a:ext cx="324874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kumimoji="1" lang="zh-CN" altLang="en-US" sz="105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相关段落文字小标题输入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135951" y="2771825"/>
            <a:ext cx="324874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kumimoji="1" lang="zh-CN" altLang="en-US" sz="105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相关段落文字小标题输入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135951" y="2962010"/>
            <a:ext cx="324874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kumimoji="1" lang="zh-CN" altLang="en-US" sz="105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相关段落文字小标题输入</a:t>
            </a:r>
          </a:p>
        </p:txBody>
      </p:sp>
    </p:spTree>
    <p:extLst>
      <p:ext uri="{BB962C8B-B14F-4D97-AF65-F5344CB8AC3E}">
        <p14:creationId xmlns:p14="http://schemas.microsoft.com/office/powerpoint/2010/main" val="3434817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9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676458" y="271506"/>
            <a:ext cx="38485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kumimoji="1" sz="2800" b="1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zh-CN" altLang="en-US" sz="2100" dirty="0"/>
              <a:t>相关相关标题文字</a:t>
            </a:r>
          </a:p>
        </p:txBody>
      </p:sp>
      <p:sp>
        <p:nvSpPr>
          <p:cNvPr id="42" name="Oval 6"/>
          <p:cNvSpPr>
            <a:spLocks noChangeArrowheads="1"/>
          </p:cNvSpPr>
          <p:nvPr/>
        </p:nvSpPr>
        <p:spPr bwMode="auto">
          <a:xfrm>
            <a:off x="1228297" y="1069888"/>
            <a:ext cx="3769519" cy="3770710"/>
          </a:xfrm>
          <a:prstGeom prst="ellipse">
            <a:avLst/>
          </a:prstGeom>
          <a:noFill/>
          <a:ln w="9">
            <a:solidFill>
              <a:srgbClr val="97720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50" b="1">
              <a:solidFill>
                <a:schemeClr val="tx1"/>
              </a:solidFill>
            </a:endParaRPr>
          </a:p>
        </p:txBody>
      </p:sp>
      <p:sp>
        <p:nvSpPr>
          <p:cNvPr id="43" name="Oval 10"/>
          <p:cNvSpPr>
            <a:spLocks noChangeArrowheads="1"/>
          </p:cNvSpPr>
          <p:nvPr/>
        </p:nvSpPr>
        <p:spPr bwMode="auto">
          <a:xfrm>
            <a:off x="4053650" y="1241338"/>
            <a:ext cx="439341" cy="439341"/>
          </a:xfrm>
          <a:prstGeom prst="ellipse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chemeClr val="bg1"/>
                </a:solidFill>
                <a:latin typeface="微软雅黑" pitchFamily="34" charset="-122"/>
              </a:rPr>
              <a:t>1</a:t>
            </a:r>
            <a:endParaRPr lang="zh-CN" altLang="en-US" sz="1800" b="1" dirty="0">
              <a:solidFill>
                <a:schemeClr val="bg1"/>
              </a:solidFill>
              <a:latin typeface="微软雅黑" pitchFamily="34" charset="-122"/>
            </a:endParaRPr>
          </a:p>
        </p:txBody>
      </p:sp>
      <p:sp>
        <p:nvSpPr>
          <p:cNvPr id="44" name="Oval 11"/>
          <p:cNvSpPr>
            <a:spLocks noChangeArrowheads="1"/>
          </p:cNvSpPr>
          <p:nvPr/>
        </p:nvSpPr>
        <p:spPr bwMode="auto">
          <a:xfrm>
            <a:off x="4053650" y="4229807"/>
            <a:ext cx="439341" cy="439341"/>
          </a:xfrm>
          <a:prstGeom prst="ellipse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chemeClr val="bg1"/>
                </a:solidFill>
                <a:latin typeface="微软雅黑" pitchFamily="34" charset="-122"/>
              </a:rPr>
              <a:t>5</a:t>
            </a:r>
            <a:endParaRPr lang="zh-CN" altLang="en-US" sz="1800" b="1">
              <a:solidFill>
                <a:schemeClr val="bg1"/>
              </a:solidFill>
              <a:latin typeface="微软雅黑" pitchFamily="34" charset="-122"/>
            </a:endParaRPr>
          </a:p>
        </p:txBody>
      </p:sp>
      <p:sp>
        <p:nvSpPr>
          <p:cNvPr id="45" name="Oval 12"/>
          <p:cNvSpPr>
            <a:spLocks noChangeArrowheads="1"/>
          </p:cNvSpPr>
          <p:nvPr/>
        </p:nvSpPr>
        <p:spPr bwMode="auto">
          <a:xfrm>
            <a:off x="4582288" y="3535673"/>
            <a:ext cx="440531" cy="439340"/>
          </a:xfrm>
          <a:prstGeom prst="ellipse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chemeClr val="bg1"/>
                </a:solidFill>
                <a:latin typeface="微软雅黑" pitchFamily="34" charset="-122"/>
              </a:rPr>
              <a:t>4</a:t>
            </a:r>
            <a:endParaRPr lang="zh-CN" altLang="en-US" sz="1800" b="1" dirty="0">
              <a:solidFill>
                <a:schemeClr val="bg1"/>
              </a:solidFill>
              <a:latin typeface="微软雅黑" pitchFamily="34" charset="-122"/>
            </a:endParaRPr>
          </a:p>
        </p:txBody>
      </p:sp>
      <p:sp>
        <p:nvSpPr>
          <p:cNvPr id="47" name="Oval 13"/>
          <p:cNvSpPr>
            <a:spLocks noChangeArrowheads="1"/>
          </p:cNvSpPr>
          <p:nvPr/>
        </p:nvSpPr>
        <p:spPr bwMode="auto">
          <a:xfrm>
            <a:off x="4582288" y="1935473"/>
            <a:ext cx="440531" cy="439340"/>
          </a:xfrm>
          <a:prstGeom prst="ellipse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chemeClr val="bg1"/>
                </a:solidFill>
                <a:latin typeface="微软雅黑" pitchFamily="34" charset="-122"/>
              </a:rPr>
              <a:t>2</a:t>
            </a:r>
            <a:endParaRPr lang="zh-CN" altLang="en-US" sz="1800" b="1">
              <a:solidFill>
                <a:schemeClr val="bg1"/>
              </a:solidFill>
              <a:latin typeface="微软雅黑" pitchFamily="34" charset="-122"/>
            </a:endParaRPr>
          </a:p>
        </p:txBody>
      </p:sp>
      <p:sp>
        <p:nvSpPr>
          <p:cNvPr id="50" name="Oval 14"/>
          <p:cNvSpPr>
            <a:spLocks noChangeArrowheads="1"/>
          </p:cNvSpPr>
          <p:nvPr/>
        </p:nvSpPr>
        <p:spPr bwMode="auto">
          <a:xfrm>
            <a:off x="4753737" y="2735573"/>
            <a:ext cx="439341" cy="439340"/>
          </a:xfrm>
          <a:prstGeom prst="ellipse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chemeClr val="bg1"/>
                </a:solidFill>
                <a:latin typeface="微软雅黑" pitchFamily="34" charset="-122"/>
              </a:rPr>
              <a:t>3</a:t>
            </a:r>
            <a:endParaRPr lang="zh-CN" altLang="en-US" sz="1800" b="1">
              <a:solidFill>
                <a:schemeClr val="bg1"/>
              </a:solidFill>
              <a:latin typeface="微软雅黑" pitchFamily="34" charset="-122"/>
            </a:endParaRPr>
          </a:p>
        </p:txBody>
      </p:sp>
      <p:sp>
        <p:nvSpPr>
          <p:cNvPr id="53" name="TextBox 19"/>
          <p:cNvSpPr txBox="1">
            <a:spLocks noChangeArrowheads="1"/>
          </p:cNvSpPr>
          <p:nvPr/>
        </p:nvSpPr>
        <p:spPr bwMode="auto">
          <a:xfrm>
            <a:off x="4753737" y="1069888"/>
            <a:ext cx="2711054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350" dirty="0">
                <a:solidFill>
                  <a:schemeClr val="tx1"/>
                </a:solidFill>
                <a:latin typeface="微软雅黑" pitchFamily="34" charset="-122"/>
              </a:rPr>
              <a:t>这里可以添加主要内容这里可以添加主要内容</a:t>
            </a:r>
          </a:p>
        </p:txBody>
      </p:sp>
      <p:sp>
        <p:nvSpPr>
          <p:cNvPr id="55" name="TextBox 20"/>
          <p:cNvSpPr txBox="1">
            <a:spLocks noChangeArrowheads="1"/>
          </p:cNvSpPr>
          <p:nvPr/>
        </p:nvSpPr>
        <p:spPr bwMode="auto">
          <a:xfrm>
            <a:off x="5132356" y="1858081"/>
            <a:ext cx="2712244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350">
                <a:solidFill>
                  <a:schemeClr val="tx1"/>
                </a:solidFill>
                <a:latin typeface="微软雅黑" pitchFamily="34" charset="-122"/>
              </a:rPr>
              <a:t>这里可以添加主要内容这里可以添加主要内容</a:t>
            </a:r>
          </a:p>
        </p:txBody>
      </p:sp>
      <p:sp>
        <p:nvSpPr>
          <p:cNvPr id="77" name="TextBox 21"/>
          <p:cNvSpPr txBox="1">
            <a:spLocks noChangeArrowheads="1"/>
          </p:cNvSpPr>
          <p:nvPr/>
        </p:nvSpPr>
        <p:spPr bwMode="auto">
          <a:xfrm>
            <a:off x="5265706" y="2708188"/>
            <a:ext cx="2711054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350">
                <a:solidFill>
                  <a:schemeClr val="tx1"/>
                </a:solidFill>
                <a:latin typeface="微软雅黑" pitchFamily="34" charset="-122"/>
              </a:rPr>
              <a:t>这里可以添加主要内容这里可以添加主要内容</a:t>
            </a:r>
          </a:p>
        </p:txBody>
      </p:sp>
      <p:sp>
        <p:nvSpPr>
          <p:cNvPr id="78" name="TextBox 22"/>
          <p:cNvSpPr txBox="1">
            <a:spLocks noChangeArrowheads="1"/>
          </p:cNvSpPr>
          <p:nvPr/>
        </p:nvSpPr>
        <p:spPr bwMode="auto">
          <a:xfrm>
            <a:off x="5071635" y="3567819"/>
            <a:ext cx="2711053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350">
                <a:solidFill>
                  <a:schemeClr val="tx1"/>
                </a:solidFill>
                <a:latin typeface="微软雅黑" pitchFamily="34" charset="-122"/>
              </a:rPr>
              <a:t>这里可以添加主要内容这里可以添加主要内容</a:t>
            </a:r>
          </a:p>
        </p:txBody>
      </p:sp>
      <p:sp>
        <p:nvSpPr>
          <p:cNvPr id="79" name="TextBox 23"/>
          <p:cNvSpPr txBox="1">
            <a:spLocks noChangeArrowheads="1"/>
          </p:cNvSpPr>
          <p:nvPr/>
        </p:nvSpPr>
        <p:spPr bwMode="auto">
          <a:xfrm>
            <a:off x="4702541" y="4273860"/>
            <a:ext cx="2711053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350">
                <a:solidFill>
                  <a:schemeClr val="tx1"/>
                </a:solidFill>
                <a:latin typeface="微软雅黑" pitchFamily="34" charset="-122"/>
              </a:rPr>
              <a:t>这里可以添加主要内容这里可以添加主要内容</a:t>
            </a:r>
          </a:p>
        </p:txBody>
      </p:sp>
      <p:sp>
        <p:nvSpPr>
          <p:cNvPr id="80" name="Oval 7"/>
          <p:cNvSpPr>
            <a:spLocks noChangeArrowheads="1"/>
          </p:cNvSpPr>
          <p:nvPr/>
        </p:nvSpPr>
        <p:spPr bwMode="auto">
          <a:xfrm>
            <a:off x="1146143" y="1274676"/>
            <a:ext cx="3339704" cy="333732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50" b="1">
              <a:solidFill>
                <a:schemeClr val="tx1"/>
              </a:solidFill>
            </a:endParaRPr>
          </a:p>
        </p:txBody>
      </p:sp>
      <p:sp>
        <p:nvSpPr>
          <p:cNvPr id="81" name="Oval 8"/>
          <p:cNvSpPr>
            <a:spLocks noChangeArrowheads="1"/>
          </p:cNvSpPr>
          <p:nvPr/>
        </p:nvSpPr>
        <p:spPr bwMode="auto">
          <a:xfrm>
            <a:off x="1374743" y="1502085"/>
            <a:ext cx="2882504" cy="2882503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50" b="1">
              <a:solidFill>
                <a:schemeClr val="tx1"/>
              </a:solidFill>
            </a:endParaRPr>
          </a:p>
        </p:txBody>
      </p:sp>
      <p:sp>
        <p:nvSpPr>
          <p:cNvPr id="82" name="Oval 9"/>
          <p:cNvSpPr>
            <a:spLocks noChangeArrowheads="1"/>
          </p:cNvSpPr>
          <p:nvPr/>
        </p:nvSpPr>
        <p:spPr bwMode="auto">
          <a:xfrm>
            <a:off x="1218772" y="3545197"/>
            <a:ext cx="814388" cy="814388"/>
          </a:xfrm>
          <a:prstGeom prst="ellipse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350" b="1">
              <a:solidFill>
                <a:schemeClr val="tx1"/>
              </a:solidFill>
            </a:endParaRPr>
          </a:p>
        </p:txBody>
      </p:sp>
      <p:sp>
        <p:nvSpPr>
          <p:cNvPr id="83" name="TextBox 18"/>
          <p:cNvSpPr txBox="1">
            <a:spLocks noChangeArrowheads="1"/>
          </p:cNvSpPr>
          <p:nvPr/>
        </p:nvSpPr>
        <p:spPr bwMode="auto">
          <a:xfrm>
            <a:off x="1335453" y="3683310"/>
            <a:ext cx="58102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500" b="1" dirty="0">
                <a:solidFill>
                  <a:schemeClr val="bg1"/>
                </a:solidFill>
                <a:latin typeface="微软雅黑" pitchFamily="34" charset="-122"/>
              </a:rPr>
              <a:t>添加</a:t>
            </a:r>
            <a:endParaRPr lang="en-US" altLang="zh-CN" sz="1500" b="1" dirty="0">
              <a:solidFill>
                <a:schemeClr val="bg1"/>
              </a:solidFill>
              <a:latin typeface="微软雅黑" pitchFamily="34" charset="-122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500" b="1" dirty="0">
                <a:solidFill>
                  <a:schemeClr val="bg1"/>
                </a:solidFill>
                <a:latin typeface="微软雅黑" pitchFamily="34" charset="-122"/>
              </a:rPr>
              <a:t>标题</a:t>
            </a:r>
            <a:endParaRPr lang="en-US" altLang="zh-CN" sz="1500" b="1" dirty="0">
              <a:solidFill>
                <a:schemeClr val="bg1"/>
              </a:solidFill>
              <a:latin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058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608E-6 1.11111E-6 L -0.17354 0.29051 " pathEditMode="relative" rAng="0" ptsTypes="AA">
                                      <p:cBhvr>
                                        <p:cTn id="44" dur="500" spd="-999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8600" y="1450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35202E-6 -2.59259E-6 L -0.23143 0.15556 " pathEditMode="relative" rAng="0" ptsTypes="AA">
                                      <p:cBhvr>
                                        <p:cTn id="46" dur="500" spd="-999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1500" y="780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48" dur="500" spd="-999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35202E-6 -3.7037E-6 L -0.23143 -0.15555 " pathEditMode="relative" rAng="0" ptsTypes="AA">
                                      <p:cBhvr>
                                        <p:cTn id="50" dur="500" spd="-999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1500" y="-770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608E-6 2.59259E-6 L -0.17354 -0.29051 " pathEditMode="relative" rAng="0" ptsTypes="AA">
                                      <p:cBhvr>
                                        <p:cTn id="52" dur="500" spd="-999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8600" y="-14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2" grpId="0" animBg="1"/>
      <p:bldP spid="43" grpId="0" animBg="1" autoUpdateAnimBg="0"/>
      <p:bldP spid="43" grpId="1" animBg="1" autoUpdateAnimBg="0"/>
      <p:bldP spid="44" grpId="0" animBg="1" autoUpdateAnimBg="0"/>
      <p:bldP spid="44" grpId="1" animBg="1" autoUpdateAnimBg="0"/>
      <p:bldP spid="45" grpId="0" animBg="1" autoUpdateAnimBg="0"/>
      <p:bldP spid="45" grpId="1" animBg="1" autoUpdateAnimBg="0"/>
      <p:bldP spid="47" grpId="0" animBg="1" autoUpdateAnimBg="0"/>
      <p:bldP spid="47" grpId="1" animBg="1" autoUpdateAnimBg="0"/>
      <p:bldP spid="50" grpId="0" animBg="1" autoUpdateAnimBg="0"/>
      <p:bldP spid="50" grpId="1" animBg="1" autoUpdateAnimBg="0"/>
      <p:bldP spid="53" grpId="0" autoUpdateAnimBg="0"/>
      <p:bldP spid="55" grpId="0" autoUpdateAnimBg="0"/>
      <p:bldP spid="77" grpId="0" autoUpdateAnimBg="0"/>
      <p:bldP spid="78" grpId="0" autoUpdateAnimBg="0"/>
      <p:bldP spid="79" grpId="0" autoUpdateAnimBg="0"/>
      <p:bldP spid="80" grpId="0" animBg="1" autoUpdateAnimBg="0"/>
      <p:bldP spid="81" grpId="0" animBg="1" autoUpdateAnimBg="0"/>
      <p:bldP spid="82" grpId="0" animBg="1" autoUpdateAnimBg="0"/>
      <p:bldP spid="83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95086" y="1372926"/>
            <a:ext cx="5820228" cy="2639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kumimoji="1" lang="zh-CN" altLang="en-US" sz="14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kumimoji="1" lang="zh-CN" altLang="en-US" sz="14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12074" y="630299"/>
            <a:ext cx="1078950" cy="727122"/>
            <a:chOff x="4428231" y="1029133"/>
            <a:chExt cx="1438599" cy="969496"/>
          </a:xfrm>
        </p:grpSpPr>
        <p:sp>
          <p:nvSpPr>
            <p:cNvPr id="5" name="文本框 4"/>
            <p:cNvSpPr txBox="1"/>
            <p:nvPr/>
          </p:nvSpPr>
          <p:spPr>
            <a:xfrm>
              <a:off x="4428231" y="1029133"/>
              <a:ext cx="1169550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700" b="1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前言</a:t>
              </a:r>
              <a:endParaRPr kumimoji="1" lang="en-US" altLang="zh-CN" sz="24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4428231" y="1383076"/>
              <a:ext cx="1438599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5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PREFACE</a:t>
              </a:r>
              <a:r>
                <a:rPr kumimoji="1" lang="zh-CN" altLang="en-US" sz="2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kumimoji="1" lang="en-US" altLang="zh-CN" sz="2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700" t="45352" r="4068"/>
          <a:stretch/>
        </p:blipFill>
        <p:spPr>
          <a:xfrm>
            <a:off x="5921942" y="1455174"/>
            <a:ext cx="3220703" cy="3775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016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750"/>
                            </p:stCondLst>
                            <p:childTnLst>
                              <p:par>
                                <p:cTn id="1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28"/>
          <p:cNvSpPr txBox="1"/>
          <p:nvPr/>
        </p:nvSpPr>
        <p:spPr>
          <a:xfrm>
            <a:off x="676458" y="271506"/>
            <a:ext cx="38485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kumimoji="1" sz="2800" b="1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zh-CN" altLang="en-US" sz="2100" dirty="0"/>
              <a:t>相关相关标题文字</a:t>
            </a:r>
          </a:p>
        </p:txBody>
      </p:sp>
      <p:sp>
        <p:nvSpPr>
          <p:cNvPr id="31" name="TextBox 49"/>
          <p:cNvSpPr txBox="1"/>
          <p:nvPr/>
        </p:nvSpPr>
        <p:spPr>
          <a:xfrm>
            <a:off x="1388028" y="952166"/>
            <a:ext cx="172355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 defTabSz="457189">
              <a:defRPr/>
            </a:pPr>
            <a:r>
              <a:rPr lang="zh-CN" alt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输入标题文本</a:t>
            </a:r>
          </a:p>
        </p:txBody>
      </p:sp>
      <p:sp>
        <p:nvSpPr>
          <p:cNvPr id="32" name="TextBox 50"/>
          <p:cNvSpPr txBox="1"/>
          <p:nvPr/>
        </p:nvSpPr>
        <p:spPr>
          <a:xfrm>
            <a:off x="1388029" y="1321497"/>
            <a:ext cx="2890481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defTabSz="457189">
              <a:lnSpc>
                <a:spcPct val="150000"/>
              </a:lnSpc>
              <a:defRPr/>
            </a:pPr>
            <a:r>
              <a:rPr lang="zh-CN" altLang="en-US" sz="1000" kern="0" dirty="0">
                <a:solidFill>
                  <a:schemeClr val="tx1">
                    <a:lumMod val="95000"/>
                    <a:lumOff val="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000" kern="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253553" y="2181435"/>
            <a:ext cx="3503612" cy="1309688"/>
            <a:chOff x="1042988" y="2273002"/>
            <a:chExt cx="3503612" cy="1309688"/>
          </a:xfrm>
        </p:grpSpPr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1042988" y="2273002"/>
              <a:ext cx="3503612" cy="1309688"/>
            </a:xfrm>
            <a:custGeom>
              <a:avLst/>
              <a:gdLst>
                <a:gd name="T0" fmla="*/ 987 w 9385"/>
                <a:gd name="T1" fmla="*/ 1974 h 3491"/>
                <a:gd name="T2" fmla="*/ 6935 w 9385"/>
                <a:gd name="T3" fmla="*/ 1974 h 3491"/>
                <a:gd name="T4" fmla="*/ 9212 w 9385"/>
                <a:gd name="T5" fmla="*/ 3194 h 3491"/>
                <a:gd name="T6" fmla="*/ 9385 w 9385"/>
                <a:gd name="T7" fmla="*/ 3491 h 3491"/>
                <a:gd name="T8" fmla="*/ 9385 w 9385"/>
                <a:gd name="T9" fmla="*/ 2623 h 3491"/>
                <a:gd name="T10" fmla="*/ 6386 w 9385"/>
                <a:gd name="T11" fmla="*/ 0 h 3491"/>
                <a:gd name="T12" fmla="*/ 987 w 9385"/>
                <a:gd name="T13" fmla="*/ 0 h 3491"/>
                <a:gd name="T14" fmla="*/ 0 w 9385"/>
                <a:gd name="T15" fmla="*/ 987 h 3491"/>
                <a:gd name="T16" fmla="*/ 0 w 9385"/>
                <a:gd name="T17" fmla="*/ 987 h 3491"/>
                <a:gd name="T18" fmla="*/ 987 w 9385"/>
                <a:gd name="T19" fmla="*/ 1974 h 3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85" h="3491">
                  <a:moveTo>
                    <a:pt x="987" y="1974"/>
                  </a:moveTo>
                  <a:lnTo>
                    <a:pt x="6935" y="1974"/>
                  </a:lnTo>
                  <a:cubicBezTo>
                    <a:pt x="8046" y="1974"/>
                    <a:pt x="8807" y="2498"/>
                    <a:pt x="9212" y="3194"/>
                  </a:cubicBezTo>
                  <a:lnTo>
                    <a:pt x="9385" y="3491"/>
                  </a:lnTo>
                  <a:lnTo>
                    <a:pt x="9385" y="2623"/>
                  </a:lnTo>
                  <a:cubicBezTo>
                    <a:pt x="9385" y="1089"/>
                    <a:pt x="8339" y="0"/>
                    <a:pt x="6386" y="0"/>
                  </a:cubicBezTo>
                  <a:lnTo>
                    <a:pt x="987" y="0"/>
                  </a:lnTo>
                  <a:cubicBezTo>
                    <a:pt x="444" y="0"/>
                    <a:pt x="0" y="444"/>
                    <a:pt x="0" y="987"/>
                  </a:cubicBezTo>
                  <a:lnTo>
                    <a:pt x="0" y="987"/>
                  </a:lnTo>
                  <a:cubicBezTo>
                    <a:pt x="0" y="1530"/>
                    <a:pt x="444" y="1974"/>
                    <a:pt x="987" y="1974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>
                <a:defRPr/>
              </a:pPr>
              <a:endParaRPr lang="zh-CN" altLang="en-US" sz="2400" kern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endParaRPr>
            </a:p>
          </p:txBody>
        </p:sp>
        <p:sp>
          <p:nvSpPr>
            <p:cNvPr id="35" name="TextBox 53"/>
            <p:cNvSpPr txBox="1"/>
            <p:nvPr/>
          </p:nvSpPr>
          <p:spPr>
            <a:xfrm>
              <a:off x="1749987" y="2455515"/>
              <a:ext cx="20882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defTabSz="457189">
                <a:defRPr/>
              </a:pPr>
              <a:r>
                <a:rPr lang="zh-CN" altLang="en-US" sz="1000" kern="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点击输入简要文字内容，文字内容需概括精炼，不用多余的文字修饰。</a:t>
              </a:r>
              <a:endParaRPr lang="en-US" altLang="zh-CN" sz="10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1151814" y="2393960"/>
              <a:ext cx="62709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189">
                <a:defRPr/>
              </a:pPr>
              <a:r>
                <a:rPr lang="en-US" altLang="zh-CN" sz="2800" b="1" kern="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28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253553" y="3240299"/>
            <a:ext cx="3503612" cy="1309688"/>
            <a:chOff x="1042988" y="3331865"/>
            <a:chExt cx="3503612" cy="1309688"/>
          </a:xfrm>
        </p:grpSpPr>
        <p:sp>
          <p:nvSpPr>
            <p:cNvPr id="38" name="Freeform 8"/>
            <p:cNvSpPr>
              <a:spLocks/>
            </p:cNvSpPr>
            <p:nvPr/>
          </p:nvSpPr>
          <p:spPr bwMode="auto">
            <a:xfrm>
              <a:off x="1042988" y="3331865"/>
              <a:ext cx="3503612" cy="1309688"/>
            </a:xfrm>
            <a:custGeom>
              <a:avLst/>
              <a:gdLst>
                <a:gd name="T0" fmla="*/ 987 w 9385"/>
                <a:gd name="T1" fmla="*/ 1973 h 3491"/>
                <a:gd name="T2" fmla="*/ 6935 w 9385"/>
                <a:gd name="T3" fmla="*/ 1973 h 3491"/>
                <a:gd name="T4" fmla="*/ 9212 w 9385"/>
                <a:gd name="T5" fmla="*/ 3193 h 3491"/>
                <a:gd name="T6" fmla="*/ 9385 w 9385"/>
                <a:gd name="T7" fmla="*/ 3491 h 3491"/>
                <a:gd name="T8" fmla="*/ 9385 w 9385"/>
                <a:gd name="T9" fmla="*/ 2623 h 3491"/>
                <a:gd name="T10" fmla="*/ 6386 w 9385"/>
                <a:gd name="T11" fmla="*/ 0 h 3491"/>
                <a:gd name="T12" fmla="*/ 987 w 9385"/>
                <a:gd name="T13" fmla="*/ 0 h 3491"/>
                <a:gd name="T14" fmla="*/ 0 w 9385"/>
                <a:gd name="T15" fmla="*/ 986 h 3491"/>
                <a:gd name="T16" fmla="*/ 0 w 9385"/>
                <a:gd name="T17" fmla="*/ 986 h 3491"/>
                <a:gd name="T18" fmla="*/ 987 w 9385"/>
                <a:gd name="T19" fmla="*/ 1973 h 3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85" h="3491">
                  <a:moveTo>
                    <a:pt x="987" y="1973"/>
                  </a:moveTo>
                  <a:lnTo>
                    <a:pt x="6935" y="1973"/>
                  </a:lnTo>
                  <a:cubicBezTo>
                    <a:pt x="8046" y="1973"/>
                    <a:pt x="8807" y="2497"/>
                    <a:pt x="9212" y="3193"/>
                  </a:cubicBezTo>
                  <a:lnTo>
                    <a:pt x="9385" y="3491"/>
                  </a:lnTo>
                  <a:lnTo>
                    <a:pt x="9385" y="2623"/>
                  </a:lnTo>
                  <a:cubicBezTo>
                    <a:pt x="9385" y="1089"/>
                    <a:pt x="8339" y="0"/>
                    <a:pt x="6386" y="0"/>
                  </a:cubicBezTo>
                  <a:lnTo>
                    <a:pt x="987" y="0"/>
                  </a:lnTo>
                  <a:cubicBezTo>
                    <a:pt x="444" y="0"/>
                    <a:pt x="0" y="444"/>
                    <a:pt x="0" y="986"/>
                  </a:cubicBezTo>
                  <a:lnTo>
                    <a:pt x="0" y="986"/>
                  </a:lnTo>
                  <a:cubicBezTo>
                    <a:pt x="0" y="1529"/>
                    <a:pt x="444" y="1973"/>
                    <a:pt x="987" y="1973"/>
                  </a:cubicBezTo>
                  <a:close/>
                </a:path>
              </a:pathLst>
            </a:custGeom>
            <a:solidFill>
              <a:schemeClr val="accent1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>
                <a:defRPr/>
              </a:pPr>
              <a:endParaRPr lang="zh-CN" altLang="en-US" sz="2400" kern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endParaRPr>
            </a:p>
          </p:txBody>
        </p:sp>
        <p:sp>
          <p:nvSpPr>
            <p:cNvPr id="39" name="TextBox 57"/>
            <p:cNvSpPr txBox="1"/>
            <p:nvPr/>
          </p:nvSpPr>
          <p:spPr>
            <a:xfrm>
              <a:off x="1750678" y="3522860"/>
              <a:ext cx="20882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defTabSz="457189">
                <a:defRPr/>
              </a:pPr>
              <a:r>
                <a:rPr lang="zh-CN" altLang="en-US" sz="1000" kern="0" dirty="0">
                  <a:solidFill>
                    <a:prstClr val="white"/>
                  </a:solidFill>
                </a:rPr>
                <a:t>点击输入简要文字内容，文字内容需概括精炼，不用多余的文字修饰。</a:t>
              </a:r>
              <a:endParaRPr lang="en-US" altLang="zh-CN" sz="1000" kern="0" dirty="0">
                <a:solidFill>
                  <a:prstClr val="white"/>
                </a:solidFill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151814" y="3445916"/>
              <a:ext cx="62709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189">
                <a:defRPr/>
              </a:pPr>
              <a:r>
                <a:rPr lang="en-US" altLang="zh-CN" sz="2800" b="1" kern="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sz="28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846065" y="1628985"/>
            <a:ext cx="3503612" cy="1309688"/>
            <a:chOff x="4635500" y="1720552"/>
            <a:chExt cx="3503612" cy="1309688"/>
          </a:xfrm>
        </p:grpSpPr>
        <p:sp>
          <p:nvSpPr>
            <p:cNvPr id="42" name="Freeform 5"/>
            <p:cNvSpPr>
              <a:spLocks/>
            </p:cNvSpPr>
            <p:nvPr/>
          </p:nvSpPr>
          <p:spPr bwMode="auto">
            <a:xfrm>
              <a:off x="4635500" y="1720552"/>
              <a:ext cx="3503612" cy="1309688"/>
            </a:xfrm>
            <a:custGeom>
              <a:avLst/>
              <a:gdLst>
                <a:gd name="T0" fmla="*/ 8398 w 9385"/>
                <a:gd name="T1" fmla="*/ 1974 h 3491"/>
                <a:gd name="T2" fmla="*/ 2450 w 9385"/>
                <a:gd name="T3" fmla="*/ 1974 h 3491"/>
                <a:gd name="T4" fmla="*/ 173 w 9385"/>
                <a:gd name="T5" fmla="*/ 3194 h 3491"/>
                <a:gd name="T6" fmla="*/ 0 w 9385"/>
                <a:gd name="T7" fmla="*/ 3491 h 3491"/>
                <a:gd name="T8" fmla="*/ 0 w 9385"/>
                <a:gd name="T9" fmla="*/ 2623 h 3491"/>
                <a:gd name="T10" fmla="*/ 2999 w 9385"/>
                <a:gd name="T11" fmla="*/ 0 h 3491"/>
                <a:gd name="T12" fmla="*/ 8398 w 9385"/>
                <a:gd name="T13" fmla="*/ 0 h 3491"/>
                <a:gd name="T14" fmla="*/ 9385 w 9385"/>
                <a:gd name="T15" fmla="*/ 987 h 3491"/>
                <a:gd name="T16" fmla="*/ 9385 w 9385"/>
                <a:gd name="T17" fmla="*/ 987 h 3491"/>
                <a:gd name="T18" fmla="*/ 8398 w 9385"/>
                <a:gd name="T19" fmla="*/ 1974 h 3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85" h="3491">
                  <a:moveTo>
                    <a:pt x="8398" y="1974"/>
                  </a:moveTo>
                  <a:lnTo>
                    <a:pt x="2450" y="1974"/>
                  </a:lnTo>
                  <a:cubicBezTo>
                    <a:pt x="1339" y="1974"/>
                    <a:pt x="578" y="2498"/>
                    <a:pt x="173" y="3194"/>
                  </a:cubicBezTo>
                  <a:lnTo>
                    <a:pt x="0" y="3491"/>
                  </a:lnTo>
                  <a:lnTo>
                    <a:pt x="0" y="2623"/>
                  </a:lnTo>
                  <a:cubicBezTo>
                    <a:pt x="0" y="1089"/>
                    <a:pt x="1046" y="0"/>
                    <a:pt x="2999" y="0"/>
                  </a:cubicBezTo>
                  <a:lnTo>
                    <a:pt x="8398" y="0"/>
                  </a:lnTo>
                  <a:cubicBezTo>
                    <a:pt x="8941" y="0"/>
                    <a:pt x="9385" y="444"/>
                    <a:pt x="9385" y="987"/>
                  </a:cubicBezTo>
                  <a:lnTo>
                    <a:pt x="9385" y="987"/>
                  </a:lnTo>
                  <a:cubicBezTo>
                    <a:pt x="9385" y="1530"/>
                    <a:pt x="8941" y="1974"/>
                    <a:pt x="8398" y="1974"/>
                  </a:cubicBez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>
                <a:defRPr/>
              </a:pPr>
              <a:endParaRPr lang="zh-CN" altLang="en-US" sz="2400" kern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endParaRPr>
            </a:p>
          </p:txBody>
        </p:sp>
        <p:sp>
          <p:nvSpPr>
            <p:cNvPr id="55" name="TextBox 61"/>
            <p:cNvSpPr txBox="1"/>
            <p:nvPr/>
          </p:nvSpPr>
          <p:spPr>
            <a:xfrm>
              <a:off x="5780228" y="1889055"/>
              <a:ext cx="20882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defTabSz="457189">
                <a:defRPr/>
              </a:pPr>
              <a:r>
                <a:rPr lang="zh-CN" altLang="en-US" sz="1000" kern="0" dirty="0">
                  <a:solidFill>
                    <a:prstClr val="white"/>
                  </a:solidFill>
                </a:rPr>
                <a:t>点击输入简要文字内容，文字内容需概括精炼，不用多余的文字修饰。</a:t>
              </a:r>
              <a:endParaRPr lang="en-US" altLang="zh-CN" sz="1000" kern="0" dirty="0">
                <a:solidFill>
                  <a:prstClr val="white"/>
                </a:solidFill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5159007" y="1828562"/>
              <a:ext cx="62709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189">
                <a:defRPr/>
              </a:pPr>
              <a:r>
                <a:rPr lang="en-US" altLang="zh-CN" sz="2800" b="1" kern="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03</a:t>
              </a:r>
              <a:endParaRPr lang="zh-CN" altLang="en-US" sz="28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846065" y="2689436"/>
            <a:ext cx="3503612" cy="1309688"/>
            <a:chOff x="4635500" y="2781002"/>
            <a:chExt cx="3503612" cy="1309688"/>
          </a:xfrm>
        </p:grpSpPr>
        <p:sp>
          <p:nvSpPr>
            <p:cNvPr id="58" name="Freeform 6"/>
            <p:cNvSpPr>
              <a:spLocks/>
            </p:cNvSpPr>
            <p:nvPr/>
          </p:nvSpPr>
          <p:spPr bwMode="auto">
            <a:xfrm>
              <a:off x="4635500" y="2781002"/>
              <a:ext cx="3503612" cy="1309688"/>
            </a:xfrm>
            <a:custGeom>
              <a:avLst/>
              <a:gdLst>
                <a:gd name="T0" fmla="*/ 8398 w 9385"/>
                <a:gd name="T1" fmla="*/ 1973 h 3491"/>
                <a:gd name="T2" fmla="*/ 2450 w 9385"/>
                <a:gd name="T3" fmla="*/ 1973 h 3491"/>
                <a:gd name="T4" fmla="*/ 173 w 9385"/>
                <a:gd name="T5" fmla="*/ 3194 h 3491"/>
                <a:gd name="T6" fmla="*/ 0 w 9385"/>
                <a:gd name="T7" fmla="*/ 3491 h 3491"/>
                <a:gd name="T8" fmla="*/ 0 w 9385"/>
                <a:gd name="T9" fmla="*/ 2623 h 3491"/>
                <a:gd name="T10" fmla="*/ 2999 w 9385"/>
                <a:gd name="T11" fmla="*/ 0 h 3491"/>
                <a:gd name="T12" fmla="*/ 8398 w 9385"/>
                <a:gd name="T13" fmla="*/ 0 h 3491"/>
                <a:gd name="T14" fmla="*/ 9385 w 9385"/>
                <a:gd name="T15" fmla="*/ 987 h 3491"/>
                <a:gd name="T16" fmla="*/ 9385 w 9385"/>
                <a:gd name="T17" fmla="*/ 987 h 3491"/>
                <a:gd name="T18" fmla="*/ 8398 w 9385"/>
                <a:gd name="T19" fmla="*/ 1973 h 3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85" h="3491">
                  <a:moveTo>
                    <a:pt x="8398" y="1973"/>
                  </a:moveTo>
                  <a:lnTo>
                    <a:pt x="2450" y="1973"/>
                  </a:lnTo>
                  <a:cubicBezTo>
                    <a:pt x="1339" y="1973"/>
                    <a:pt x="578" y="2497"/>
                    <a:pt x="173" y="3194"/>
                  </a:cubicBezTo>
                  <a:lnTo>
                    <a:pt x="0" y="3491"/>
                  </a:lnTo>
                  <a:lnTo>
                    <a:pt x="0" y="2623"/>
                  </a:lnTo>
                  <a:cubicBezTo>
                    <a:pt x="0" y="1089"/>
                    <a:pt x="1046" y="0"/>
                    <a:pt x="2999" y="0"/>
                  </a:cubicBezTo>
                  <a:lnTo>
                    <a:pt x="8398" y="0"/>
                  </a:lnTo>
                  <a:cubicBezTo>
                    <a:pt x="8941" y="0"/>
                    <a:pt x="9385" y="444"/>
                    <a:pt x="9385" y="987"/>
                  </a:cubicBezTo>
                  <a:lnTo>
                    <a:pt x="9385" y="987"/>
                  </a:lnTo>
                  <a:cubicBezTo>
                    <a:pt x="9385" y="1529"/>
                    <a:pt x="8941" y="1973"/>
                    <a:pt x="8398" y="1973"/>
                  </a:cubicBez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89">
                <a:defRPr/>
              </a:pPr>
              <a:endParaRPr lang="zh-CN" altLang="en-US" sz="2400" kern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endParaRPr>
            </a:p>
          </p:txBody>
        </p:sp>
        <p:sp>
          <p:nvSpPr>
            <p:cNvPr id="59" name="TextBox 65"/>
            <p:cNvSpPr txBox="1"/>
            <p:nvPr/>
          </p:nvSpPr>
          <p:spPr>
            <a:xfrm>
              <a:off x="5780227" y="2969175"/>
              <a:ext cx="20882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defTabSz="457189">
                <a:defRPr/>
              </a:pPr>
              <a:r>
                <a:rPr lang="zh-CN" altLang="en-US" sz="1000" kern="0" dirty="0">
                  <a:solidFill>
                    <a:prstClr val="white"/>
                  </a:solidFill>
                </a:rPr>
                <a:t>点击输入简要文字内容，文字内容需概括精炼，不用多余的文字修饰。</a:t>
              </a:r>
              <a:endParaRPr lang="en-US" altLang="zh-CN" sz="1000" kern="0" dirty="0">
                <a:solidFill>
                  <a:prstClr val="white"/>
                </a:solidFill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5159007" y="2899082"/>
              <a:ext cx="62709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189">
                <a:defRPr/>
              </a:pPr>
              <a:r>
                <a:rPr lang="en-US" altLang="zh-CN" sz="2800" b="1" kern="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04</a:t>
              </a:r>
              <a:endParaRPr lang="zh-CN" altLang="en-US" sz="28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3941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1" grpId="0"/>
      <p:bldP spid="3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6"/>
          <p:cNvGrpSpPr>
            <a:grpSpLocks/>
          </p:cNvGrpSpPr>
          <p:nvPr/>
        </p:nvGrpSpPr>
        <p:grpSpPr bwMode="auto">
          <a:xfrm>
            <a:off x="797449" y="1121731"/>
            <a:ext cx="3761714" cy="3166509"/>
            <a:chOff x="720" y="839"/>
            <a:chExt cx="3740" cy="3146"/>
          </a:xfrm>
          <a:solidFill>
            <a:srgbClr val="E8E8E6">
              <a:alpha val="55000"/>
            </a:srgbClr>
          </a:solidFill>
        </p:grpSpPr>
        <p:sp>
          <p:nvSpPr>
            <p:cNvPr id="3" name="Freeform 67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4" name="Freeform 68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5" name="Freeform 69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6" name="Freeform 70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7" name="Freeform 71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8" name="Freeform 72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9" name="Freeform 73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10" name="Freeform 74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11" name="Freeform 75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12" name="Freeform 76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13" name="Freeform 77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14" name="Freeform 78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15" name="Freeform 79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16" name="Freeform 80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17" name="Freeform 81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18" name="Freeform 82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19" name="Freeform 83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20" name="Freeform 84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21" name="Freeform 85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22" name="Freeform 86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23" name="Freeform 87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24" name="Freeform 88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25" name="Freeform 89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26" name="Freeform 90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27" name="Freeform 91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28" name="Freeform 92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29" name="Freeform 93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30" name="Freeform 94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31" name="Freeform 95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32" name="Freeform 96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33" name="Freeform 97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34" name="Freeform 98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35" name="Freeform 99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36" name="Freeform 100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37" name="Freeform 101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38" name="Freeform 102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39" name="Freeform 103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40" name="Freeform 104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41" name="Freeform 105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42" name="Freeform 106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43" name="Freeform 107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44" name="Freeform 108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45" name="Freeform 109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46" name="Freeform 110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47" name="Freeform 111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48" name="Freeform 112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49" name="Freeform 113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50" name="Freeform 114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51" name="Freeform 115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52" name="Freeform 116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53" name="Freeform 117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54" name="Freeform 118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55" name="Freeform 119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56" name="Freeform 120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57" name="Freeform 121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58" name="Freeform 122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59" name="Freeform 123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60" name="Freeform 124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61" name="Freeform 125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62" name="Freeform 126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63" name="Freeform 127"/>
            <p:cNvSpPr>
              <a:spLocks/>
            </p:cNvSpPr>
            <p:nvPr/>
          </p:nvSpPr>
          <p:spPr bwMode="gray">
            <a:xfrm>
              <a:off x="2736" y="2154"/>
              <a:ext cx="464" cy="664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solidFill>
              <a:sysClr val="window" lastClr="FFFFFF">
                <a:lumMod val="75000"/>
              </a:sysClr>
            </a:solidFill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64" name="Freeform 128"/>
            <p:cNvSpPr>
              <a:spLocks/>
            </p:cNvSpPr>
            <p:nvPr/>
          </p:nvSpPr>
          <p:spPr bwMode="gray">
            <a:xfrm>
              <a:off x="3987" y="3238"/>
              <a:ext cx="121" cy="305"/>
            </a:xfrm>
            <a:custGeom>
              <a:avLst/>
              <a:gdLst>
                <a:gd name="T0" fmla="*/ 43 w 242"/>
                <a:gd name="T1" fmla="*/ 1 h 610"/>
                <a:gd name="T2" fmla="*/ 39 w 242"/>
                <a:gd name="T3" fmla="*/ 6 h 610"/>
                <a:gd name="T4" fmla="*/ 33 w 242"/>
                <a:gd name="T5" fmla="*/ 11 h 610"/>
                <a:gd name="T6" fmla="*/ 28 w 242"/>
                <a:gd name="T7" fmla="*/ 16 h 610"/>
                <a:gd name="T8" fmla="*/ 22 w 242"/>
                <a:gd name="T9" fmla="*/ 24 h 610"/>
                <a:gd name="T10" fmla="*/ 19 w 242"/>
                <a:gd name="T11" fmla="*/ 30 h 610"/>
                <a:gd name="T12" fmla="*/ 16 w 242"/>
                <a:gd name="T13" fmla="*/ 37 h 610"/>
                <a:gd name="T14" fmla="*/ 11 w 242"/>
                <a:gd name="T15" fmla="*/ 47 h 610"/>
                <a:gd name="T16" fmla="*/ 5 w 242"/>
                <a:gd name="T17" fmla="*/ 58 h 610"/>
                <a:gd name="T18" fmla="*/ 1 w 242"/>
                <a:gd name="T19" fmla="*/ 67 h 610"/>
                <a:gd name="T20" fmla="*/ 1 w 242"/>
                <a:gd name="T21" fmla="*/ 77 h 610"/>
                <a:gd name="T22" fmla="*/ 4 w 242"/>
                <a:gd name="T23" fmla="*/ 88 h 610"/>
                <a:gd name="T24" fmla="*/ 5 w 242"/>
                <a:gd name="T25" fmla="*/ 99 h 610"/>
                <a:gd name="T26" fmla="*/ 3 w 242"/>
                <a:gd name="T27" fmla="*/ 108 h 610"/>
                <a:gd name="T28" fmla="*/ 6 w 242"/>
                <a:gd name="T29" fmla="*/ 114 h 610"/>
                <a:gd name="T30" fmla="*/ 15 w 242"/>
                <a:gd name="T31" fmla="*/ 119 h 610"/>
                <a:gd name="T32" fmla="*/ 22 w 242"/>
                <a:gd name="T33" fmla="*/ 129 h 610"/>
                <a:gd name="T34" fmla="*/ 28 w 242"/>
                <a:gd name="T35" fmla="*/ 135 h 610"/>
                <a:gd name="T36" fmla="*/ 33 w 242"/>
                <a:gd name="T37" fmla="*/ 139 h 610"/>
                <a:gd name="T38" fmla="*/ 35 w 242"/>
                <a:gd name="T39" fmla="*/ 146 h 610"/>
                <a:gd name="T40" fmla="*/ 37 w 242"/>
                <a:gd name="T41" fmla="*/ 152 h 610"/>
                <a:gd name="T42" fmla="*/ 41 w 242"/>
                <a:gd name="T43" fmla="*/ 152 h 610"/>
                <a:gd name="T44" fmla="*/ 42 w 242"/>
                <a:gd name="T45" fmla="*/ 146 h 610"/>
                <a:gd name="T46" fmla="*/ 42 w 242"/>
                <a:gd name="T47" fmla="*/ 135 h 610"/>
                <a:gd name="T48" fmla="*/ 45 w 242"/>
                <a:gd name="T49" fmla="*/ 123 h 610"/>
                <a:gd name="T50" fmla="*/ 51 w 242"/>
                <a:gd name="T51" fmla="*/ 114 h 610"/>
                <a:gd name="T52" fmla="*/ 55 w 242"/>
                <a:gd name="T53" fmla="*/ 103 h 610"/>
                <a:gd name="T54" fmla="*/ 57 w 242"/>
                <a:gd name="T55" fmla="*/ 86 h 610"/>
                <a:gd name="T56" fmla="*/ 58 w 242"/>
                <a:gd name="T57" fmla="*/ 66 h 610"/>
                <a:gd name="T58" fmla="*/ 58 w 242"/>
                <a:gd name="T59" fmla="*/ 51 h 610"/>
                <a:gd name="T60" fmla="*/ 60 w 242"/>
                <a:gd name="T61" fmla="*/ 39 h 610"/>
                <a:gd name="T62" fmla="*/ 60 w 242"/>
                <a:gd name="T63" fmla="*/ 28 h 610"/>
                <a:gd name="T64" fmla="*/ 56 w 242"/>
                <a:gd name="T65" fmla="*/ 19 h 610"/>
                <a:gd name="T66" fmla="*/ 52 w 242"/>
                <a:gd name="T67" fmla="*/ 10 h 610"/>
                <a:gd name="T68" fmla="*/ 47 w 242"/>
                <a:gd name="T69" fmla="*/ 2 h 610"/>
                <a:gd name="T70" fmla="*/ 44 w 242"/>
                <a:gd name="T71" fmla="*/ 0 h 6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2"/>
                <a:gd name="T109" fmla="*/ 0 h 610"/>
                <a:gd name="T110" fmla="*/ 242 w 242"/>
                <a:gd name="T111" fmla="*/ 610 h 6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2" h="610">
                  <a:moveTo>
                    <a:pt x="173" y="0"/>
                  </a:moveTo>
                  <a:lnTo>
                    <a:pt x="172" y="4"/>
                  </a:lnTo>
                  <a:lnTo>
                    <a:pt x="164" y="12"/>
                  </a:lnTo>
                  <a:lnTo>
                    <a:pt x="154" y="24"/>
                  </a:lnTo>
                  <a:lnTo>
                    <a:pt x="144" y="36"/>
                  </a:lnTo>
                  <a:lnTo>
                    <a:pt x="132" y="44"/>
                  </a:lnTo>
                  <a:lnTo>
                    <a:pt x="122" y="49"/>
                  </a:lnTo>
                  <a:lnTo>
                    <a:pt x="111" y="63"/>
                  </a:lnTo>
                  <a:lnTo>
                    <a:pt x="97" y="79"/>
                  </a:lnTo>
                  <a:lnTo>
                    <a:pt x="87" y="97"/>
                  </a:lnTo>
                  <a:lnTo>
                    <a:pt x="77" y="112"/>
                  </a:lnTo>
                  <a:lnTo>
                    <a:pt x="73" y="122"/>
                  </a:lnTo>
                  <a:lnTo>
                    <a:pt x="71" y="132"/>
                  </a:lnTo>
                  <a:lnTo>
                    <a:pt x="63" y="148"/>
                  </a:lnTo>
                  <a:lnTo>
                    <a:pt x="53" y="168"/>
                  </a:lnTo>
                  <a:lnTo>
                    <a:pt x="44" y="189"/>
                  </a:lnTo>
                  <a:lnTo>
                    <a:pt x="32" y="213"/>
                  </a:lnTo>
                  <a:lnTo>
                    <a:pt x="20" y="234"/>
                  </a:lnTo>
                  <a:lnTo>
                    <a:pt x="10" y="254"/>
                  </a:lnTo>
                  <a:lnTo>
                    <a:pt x="4" y="268"/>
                  </a:lnTo>
                  <a:lnTo>
                    <a:pt x="0" y="288"/>
                  </a:lnTo>
                  <a:lnTo>
                    <a:pt x="2" y="309"/>
                  </a:lnTo>
                  <a:lnTo>
                    <a:pt x="8" y="331"/>
                  </a:lnTo>
                  <a:lnTo>
                    <a:pt x="14" y="354"/>
                  </a:lnTo>
                  <a:lnTo>
                    <a:pt x="18" y="376"/>
                  </a:lnTo>
                  <a:lnTo>
                    <a:pt x="18" y="396"/>
                  </a:lnTo>
                  <a:lnTo>
                    <a:pt x="14" y="414"/>
                  </a:lnTo>
                  <a:lnTo>
                    <a:pt x="12" y="431"/>
                  </a:lnTo>
                  <a:lnTo>
                    <a:pt x="14" y="445"/>
                  </a:lnTo>
                  <a:lnTo>
                    <a:pt x="24" y="455"/>
                  </a:lnTo>
                  <a:lnTo>
                    <a:pt x="42" y="467"/>
                  </a:lnTo>
                  <a:lnTo>
                    <a:pt x="57" y="477"/>
                  </a:lnTo>
                  <a:lnTo>
                    <a:pt x="71" y="492"/>
                  </a:lnTo>
                  <a:lnTo>
                    <a:pt x="85" y="514"/>
                  </a:lnTo>
                  <a:lnTo>
                    <a:pt x="99" y="530"/>
                  </a:lnTo>
                  <a:lnTo>
                    <a:pt x="111" y="540"/>
                  </a:lnTo>
                  <a:lnTo>
                    <a:pt x="122" y="547"/>
                  </a:lnTo>
                  <a:lnTo>
                    <a:pt x="130" y="555"/>
                  </a:lnTo>
                  <a:lnTo>
                    <a:pt x="136" y="569"/>
                  </a:lnTo>
                  <a:lnTo>
                    <a:pt x="140" y="583"/>
                  </a:lnTo>
                  <a:lnTo>
                    <a:pt x="144" y="597"/>
                  </a:lnTo>
                  <a:lnTo>
                    <a:pt x="148" y="606"/>
                  </a:lnTo>
                  <a:lnTo>
                    <a:pt x="154" y="610"/>
                  </a:lnTo>
                  <a:lnTo>
                    <a:pt x="162" y="606"/>
                  </a:lnTo>
                  <a:lnTo>
                    <a:pt x="168" y="597"/>
                  </a:lnTo>
                  <a:lnTo>
                    <a:pt x="168" y="581"/>
                  </a:lnTo>
                  <a:lnTo>
                    <a:pt x="168" y="559"/>
                  </a:lnTo>
                  <a:lnTo>
                    <a:pt x="168" y="538"/>
                  </a:lnTo>
                  <a:lnTo>
                    <a:pt x="172" y="516"/>
                  </a:lnTo>
                  <a:lnTo>
                    <a:pt x="179" y="494"/>
                  </a:lnTo>
                  <a:lnTo>
                    <a:pt x="189" y="475"/>
                  </a:lnTo>
                  <a:lnTo>
                    <a:pt x="201" y="457"/>
                  </a:lnTo>
                  <a:lnTo>
                    <a:pt x="211" y="435"/>
                  </a:lnTo>
                  <a:lnTo>
                    <a:pt x="217" y="412"/>
                  </a:lnTo>
                  <a:lnTo>
                    <a:pt x="221" y="380"/>
                  </a:lnTo>
                  <a:lnTo>
                    <a:pt x="225" y="343"/>
                  </a:lnTo>
                  <a:lnTo>
                    <a:pt x="227" y="303"/>
                  </a:lnTo>
                  <a:lnTo>
                    <a:pt x="229" y="264"/>
                  </a:lnTo>
                  <a:lnTo>
                    <a:pt x="227" y="231"/>
                  </a:lnTo>
                  <a:lnTo>
                    <a:pt x="229" y="203"/>
                  </a:lnTo>
                  <a:lnTo>
                    <a:pt x="233" y="179"/>
                  </a:lnTo>
                  <a:lnTo>
                    <a:pt x="240" y="156"/>
                  </a:lnTo>
                  <a:lnTo>
                    <a:pt x="242" y="134"/>
                  </a:lnTo>
                  <a:lnTo>
                    <a:pt x="238" y="112"/>
                  </a:lnTo>
                  <a:lnTo>
                    <a:pt x="229" y="89"/>
                  </a:lnTo>
                  <a:lnTo>
                    <a:pt x="223" y="73"/>
                  </a:lnTo>
                  <a:lnTo>
                    <a:pt x="215" y="59"/>
                  </a:lnTo>
                  <a:lnTo>
                    <a:pt x="207" y="42"/>
                  </a:lnTo>
                  <a:lnTo>
                    <a:pt x="195" y="22"/>
                  </a:lnTo>
                  <a:lnTo>
                    <a:pt x="185" y="10"/>
                  </a:lnTo>
                  <a:lnTo>
                    <a:pt x="177" y="2"/>
                  </a:lnTo>
                  <a:lnTo>
                    <a:pt x="173" y="0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914378"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</p:grpSp>
      <p:sp>
        <p:nvSpPr>
          <p:cNvPr id="65" name="Freeform 78"/>
          <p:cNvSpPr>
            <a:spLocks/>
          </p:cNvSpPr>
          <p:nvPr/>
        </p:nvSpPr>
        <p:spPr bwMode="gray">
          <a:xfrm>
            <a:off x="3279776" y="3603221"/>
            <a:ext cx="567275" cy="483129"/>
          </a:xfrm>
          <a:custGeom>
            <a:avLst/>
            <a:gdLst>
              <a:gd name="T0" fmla="*/ 279 w 1128"/>
              <a:gd name="T1" fmla="*/ 62 h 960"/>
              <a:gd name="T2" fmla="*/ 272 w 1128"/>
              <a:gd name="T3" fmla="*/ 67 h 960"/>
              <a:gd name="T4" fmla="*/ 266 w 1128"/>
              <a:gd name="T5" fmla="*/ 77 h 960"/>
              <a:gd name="T6" fmla="*/ 261 w 1128"/>
              <a:gd name="T7" fmla="*/ 87 h 960"/>
              <a:gd name="T8" fmla="*/ 254 w 1128"/>
              <a:gd name="T9" fmla="*/ 97 h 960"/>
              <a:gd name="T10" fmla="*/ 241 w 1128"/>
              <a:gd name="T11" fmla="*/ 103 h 960"/>
              <a:gd name="T12" fmla="*/ 230 w 1128"/>
              <a:gd name="T13" fmla="*/ 104 h 960"/>
              <a:gd name="T14" fmla="*/ 216 w 1128"/>
              <a:gd name="T15" fmla="*/ 103 h 960"/>
              <a:gd name="T16" fmla="*/ 203 w 1128"/>
              <a:gd name="T17" fmla="*/ 110 h 960"/>
              <a:gd name="T18" fmla="*/ 199 w 1128"/>
              <a:gd name="T19" fmla="*/ 115 h 960"/>
              <a:gd name="T20" fmla="*/ 198 w 1128"/>
              <a:gd name="T21" fmla="*/ 118 h 960"/>
              <a:gd name="T22" fmla="*/ 196 w 1128"/>
              <a:gd name="T23" fmla="*/ 119 h 960"/>
              <a:gd name="T24" fmla="*/ 190 w 1128"/>
              <a:gd name="T25" fmla="*/ 114 h 960"/>
              <a:gd name="T26" fmla="*/ 183 w 1128"/>
              <a:gd name="T27" fmla="*/ 118 h 960"/>
              <a:gd name="T28" fmla="*/ 177 w 1128"/>
              <a:gd name="T29" fmla="*/ 127 h 960"/>
              <a:gd name="T30" fmla="*/ 164 w 1128"/>
              <a:gd name="T31" fmla="*/ 127 h 960"/>
              <a:gd name="T32" fmla="*/ 155 w 1128"/>
              <a:gd name="T33" fmla="*/ 120 h 960"/>
              <a:gd name="T34" fmla="*/ 148 w 1128"/>
              <a:gd name="T35" fmla="*/ 111 h 960"/>
              <a:gd name="T36" fmla="*/ 143 w 1128"/>
              <a:gd name="T37" fmla="*/ 113 h 960"/>
              <a:gd name="T38" fmla="*/ 147 w 1128"/>
              <a:gd name="T39" fmla="*/ 122 h 960"/>
              <a:gd name="T40" fmla="*/ 154 w 1128"/>
              <a:gd name="T41" fmla="*/ 130 h 960"/>
              <a:gd name="T42" fmla="*/ 153 w 1128"/>
              <a:gd name="T43" fmla="*/ 140 h 960"/>
              <a:gd name="T44" fmla="*/ 140 w 1128"/>
              <a:gd name="T45" fmla="*/ 149 h 960"/>
              <a:gd name="T46" fmla="*/ 134 w 1128"/>
              <a:gd name="T47" fmla="*/ 149 h 960"/>
              <a:gd name="T48" fmla="*/ 132 w 1128"/>
              <a:gd name="T49" fmla="*/ 148 h 960"/>
              <a:gd name="T50" fmla="*/ 130 w 1128"/>
              <a:gd name="T51" fmla="*/ 148 h 960"/>
              <a:gd name="T52" fmla="*/ 126 w 1128"/>
              <a:gd name="T53" fmla="*/ 154 h 960"/>
              <a:gd name="T54" fmla="*/ 116 w 1128"/>
              <a:gd name="T55" fmla="*/ 163 h 960"/>
              <a:gd name="T56" fmla="*/ 110 w 1128"/>
              <a:gd name="T57" fmla="*/ 167 h 960"/>
              <a:gd name="T58" fmla="*/ 97 w 1128"/>
              <a:gd name="T59" fmla="*/ 168 h 960"/>
              <a:gd name="T60" fmla="*/ 87 w 1128"/>
              <a:gd name="T61" fmla="*/ 171 h 960"/>
              <a:gd name="T62" fmla="*/ 75 w 1128"/>
              <a:gd name="T63" fmla="*/ 179 h 960"/>
              <a:gd name="T64" fmla="*/ 56 w 1128"/>
              <a:gd name="T65" fmla="*/ 185 h 960"/>
              <a:gd name="T66" fmla="*/ 46 w 1128"/>
              <a:gd name="T67" fmla="*/ 186 h 960"/>
              <a:gd name="T68" fmla="*/ 38 w 1128"/>
              <a:gd name="T69" fmla="*/ 194 h 960"/>
              <a:gd name="T70" fmla="*/ 29 w 1128"/>
              <a:gd name="T71" fmla="*/ 199 h 960"/>
              <a:gd name="T72" fmla="*/ 23 w 1128"/>
              <a:gd name="T73" fmla="*/ 207 h 960"/>
              <a:gd name="T74" fmla="*/ 26 w 1128"/>
              <a:gd name="T75" fmla="*/ 214 h 960"/>
              <a:gd name="T76" fmla="*/ 35 w 1128"/>
              <a:gd name="T77" fmla="*/ 227 h 960"/>
              <a:gd name="T78" fmla="*/ 35 w 1128"/>
              <a:gd name="T79" fmla="*/ 235 h 960"/>
              <a:gd name="T80" fmla="*/ 24 w 1128"/>
              <a:gd name="T81" fmla="*/ 240 h 960"/>
              <a:gd name="T82" fmla="*/ 13 w 1128"/>
              <a:gd name="T83" fmla="*/ 235 h 960"/>
              <a:gd name="T84" fmla="*/ 4 w 1128"/>
              <a:gd name="T85" fmla="*/ 222 h 960"/>
              <a:gd name="T86" fmla="*/ 1 w 1128"/>
              <a:gd name="T87" fmla="*/ 210 h 960"/>
              <a:gd name="T88" fmla="*/ 1 w 1128"/>
              <a:gd name="T89" fmla="*/ 200 h 960"/>
              <a:gd name="T90" fmla="*/ 8 w 1128"/>
              <a:gd name="T91" fmla="*/ 189 h 960"/>
              <a:gd name="T92" fmla="*/ 0 w 1128"/>
              <a:gd name="T93" fmla="*/ 184 h 960"/>
              <a:gd name="T94" fmla="*/ 19 w 1128"/>
              <a:gd name="T95" fmla="*/ 160 h 960"/>
              <a:gd name="T96" fmla="*/ 37 w 1128"/>
              <a:gd name="T97" fmla="*/ 139 h 960"/>
              <a:gd name="T98" fmla="*/ 59 w 1128"/>
              <a:gd name="T99" fmla="*/ 101 h 960"/>
              <a:gd name="T100" fmla="*/ 74 w 1128"/>
              <a:gd name="T101" fmla="*/ 62 h 960"/>
              <a:gd name="T102" fmla="*/ 82 w 1128"/>
              <a:gd name="T103" fmla="*/ 36 h 960"/>
              <a:gd name="T104" fmla="*/ 121 w 1128"/>
              <a:gd name="T105" fmla="*/ 3 h 960"/>
              <a:gd name="T106" fmla="*/ 156 w 1128"/>
              <a:gd name="T107" fmla="*/ 8 h 960"/>
              <a:gd name="T108" fmla="*/ 170 w 1128"/>
              <a:gd name="T109" fmla="*/ 24 h 960"/>
              <a:gd name="T110" fmla="*/ 185 w 1128"/>
              <a:gd name="T111" fmla="*/ 32 h 960"/>
              <a:gd name="T112" fmla="*/ 224 w 1128"/>
              <a:gd name="T113" fmla="*/ 15 h 960"/>
              <a:gd name="T114" fmla="*/ 272 w 1128"/>
              <a:gd name="T115" fmla="*/ 41 h 96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128"/>
              <a:gd name="T175" fmla="*/ 0 h 960"/>
              <a:gd name="T176" fmla="*/ 1128 w 1128"/>
              <a:gd name="T177" fmla="*/ 960 h 96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128" h="960">
                <a:moveTo>
                  <a:pt x="1128" y="246"/>
                </a:moveTo>
                <a:lnTo>
                  <a:pt x="1124" y="248"/>
                </a:lnTo>
                <a:lnTo>
                  <a:pt x="1116" y="250"/>
                </a:lnTo>
                <a:lnTo>
                  <a:pt x="1104" y="254"/>
                </a:lnTo>
                <a:lnTo>
                  <a:pt x="1094" y="259"/>
                </a:lnTo>
                <a:lnTo>
                  <a:pt x="1088" y="265"/>
                </a:lnTo>
                <a:lnTo>
                  <a:pt x="1083" y="275"/>
                </a:lnTo>
                <a:lnTo>
                  <a:pt x="1075" y="289"/>
                </a:lnTo>
                <a:lnTo>
                  <a:pt x="1063" y="305"/>
                </a:lnTo>
                <a:lnTo>
                  <a:pt x="1055" y="318"/>
                </a:lnTo>
                <a:lnTo>
                  <a:pt x="1047" y="332"/>
                </a:lnTo>
                <a:lnTo>
                  <a:pt x="1043" y="348"/>
                </a:lnTo>
                <a:lnTo>
                  <a:pt x="1037" y="362"/>
                </a:lnTo>
                <a:lnTo>
                  <a:pt x="1029" y="376"/>
                </a:lnTo>
                <a:lnTo>
                  <a:pt x="1016" y="387"/>
                </a:lnTo>
                <a:lnTo>
                  <a:pt x="1002" y="395"/>
                </a:lnTo>
                <a:lnTo>
                  <a:pt x="984" y="403"/>
                </a:lnTo>
                <a:lnTo>
                  <a:pt x="966" y="411"/>
                </a:lnTo>
                <a:lnTo>
                  <a:pt x="949" y="417"/>
                </a:lnTo>
                <a:lnTo>
                  <a:pt x="937" y="419"/>
                </a:lnTo>
                <a:lnTo>
                  <a:pt x="921" y="415"/>
                </a:lnTo>
                <a:lnTo>
                  <a:pt x="903" y="411"/>
                </a:lnTo>
                <a:lnTo>
                  <a:pt x="884" y="409"/>
                </a:lnTo>
                <a:lnTo>
                  <a:pt x="864" y="411"/>
                </a:lnTo>
                <a:lnTo>
                  <a:pt x="846" y="419"/>
                </a:lnTo>
                <a:lnTo>
                  <a:pt x="829" y="431"/>
                </a:lnTo>
                <a:lnTo>
                  <a:pt x="813" y="440"/>
                </a:lnTo>
                <a:lnTo>
                  <a:pt x="801" y="450"/>
                </a:lnTo>
                <a:lnTo>
                  <a:pt x="799" y="454"/>
                </a:lnTo>
                <a:lnTo>
                  <a:pt x="797" y="458"/>
                </a:lnTo>
                <a:lnTo>
                  <a:pt x="795" y="464"/>
                </a:lnTo>
                <a:lnTo>
                  <a:pt x="793" y="468"/>
                </a:lnTo>
                <a:lnTo>
                  <a:pt x="791" y="472"/>
                </a:lnTo>
                <a:lnTo>
                  <a:pt x="789" y="474"/>
                </a:lnTo>
                <a:lnTo>
                  <a:pt x="787" y="474"/>
                </a:lnTo>
                <a:lnTo>
                  <a:pt x="783" y="474"/>
                </a:lnTo>
                <a:lnTo>
                  <a:pt x="777" y="470"/>
                </a:lnTo>
                <a:lnTo>
                  <a:pt x="770" y="462"/>
                </a:lnTo>
                <a:lnTo>
                  <a:pt x="760" y="456"/>
                </a:lnTo>
                <a:lnTo>
                  <a:pt x="752" y="456"/>
                </a:lnTo>
                <a:lnTo>
                  <a:pt x="742" y="462"/>
                </a:lnTo>
                <a:lnTo>
                  <a:pt x="734" y="472"/>
                </a:lnTo>
                <a:lnTo>
                  <a:pt x="726" y="484"/>
                </a:lnTo>
                <a:lnTo>
                  <a:pt x="718" y="496"/>
                </a:lnTo>
                <a:lnTo>
                  <a:pt x="708" y="507"/>
                </a:lnTo>
                <a:lnTo>
                  <a:pt x="695" y="513"/>
                </a:lnTo>
                <a:lnTo>
                  <a:pt x="679" y="513"/>
                </a:lnTo>
                <a:lnTo>
                  <a:pt x="657" y="509"/>
                </a:lnTo>
                <a:lnTo>
                  <a:pt x="644" y="503"/>
                </a:lnTo>
                <a:lnTo>
                  <a:pt x="634" y="494"/>
                </a:lnTo>
                <a:lnTo>
                  <a:pt x="622" y="482"/>
                </a:lnTo>
                <a:lnTo>
                  <a:pt x="612" y="468"/>
                </a:lnTo>
                <a:lnTo>
                  <a:pt x="602" y="454"/>
                </a:lnTo>
                <a:lnTo>
                  <a:pt x="592" y="442"/>
                </a:lnTo>
                <a:lnTo>
                  <a:pt x="583" y="437"/>
                </a:lnTo>
                <a:lnTo>
                  <a:pt x="575" y="440"/>
                </a:lnTo>
                <a:lnTo>
                  <a:pt x="571" y="452"/>
                </a:lnTo>
                <a:lnTo>
                  <a:pt x="575" y="464"/>
                </a:lnTo>
                <a:lnTo>
                  <a:pt x="581" y="478"/>
                </a:lnTo>
                <a:lnTo>
                  <a:pt x="588" y="490"/>
                </a:lnTo>
                <a:lnTo>
                  <a:pt x="596" y="498"/>
                </a:lnTo>
                <a:lnTo>
                  <a:pt x="608" y="509"/>
                </a:lnTo>
                <a:lnTo>
                  <a:pt x="618" y="519"/>
                </a:lnTo>
                <a:lnTo>
                  <a:pt x="624" y="531"/>
                </a:lnTo>
                <a:lnTo>
                  <a:pt x="624" y="541"/>
                </a:lnTo>
                <a:lnTo>
                  <a:pt x="612" y="557"/>
                </a:lnTo>
                <a:lnTo>
                  <a:pt x="596" y="574"/>
                </a:lnTo>
                <a:lnTo>
                  <a:pt x="577" y="588"/>
                </a:lnTo>
                <a:lnTo>
                  <a:pt x="557" y="596"/>
                </a:lnTo>
                <a:lnTo>
                  <a:pt x="545" y="600"/>
                </a:lnTo>
                <a:lnTo>
                  <a:pt x="535" y="598"/>
                </a:lnTo>
                <a:lnTo>
                  <a:pt x="533" y="596"/>
                </a:lnTo>
                <a:lnTo>
                  <a:pt x="531" y="594"/>
                </a:lnTo>
                <a:lnTo>
                  <a:pt x="527" y="592"/>
                </a:lnTo>
                <a:lnTo>
                  <a:pt x="525" y="590"/>
                </a:lnTo>
                <a:lnTo>
                  <a:pt x="523" y="590"/>
                </a:lnTo>
                <a:lnTo>
                  <a:pt x="521" y="590"/>
                </a:lnTo>
                <a:lnTo>
                  <a:pt x="520" y="592"/>
                </a:lnTo>
                <a:lnTo>
                  <a:pt x="518" y="598"/>
                </a:lnTo>
                <a:lnTo>
                  <a:pt x="514" y="608"/>
                </a:lnTo>
                <a:lnTo>
                  <a:pt x="504" y="614"/>
                </a:lnTo>
                <a:lnTo>
                  <a:pt x="492" y="624"/>
                </a:lnTo>
                <a:lnTo>
                  <a:pt x="478" y="637"/>
                </a:lnTo>
                <a:lnTo>
                  <a:pt x="466" y="651"/>
                </a:lnTo>
                <a:lnTo>
                  <a:pt x="459" y="661"/>
                </a:lnTo>
                <a:lnTo>
                  <a:pt x="451" y="667"/>
                </a:lnTo>
                <a:lnTo>
                  <a:pt x="441" y="667"/>
                </a:lnTo>
                <a:lnTo>
                  <a:pt x="427" y="665"/>
                </a:lnTo>
                <a:lnTo>
                  <a:pt x="411" y="667"/>
                </a:lnTo>
                <a:lnTo>
                  <a:pt x="390" y="669"/>
                </a:lnTo>
                <a:lnTo>
                  <a:pt x="374" y="669"/>
                </a:lnTo>
                <a:lnTo>
                  <a:pt x="360" y="675"/>
                </a:lnTo>
                <a:lnTo>
                  <a:pt x="348" y="683"/>
                </a:lnTo>
                <a:lnTo>
                  <a:pt x="336" y="694"/>
                </a:lnTo>
                <a:lnTo>
                  <a:pt x="323" y="704"/>
                </a:lnTo>
                <a:lnTo>
                  <a:pt x="299" y="714"/>
                </a:lnTo>
                <a:lnTo>
                  <a:pt x="271" y="726"/>
                </a:lnTo>
                <a:lnTo>
                  <a:pt x="246" y="734"/>
                </a:lnTo>
                <a:lnTo>
                  <a:pt x="226" y="740"/>
                </a:lnTo>
                <a:lnTo>
                  <a:pt x="212" y="740"/>
                </a:lnTo>
                <a:lnTo>
                  <a:pt x="199" y="740"/>
                </a:lnTo>
                <a:lnTo>
                  <a:pt x="185" y="742"/>
                </a:lnTo>
                <a:lnTo>
                  <a:pt x="173" y="748"/>
                </a:lnTo>
                <a:lnTo>
                  <a:pt x="163" y="759"/>
                </a:lnTo>
                <a:lnTo>
                  <a:pt x="153" y="773"/>
                </a:lnTo>
                <a:lnTo>
                  <a:pt x="142" y="781"/>
                </a:lnTo>
                <a:lnTo>
                  <a:pt x="128" y="787"/>
                </a:lnTo>
                <a:lnTo>
                  <a:pt x="116" y="793"/>
                </a:lnTo>
                <a:lnTo>
                  <a:pt x="108" y="803"/>
                </a:lnTo>
                <a:lnTo>
                  <a:pt x="100" y="816"/>
                </a:lnTo>
                <a:lnTo>
                  <a:pt x="92" y="826"/>
                </a:lnTo>
                <a:lnTo>
                  <a:pt x="86" y="834"/>
                </a:lnTo>
                <a:lnTo>
                  <a:pt x="90" y="844"/>
                </a:lnTo>
                <a:lnTo>
                  <a:pt x="104" y="856"/>
                </a:lnTo>
                <a:lnTo>
                  <a:pt x="118" y="872"/>
                </a:lnTo>
                <a:lnTo>
                  <a:pt x="130" y="891"/>
                </a:lnTo>
                <a:lnTo>
                  <a:pt x="138" y="905"/>
                </a:lnTo>
                <a:lnTo>
                  <a:pt x="144" y="919"/>
                </a:lnTo>
                <a:lnTo>
                  <a:pt x="146" y="931"/>
                </a:lnTo>
                <a:lnTo>
                  <a:pt x="140" y="940"/>
                </a:lnTo>
                <a:lnTo>
                  <a:pt x="128" y="946"/>
                </a:lnTo>
                <a:lnTo>
                  <a:pt x="114" y="954"/>
                </a:lnTo>
                <a:lnTo>
                  <a:pt x="96" y="960"/>
                </a:lnTo>
                <a:lnTo>
                  <a:pt x="79" y="960"/>
                </a:lnTo>
                <a:lnTo>
                  <a:pt x="67" y="956"/>
                </a:lnTo>
                <a:lnTo>
                  <a:pt x="51" y="938"/>
                </a:lnTo>
                <a:lnTo>
                  <a:pt x="37" y="919"/>
                </a:lnTo>
                <a:lnTo>
                  <a:pt x="25" y="901"/>
                </a:lnTo>
                <a:lnTo>
                  <a:pt x="18" y="887"/>
                </a:lnTo>
                <a:lnTo>
                  <a:pt x="10" y="872"/>
                </a:lnTo>
                <a:lnTo>
                  <a:pt x="4" y="854"/>
                </a:lnTo>
                <a:lnTo>
                  <a:pt x="2" y="840"/>
                </a:lnTo>
                <a:lnTo>
                  <a:pt x="2" y="826"/>
                </a:lnTo>
                <a:lnTo>
                  <a:pt x="2" y="812"/>
                </a:lnTo>
                <a:lnTo>
                  <a:pt x="4" y="797"/>
                </a:lnTo>
                <a:lnTo>
                  <a:pt x="12" y="783"/>
                </a:lnTo>
                <a:lnTo>
                  <a:pt x="25" y="765"/>
                </a:lnTo>
                <a:lnTo>
                  <a:pt x="31" y="753"/>
                </a:lnTo>
                <a:lnTo>
                  <a:pt x="33" y="749"/>
                </a:lnTo>
                <a:lnTo>
                  <a:pt x="4" y="746"/>
                </a:lnTo>
                <a:lnTo>
                  <a:pt x="0" y="734"/>
                </a:lnTo>
                <a:lnTo>
                  <a:pt x="33" y="687"/>
                </a:lnTo>
                <a:lnTo>
                  <a:pt x="71" y="675"/>
                </a:lnTo>
                <a:lnTo>
                  <a:pt x="77" y="637"/>
                </a:lnTo>
                <a:lnTo>
                  <a:pt x="128" y="627"/>
                </a:lnTo>
                <a:lnTo>
                  <a:pt x="147" y="612"/>
                </a:lnTo>
                <a:lnTo>
                  <a:pt x="147" y="553"/>
                </a:lnTo>
                <a:lnTo>
                  <a:pt x="175" y="539"/>
                </a:lnTo>
                <a:lnTo>
                  <a:pt x="244" y="478"/>
                </a:lnTo>
                <a:lnTo>
                  <a:pt x="238" y="403"/>
                </a:lnTo>
                <a:lnTo>
                  <a:pt x="264" y="332"/>
                </a:lnTo>
                <a:lnTo>
                  <a:pt x="301" y="307"/>
                </a:lnTo>
                <a:lnTo>
                  <a:pt x="297" y="250"/>
                </a:lnTo>
                <a:lnTo>
                  <a:pt x="325" y="220"/>
                </a:lnTo>
                <a:lnTo>
                  <a:pt x="303" y="157"/>
                </a:lnTo>
                <a:lnTo>
                  <a:pt x="329" y="143"/>
                </a:lnTo>
                <a:lnTo>
                  <a:pt x="329" y="86"/>
                </a:lnTo>
                <a:lnTo>
                  <a:pt x="384" y="78"/>
                </a:lnTo>
                <a:lnTo>
                  <a:pt x="484" y="9"/>
                </a:lnTo>
                <a:lnTo>
                  <a:pt x="535" y="39"/>
                </a:lnTo>
                <a:lnTo>
                  <a:pt x="592" y="9"/>
                </a:lnTo>
                <a:lnTo>
                  <a:pt x="624" y="29"/>
                </a:lnTo>
                <a:lnTo>
                  <a:pt x="693" y="0"/>
                </a:lnTo>
                <a:lnTo>
                  <a:pt x="720" y="27"/>
                </a:lnTo>
                <a:lnTo>
                  <a:pt x="681" y="94"/>
                </a:lnTo>
                <a:lnTo>
                  <a:pt x="651" y="130"/>
                </a:lnTo>
                <a:lnTo>
                  <a:pt x="679" y="151"/>
                </a:lnTo>
                <a:lnTo>
                  <a:pt x="740" y="128"/>
                </a:lnTo>
                <a:lnTo>
                  <a:pt x="823" y="92"/>
                </a:lnTo>
                <a:lnTo>
                  <a:pt x="878" y="120"/>
                </a:lnTo>
                <a:lnTo>
                  <a:pt x="895" y="59"/>
                </a:lnTo>
                <a:lnTo>
                  <a:pt x="984" y="61"/>
                </a:lnTo>
                <a:lnTo>
                  <a:pt x="1053" y="96"/>
                </a:lnTo>
                <a:lnTo>
                  <a:pt x="1086" y="161"/>
                </a:lnTo>
                <a:lnTo>
                  <a:pt x="1110" y="216"/>
                </a:lnTo>
                <a:lnTo>
                  <a:pt x="1128" y="246"/>
                </a:lnTo>
              </a:path>
            </a:pathLst>
          </a:custGeom>
          <a:solidFill>
            <a:srgbClr val="207B8C"/>
          </a:solidFill>
          <a:ln w="6350">
            <a:solidFill>
              <a:sysClr val="window" lastClr="FFFFFF"/>
            </a:solidFill>
            <a:prstDash val="solid"/>
            <a:round/>
            <a:headEnd/>
            <a:tailEnd/>
          </a:ln>
        </p:spPr>
        <p:txBody>
          <a:bodyPr lIns="57924" tIns="28962" rIns="57924" bIns="28962"/>
          <a:lstStyle/>
          <a:p>
            <a:pPr defTabSz="914378">
              <a:defRPr/>
            </a:pPr>
            <a:endParaRPr lang="zh-CN" altLang="en-US" kern="0">
              <a:solidFill>
                <a:prstClr val="black"/>
              </a:solidFill>
            </a:endParaRPr>
          </a:p>
        </p:txBody>
      </p:sp>
      <p:sp>
        <p:nvSpPr>
          <p:cNvPr id="66" name="Freeform 92"/>
          <p:cNvSpPr>
            <a:spLocks/>
          </p:cNvSpPr>
          <p:nvPr/>
        </p:nvSpPr>
        <p:spPr bwMode="gray">
          <a:xfrm>
            <a:off x="3544305" y="2483973"/>
            <a:ext cx="495863" cy="333158"/>
          </a:xfrm>
          <a:custGeom>
            <a:avLst/>
            <a:gdLst>
              <a:gd name="T0" fmla="*/ 81 w 987"/>
              <a:gd name="T1" fmla="*/ 0 h 663"/>
              <a:gd name="T2" fmla="*/ 88 w 987"/>
              <a:gd name="T3" fmla="*/ 3 h 663"/>
              <a:gd name="T4" fmla="*/ 96 w 987"/>
              <a:gd name="T5" fmla="*/ 5 h 663"/>
              <a:gd name="T6" fmla="*/ 103 w 987"/>
              <a:gd name="T7" fmla="*/ 2 h 663"/>
              <a:gd name="T8" fmla="*/ 111 w 987"/>
              <a:gd name="T9" fmla="*/ 0 h 663"/>
              <a:gd name="T10" fmla="*/ 119 w 987"/>
              <a:gd name="T11" fmla="*/ 5 h 663"/>
              <a:gd name="T12" fmla="*/ 125 w 987"/>
              <a:gd name="T13" fmla="*/ 15 h 663"/>
              <a:gd name="T14" fmla="*/ 126 w 987"/>
              <a:gd name="T15" fmla="*/ 24 h 663"/>
              <a:gd name="T16" fmla="*/ 128 w 987"/>
              <a:gd name="T17" fmla="*/ 32 h 663"/>
              <a:gd name="T18" fmla="*/ 133 w 987"/>
              <a:gd name="T19" fmla="*/ 37 h 663"/>
              <a:gd name="T20" fmla="*/ 141 w 987"/>
              <a:gd name="T21" fmla="*/ 39 h 663"/>
              <a:gd name="T22" fmla="*/ 149 w 987"/>
              <a:gd name="T23" fmla="*/ 38 h 663"/>
              <a:gd name="T24" fmla="*/ 154 w 987"/>
              <a:gd name="T25" fmla="*/ 33 h 663"/>
              <a:gd name="T26" fmla="*/ 160 w 987"/>
              <a:gd name="T27" fmla="*/ 24 h 663"/>
              <a:gd name="T28" fmla="*/ 167 w 987"/>
              <a:gd name="T29" fmla="*/ 15 h 663"/>
              <a:gd name="T30" fmla="*/ 175 w 987"/>
              <a:gd name="T31" fmla="*/ 6 h 663"/>
              <a:gd name="T32" fmla="*/ 184 w 987"/>
              <a:gd name="T33" fmla="*/ 2 h 663"/>
              <a:gd name="T34" fmla="*/ 191 w 987"/>
              <a:gd name="T35" fmla="*/ 4 h 663"/>
              <a:gd name="T36" fmla="*/ 200 w 987"/>
              <a:gd name="T37" fmla="*/ 9 h 663"/>
              <a:gd name="T38" fmla="*/ 212 w 987"/>
              <a:gd name="T39" fmla="*/ 11 h 663"/>
              <a:gd name="T40" fmla="*/ 224 w 987"/>
              <a:gd name="T41" fmla="*/ 9 h 663"/>
              <a:gd name="T42" fmla="*/ 234 w 987"/>
              <a:gd name="T43" fmla="*/ 7 h 663"/>
              <a:gd name="T44" fmla="*/ 241 w 987"/>
              <a:gd name="T45" fmla="*/ 5 h 663"/>
              <a:gd name="T46" fmla="*/ 246 w 987"/>
              <a:gd name="T47" fmla="*/ 5 h 663"/>
              <a:gd name="T48" fmla="*/ 246 w 987"/>
              <a:gd name="T49" fmla="*/ 12 h 663"/>
              <a:gd name="T50" fmla="*/ 245 w 987"/>
              <a:gd name="T51" fmla="*/ 23 h 663"/>
              <a:gd name="T52" fmla="*/ 243 w 987"/>
              <a:gd name="T53" fmla="*/ 31 h 663"/>
              <a:gd name="T54" fmla="*/ 237 w 987"/>
              <a:gd name="T55" fmla="*/ 32 h 663"/>
              <a:gd name="T56" fmla="*/ 231 w 987"/>
              <a:gd name="T57" fmla="*/ 31 h 663"/>
              <a:gd name="T58" fmla="*/ 225 w 987"/>
              <a:gd name="T59" fmla="*/ 32 h 663"/>
              <a:gd name="T60" fmla="*/ 216 w 987"/>
              <a:gd name="T61" fmla="*/ 41 h 663"/>
              <a:gd name="T62" fmla="*/ 205 w 987"/>
              <a:gd name="T63" fmla="*/ 49 h 663"/>
              <a:gd name="T64" fmla="*/ 198 w 987"/>
              <a:gd name="T65" fmla="*/ 51 h 663"/>
              <a:gd name="T66" fmla="*/ 191 w 987"/>
              <a:gd name="T67" fmla="*/ 52 h 663"/>
              <a:gd name="T68" fmla="*/ 189 w 987"/>
              <a:gd name="T69" fmla="*/ 55 h 663"/>
              <a:gd name="T70" fmla="*/ 191 w 987"/>
              <a:gd name="T71" fmla="*/ 63 h 663"/>
              <a:gd name="T72" fmla="*/ 190 w 987"/>
              <a:gd name="T73" fmla="*/ 72 h 663"/>
              <a:gd name="T74" fmla="*/ 185 w 987"/>
              <a:gd name="T75" fmla="*/ 77 h 663"/>
              <a:gd name="T76" fmla="*/ 177 w 987"/>
              <a:gd name="T77" fmla="*/ 79 h 663"/>
              <a:gd name="T78" fmla="*/ 171 w 987"/>
              <a:gd name="T79" fmla="*/ 79 h 663"/>
              <a:gd name="T80" fmla="*/ 170 w 987"/>
              <a:gd name="T81" fmla="*/ 84 h 663"/>
              <a:gd name="T82" fmla="*/ 170 w 987"/>
              <a:gd name="T83" fmla="*/ 93 h 663"/>
              <a:gd name="T84" fmla="*/ 168 w 987"/>
              <a:gd name="T85" fmla="*/ 101 h 663"/>
              <a:gd name="T86" fmla="*/ 163 w 987"/>
              <a:gd name="T87" fmla="*/ 106 h 663"/>
              <a:gd name="T88" fmla="*/ 157 w 987"/>
              <a:gd name="T89" fmla="*/ 111 h 663"/>
              <a:gd name="T90" fmla="*/ 155 w 987"/>
              <a:gd name="T91" fmla="*/ 118 h 663"/>
              <a:gd name="T92" fmla="*/ 152 w 987"/>
              <a:gd name="T93" fmla="*/ 123 h 663"/>
              <a:gd name="T94" fmla="*/ 139 w 987"/>
              <a:gd name="T95" fmla="*/ 127 h 663"/>
              <a:gd name="T96" fmla="*/ 129 w 987"/>
              <a:gd name="T97" fmla="*/ 143 h 663"/>
              <a:gd name="T98" fmla="*/ 106 w 987"/>
              <a:gd name="T99" fmla="*/ 148 h 663"/>
              <a:gd name="T100" fmla="*/ 89 w 987"/>
              <a:gd name="T101" fmla="*/ 156 h 663"/>
              <a:gd name="T102" fmla="*/ 66 w 987"/>
              <a:gd name="T103" fmla="*/ 144 h 663"/>
              <a:gd name="T104" fmla="*/ 52 w 987"/>
              <a:gd name="T105" fmla="*/ 160 h 663"/>
              <a:gd name="T106" fmla="*/ 13 w 987"/>
              <a:gd name="T107" fmla="*/ 152 h 663"/>
              <a:gd name="T108" fmla="*/ 0 w 987"/>
              <a:gd name="T109" fmla="*/ 140 h 663"/>
              <a:gd name="T110" fmla="*/ 14 w 987"/>
              <a:gd name="T111" fmla="*/ 98 h 663"/>
              <a:gd name="T112" fmla="*/ 8 w 987"/>
              <a:gd name="T113" fmla="*/ 78 h 663"/>
              <a:gd name="T114" fmla="*/ 26 w 987"/>
              <a:gd name="T115" fmla="*/ 45 h 663"/>
              <a:gd name="T116" fmla="*/ 50 w 987"/>
              <a:gd name="T117" fmla="*/ 22 h 663"/>
              <a:gd name="T118" fmla="*/ 80 w 987"/>
              <a:gd name="T119" fmla="*/ 0 h 6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87"/>
              <a:gd name="T181" fmla="*/ 0 h 663"/>
              <a:gd name="T182" fmla="*/ 987 w 987"/>
              <a:gd name="T183" fmla="*/ 663 h 663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87" h="663">
                <a:moveTo>
                  <a:pt x="323" y="0"/>
                </a:moveTo>
                <a:lnTo>
                  <a:pt x="327" y="2"/>
                </a:lnTo>
                <a:lnTo>
                  <a:pt x="339" y="7"/>
                </a:lnTo>
                <a:lnTo>
                  <a:pt x="353" y="13"/>
                </a:lnTo>
                <a:lnTo>
                  <a:pt x="369" y="19"/>
                </a:lnTo>
                <a:lnTo>
                  <a:pt x="384" y="21"/>
                </a:lnTo>
                <a:lnTo>
                  <a:pt x="398" y="19"/>
                </a:lnTo>
                <a:lnTo>
                  <a:pt x="414" y="9"/>
                </a:lnTo>
                <a:lnTo>
                  <a:pt x="432" y="2"/>
                </a:lnTo>
                <a:lnTo>
                  <a:pt x="447" y="2"/>
                </a:lnTo>
                <a:lnTo>
                  <a:pt x="463" y="7"/>
                </a:lnTo>
                <a:lnTo>
                  <a:pt x="479" y="23"/>
                </a:lnTo>
                <a:lnTo>
                  <a:pt x="493" y="43"/>
                </a:lnTo>
                <a:lnTo>
                  <a:pt x="500" y="63"/>
                </a:lnTo>
                <a:lnTo>
                  <a:pt x="504" y="82"/>
                </a:lnTo>
                <a:lnTo>
                  <a:pt x="504" y="98"/>
                </a:lnTo>
                <a:lnTo>
                  <a:pt x="508" y="114"/>
                </a:lnTo>
                <a:lnTo>
                  <a:pt x="512" y="129"/>
                </a:lnTo>
                <a:lnTo>
                  <a:pt x="522" y="143"/>
                </a:lnTo>
                <a:lnTo>
                  <a:pt x="534" y="151"/>
                </a:lnTo>
                <a:lnTo>
                  <a:pt x="550" y="155"/>
                </a:lnTo>
                <a:lnTo>
                  <a:pt x="567" y="157"/>
                </a:lnTo>
                <a:lnTo>
                  <a:pt x="585" y="157"/>
                </a:lnTo>
                <a:lnTo>
                  <a:pt x="599" y="153"/>
                </a:lnTo>
                <a:lnTo>
                  <a:pt x="609" y="147"/>
                </a:lnTo>
                <a:lnTo>
                  <a:pt x="617" y="133"/>
                </a:lnTo>
                <a:lnTo>
                  <a:pt x="628" y="116"/>
                </a:lnTo>
                <a:lnTo>
                  <a:pt x="642" y="96"/>
                </a:lnTo>
                <a:lnTo>
                  <a:pt x="656" y="76"/>
                </a:lnTo>
                <a:lnTo>
                  <a:pt x="668" y="61"/>
                </a:lnTo>
                <a:lnTo>
                  <a:pt x="683" y="43"/>
                </a:lnTo>
                <a:lnTo>
                  <a:pt x="703" y="27"/>
                </a:lnTo>
                <a:lnTo>
                  <a:pt x="723" y="15"/>
                </a:lnTo>
                <a:lnTo>
                  <a:pt x="737" y="9"/>
                </a:lnTo>
                <a:lnTo>
                  <a:pt x="748" y="11"/>
                </a:lnTo>
                <a:lnTo>
                  <a:pt x="764" y="19"/>
                </a:lnTo>
                <a:lnTo>
                  <a:pt x="782" y="27"/>
                </a:lnTo>
                <a:lnTo>
                  <a:pt x="802" y="37"/>
                </a:lnTo>
                <a:lnTo>
                  <a:pt x="823" y="45"/>
                </a:lnTo>
                <a:lnTo>
                  <a:pt x="851" y="47"/>
                </a:lnTo>
                <a:lnTo>
                  <a:pt x="874" y="43"/>
                </a:lnTo>
                <a:lnTo>
                  <a:pt x="896" y="37"/>
                </a:lnTo>
                <a:lnTo>
                  <a:pt x="920" y="33"/>
                </a:lnTo>
                <a:lnTo>
                  <a:pt x="937" y="29"/>
                </a:lnTo>
                <a:lnTo>
                  <a:pt x="953" y="25"/>
                </a:lnTo>
                <a:lnTo>
                  <a:pt x="967" y="21"/>
                </a:lnTo>
                <a:lnTo>
                  <a:pt x="979" y="19"/>
                </a:lnTo>
                <a:lnTo>
                  <a:pt x="985" y="21"/>
                </a:lnTo>
                <a:lnTo>
                  <a:pt x="987" y="31"/>
                </a:lnTo>
                <a:lnTo>
                  <a:pt x="987" y="51"/>
                </a:lnTo>
                <a:lnTo>
                  <a:pt x="985" y="70"/>
                </a:lnTo>
                <a:lnTo>
                  <a:pt x="983" y="92"/>
                </a:lnTo>
                <a:lnTo>
                  <a:pt x="979" y="112"/>
                </a:lnTo>
                <a:lnTo>
                  <a:pt x="973" y="124"/>
                </a:lnTo>
                <a:lnTo>
                  <a:pt x="963" y="128"/>
                </a:lnTo>
                <a:lnTo>
                  <a:pt x="951" y="128"/>
                </a:lnTo>
                <a:lnTo>
                  <a:pt x="937" y="126"/>
                </a:lnTo>
                <a:lnTo>
                  <a:pt x="926" y="124"/>
                </a:lnTo>
                <a:lnTo>
                  <a:pt x="912" y="126"/>
                </a:lnTo>
                <a:lnTo>
                  <a:pt x="902" y="131"/>
                </a:lnTo>
                <a:lnTo>
                  <a:pt x="886" y="147"/>
                </a:lnTo>
                <a:lnTo>
                  <a:pt x="865" y="167"/>
                </a:lnTo>
                <a:lnTo>
                  <a:pt x="843" y="185"/>
                </a:lnTo>
                <a:lnTo>
                  <a:pt x="821" y="198"/>
                </a:lnTo>
                <a:lnTo>
                  <a:pt x="807" y="204"/>
                </a:lnTo>
                <a:lnTo>
                  <a:pt x="792" y="206"/>
                </a:lnTo>
                <a:lnTo>
                  <a:pt x="778" y="206"/>
                </a:lnTo>
                <a:lnTo>
                  <a:pt x="766" y="208"/>
                </a:lnTo>
                <a:lnTo>
                  <a:pt x="760" y="212"/>
                </a:lnTo>
                <a:lnTo>
                  <a:pt x="758" y="222"/>
                </a:lnTo>
                <a:lnTo>
                  <a:pt x="762" y="236"/>
                </a:lnTo>
                <a:lnTo>
                  <a:pt x="764" y="253"/>
                </a:lnTo>
                <a:lnTo>
                  <a:pt x="764" y="271"/>
                </a:lnTo>
                <a:lnTo>
                  <a:pt x="760" y="289"/>
                </a:lnTo>
                <a:lnTo>
                  <a:pt x="754" y="303"/>
                </a:lnTo>
                <a:lnTo>
                  <a:pt x="743" y="311"/>
                </a:lnTo>
                <a:lnTo>
                  <a:pt x="725" y="316"/>
                </a:lnTo>
                <a:lnTo>
                  <a:pt x="709" y="316"/>
                </a:lnTo>
                <a:lnTo>
                  <a:pt x="695" y="316"/>
                </a:lnTo>
                <a:lnTo>
                  <a:pt x="685" y="318"/>
                </a:lnTo>
                <a:lnTo>
                  <a:pt x="682" y="326"/>
                </a:lnTo>
                <a:lnTo>
                  <a:pt x="682" y="338"/>
                </a:lnTo>
                <a:lnTo>
                  <a:pt x="682" y="356"/>
                </a:lnTo>
                <a:lnTo>
                  <a:pt x="682" y="374"/>
                </a:lnTo>
                <a:lnTo>
                  <a:pt x="680" y="391"/>
                </a:lnTo>
                <a:lnTo>
                  <a:pt x="674" y="405"/>
                </a:lnTo>
                <a:lnTo>
                  <a:pt x="668" y="415"/>
                </a:lnTo>
                <a:lnTo>
                  <a:pt x="654" y="425"/>
                </a:lnTo>
                <a:lnTo>
                  <a:pt x="640" y="433"/>
                </a:lnTo>
                <a:lnTo>
                  <a:pt x="630" y="444"/>
                </a:lnTo>
                <a:lnTo>
                  <a:pt x="626" y="458"/>
                </a:lnTo>
                <a:lnTo>
                  <a:pt x="622" y="474"/>
                </a:lnTo>
                <a:lnTo>
                  <a:pt x="617" y="486"/>
                </a:lnTo>
                <a:lnTo>
                  <a:pt x="609" y="494"/>
                </a:lnTo>
                <a:lnTo>
                  <a:pt x="605" y="496"/>
                </a:lnTo>
                <a:lnTo>
                  <a:pt x="558" y="511"/>
                </a:lnTo>
                <a:lnTo>
                  <a:pt x="546" y="572"/>
                </a:lnTo>
                <a:lnTo>
                  <a:pt x="518" y="572"/>
                </a:lnTo>
                <a:lnTo>
                  <a:pt x="461" y="598"/>
                </a:lnTo>
                <a:lnTo>
                  <a:pt x="424" y="594"/>
                </a:lnTo>
                <a:lnTo>
                  <a:pt x="412" y="620"/>
                </a:lnTo>
                <a:lnTo>
                  <a:pt x="357" y="627"/>
                </a:lnTo>
                <a:lnTo>
                  <a:pt x="327" y="643"/>
                </a:lnTo>
                <a:lnTo>
                  <a:pt x="266" y="578"/>
                </a:lnTo>
                <a:lnTo>
                  <a:pt x="229" y="596"/>
                </a:lnTo>
                <a:lnTo>
                  <a:pt x="209" y="643"/>
                </a:lnTo>
                <a:lnTo>
                  <a:pt x="105" y="663"/>
                </a:lnTo>
                <a:lnTo>
                  <a:pt x="54" y="610"/>
                </a:lnTo>
                <a:lnTo>
                  <a:pt x="4" y="612"/>
                </a:lnTo>
                <a:lnTo>
                  <a:pt x="0" y="562"/>
                </a:lnTo>
                <a:lnTo>
                  <a:pt x="69" y="482"/>
                </a:lnTo>
                <a:lnTo>
                  <a:pt x="59" y="395"/>
                </a:lnTo>
                <a:lnTo>
                  <a:pt x="28" y="350"/>
                </a:lnTo>
                <a:lnTo>
                  <a:pt x="32" y="313"/>
                </a:lnTo>
                <a:lnTo>
                  <a:pt x="87" y="265"/>
                </a:lnTo>
                <a:lnTo>
                  <a:pt x="107" y="181"/>
                </a:lnTo>
                <a:lnTo>
                  <a:pt x="168" y="143"/>
                </a:lnTo>
                <a:lnTo>
                  <a:pt x="201" y="88"/>
                </a:lnTo>
                <a:lnTo>
                  <a:pt x="266" y="84"/>
                </a:lnTo>
                <a:lnTo>
                  <a:pt x="323" y="0"/>
                </a:lnTo>
              </a:path>
            </a:pathLst>
          </a:custGeom>
          <a:solidFill>
            <a:srgbClr val="207B8C"/>
          </a:solidFill>
          <a:ln w="6350">
            <a:solidFill>
              <a:sysClr val="window" lastClr="FFFFFF"/>
            </a:solidFill>
            <a:prstDash val="solid"/>
            <a:round/>
            <a:headEnd/>
            <a:tailEnd/>
          </a:ln>
        </p:spPr>
        <p:txBody>
          <a:bodyPr lIns="57924" tIns="28962" rIns="57924" bIns="28962"/>
          <a:lstStyle/>
          <a:p>
            <a:pPr defTabSz="914378">
              <a:defRPr/>
            </a:pPr>
            <a:endParaRPr lang="zh-CN" altLang="en-US" kern="0">
              <a:solidFill>
                <a:prstClr val="black"/>
              </a:solidFill>
            </a:endParaRPr>
          </a:p>
        </p:txBody>
      </p:sp>
      <p:sp>
        <p:nvSpPr>
          <p:cNvPr id="67" name="Freeform 100"/>
          <p:cNvSpPr>
            <a:spLocks/>
          </p:cNvSpPr>
          <p:nvPr/>
        </p:nvSpPr>
        <p:spPr bwMode="gray">
          <a:xfrm>
            <a:off x="3737419" y="1972660"/>
            <a:ext cx="432497" cy="431798"/>
          </a:xfrm>
          <a:custGeom>
            <a:avLst/>
            <a:gdLst>
              <a:gd name="T0" fmla="*/ 182 w 860"/>
              <a:gd name="T1" fmla="*/ 145 h 858"/>
              <a:gd name="T2" fmla="*/ 179 w 860"/>
              <a:gd name="T3" fmla="*/ 149 h 858"/>
              <a:gd name="T4" fmla="*/ 174 w 860"/>
              <a:gd name="T5" fmla="*/ 152 h 858"/>
              <a:gd name="T6" fmla="*/ 166 w 860"/>
              <a:gd name="T7" fmla="*/ 154 h 858"/>
              <a:gd name="T8" fmla="*/ 156 w 860"/>
              <a:gd name="T9" fmla="*/ 157 h 858"/>
              <a:gd name="T10" fmla="*/ 149 w 860"/>
              <a:gd name="T11" fmla="*/ 163 h 858"/>
              <a:gd name="T12" fmla="*/ 140 w 860"/>
              <a:gd name="T13" fmla="*/ 170 h 858"/>
              <a:gd name="T14" fmla="*/ 133 w 860"/>
              <a:gd name="T15" fmla="*/ 176 h 858"/>
              <a:gd name="T16" fmla="*/ 129 w 860"/>
              <a:gd name="T17" fmla="*/ 180 h 858"/>
              <a:gd name="T18" fmla="*/ 123 w 860"/>
              <a:gd name="T19" fmla="*/ 186 h 858"/>
              <a:gd name="T20" fmla="*/ 119 w 860"/>
              <a:gd name="T21" fmla="*/ 194 h 858"/>
              <a:gd name="T22" fmla="*/ 113 w 860"/>
              <a:gd name="T23" fmla="*/ 201 h 858"/>
              <a:gd name="T24" fmla="*/ 107 w 860"/>
              <a:gd name="T25" fmla="*/ 204 h 858"/>
              <a:gd name="T26" fmla="*/ 103 w 860"/>
              <a:gd name="T27" fmla="*/ 208 h 858"/>
              <a:gd name="T28" fmla="*/ 95 w 860"/>
              <a:gd name="T29" fmla="*/ 213 h 858"/>
              <a:gd name="T30" fmla="*/ 89 w 860"/>
              <a:gd name="T31" fmla="*/ 215 h 858"/>
              <a:gd name="T32" fmla="*/ 88 w 860"/>
              <a:gd name="T33" fmla="*/ 210 h 858"/>
              <a:gd name="T34" fmla="*/ 92 w 860"/>
              <a:gd name="T35" fmla="*/ 204 h 858"/>
              <a:gd name="T36" fmla="*/ 98 w 860"/>
              <a:gd name="T37" fmla="*/ 198 h 858"/>
              <a:gd name="T38" fmla="*/ 103 w 860"/>
              <a:gd name="T39" fmla="*/ 191 h 858"/>
              <a:gd name="T40" fmla="*/ 101 w 860"/>
              <a:gd name="T41" fmla="*/ 187 h 858"/>
              <a:gd name="T42" fmla="*/ 95 w 860"/>
              <a:gd name="T43" fmla="*/ 184 h 858"/>
              <a:gd name="T44" fmla="*/ 91 w 860"/>
              <a:gd name="T45" fmla="*/ 179 h 858"/>
              <a:gd name="T46" fmla="*/ 93 w 860"/>
              <a:gd name="T47" fmla="*/ 170 h 858"/>
              <a:gd name="T48" fmla="*/ 100 w 860"/>
              <a:gd name="T49" fmla="*/ 159 h 858"/>
              <a:gd name="T50" fmla="*/ 107 w 860"/>
              <a:gd name="T51" fmla="*/ 148 h 858"/>
              <a:gd name="T52" fmla="*/ 110 w 860"/>
              <a:gd name="T53" fmla="*/ 140 h 858"/>
              <a:gd name="T54" fmla="*/ 110 w 860"/>
              <a:gd name="T55" fmla="*/ 135 h 858"/>
              <a:gd name="T56" fmla="*/ 105 w 860"/>
              <a:gd name="T57" fmla="*/ 129 h 858"/>
              <a:gd name="T58" fmla="*/ 99 w 860"/>
              <a:gd name="T59" fmla="*/ 123 h 858"/>
              <a:gd name="T60" fmla="*/ 94 w 860"/>
              <a:gd name="T61" fmla="*/ 122 h 858"/>
              <a:gd name="T62" fmla="*/ 87 w 860"/>
              <a:gd name="T63" fmla="*/ 123 h 858"/>
              <a:gd name="T64" fmla="*/ 78 w 860"/>
              <a:gd name="T65" fmla="*/ 123 h 858"/>
              <a:gd name="T66" fmla="*/ 74 w 860"/>
              <a:gd name="T67" fmla="*/ 124 h 858"/>
              <a:gd name="T68" fmla="*/ 70 w 860"/>
              <a:gd name="T69" fmla="*/ 134 h 858"/>
              <a:gd name="T70" fmla="*/ 66 w 860"/>
              <a:gd name="T71" fmla="*/ 145 h 858"/>
              <a:gd name="T72" fmla="*/ 60 w 860"/>
              <a:gd name="T73" fmla="*/ 152 h 858"/>
              <a:gd name="T74" fmla="*/ 53 w 860"/>
              <a:gd name="T75" fmla="*/ 163 h 858"/>
              <a:gd name="T76" fmla="*/ 46 w 860"/>
              <a:gd name="T77" fmla="*/ 169 h 858"/>
              <a:gd name="T78" fmla="*/ 41 w 860"/>
              <a:gd name="T79" fmla="*/ 172 h 858"/>
              <a:gd name="T80" fmla="*/ 34 w 860"/>
              <a:gd name="T81" fmla="*/ 167 h 858"/>
              <a:gd name="T82" fmla="*/ 14 w 860"/>
              <a:gd name="T83" fmla="*/ 147 h 858"/>
              <a:gd name="T84" fmla="*/ 5 w 860"/>
              <a:gd name="T85" fmla="*/ 127 h 858"/>
              <a:gd name="T86" fmla="*/ 7 w 860"/>
              <a:gd name="T87" fmla="*/ 101 h 858"/>
              <a:gd name="T88" fmla="*/ 3 w 860"/>
              <a:gd name="T89" fmla="*/ 79 h 858"/>
              <a:gd name="T90" fmla="*/ 21 w 860"/>
              <a:gd name="T91" fmla="*/ 80 h 858"/>
              <a:gd name="T92" fmla="*/ 43 w 860"/>
              <a:gd name="T93" fmla="*/ 78 h 858"/>
              <a:gd name="T94" fmla="*/ 69 w 860"/>
              <a:gd name="T95" fmla="*/ 53 h 858"/>
              <a:gd name="T96" fmla="*/ 94 w 860"/>
              <a:gd name="T97" fmla="*/ 44 h 858"/>
              <a:gd name="T98" fmla="*/ 108 w 860"/>
              <a:gd name="T99" fmla="*/ 37 h 858"/>
              <a:gd name="T100" fmla="*/ 131 w 860"/>
              <a:gd name="T101" fmla="*/ 12 h 858"/>
              <a:gd name="T102" fmla="*/ 149 w 860"/>
              <a:gd name="T103" fmla="*/ 6 h 858"/>
              <a:gd name="T104" fmla="*/ 182 w 860"/>
              <a:gd name="T105" fmla="*/ 30 h 858"/>
              <a:gd name="T106" fmla="*/ 194 w 860"/>
              <a:gd name="T107" fmla="*/ 60 h 858"/>
              <a:gd name="T108" fmla="*/ 215 w 860"/>
              <a:gd name="T109" fmla="*/ 101 h 858"/>
              <a:gd name="T110" fmla="*/ 183 w 860"/>
              <a:gd name="T111" fmla="*/ 134 h 85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860"/>
              <a:gd name="T169" fmla="*/ 0 h 858"/>
              <a:gd name="T170" fmla="*/ 860 w 860"/>
              <a:gd name="T171" fmla="*/ 858 h 85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860" h="858">
                <a:moveTo>
                  <a:pt x="725" y="575"/>
                </a:moveTo>
                <a:lnTo>
                  <a:pt x="725" y="579"/>
                </a:lnTo>
                <a:lnTo>
                  <a:pt x="719" y="585"/>
                </a:lnTo>
                <a:lnTo>
                  <a:pt x="713" y="594"/>
                </a:lnTo>
                <a:lnTo>
                  <a:pt x="705" y="604"/>
                </a:lnTo>
                <a:lnTo>
                  <a:pt x="695" y="608"/>
                </a:lnTo>
                <a:lnTo>
                  <a:pt x="681" y="610"/>
                </a:lnTo>
                <a:lnTo>
                  <a:pt x="664" y="614"/>
                </a:lnTo>
                <a:lnTo>
                  <a:pt x="642" y="618"/>
                </a:lnTo>
                <a:lnTo>
                  <a:pt x="622" y="626"/>
                </a:lnTo>
                <a:lnTo>
                  <a:pt x="607" y="638"/>
                </a:lnTo>
                <a:lnTo>
                  <a:pt x="593" y="651"/>
                </a:lnTo>
                <a:lnTo>
                  <a:pt x="577" y="665"/>
                </a:lnTo>
                <a:lnTo>
                  <a:pt x="559" y="679"/>
                </a:lnTo>
                <a:lnTo>
                  <a:pt x="544" y="693"/>
                </a:lnTo>
                <a:lnTo>
                  <a:pt x="530" y="703"/>
                </a:lnTo>
                <a:lnTo>
                  <a:pt x="522" y="711"/>
                </a:lnTo>
                <a:lnTo>
                  <a:pt x="514" y="718"/>
                </a:lnTo>
                <a:lnTo>
                  <a:pt x="502" y="730"/>
                </a:lnTo>
                <a:lnTo>
                  <a:pt x="492" y="744"/>
                </a:lnTo>
                <a:lnTo>
                  <a:pt x="481" y="760"/>
                </a:lnTo>
                <a:lnTo>
                  <a:pt x="475" y="774"/>
                </a:lnTo>
                <a:lnTo>
                  <a:pt x="465" y="789"/>
                </a:lnTo>
                <a:lnTo>
                  <a:pt x="451" y="801"/>
                </a:lnTo>
                <a:lnTo>
                  <a:pt x="437" y="809"/>
                </a:lnTo>
                <a:lnTo>
                  <a:pt x="427" y="815"/>
                </a:lnTo>
                <a:lnTo>
                  <a:pt x="422" y="823"/>
                </a:lnTo>
                <a:lnTo>
                  <a:pt x="410" y="831"/>
                </a:lnTo>
                <a:lnTo>
                  <a:pt x="394" y="840"/>
                </a:lnTo>
                <a:lnTo>
                  <a:pt x="380" y="850"/>
                </a:lnTo>
                <a:lnTo>
                  <a:pt x="364" y="856"/>
                </a:lnTo>
                <a:lnTo>
                  <a:pt x="355" y="858"/>
                </a:lnTo>
                <a:lnTo>
                  <a:pt x="349" y="854"/>
                </a:lnTo>
                <a:lnTo>
                  <a:pt x="349" y="838"/>
                </a:lnTo>
                <a:lnTo>
                  <a:pt x="355" y="827"/>
                </a:lnTo>
                <a:lnTo>
                  <a:pt x="366" y="815"/>
                </a:lnTo>
                <a:lnTo>
                  <a:pt x="380" y="801"/>
                </a:lnTo>
                <a:lnTo>
                  <a:pt x="392" y="789"/>
                </a:lnTo>
                <a:lnTo>
                  <a:pt x="404" y="775"/>
                </a:lnTo>
                <a:lnTo>
                  <a:pt x="410" y="764"/>
                </a:lnTo>
                <a:lnTo>
                  <a:pt x="410" y="754"/>
                </a:lnTo>
                <a:lnTo>
                  <a:pt x="404" y="748"/>
                </a:lnTo>
                <a:lnTo>
                  <a:pt x="392" y="742"/>
                </a:lnTo>
                <a:lnTo>
                  <a:pt x="380" y="734"/>
                </a:lnTo>
                <a:lnTo>
                  <a:pt x="370" y="726"/>
                </a:lnTo>
                <a:lnTo>
                  <a:pt x="364" y="716"/>
                </a:lnTo>
                <a:lnTo>
                  <a:pt x="364" y="699"/>
                </a:lnTo>
                <a:lnTo>
                  <a:pt x="372" y="679"/>
                </a:lnTo>
                <a:lnTo>
                  <a:pt x="382" y="661"/>
                </a:lnTo>
                <a:lnTo>
                  <a:pt x="400" y="636"/>
                </a:lnTo>
                <a:lnTo>
                  <a:pt x="418" y="608"/>
                </a:lnTo>
                <a:lnTo>
                  <a:pt x="425" y="592"/>
                </a:lnTo>
                <a:lnTo>
                  <a:pt x="433" y="575"/>
                </a:lnTo>
                <a:lnTo>
                  <a:pt x="441" y="559"/>
                </a:lnTo>
                <a:lnTo>
                  <a:pt x="443" y="547"/>
                </a:lnTo>
                <a:lnTo>
                  <a:pt x="439" y="537"/>
                </a:lnTo>
                <a:lnTo>
                  <a:pt x="429" y="526"/>
                </a:lnTo>
                <a:lnTo>
                  <a:pt x="418" y="514"/>
                </a:lnTo>
                <a:lnTo>
                  <a:pt x="404" y="502"/>
                </a:lnTo>
                <a:lnTo>
                  <a:pt x="394" y="494"/>
                </a:lnTo>
                <a:lnTo>
                  <a:pt x="384" y="490"/>
                </a:lnTo>
                <a:lnTo>
                  <a:pt x="374" y="490"/>
                </a:lnTo>
                <a:lnTo>
                  <a:pt x="362" y="492"/>
                </a:lnTo>
                <a:lnTo>
                  <a:pt x="345" y="494"/>
                </a:lnTo>
                <a:lnTo>
                  <a:pt x="325" y="494"/>
                </a:lnTo>
                <a:lnTo>
                  <a:pt x="311" y="492"/>
                </a:lnTo>
                <a:lnTo>
                  <a:pt x="301" y="492"/>
                </a:lnTo>
                <a:lnTo>
                  <a:pt x="294" y="498"/>
                </a:lnTo>
                <a:lnTo>
                  <a:pt x="286" y="512"/>
                </a:lnTo>
                <a:lnTo>
                  <a:pt x="280" y="533"/>
                </a:lnTo>
                <a:lnTo>
                  <a:pt x="272" y="557"/>
                </a:lnTo>
                <a:lnTo>
                  <a:pt x="264" y="577"/>
                </a:lnTo>
                <a:lnTo>
                  <a:pt x="254" y="592"/>
                </a:lnTo>
                <a:lnTo>
                  <a:pt x="242" y="608"/>
                </a:lnTo>
                <a:lnTo>
                  <a:pt x="227" y="630"/>
                </a:lnTo>
                <a:lnTo>
                  <a:pt x="211" y="650"/>
                </a:lnTo>
                <a:lnTo>
                  <a:pt x="197" y="663"/>
                </a:lnTo>
                <a:lnTo>
                  <a:pt x="183" y="673"/>
                </a:lnTo>
                <a:lnTo>
                  <a:pt x="172" y="681"/>
                </a:lnTo>
                <a:lnTo>
                  <a:pt x="162" y="687"/>
                </a:lnTo>
                <a:lnTo>
                  <a:pt x="158" y="691"/>
                </a:lnTo>
                <a:lnTo>
                  <a:pt x="134" y="667"/>
                </a:lnTo>
                <a:lnTo>
                  <a:pt x="103" y="620"/>
                </a:lnTo>
                <a:lnTo>
                  <a:pt x="55" y="587"/>
                </a:lnTo>
                <a:lnTo>
                  <a:pt x="0" y="569"/>
                </a:lnTo>
                <a:lnTo>
                  <a:pt x="20" y="510"/>
                </a:lnTo>
                <a:lnTo>
                  <a:pt x="53" y="457"/>
                </a:lnTo>
                <a:lnTo>
                  <a:pt x="30" y="402"/>
                </a:lnTo>
                <a:lnTo>
                  <a:pt x="30" y="337"/>
                </a:lnTo>
                <a:lnTo>
                  <a:pt x="10" y="315"/>
                </a:lnTo>
                <a:lnTo>
                  <a:pt x="40" y="285"/>
                </a:lnTo>
                <a:lnTo>
                  <a:pt x="81" y="317"/>
                </a:lnTo>
                <a:lnTo>
                  <a:pt x="126" y="382"/>
                </a:lnTo>
                <a:lnTo>
                  <a:pt x="170" y="311"/>
                </a:lnTo>
                <a:lnTo>
                  <a:pt x="215" y="274"/>
                </a:lnTo>
                <a:lnTo>
                  <a:pt x="274" y="209"/>
                </a:lnTo>
                <a:lnTo>
                  <a:pt x="349" y="189"/>
                </a:lnTo>
                <a:lnTo>
                  <a:pt x="376" y="173"/>
                </a:lnTo>
                <a:lnTo>
                  <a:pt x="380" y="134"/>
                </a:lnTo>
                <a:lnTo>
                  <a:pt x="431" y="146"/>
                </a:lnTo>
                <a:lnTo>
                  <a:pt x="475" y="108"/>
                </a:lnTo>
                <a:lnTo>
                  <a:pt x="524" y="47"/>
                </a:lnTo>
                <a:lnTo>
                  <a:pt x="524" y="0"/>
                </a:lnTo>
                <a:lnTo>
                  <a:pt x="595" y="22"/>
                </a:lnTo>
                <a:lnTo>
                  <a:pt x="679" y="45"/>
                </a:lnTo>
                <a:lnTo>
                  <a:pt x="725" y="120"/>
                </a:lnTo>
                <a:lnTo>
                  <a:pt x="784" y="187"/>
                </a:lnTo>
                <a:lnTo>
                  <a:pt x="774" y="240"/>
                </a:lnTo>
                <a:lnTo>
                  <a:pt x="860" y="317"/>
                </a:lnTo>
                <a:lnTo>
                  <a:pt x="860" y="402"/>
                </a:lnTo>
                <a:lnTo>
                  <a:pt x="815" y="425"/>
                </a:lnTo>
                <a:lnTo>
                  <a:pt x="731" y="533"/>
                </a:lnTo>
                <a:lnTo>
                  <a:pt x="725" y="575"/>
                </a:lnTo>
              </a:path>
            </a:pathLst>
          </a:custGeom>
          <a:solidFill>
            <a:srgbClr val="207B8C"/>
          </a:solidFill>
          <a:ln w="6350">
            <a:solidFill>
              <a:sysClr val="window" lastClr="FFFFFF"/>
            </a:solidFill>
            <a:prstDash val="solid"/>
            <a:round/>
            <a:headEnd/>
            <a:tailEnd/>
          </a:ln>
        </p:spPr>
        <p:txBody>
          <a:bodyPr lIns="57924" tIns="28962" rIns="57924" bIns="28962"/>
          <a:lstStyle/>
          <a:p>
            <a:pPr defTabSz="914378">
              <a:defRPr/>
            </a:pPr>
            <a:endParaRPr lang="zh-CN" altLang="en-US" kern="0">
              <a:solidFill>
                <a:prstClr val="black"/>
              </a:solidFill>
            </a:endParaRPr>
          </a:p>
        </p:txBody>
      </p:sp>
      <p:sp>
        <p:nvSpPr>
          <p:cNvPr id="68" name="Freeform 82"/>
          <p:cNvSpPr>
            <a:spLocks/>
          </p:cNvSpPr>
          <p:nvPr/>
        </p:nvSpPr>
        <p:spPr bwMode="gray">
          <a:xfrm>
            <a:off x="3843109" y="3057688"/>
            <a:ext cx="284643" cy="320073"/>
          </a:xfrm>
          <a:custGeom>
            <a:avLst/>
            <a:gdLst>
              <a:gd name="T0" fmla="*/ 109 w 565"/>
              <a:gd name="T1" fmla="*/ 11 h 638"/>
              <a:gd name="T2" fmla="*/ 106 w 565"/>
              <a:gd name="T3" fmla="*/ 11 h 638"/>
              <a:gd name="T4" fmla="*/ 103 w 565"/>
              <a:gd name="T5" fmla="*/ 14 h 638"/>
              <a:gd name="T6" fmla="*/ 100 w 565"/>
              <a:gd name="T7" fmla="*/ 21 h 638"/>
              <a:gd name="T8" fmla="*/ 99 w 565"/>
              <a:gd name="T9" fmla="*/ 28 h 638"/>
              <a:gd name="T10" fmla="*/ 96 w 565"/>
              <a:gd name="T11" fmla="*/ 31 h 638"/>
              <a:gd name="T12" fmla="*/ 90 w 565"/>
              <a:gd name="T13" fmla="*/ 29 h 638"/>
              <a:gd name="T14" fmla="*/ 84 w 565"/>
              <a:gd name="T15" fmla="*/ 26 h 638"/>
              <a:gd name="T16" fmla="*/ 80 w 565"/>
              <a:gd name="T17" fmla="*/ 26 h 638"/>
              <a:gd name="T18" fmla="*/ 82 w 565"/>
              <a:gd name="T19" fmla="*/ 32 h 638"/>
              <a:gd name="T20" fmla="*/ 87 w 565"/>
              <a:gd name="T21" fmla="*/ 36 h 638"/>
              <a:gd name="T22" fmla="*/ 93 w 565"/>
              <a:gd name="T23" fmla="*/ 38 h 638"/>
              <a:gd name="T24" fmla="*/ 101 w 565"/>
              <a:gd name="T25" fmla="*/ 35 h 638"/>
              <a:gd name="T26" fmla="*/ 104 w 565"/>
              <a:gd name="T27" fmla="*/ 31 h 638"/>
              <a:gd name="T28" fmla="*/ 106 w 565"/>
              <a:gd name="T29" fmla="*/ 25 h 638"/>
              <a:gd name="T30" fmla="*/ 110 w 565"/>
              <a:gd name="T31" fmla="*/ 24 h 638"/>
              <a:gd name="T32" fmla="*/ 117 w 565"/>
              <a:gd name="T33" fmla="*/ 30 h 638"/>
              <a:gd name="T34" fmla="*/ 126 w 565"/>
              <a:gd name="T35" fmla="*/ 34 h 638"/>
              <a:gd name="T36" fmla="*/ 131 w 565"/>
              <a:gd name="T37" fmla="*/ 36 h 638"/>
              <a:gd name="T38" fmla="*/ 138 w 565"/>
              <a:gd name="T39" fmla="*/ 38 h 638"/>
              <a:gd name="T40" fmla="*/ 142 w 565"/>
              <a:gd name="T41" fmla="*/ 44 h 638"/>
              <a:gd name="T42" fmla="*/ 139 w 565"/>
              <a:gd name="T43" fmla="*/ 51 h 638"/>
              <a:gd name="T44" fmla="*/ 133 w 565"/>
              <a:gd name="T45" fmla="*/ 58 h 638"/>
              <a:gd name="T46" fmla="*/ 130 w 565"/>
              <a:gd name="T47" fmla="*/ 60 h 638"/>
              <a:gd name="T48" fmla="*/ 134 w 565"/>
              <a:gd name="T49" fmla="*/ 60 h 638"/>
              <a:gd name="T50" fmla="*/ 139 w 565"/>
              <a:gd name="T51" fmla="*/ 60 h 638"/>
              <a:gd name="T52" fmla="*/ 141 w 565"/>
              <a:gd name="T53" fmla="*/ 63 h 638"/>
              <a:gd name="T54" fmla="*/ 136 w 565"/>
              <a:gd name="T55" fmla="*/ 67 h 638"/>
              <a:gd name="T56" fmla="*/ 129 w 565"/>
              <a:gd name="T57" fmla="*/ 71 h 638"/>
              <a:gd name="T58" fmla="*/ 126 w 565"/>
              <a:gd name="T59" fmla="*/ 73 h 638"/>
              <a:gd name="T60" fmla="*/ 129 w 565"/>
              <a:gd name="T61" fmla="*/ 73 h 638"/>
              <a:gd name="T62" fmla="*/ 135 w 565"/>
              <a:gd name="T63" fmla="*/ 78 h 638"/>
              <a:gd name="T64" fmla="*/ 136 w 565"/>
              <a:gd name="T65" fmla="*/ 88 h 638"/>
              <a:gd name="T66" fmla="*/ 138 w 565"/>
              <a:gd name="T67" fmla="*/ 98 h 638"/>
              <a:gd name="T68" fmla="*/ 141 w 565"/>
              <a:gd name="T69" fmla="*/ 104 h 638"/>
              <a:gd name="T70" fmla="*/ 141 w 565"/>
              <a:gd name="T71" fmla="*/ 108 h 638"/>
              <a:gd name="T72" fmla="*/ 136 w 565"/>
              <a:gd name="T73" fmla="*/ 112 h 638"/>
              <a:gd name="T74" fmla="*/ 129 w 565"/>
              <a:gd name="T75" fmla="*/ 111 h 638"/>
              <a:gd name="T76" fmla="*/ 123 w 565"/>
              <a:gd name="T77" fmla="*/ 110 h 638"/>
              <a:gd name="T78" fmla="*/ 119 w 565"/>
              <a:gd name="T79" fmla="*/ 116 h 638"/>
              <a:gd name="T80" fmla="*/ 118 w 565"/>
              <a:gd name="T81" fmla="*/ 122 h 638"/>
              <a:gd name="T82" fmla="*/ 116 w 565"/>
              <a:gd name="T83" fmla="*/ 129 h 638"/>
              <a:gd name="T84" fmla="*/ 113 w 565"/>
              <a:gd name="T85" fmla="*/ 136 h 638"/>
              <a:gd name="T86" fmla="*/ 112 w 565"/>
              <a:gd name="T87" fmla="*/ 146 h 638"/>
              <a:gd name="T88" fmla="*/ 112 w 565"/>
              <a:gd name="T89" fmla="*/ 150 h 638"/>
              <a:gd name="T90" fmla="*/ 102 w 565"/>
              <a:gd name="T91" fmla="*/ 158 h 638"/>
              <a:gd name="T92" fmla="*/ 88 w 565"/>
              <a:gd name="T93" fmla="*/ 158 h 638"/>
              <a:gd name="T94" fmla="*/ 69 w 565"/>
              <a:gd name="T95" fmla="*/ 148 h 638"/>
              <a:gd name="T96" fmla="*/ 47 w 565"/>
              <a:gd name="T97" fmla="*/ 155 h 638"/>
              <a:gd name="T98" fmla="*/ 35 w 565"/>
              <a:gd name="T99" fmla="*/ 128 h 638"/>
              <a:gd name="T100" fmla="*/ 20 w 565"/>
              <a:gd name="T101" fmla="*/ 113 h 638"/>
              <a:gd name="T102" fmla="*/ 5 w 565"/>
              <a:gd name="T103" fmla="*/ 83 h 638"/>
              <a:gd name="T104" fmla="*/ 27 w 565"/>
              <a:gd name="T105" fmla="*/ 49 h 638"/>
              <a:gd name="T106" fmla="*/ 42 w 565"/>
              <a:gd name="T107" fmla="*/ 36 h 638"/>
              <a:gd name="T108" fmla="*/ 46 w 565"/>
              <a:gd name="T109" fmla="*/ 12 h 638"/>
              <a:gd name="T110" fmla="*/ 56 w 565"/>
              <a:gd name="T111" fmla="*/ 0 h 638"/>
              <a:gd name="T112" fmla="*/ 76 w 565"/>
              <a:gd name="T113" fmla="*/ 7 h 638"/>
              <a:gd name="T114" fmla="*/ 96 w 565"/>
              <a:gd name="T115" fmla="*/ 1 h 638"/>
              <a:gd name="T116" fmla="*/ 109 w 565"/>
              <a:gd name="T117" fmla="*/ 11 h 6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65"/>
              <a:gd name="T178" fmla="*/ 0 h 638"/>
              <a:gd name="T179" fmla="*/ 565 w 565"/>
              <a:gd name="T180" fmla="*/ 638 h 63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65" h="638">
                <a:moveTo>
                  <a:pt x="433" y="44"/>
                </a:moveTo>
                <a:lnTo>
                  <a:pt x="433" y="44"/>
                </a:lnTo>
                <a:lnTo>
                  <a:pt x="429" y="46"/>
                </a:lnTo>
                <a:lnTo>
                  <a:pt x="423" y="47"/>
                </a:lnTo>
                <a:lnTo>
                  <a:pt x="417" y="53"/>
                </a:lnTo>
                <a:lnTo>
                  <a:pt x="411" y="59"/>
                </a:lnTo>
                <a:lnTo>
                  <a:pt x="403" y="69"/>
                </a:lnTo>
                <a:lnTo>
                  <a:pt x="398" y="85"/>
                </a:lnTo>
                <a:lnTo>
                  <a:pt x="396" y="99"/>
                </a:lnTo>
                <a:lnTo>
                  <a:pt x="394" y="112"/>
                </a:lnTo>
                <a:lnTo>
                  <a:pt x="392" y="122"/>
                </a:lnTo>
                <a:lnTo>
                  <a:pt x="384" y="126"/>
                </a:lnTo>
                <a:lnTo>
                  <a:pt x="372" y="122"/>
                </a:lnTo>
                <a:lnTo>
                  <a:pt x="360" y="118"/>
                </a:lnTo>
                <a:lnTo>
                  <a:pt x="346" y="110"/>
                </a:lnTo>
                <a:lnTo>
                  <a:pt x="335" y="107"/>
                </a:lnTo>
                <a:lnTo>
                  <a:pt x="325" y="105"/>
                </a:lnTo>
                <a:lnTo>
                  <a:pt x="319" y="107"/>
                </a:lnTo>
                <a:lnTo>
                  <a:pt x="317" y="118"/>
                </a:lnTo>
                <a:lnTo>
                  <a:pt x="325" y="128"/>
                </a:lnTo>
                <a:lnTo>
                  <a:pt x="337" y="138"/>
                </a:lnTo>
                <a:lnTo>
                  <a:pt x="346" y="146"/>
                </a:lnTo>
                <a:lnTo>
                  <a:pt x="358" y="152"/>
                </a:lnTo>
                <a:lnTo>
                  <a:pt x="372" y="154"/>
                </a:lnTo>
                <a:lnTo>
                  <a:pt x="388" y="150"/>
                </a:lnTo>
                <a:lnTo>
                  <a:pt x="402" y="142"/>
                </a:lnTo>
                <a:lnTo>
                  <a:pt x="407" y="134"/>
                </a:lnTo>
                <a:lnTo>
                  <a:pt x="413" y="124"/>
                </a:lnTo>
                <a:lnTo>
                  <a:pt x="417" y="112"/>
                </a:lnTo>
                <a:lnTo>
                  <a:pt x="423" y="103"/>
                </a:lnTo>
                <a:lnTo>
                  <a:pt x="429" y="97"/>
                </a:lnTo>
                <a:lnTo>
                  <a:pt x="437" y="97"/>
                </a:lnTo>
                <a:lnTo>
                  <a:pt x="447" y="105"/>
                </a:lnTo>
                <a:lnTo>
                  <a:pt x="468" y="122"/>
                </a:lnTo>
                <a:lnTo>
                  <a:pt x="486" y="132"/>
                </a:lnTo>
                <a:lnTo>
                  <a:pt x="502" y="138"/>
                </a:lnTo>
                <a:lnTo>
                  <a:pt x="514" y="142"/>
                </a:lnTo>
                <a:lnTo>
                  <a:pt x="524" y="144"/>
                </a:lnTo>
                <a:lnTo>
                  <a:pt x="537" y="148"/>
                </a:lnTo>
                <a:lnTo>
                  <a:pt x="549" y="154"/>
                </a:lnTo>
                <a:lnTo>
                  <a:pt x="559" y="164"/>
                </a:lnTo>
                <a:lnTo>
                  <a:pt x="565" y="177"/>
                </a:lnTo>
                <a:lnTo>
                  <a:pt x="561" y="191"/>
                </a:lnTo>
                <a:lnTo>
                  <a:pt x="553" y="207"/>
                </a:lnTo>
                <a:lnTo>
                  <a:pt x="543" y="221"/>
                </a:lnTo>
                <a:lnTo>
                  <a:pt x="531" y="232"/>
                </a:lnTo>
                <a:lnTo>
                  <a:pt x="524" y="240"/>
                </a:lnTo>
                <a:lnTo>
                  <a:pt x="520" y="242"/>
                </a:lnTo>
                <a:lnTo>
                  <a:pt x="524" y="242"/>
                </a:lnTo>
                <a:lnTo>
                  <a:pt x="533" y="242"/>
                </a:lnTo>
                <a:lnTo>
                  <a:pt x="543" y="240"/>
                </a:lnTo>
                <a:lnTo>
                  <a:pt x="555" y="242"/>
                </a:lnTo>
                <a:lnTo>
                  <a:pt x="561" y="246"/>
                </a:lnTo>
                <a:lnTo>
                  <a:pt x="561" y="252"/>
                </a:lnTo>
                <a:lnTo>
                  <a:pt x="555" y="262"/>
                </a:lnTo>
                <a:lnTo>
                  <a:pt x="543" y="270"/>
                </a:lnTo>
                <a:lnTo>
                  <a:pt x="529" y="278"/>
                </a:lnTo>
                <a:lnTo>
                  <a:pt x="516" y="286"/>
                </a:lnTo>
                <a:lnTo>
                  <a:pt x="506" y="290"/>
                </a:lnTo>
                <a:lnTo>
                  <a:pt x="502" y="292"/>
                </a:lnTo>
                <a:lnTo>
                  <a:pt x="506" y="292"/>
                </a:lnTo>
                <a:lnTo>
                  <a:pt x="516" y="295"/>
                </a:lnTo>
                <a:lnTo>
                  <a:pt x="528" y="303"/>
                </a:lnTo>
                <a:lnTo>
                  <a:pt x="537" y="315"/>
                </a:lnTo>
                <a:lnTo>
                  <a:pt x="541" y="329"/>
                </a:lnTo>
                <a:lnTo>
                  <a:pt x="543" y="353"/>
                </a:lnTo>
                <a:lnTo>
                  <a:pt x="543" y="374"/>
                </a:lnTo>
                <a:lnTo>
                  <a:pt x="549" y="396"/>
                </a:lnTo>
                <a:lnTo>
                  <a:pt x="555" y="408"/>
                </a:lnTo>
                <a:lnTo>
                  <a:pt x="561" y="418"/>
                </a:lnTo>
                <a:lnTo>
                  <a:pt x="565" y="425"/>
                </a:lnTo>
                <a:lnTo>
                  <a:pt x="563" y="435"/>
                </a:lnTo>
                <a:lnTo>
                  <a:pt x="553" y="445"/>
                </a:lnTo>
                <a:lnTo>
                  <a:pt x="541" y="451"/>
                </a:lnTo>
                <a:lnTo>
                  <a:pt x="528" y="449"/>
                </a:lnTo>
                <a:lnTo>
                  <a:pt x="514" y="445"/>
                </a:lnTo>
                <a:lnTo>
                  <a:pt x="502" y="441"/>
                </a:lnTo>
                <a:lnTo>
                  <a:pt x="490" y="443"/>
                </a:lnTo>
                <a:lnTo>
                  <a:pt x="482" y="453"/>
                </a:lnTo>
                <a:lnTo>
                  <a:pt x="476" y="465"/>
                </a:lnTo>
                <a:lnTo>
                  <a:pt x="474" y="479"/>
                </a:lnTo>
                <a:lnTo>
                  <a:pt x="472" y="492"/>
                </a:lnTo>
                <a:lnTo>
                  <a:pt x="470" y="506"/>
                </a:lnTo>
                <a:lnTo>
                  <a:pt x="463" y="518"/>
                </a:lnTo>
                <a:lnTo>
                  <a:pt x="457" y="532"/>
                </a:lnTo>
                <a:lnTo>
                  <a:pt x="449" y="545"/>
                </a:lnTo>
                <a:lnTo>
                  <a:pt x="447" y="567"/>
                </a:lnTo>
                <a:lnTo>
                  <a:pt x="445" y="587"/>
                </a:lnTo>
                <a:lnTo>
                  <a:pt x="445" y="599"/>
                </a:lnTo>
                <a:lnTo>
                  <a:pt x="445" y="604"/>
                </a:lnTo>
                <a:lnTo>
                  <a:pt x="445" y="606"/>
                </a:lnTo>
                <a:lnTo>
                  <a:pt x="405" y="634"/>
                </a:lnTo>
                <a:lnTo>
                  <a:pt x="382" y="610"/>
                </a:lnTo>
                <a:lnTo>
                  <a:pt x="350" y="634"/>
                </a:lnTo>
                <a:lnTo>
                  <a:pt x="317" y="638"/>
                </a:lnTo>
                <a:lnTo>
                  <a:pt x="274" y="595"/>
                </a:lnTo>
                <a:lnTo>
                  <a:pt x="234" y="638"/>
                </a:lnTo>
                <a:lnTo>
                  <a:pt x="185" y="622"/>
                </a:lnTo>
                <a:lnTo>
                  <a:pt x="146" y="565"/>
                </a:lnTo>
                <a:lnTo>
                  <a:pt x="140" y="514"/>
                </a:lnTo>
                <a:lnTo>
                  <a:pt x="91" y="514"/>
                </a:lnTo>
                <a:lnTo>
                  <a:pt x="77" y="453"/>
                </a:lnTo>
                <a:lnTo>
                  <a:pt x="0" y="394"/>
                </a:lnTo>
                <a:lnTo>
                  <a:pt x="18" y="333"/>
                </a:lnTo>
                <a:lnTo>
                  <a:pt x="77" y="272"/>
                </a:lnTo>
                <a:lnTo>
                  <a:pt x="106" y="199"/>
                </a:lnTo>
                <a:lnTo>
                  <a:pt x="134" y="156"/>
                </a:lnTo>
                <a:lnTo>
                  <a:pt x="165" y="144"/>
                </a:lnTo>
                <a:lnTo>
                  <a:pt x="144" y="101"/>
                </a:lnTo>
                <a:lnTo>
                  <a:pt x="183" y="51"/>
                </a:lnTo>
                <a:lnTo>
                  <a:pt x="179" y="8"/>
                </a:lnTo>
                <a:lnTo>
                  <a:pt x="224" y="0"/>
                </a:lnTo>
                <a:lnTo>
                  <a:pt x="252" y="34"/>
                </a:lnTo>
                <a:lnTo>
                  <a:pt x="301" y="30"/>
                </a:lnTo>
                <a:lnTo>
                  <a:pt x="344" y="20"/>
                </a:lnTo>
                <a:lnTo>
                  <a:pt x="384" y="4"/>
                </a:lnTo>
                <a:lnTo>
                  <a:pt x="415" y="22"/>
                </a:lnTo>
                <a:lnTo>
                  <a:pt x="433" y="44"/>
                </a:lnTo>
              </a:path>
            </a:pathLst>
          </a:custGeom>
          <a:solidFill>
            <a:srgbClr val="207B8C"/>
          </a:solidFill>
          <a:ln w="6350">
            <a:solidFill>
              <a:sysClr val="window" lastClr="FFFFFF"/>
            </a:solidFill>
            <a:prstDash val="solid"/>
            <a:round/>
            <a:headEnd/>
            <a:tailEnd/>
          </a:ln>
        </p:spPr>
        <p:txBody>
          <a:bodyPr lIns="57924" tIns="28962" rIns="57924" bIns="28962"/>
          <a:lstStyle/>
          <a:p>
            <a:pPr defTabSz="914378">
              <a:defRPr/>
            </a:pPr>
            <a:endParaRPr lang="zh-CN" altLang="en-US" kern="0">
              <a:solidFill>
                <a:prstClr val="black"/>
              </a:solidFill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4117829" y="2243920"/>
            <a:ext cx="159923" cy="15752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70" name="直接连接符 69"/>
          <p:cNvCxnSpPr/>
          <p:nvPr/>
        </p:nvCxnSpPr>
        <p:spPr>
          <a:xfrm>
            <a:off x="4277752" y="2401436"/>
            <a:ext cx="1426597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71" name="直接连接符 70"/>
          <p:cNvCxnSpPr/>
          <p:nvPr/>
        </p:nvCxnSpPr>
        <p:spPr>
          <a:xfrm>
            <a:off x="3982588" y="2566960"/>
            <a:ext cx="159923" cy="15752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72" name="直接连接符 71"/>
          <p:cNvCxnSpPr/>
          <p:nvPr/>
        </p:nvCxnSpPr>
        <p:spPr>
          <a:xfrm>
            <a:off x="4142511" y="2724477"/>
            <a:ext cx="1561838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73" name="直接连接符 72"/>
          <p:cNvCxnSpPr/>
          <p:nvPr/>
        </p:nvCxnSpPr>
        <p:spPr>
          <a:xfrm flipV="1">
            <a:off x="4077380" y="3145255"/>
            <a:ext cx="200369" cy="129841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74" name="直接连接符 73"/>
          <p:cNvCxnSpPr/>
          <p:nvPr/>
        </p:nvCxnSpPr>
        <p:spPr>
          <a:xfrm>
            <a:off x="4277752" y="3145254"/>
            <a:ext cx="1426597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75" name="直接连接符 74"/>
          <p:cNvCxnSpPr/>
          <p:nvPr/>
        </p:nvCxnSpPr>
        <p:spPr>
          <a:xfrm>
            <a:off x="3659972" y="3875487"/>
            <a:ext cx="159923" cy="15752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76" name="直接连接符 75"/>
          <p:cNvCxnSpPr/>
          <p:nvPr/>
        </p:nvCxnSpPr>
        <p:spPr>
          <a:xfrm>
            <a:off x="3819895" y="4033004"/>
            <a:ext cx="1387201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77" name="矩形 76"/>
          <p:cNvSpPr/>
          <p:nvPr/>
        </p:nvSpPr>
        <p:spPr>
          <a:xfrm>
            <a:off x="4709844" y="2096815"/>
            <a:ext cx="809477" cy="196989"/>
          </a:xfrm>
          <a:prstGeom prst="rect">
            <a:avLst/>
          </a:prstGeom>
        </p:spPr>
        <p:txBody>
          <a:bodyPr wrap="none" lIns="57924" tIns="28962" rIns="57924" bIns="28962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9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4709844" y="2461830"/>
            <a:ext cx="809477" cy="196989"/>
          </a:xfrm>
          <a:prstGeom prst="rect">
            <a:avLst/>
          </a:prstGeom>
        </p:spPr>
        <p:txBody>
          <a:bodyPr wrap="none" lIns="57924" tIns="28962" rIns="57924" bIns="28962">
            <a:spAutoFit/>
          </a:bodyPr>
          <a:lstStyle/>
          <a:p>
            <a:r>
              <a:rPr lang="zh-CN" alt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9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4709844" y="2883736"/>
            <a:ext cx="809477" cy="196989"/>
          </a:xfrm>
          <a:prstGeom prst="rect">
            <a:avLst/>
          </a:prstGeom>
        </p:spPr>
        <p:txBody>
          <a:bodyPr wrap="none" lIns="57924" tIns="28962" rIns="57924" bIns="28962">
            <a:spAutoFit/>
          </a:bodyPr>
          <a:lstStyle/>
          <a:p>
            <a:r>
              <a:rPr lang="zh-CN" alt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9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4227466" y="3726975"/>
            <a:ext cx="809477" cy="196989"/>
          </a:xfrm>
          <a:prstGeom prst="rect">
            <a:avLst/>
          </a:prstGeom>
        </p:spPr>
        <p:txBody>
          <a:bodyPr wrap="none" lIns="57924" tIns="28962" rIns="57924" bIns="28962">
            <a:spAutoFit/>
          </a:bodyPr>
          <a:lstStyle/>
          <a:p>
            <a:r>
              <a:rPr lang="zh-CN" alt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9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81" name="矩形标注 80"/>
          <p:cNvSpPr/>
          <p:nvPr/>
        </p:nvSpPr>
        <p:spPr>
          <a:xfrm>
            <a:off x="6084764" y="1749349"/>
            <a:ext cx="2103893" cy="3041017"/>
          </a:xfrm>
          <a:prstGeom prst="wedgeRectCallout">
            <a:avLst>
              <a:gd name="adj1" fmla="val -72333"/>
              <a:gd name="adj2" fmla="val 19715"/>
            </a:avLst>
          </a:prstGeom>
          <a:solidFill>
            <a:srgbClr val="207B8C"/>
          </a:solidFill>
          <a:ln w="25400" cap="flat" cmpd="sng" algn="ctr">
            <a:noFill/>
            <a:prstDash val="solid"/>
          </a:ln>
          <a:effectLst/>
        </p:spPr>
        <p:txBody>
          <a:bodyPr lIns="57924" tIns="28962" rIns="57924" bIns="28962" rtlCol="0" anchor="ctr"/>
          <a:lstStyle/>
          <a:p>
            <a:pPr algn="ctr" defTabSz="914378">
              <a:defRPr/>
            </a:pPr>
            <a:endParaRPr lang="zh-CN" altLang="en-US" kern="0">
              <a:solidFill>
                <a:prstClr val="white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239100" y="1903465"/>
            <a:ext cx="1746008" cy="1597372"/>
          </a:xfrm>
          <a:prstGeom prst="rect">
            <a:avLst/>
          </a:prstGeom>
          <a:noFill/>
        </p:spPr>
        <p:txBody>
          <a:bodyPr wrap="square" lIns="57924" tIns="28962" rIns="57924" bIns="28962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bg1"/>
                </a:solidFill>
                <a:sym typeface="微软雅黑" pitchFamily="34" charset="-122"/>
              </a:rPr>
              <a:t>在此录入上述图表的描述说明，在此录入上述图表的描述说明，在此录入上述图表的描述说明在此录入上述图表的描述说明，在此录入上述图表的描述说明，在此录入上述图表的描述说明</a:t>
            </a:r>
            <a:endParaRPr lang="en-US" altLang="zh-CN" sz="1050" dirty="0">
              <a:solidFill>
                <a:schemeClr val="bg1"/>
              </a:solidFill>
            </a:endParaRPr>
          </a:p>
          <a:p>
            <a:pPr>
              <a:lnSpc>
                <a:spcPts val="1500"/>
              </a:lnSpc>
            </a:pPr>
            <a:endParaRPr lang="en-US" altLang="zh-CN" sz="1050" dirty="0">
              <a:solidFill>
                <a:schemeClr val="bg1"/>
              </a:solidFill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676458" y="271506"/>
            <a:ext cx="38485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kumimoji="1" sz="2800" b="1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zh-CN" altLang="en-US" sz="2100" dirty="0"/>
              <a:t>相关相关标题文字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570295554"/>
      </p:ext>
    </p:extLst>
  </p:cSld>
  <p:clrMapOvr>
    <a:masterClrMapping/>
  </p:clrMapOvr>
  <p:transition spd="med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accel="58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2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1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" grpId="0" animBg="1"/>
          <p:bldP spid="66" grpId="0" animBg="1"/>
          <p:bldP spid="67" grpId="0" animBg="1"/>
          <p:bldP spid="68" grpId="0" animBg="1"/>
          <p:bldP spid="77" grpId="0"/>
          <p:bldP spid="78" grpId="0"/>
          <p:bldP spid="79" grpId="0"/>
          <p:bldP spid="80" grpId="0"/>
          <p:bldP spid="81" grpId="0" animBg="1"/>
          <p:bldP spid="82" grpId="0"/>
          <p:bldP spid="82" grpId="1"/>
          <p:bldP spid="8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2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1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" grpId="0" animBg="1"/>
          <p:bldP spid="66" grpId="0" animBg="1"/>
          <p:bldP spid="67" grpId="0" animBg="1"/>
          <p:bldP spid="68" grpId="0" animBg="1"/>
          <p:bldP spid="77" grpId="0"/>
          <p:bldP spid="78" grpId="0"/>
          <p:bldP spid="79" grpId="0"/>
          <p:bldP spid="80" grpId="0"/>
          <p:bldP spid="81" grpId="0" animBg="1"/>
          <p:bldP spid="82" grpId="0"/>
          <p:bldP spid="82" grpId="1"/>
          <p:bldP spid="85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1"/>
          <p:cNvGrpSpPr>
            <a:grpSpLocks/>
          </p:cNvGrpSpPr>
          <p:nvPr/>
        </p:nvGrpSpPr>
        <p:grpSpPr bwMode="auto">
          <a:xfrm>
            <a:off x="2393950" y="1021716"/>
            <a:ext cx="3894138" cy="3892550"/>
            <a:chOff x="0" y="-1"/>
            <a:chExt cx="3893345" cy="3893346"/>
          </a:xfrm>
        </p:grpSpPr>
        <p:grpSp>
          <p:nvGrpSpPr>
            <p:cNvPr id="22" name="Group 2"/>
            <p:cNvGrpSpPr>
              <a:grpSpLocks/>
            </p:cNvGrpSpPr>
            <p:nvPr/>
          </p:nvGrpSpPr>
          <p:grpSpPr bwMode="auto">
            <a:xfrm>
              <a:off x="0" y="-1"/>
              <a:ext cx="3893345" cy="3893346"/>
              <a:chOff x="0" y="-1"/>
              <a:chExt cx="3893345" cy="3893346"/>
            </a:xfrm>
          </p:grpSpPr>
          <p:sp>
            <p:nvSpPr>
              <p:cNvPr id="39" name="AutoShape 3"/>
              <p:cNvSpPr>
                <a:spLocks/>
              </p:cNvSpPr>
              <p:nvPr/>
            </p:nvSpPr>
            <p:spPr bwMode="auto">
              <a:xfrm>
                <a:off x="0" y="-1"/>
                <a:ext cx="1945879" cy="194826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599" y="17961"/>
                    </a:moveTo>
                    <a:cubicBezTo>
                      <a:pt x="21599" y="17961"/>
                      <a:pt x="21599" y="17961"/>
                      <a:pt x="21599" y="17961"/>
                    </a:cubicBezTo>
                    <a:cubicBezTo>
                      <a:pt x="21599" y="0"/>
                      <a:pt x="21599" y="0"/>
                      <a:pt x="21599" y="0"/>
                    </a:cubicBezTo>
                    <a:cubicBezTo>
                      <a:pt x="21282" y="0"/>
                      <a:pt x="20964" y="202"/>
                      <a:pt x="20733" y="606"/>
                    </a:cubicBezTo>
                    <a:cubicBezTo>
                      <a:pt x="19636" y="2367"/>
                      <a:pt x="19636" y="2367"/>
                      <a:pt x="19636" y="2367"/>
                    </a:cubicBezTo>
                    <a:cubicBezTo>
                      <a:pt x="19174" y="3147"/>
                      <a:pt x="18192" y="3320"/>
                      <a:pt x="17499" y="2714"/>
                    </a:cubicBezTo>
                    <a:cubicBezTo>
                      <a:pt x="15940" y="1357"/>
                      <a:pt x="15940" y="1357"/>
                      <a:pt x="15940" y="1357"/>
                    </a:cubicBezTo>
                    <a:cubicBezTo>
                      <a:pt x="15218" y="750"/>
                      <a:pt x="14496" y="981"/>
                      <a:pt x="14265" y="1905"/>
                    </a:cubicBezTo>
                    <a:cubicBezTo>
                      <a:pt x="13803" y="3898"/>
                      <a:pt x="13803" y="3898"/>
                      <a:pt x="13803" y="3898"/>
                    </a:cubicBezTo>
                    <a:cubicBezTo>
                      <a:pt x="13601" y="4822"/>
                      <a:pt x="12705" y="5255"/>
                      <a:pt x="11868" y="4880"/>
                    </a:cubicBezTo>
                    <a:cubicBezTo>
                      <a:pt x="9962" y="4100"/>
                      <a:pt x="9962" y="4100"/>
                      <a:pt x="9962" y="4100"/>
                    </a:cubicBezTo>
                    <a:cubicBezTo>
                      <a:pt x="9096" y="3725"/>
                      <a:pt x="8460" y="4187"/>
                      <a:pt x="8547" y="5111"/>
                    </a:cubicBezTo>
                    <a:cubicBezTo>
                      <a:pt x="8720" y="7190"/>
                      <a:pt x="8720" y="7190"/>
                      <a:pt x="8720" y="7190"/>
                    </a:cubicBezTo>
                    <a:cubicBezTo>
                      <a:pt x="8807" y="8114"/>
                      <a:pt x="8114" y="8807"/>
                      <a:pt x="7190" y="8720"/>
                    </a:cubicBezTo>
                    <a:cubicBezTo>
                      <a:pt x="5111" y="8547"/>
                      <a:pt x="5111" y="8547"/>
                      <a:pt x="5111" y="8547"/>
                    </a:cubicBezTo>
                    <a:cubicBezTo>
                      <a:pt x="4187" y="8460"/>
                      <a:pt x="3725" y="9096"/>
                      <a:pt x="4100" y="9962"/>
                    </a:cubicBezTo>
                    <a:cubicBezTo>
                      <a:pt x="4880" y="11868"/>
                      <a:pt x="4880" y="11868"/>
                      <a:pt x="4880" y="11868"/>
                    </a:cubicBezTo>
                    <a:cubicBezTo>
                      <a:pt x="5255" y="12734"/>
                      <a:pt x="4793" y="13601"/>
                      <a:pt x="3898" y="13803"/>
                    </a:cubicBezTo>
                    <a:cubicBezTo>
                      <a:pt x="1877" y="14265"/>
                      <a:pt x="1877" y="14265"/>
                      <a:pt x="1877" y="14265"/>
                    </a:cubicBezTo>
                    <a:cubicBezTo>
                      <a:pt x="981" y="14496"/>
                      <a:pt x="750" y="15247"/>
                      <a:pt x="1357" y="15940"/>
                    </a:cubicBezTo>
                    <a:cubicBezTo>
                      <a:pt x="2714" y="17499"/>
                      <a:pt x="2714" y="17499"/>
                      <a:pt x="2714" y="17499"/>
                    </a:cubicBezTo>
                    <a:cubicBezTo>
                      <a:pt x="3320" y="18192"/>
                      <a:pt x="3147" y="19174"/>
                      <a:pt x="2367" y="19636"/>
                    </a:cubicBezTo>
                    <a:cubicBezTo>
                      <a:pt x="606" y="20733"/>
                      <a:pt x="606" y="20733"/>
                      <a:pt x="606" y="20733"/>
                    </a:cubicBezTo>
                    <a:cubicBezTo>
                      <a:pt x="202" y="20964"/>
                      <a:pt x="0" y="21282"/>
                      <a:pt x="0" y="21600"/>
                    </a:cubicBezTo>
                    <a:cubicBezTo>
                      <a:pt x="17961" y="21600"/>
                      <a:pt x="17961" y="21600"/>
                      <a:pt x="17961" y="21600"/>
                    </a:cubicBezTo>
                    <a:cubicBezTo>
                      <a:pt x="17961" y="19578"/>
                      <a:pt x="19578" y="17961"/>
                      <a:pt x="21599" y="17961"/>
                    </a:cubicBezTo>
                  </a:path>
                </a:pathLst>
              </a:custGeom>
              <a:solidFill>
                <a:srgbClr val="465866">
                  <a:alpha val="25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cs typeface="Calibri" charset="0"/>
                </a:endParaRPr>
              </a:p>
            </p:txBody>
          </p:sp>
          <p:sp>
            <p:nvSpPr>
              <p:cNvPr id="40" name="AutoShape 4"/>
              <p:cNvSpPr>
                <a:spLocks/>
              </p:cNvSpPr>
              <p:nvPr/>
            </p:nvSpPr>
            <p:spPr bwMode="auto">
              <a:xfrm>
                <a:off x="0" y="1948259"/>
                <a:ext cx="1945879" cy="194508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599" y="3638"/>
                    </a:moveTo>
                    <a:cubicBezTo>
                      <a:pt x="21599" y="3638"/>
                      <a:pt x="21599" y="3638"/>
                      <a:pt x="21599" y="3638"/>
                    </a:cubicBezTo>
                    <a:cubicBezTo>
                      <a:pt x="19578" y="3638"/>
                      <a:pt x="17961" y="1992"/>
                      <a:pt x="17961" y="0"/>
                    </a:cubicBezTo>
                    <a:cubicBezTo>
                      <a:pt x="17961" y="0"/>
                      <a:pt x="17961" y="0"/>
                      <a:pt x="1796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17"/>
                      <a:pt x="202" y="635"/>
                      <a:pt x="606" y="866"/>
                    </a:cubicBezTo>
                    <a:cubicBezTo>
                      <a:pt x="2367" y="1934"/>
                      <a:pt x="2367" y="1934"/>
                      <a:pt x="2367" y="1934"/>
                    </a:cubicBezTo>
                    <a:cubicBezTo>
                      <a:pt x="3147" y="2425"/>
                      <a:pt x="3320" y="3378"/>
                      <a:pt x="2714" y="4071"/>
                    </a:cubicBezTo>
                    <a:cubicBezTo>
                      <a:pt x="1357" y="5659"/>
                      <a:pt x="1357" y="5659"/>
                      <a:pt x="1357" y="5659"/>
                    </a:cubicBezTo>
                    <a:cubicBezTo>
                      <a:pt x="750" y="6352"/>
                      <a:pt x="981" y="7103"/>
                      <a:pt x="1877" y="7305"/>
                    </a:cubicBezTo>
                    <a:cubicBezTo>
                      <a:pt x="3898" y="7796"/>
                      <a:pt x="3898" y="7796"/>
                      <a:pt x="3898" y="7796"/>
                    </a:cubicBezTo>
                    <a:cubicBezTo>
                      <a:pt x="4793" y="7998"/>
                      <a:pt x="5255" y="8865"/>
                      <a:pt x="4880" y="9731"/>
                    </a:cubicBezTo>
                    <a:cubicBezTo>
                      <a:pt x="4100" y="11637"/>
                      <a:pt x="4100" y="11637"/>
                      <a:pt x="4100" y="11637"/>
                    </a:cubicBezTo>
                    <a:cubicBezTo>
                      <a:pt x="3725" y="12474"/>
                      <a:pt x="4187" y="13110"/>
                      <a:pt x="5111" y="13052"/>
                    </a:cubicBezTo>
                    <a:cubicBezTo>
                      <a:pt x="7190" y="12879"/>
                      <a:pt x="7190" y="12879"/>
                      <a:pt x="7190" y="12879"/>
                    </a:cubicBezTo>
                    <a:cubicBezTo>
                      <a:pt x="8114" y="12792"/>
                      <a:pt x="8807" y="13485"/>
                      <a:pt x="8720" y="14409"/>
                    </a:cubicBezTo>
                    <a:cubicBezTo>
                      <a:pt x="8547" y="16459"/>
                      <a:pt x="8547" y="16459"/>
                      <a:pt x="8547" y="16459"/>
                    </a:cubicBezTo>
                    <a:cubicBezTo>
                      <a:pt x="8460" y="17383"/>
                      <a:pt x="9096" y="17845"/>
                      <a:pt x="9962" y="17499"/>
                    </a:cubicBezTo>
                    <a:cubicBezTo>
                      <a:pt x="11868" y="16690"/>
                      <a:pt x="11868" y="16690"/>
                      <a:pt x="11868" y="16690"/>
                    </a:cubicBezTo>
                    <a:cubicBezTo>
                      <a:pt x="12705" y="16344"/>
                      <a:pt x="13601" y="16777"/>
                      <a:pt x="13803" y="17672"/>
                    </a:cubicBezTo>
                    <a:cubicBezTo>
                      <a:pt x="14265" y="19694"/>
                      <a:pt x="14265" y="19694"/>
                      <a:pt x="14265" y="19694"/>
                    </a:cubicBezTo>
                    <a:cubicBezTo>
                      <a:pt x="14496" y="20589"/>
                      <a:pt x="15218" y="20849"/>
                      <a:pt x="15940" y="20242"/>
                    </a:cubicBezTo>
                    <a:cubicBezTo>
                      <a:pt x="17499" y="18885"/>
                      <a:pt x="17499" y="18885"/>
                      <a:pt x="17499" y="18885"/>
                    </a:cubicBezTo>
                    <a:cubicBezTo>
                      <a:pt x="18192" y="18279"/>
                      <a:pt x="19174" y="18423"/>
                      <a:pt x="19636" y="19232"/>
                    </a:cubicBezTo>
                    <a:cubicBezTo>
                      <a:pt x="20733" y="20993"/>
                      <a:pt x="20733" y="20993"/>
                      <a:pt x="20733" y="20993"/>
                    </a:cubicBezTo>
                    <a:cubicBezTo>
                      <a:pt x="20964" y="21397"/>
                      <a:pt x="21282" y="21599"/>
                      <a:pt x="21599" y="21599"/>
                    </a:cubicBezTo>
                    <a:cubicBezTo>
                      <a:pt x="21599" y="3638"/>
                      <a:pt x="21599" y="3638"/>
                      <a:pt x="21599" y="3638"/>
                    </a:cubicBezTo>
                  </a:path>
                </a:pathLst>
              </a:custGeom>
              <a:solidFill>
                <a:srgbClr val="8DC9CC">
                  <a:alpha val="25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cs typeface="Calibri" charset="0"/>
                </a:endParaRPr>
              </a:p>
            </p:txBody>
          </p:sp>
          <p:sp>
            <p:nvSpPr>
              <p:cNvPr id="41" name="AutoShape 5"/>
              <p:cNvSpPr>
                <a:spLocks/>
              </p:cNvSpPr>
              <p:nvPr/>
            </p:nvSpPr>
            <p:spPr bwMode="auto">
              <a:xfrm>
                <a:off x="1945879" y="-1"/>
                <a:ext cx="1947466" cy="194826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993" y="20733"/>
                    </a:moveTo>
                    <a:cubicBezTo>
                      <a:pt x="19232" y="19636"/>
                      <a:pt x="19232" y="19636"/>
                      <a:pt x="19232" y="19636"/>
                    </a:cubicBezTo>
                    <a:cubicBezTo>
                      <a:pt x="18423" y="19174"/>
                      <a:pt x="18279" y="18192"/>
                      <a:pt x="18885" y="17499"/>
                    </a:cubicBezTo>
                    <a:cubicBezTo>
                      <a:pt x="20242" y="15940"/>
                      <a:pt x="20242" y="15940"/>
                      <a:pt x="20242" y="15940"/>
                    </a:cubicBezTo>
                    <a:cubicBezTo>
                      <a:pt x="20849" y="15247"/>
                      <a:pt x="20589" y="14496"/>
                      <a:pt x="19694" y="14265"/>
                    </a:cubicBezTo>
                    <a:cubicBezTo>
                      <a:pt x="17672" y="13803"/>
                      <a:pt x="17672" y="13803"/>
                      <a:pt x="17672" y="13803"/>
                    </a:cubicBezTo>
                    <a:cubicBezTo>
                      <a:pt x="16777" y="13601"/>
                      <a:pt x="16344" y="12734"/>
                      <a:pt x="16690" y="11868"/>
                    </a:cubicBezTo>
                    <a:cubicBezTo>
                      <a:pt x="17499" y="9962"/>
                      <a:pt x="17499" y="9962"/>
                      <a:pt x="17499" y="9962"/>
                    </a:cubicBezTo>
                    <a:cubicBezTo>
                      <a:pt x="17845" y="9096"/>
                      <a:pt x="17383" y="8460"/>
                      <a:pt x="16459" y="8547"/>
                    </a:cubicBezTo>
                    <a:cubicBezTo>
                      <a:pt x="14409" y="8720"/>
                      <a:pt x="14409" y="8720"/>
                      <a:pt x="14409" y="8720"/>
                    </a:cubicBezTo>
                    <a:cubicBezTo>
                      <a:pt x="13485" y="8807"/>
                      <a:pt x="12792" y="8114"/>
                      <a:pt x="12879" y="7190"/>
                    </a:cubicBezTo>
                    <a:cubicBezTo>
                      <a:pt x="13052" y="5111"/>
                      <a:pt x="13052" y="5111"/>
                      <a:pt x="13052" y="5111"/>
                    </a:cubicBezTo>
                    <a:cubicBezTo>
                      <a:pt x="13110" y="4187"/>
                      <a:pt x="12474" y="3725"/>
                      <a:pt x="11637" y="4100"/>
                    </a:cubicBezTo>
                    <a:cubicBezTo>
                      <a:pt x="9731" y="4880"/>
                      <a:pt x="9731" y="4880"/>
                      <a:pt x="9731" y="4880"/>
                    </a:cubicBezTo>
                    <a:cubicBezTo>
                      <a:pt x="8865" y="5255"/>
                      <a:pt x="7998" y="4822"/>
                      <a:pt x="7796" y="3898"/>
                    </a:cubicBezTo>
                    <a:cubicBezTo>
                      <a:pt x="7305" y="1905"/>
                      <a:pt x="7305" y="1905"/>
                      <a:pt x="7305" y="1905"/>
                    </a:cubicBezTo>
                    <a:cubicBezTo>
                      <a:pt x="7103" y="981"/>
                      <a:pt x="6352" y="750"/>
                      <a:pt x="5659" y="1357"/>
                    </a:cubicBezTo>
                    <a:cubicBezTo>
                      <a:pt x="4071" y="2714"/>
                      <a:pt x="4071" y="2714"/>
                      <a:pt x="4071" y="2714"/>
                    </a:cubicBezTo>
                    <a:cubicBezTo>
                      <a:pt x="3378" y="3320"/>
                      <a:pt x="2425" y="3147"/>
                      <a:pt x="1934" y="2367"/>
                    </a:cubicBezTo>
                    <a:cubicBezTo>
                      <a:pt x="866" y="606"/>
                      <a:pt x="866" y="606"/>
                      <a:pt x="866" y="606"/>
                    </a:cubicBezTo>
                    <a:cubicBezTo>
                      <a:pt x="635" y="202"/>
                      <a:pt x="317" y="0"/>
                      <a:pt x="0" y="0"/>
                    </a:cubicBezTo>
                    <a:cubicBezTo>
                      <a:pt x="0" y="17961"/>
                      <a:pt x="0" y="17961"/>
                      <a:pt x="0" y="17961"/>
                    </a:cubicBezTo>
                    <a:cubicBezTo>
                      <a:pt x="1992" y="17961"/>
                      <a:pt x="3638" y="19578"/>
                      <a:pt x="3638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21282"/>
                      <a:pt x="21397" y="20964"/>
                      <a:pt x="20993" y="20733"/>
                    </a:cubicBezTo>
                  </a:path>
                </a:pathLst>
              </a:custGeom>
              <a:solidFill>
                <a:srgbClr val="45C1A4">
                  <a:alpha val="25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cs typeface="Calibri" charset="0"/>
                </a:endParaRPr>
              </a:p>
            </p:txBody>
          </p:sp>
          <p:sp>
            <p:nvSpPr>
              <p:cNvPr id="42" name="AutoShape 6"/>
              <p:cNvSpPr>
                <a:spLocks/>
              </p:cNvSpPr>
              <p:nvPr/>
            </p:nvSpPr>
            <p:spPr bwMode="auto">
              <a:xfrm>
                <a:off x="1945879" y="1948259"/>
                <a:ext cx="1947466" cy="194508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672" y="7796"/>
                    </a:moveTo>
                    <a:cubicBezTo>
                      <a:pt x="19694" y="7305"/>
                      <a:pt x="19694" y="7305"/>
                      <a:pt x="19694" y="7305"/>
                    </a:cubicBezTo>
                    <a:cubicBezTo>
                      <a:pt x="20589" y="7103"/>
                      <a:pt x="20849" y="6352"/>
                      <a:pt x="20242" y="5659"/>
                    </a:cubicBezTo>
                    <a:cubicBezTo>
                      <a:pt x="18885" y="4071"/>
                      <a:pt x="18885" y="4071"/>
                      <a:pt x="18885" y="4071"/>
                    </a:cubicBezTo>
                    <a:cubicBezTo>
                      <a:pt x="18279" y="3378"/>
                      <a:pt x="18423" y="2425"/>
                      <a:pt x="19232" y="1934"/>
                    </a:cubicBezTo>
                    <a:cubicBezTo>
                      <a:pt x="20993" y="866"/>
                      <a:pt x="20993" y="866"/>
                      <a:pt x="20993" y="866"/>
                    </a:cubicBezTo>
                    <a:cubicBezTo>
                      <a:pt x="21397" y="635"/>
                      <a:pt x="21600" y="317"/>
                      <a:pt x="21600" y="0"/>
                    </a:cubicBezTo>
                    <a:cubicBezTo>
                      <a:pt x="3638" y="0"/>
                      <a:pt x="3638" y="0"/>
                      <a:pt x="3638" y="0"/>
                    </a:cubicBezTo>
                    <a:cubicBezTo>
                      <a:pt x="3638" y="0"/>
                      <a:pt x="3638" y="0"/>
                      <a:pt x="3638" y="0"/>
                    </a:cubicBezTo>
                    <a:cubicBezTo>
                      <a:pt x="3638" y="1992"/>
                      <a:pt x="1992" y="3638"/>
                      <a:pt x="0" y="3638"/>
                    </a:cubicBezTo>
                    <a:cubicBezTo>
                      <a:pt x="0" y="21599"/>
                      <a:pt x="0" y="21599"/>
                      <a:pt x="0" y="21599"/>
                    </a:cubicBezTo>
                    <a:cubicBezTo>
                      <a:pt x="317" y="21599"/>
                      <a:pt x="635" y="21397"/>
                      <a:pt x="866" y="20993"/>
                    </a:cubicBezTo>
                    <a:cubicBezTo>
                      <a:pt x="1934" y="19232"/>
                      <a:pt x="1934" y="19232"/>
                      <a:pt x="1934" y="19232"/>
                    </a:cubicBezTo>
                    <a:cubicBezTo>
                      <a:pt x="2425" y="18423"/>
                      <a:pt x="3378" y="18279"/>
                      <a:pt x="4071" y="18885"/>
                    </a:cubicBezTo>
                    <a:cubicBezTo>
                      <a:pt x="5659" y="20242"/>
                      <a:pt x="5659" y="20242"/>
                      <a:pt x="5659" y="20242"/>
                    </a:cubicBezTo>
                    <a:cubicBezTo>
                      <a:pt x="6352" y="20849"/>
                      <a:pt x="7103" y="20589"/>
                      <a:pt x="7305" y="19694"/>
                    </a:cubicBezTo>
                    <a:cubicBezTo>
                      <a:pt x="7796" y="17672"/>
                      <a:pt x="7796" y="17672"/>
                      <a:pt x="7796" y="17672"/>
                    </a:cubicBezTo>
                    <a:cubicBezTo>
                      <a:pt x="7998" y="16777"/>
                      <a:pt x="8865" y="16344"/>
                      <a:pt x="9731" y="16690"/>
                    </a:cubicBezTo>
                    <a:cubicBezTo>
                      <a:pt x="11637" y="17499"/>
                      <a:pt x="11637" y="17499"/>
                      <a:pt x="11637" y="17499"/>
                    </a:cubicBezTo>
                    <a:cubicBezTo>
                      <a:pt x="12474" y="17845"/>
                      <a:pt x="13110" y="17383"/>
                      <a:pt x="13052" y="16459"/>
                    </a:cubicBezTo>
                    <a:cubicBezTo>
                      <a:pt x="12879" y="14409"/>
                      <a:pt x="12879" y="14409"/>
                      <a:pt x="12879" y="14409"/>
                    </a:cubicBezTo>
                    <a:cubicBezTo>
                      <a:pt x="12792" y="13485"/>
                      <a:pt x="13485" y="12792"/>
                      <a:pt x="14409" y="12879"/>
                    </a:cubicBezTo>
                    <a:cubicBezTo>
                      <a:pt x="16459" y="13052"/>
                      <a:pt x="16459" y="13052"/>
                      <a:pt x="16459" y="13052"/>
                    </a:cubicBezTo>
                    <a:cubicBezTo>
                      <a:pt x="17383" y="13110"/>
                      <a:pt x="17845" y="12474"/>
                      <a:pt x="17499" y="11637"/>
                    </a:cubicBezTo>
                    <a:cubicBezTo>
                      <a:pt x="16690" y="9731"/>
                      <a:pt x="16690" y="9731"/>
                      <a:pt x="16690" y="9731"/>
                    </a:cubicBezTo>
                    <a:cubicBezTo>
                      <a:pt x="16344" y="8865"/>
                      <a:pt x="16777" y="7998"/>
                      <a:pt x="17672" y="7796"/>
                    </a:cubicBezTo>
                  </a:path>
                </a:pathLst>
              </a:custGeom>
              <a:solidFill>
                <a:srgbClr val="1C9FB6">
                  <a:alpha val="25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cs typeface="Calibri" charset="0"/>
                </a:endParaRPr>
              </a:p>
            </p:txBody>
          </p:sp>
        </p:grpSp>
        <p:grpSp>
          <p:nvGrpSpPr>
            <p:cNvPr id="23" name="Group 7"/>
            <p:cNvGrpSpPr>
              <a:grpSpLocks/>
            </p:cNvGrpSpPr>
            <p:nvPr/>
          </p:nvGrpSpPr>
          <p:grpSpPr bwMode="auto">
            <a:xfrm>
              <a:off x="2186273" y="1260592"/>
              <a:ext cx="357189" cy="303286"/>
              <a:chOff x="0" y="0"/>
              <a:chExt cx="357189" cy="303286"/>
            </a:xfrm>
          </p:grpSpPr>
          <p:sp>
            <p:nvSpPr>
              <p:cNvPr id="26" name="AutoShape 8"/>
              <p:cNvSpPr>
                <a:spLocks/>
              </p:cNvSpPr>
              <p:nvPr/>
            </p:nvSpPr>
            <p:spPr bwMode="auto">
              <a:xfrm>
                <a:off x="162749" y="54126"/>
                <a:ext cx="14285" cy="4128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599" y="0"/>
                    </a:moveTo>
                    <a:lnTo>
                      <a:pt x="0" y="16615"/>
                    </a:lnTo>
                    <a:lnTo>
                      <a:pt x="4800" y="21599"/>
                    </a:lnTo>
                    <a:lnTo>
                      <a:pt x="21599" y="19107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cs typeface="Calibri" charset="0"/>
                </a:endParaRPr>
              </a:p>
            </p:txBody>
          </p:sp>
          <p:sp>
            <p:nvSpPr>
              <p:cNvPr id="27" name="AutoShape 9"/>
              <p:cNvSpPr>
                <a:spLocks/>
              </p:cNvSpPr>
              <p:nvPr/>
            </p:nvSpPr>
            <p:spPr bwMode="auto">
              <a:xfrm>
                <a:off x="173859" y="50950"/>
                <a:ext cx="11110" cy="7939"/>
              </a:xfrm>
              <a:custGeom>
                <a:avLst/>
                <a:gdLst>
                  <a:gd name="T0" fmla="+- 0 11271 1714"/>
                  <a:gd name="T1" fmla="*/ T0 w 19114"/>
                  <a:gd name="T2" fmla="*/ 10260 h 20520"/>
                  <a:gd name="T3" fmla="+- 0 11271 1714"/>
                  <a:gd name="T4" fmla="*/ T3 w 19114"/>
                  <a:gd name="T5" fmla="*/ 10260 h 20520"/>
                  <a:gd name="T6" fmla="+- 0 11271 1714"/>
                  <a:gd name="T7" fmla="*/ T6 w 19114"/>
                  <a:gd name="T8" fmla="*/ 10260 h 20520"/>
                  <a:gd name="T9" fmla="+- 0 11271 1714"/>
                  <a:gd name="T10" fmla="*/ T9 w 19114"/>
                  <a:gd name="T11" fmla="*/ 10260 h 2052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19114" h="20520">
                    <a:moveTo>
                      <a:pt x="16800" y="4320"/>
                    </a:moveTo>
                    <a:cubicBezTo>
                      <a:pt x="19885" y="4320"/>
                      <a:pt x="19885" y="4320"/>
                      <a:pt x="16800" y="8640"/>
                    </a:cubicBezTo>
                    <a:cubicBezTo>
                      <a:pt x="7543" y="17280"/>
                      <a:pt x="7543" y="17280"/>
                      <a:pt x="7543" y="17280"/>
                    </a:cubicBezTo>
                    <a:cubicBezTo>
                      <a:pt x="7543" y="21599"/>
                      <a:pt x="4457" y="21599"/>
                      <a:pt x="4457" y="17280"/>
                    </a:cubicBezTo>
                    <a:cubicBezTo>
                      <a:pt x="1371" y="4320"/>
                      <a:pt x="1371" y="4320"/>
                      <a:pt x="1371" y="4320"/>
                    </a:cubicBezTo>
                    <a:cubicBezTo>
                      <a:pt x="-1714" y="0"/>
                      <a:pt x="1371" y="0"/>
                      <a:pt x="1371" y="0"/>
                    </a:cubicBezTo>
                    <a:cubicBezTo>
                      <a:pt x="16800" y="4320"/>
                      <a:pt x="16800" y="4320"/>
                      <a:pt x="16800" y="432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cs typeface="Calibri" charset="0"/>
                </a:endParaRPr>
              </a:p>
            </p:txBody>
          </p:sp>
          <p:sp>
            <p:nvSpPr>
              <p:cNvPr id="28" name="AutoShape 10"/>
              <p:cNvSpPr>
                <a:spLocks/>
              </p:cNvSpPr>
              <p:nvPr/>
            </p:nvSpPr>
            <p:spPr bwMode="auto">
              <a:xfrm>
                <a:off x="164336" y="140"/>
                <a:ext cx="38092" cy="44459"/>
              </a:xfrm>
              <a:custGeom>
                <a:avLst/>
                <a:gdLst>
                  <a:gd name="T0" fmla="+- 0 10899 873"/>
                  <a:gd name="T1" fmla="*/ T0 w 20052"/>
                  <a:gd name="T2" fmla="+- 0 10800 687"/>
                  <a:gd name="T3" fmla="*/ 10800 h 20226"/>
                  <a:gd name="T4" fmla="+- 0 10899 873"/>
                  <a:gd name="T5" fmla="*/ T4 w 20052"/>
                  <a:gd name="T6" fmla="+- 0 10800 687"/>
                  <a:gd name="T7" fmla="*/ 10800 h 20226"/>
                  <a:gd name="T8" fmla="+- 0 10899 873"/>
                  <a:gd name="T9" fmla="*/ T8 w 20052"/>
                  <a:gd name="T10" fmla="+- 0 10800 687"/>
                  <a:gd name="T11" fmla="*/ 10800 h 20226"/>
                  <a:gd name="T12" fmla="+- 0 10899 873"/>
                  <a:gd name="T13" fmla="*/ T12 w 20052"/>
                  <a:gd name="T14" fmla="+- 0 10800 687"/>
                  <a:gd name="T15" fmla="*/ 10800 h 2022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0052" h="20226">
                    <a:moveTo>
                      <a:pt x="19745" y="10884"/>
                    </a:moveTo>
                    <a:cubicBezTo>
                      <a:pt x="18763" y="16284"/>
                      <a:pt x="11890" y="20912"/>
                      <a:pt x="8945" y="20141"/>
                    </a:cubicBezTo>
                    <a:cubicBezTo>
                      <a:pt x="5017" y="20141"/>
                      <a:pt x="-873" y="14741"/>
                      <a:pt x="108" y="9341"/>
                    </a:cubicBezTo>
                    <a:cubicBezTo>
                      <a:pt x="1090" y="3941"/>
                      <a:pt x="3054" y="-687"/>
                      <a:pt x="10908" y="84"/>
                    </a:cubicBezTo>
                    <a:cubicBezTo>
                      <a:pt x="19745" y="855"/>
                      <a:pt x="20727" y="5484"/>
                      <a:pt x="19745" y="1088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cs typeface="Calibri" charset="0"/>
                </a:endParaRPr>
              </a:p>
            </p:txBody>
          </p:sp>
          <p:sp>
            <p:nvSpPr>
              <p:cNvPr id="29" name="AutoShape 11"/>
              <p:cNvSpPr>
                <a:spLocks/>
              </p:cNvSpPr>
              <p:nvPr/>
            </p:nvSpPr>
            <p:spPr bwMode="auto">
              <a:xfrm>
                <a:off x="-730" y="17606"/>
                <a:ext cx="22220" cy="1270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cs typeface="Calibri" charset="0"/>
                </a:endParaRPr>
              </a:p>
            </p:txBody>
          </p:sp>
          <p:sp>
            <p:nvSpPr>
              <p:cNvPr id="30" name="AutoShape 12"/>
              <p:cNvSpPr>
                <a:spLocks/>
              </p:cNvSpPr>
              <p:nvPr/>
            </p:nvSpPr>
            <p:spPr bwMode="auto">
              <a:xfrm>
                <a:off x="-730" y="74767"/>
                <a:ext cx="22220" cy="1429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599"/>
                    </a:lnTo>
                    <a:lnTo>
                      <a:pt x="0" y="215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cs typeface="Calibri" charset="0"/>
                </a:endParaRPr>
              </a:p>
            </p:txBody>
          </p:sp>
          <p:sp>
            <p:nvSpPr>
              <p:cNvPr id="31" name="AutoShape 13"/>
              <p:cNvSpPr>
                <a:spLocks/>
              </p:cNvSpPr>
              <p:nvPr/>
            </p:nvSpPr>
            <p:spPr bwMode="auto">
              <a:xfrm>
                <a:off x="-730" y="133517"/>
                <a:ext cx="22220" cy="1270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cs typeface="Calibri" charset="0"/>
                </a:endParaRPr>
              </a:p>
            </p:txBody>
          </p:sp>
          <p:sp>
            <p:nvSpPr>
              <p:cNvPr id="32" name="AutoShape 14"/>
              <p:cNvSpPr>
                <a:spLocks/>
              </p:cNvSpPr>
              <p:nvPr/>
            </p:nvSpPr>
            <p:spPr bwMode="auto">
              <a:xfrm>
                <a:off x="-730" y="192266"/>
                <a:ext cx="22220" cy="1270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cs typeface="Calibri" charset="0"/>
                </a:endParaRPr>
              </a:p>
            </p:txBody>
          </p:sp>
          <p:sp>
            <p:nvSpPr>
              <p:cNvPr id="33" name="AutoShape 15"/>
              <p:cNvSpPr>
                <a:spLocks/>
              </p:cNvSpPr>
              <p:nvPr/>
            </p:nvSpPr>
            <p:spPr bwMode="auto">
              <a:xfrm>
                <a:off x="-730" y="251016"/>
                <a:ext cx="22220" cy="1270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cs typeface="Calibri" charset="0"/>
                </a:endParaRPr>
              </a:p>
            </p:txBody>
          </p:sp>
          <p:sp>
            <p:nvSpPr>
              <p:cNvPr id="34" name="AutoShape 16"/>
              <p:cNvSpPr>
                <a:spLocks/>
              </p:cNvSpPr>
              <p:nvPr/>
            </p:nvSpPr>
            <p:spPr bwMode="auto">
              <a:xfrm>
                <a:off x="286548" y="281184"/>
                <a:ext cx="12697" cy="2223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cs typeface="Calibri" charset="0"/>
                </a:endParaRPr>
              </a:p>
            </p:txBody>
          </p:sp>
          <p:sp>
            <p:nvSpPr>
              <p:cNvPr id="35" name="AutoShape 17"/>
              <p:cNvSpPr>
                <a:spLocks/>
              </p:cNvSpPr>
              <p:nvPr/>
            </p:nvSpPr>
            <p:spPr bwMode="auto">
              <a:xfrm>
                <a:off x="345274" y="281184"/>
                <a:ext cx="12697" cy="2223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cs typeface="Calibri" charset="0"/>
                </a:endParaRPr>
              </a:p>
            </p:txBody>
          </p:sp>
          <p:sp>
            <p:nvSpPr>
              <p:cNvPr id="36" name="AutoShape 18"/>
              <p:cNvSpPr>
                <a:spLocks/>
              </p:cNvSpPr>
              <p:nvPr/>
            </p:nvSpPr>
            <p:spPr bwMode="auto">
              <a:xfrm>
                <a:off x="227823" y="281184"/>
                <a:ext cx="12697" cy="2223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cs typeface="Calibri" charset="0"/>
                </a:endParaRPr>
              </a:p>
            </p:txBody>
          </p:sp>
          <p:sp>
            <p:nvSpPr>
              <p:cNvPr id="37" name="AutoShape 19"/>
              <p:cNvSpPr>
                <a:spLocks/>
              </p:cNvSpPr>
              <p:nvPr/>
            </p:nvSpPr>
            <p:spPr bwMode="auto">
              <a:xfrm>
                <a:off x="108785" y="281184"/>
                <a:ext cx="12697" cy="2223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cs typeface="Calibri" charset="0"/>
                </a:endParaRPr>
              </a:p>
            </p:txBody>
          </p:sp>
          <p:sp>
            <p:nvSpPr>
              <p:cNvPr id="38" name="AutoShape 20"/>
              <p:cNvSpPr>
                <a:spLocks/>
              </p:cNvSpPr>
              <p:nvPr/>
            </p:nvSpPr>
            <p:spPr bwMode="auto">
              <a:xfrm>
                <a:off x="50060" y="281184"/>
                <a:ext cx="12697" cy="2223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cs typeface="Calibri" charset="0"/>
                </a:endParaRPr>
              </a:p>
            </p:txBody>
          </p:sp>
        </p:grpSp>
        <p:sp>
          <p:nvSpPr>
            <p:cNvPr id="24" name="AutoShape 21"/>
            <p:cNvSpPr>
              <a:spLocks/>
            </p:cNvSpPr>
            <p:nvPr/>
          </p:nvSpPr>
          <p:spPr bwMode="auto">
            <a:xfrm>
              <a:off x="1263393" y="2299169"/>
              <a:ext cx="347592" cy="32550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615" y="11097"/>
                  </a:moveTo>
                  <a:cubicBezTo>
                    <a:pt x="16615" y="10899"/>
                    <a:pt x="16615" y="10899"/>
                    <a:pt x="16615" y="10700"/>
                  </a:cubicBezTo>
                  <a:cubicBezTo>
                    <a:pt x="16984" y="10502"/>
                    <a:pt x="17538" y="9710"/>
                    <a:pt x="17538" y="9511"/>
                  </a:cubicBezTo>
                  <a:cubicBezTo>
                    <a:pt x="17353" y="9313"/>
                    <a:pt x="16615" y="8917"/>
                    <a:pt x="16246" y="9115"/>
                  </a:cubicBezTo>
                  <a:cubicBezTo>
                    <a:pt x="16061" y="8917"/>
                    <a:pt x="16061" y="8719"/>
                    <a:pt x="16061" y="8521"/>
                  </a:cubicBezTo>
                  <a:cubicBezTo>
                    <a:pt x="16246" y="8322"/>
                    <a:pt x="16615" y="7332"/>
                    <a:pt x="16615" y="7133"/>
                  </a:cubicBezTo>
                  <a:cubicBezTo>
                    <a:pt x="16430" y="6935"/>
                    <a:pt x="15507" y="6935"/>
                    <a:pt x="15138" y="7133"/>
                  </a:cubicBezTo>
                  <a:cubicBezTo>
                    <a:pt x="15138" y="6935"/>
                    <a:pt x="14953" y="6737"/>
                    <a:pt x="14953" y="6737"/>
                  </a:cubicBezTo>
                  <a:cubicBezTo>
                    <a:pt x="15138" y="6341"/>
                    <a:pt x="15323" y="5350"/>
                    <a:pt x="15138" y="5152"/>
                  </a:cubicBezTo>
                  <a:cubicBezTo>
                    <a:pt x="14953" y="5152"/>
                    <a:pt x="14030" y="5152"/>
                    <a:pt x="13846" y="5548"/>
                  </a:cubicBezTo>
                  <a:cubicBezTo>
                    <a:pt x="13661" y="5350"/>
                    <a:pt x="13476" y="5350"/>
                    <a:pt x="13476" y="5152"/>
                  </a:cubicBezTo>
                  <a:cubicBezTo>
                    <a:pt x="13661" y="4755"/>
                    <a:pt x="13476" y="3765"/>
                    <a:pt x="13292" y="3765"/>
                  </a:cubicBezTo>
                  <a:cubicBezTo>
                    <a:pt x="13107" y="3566"/>
                    <a:pt x="12369" y="3963"/>
                    <a:pt x="12000" y="4359"/>
                  </a:cubicBezTo>
                  <a:cubicBezTo>
                    <a:pt x="12000" y="4359"/>
                    <a:pt x="11815" y="4161"/>
                    <a:pt x="11630" y="4161"/>
                  </a:cubicBezTo>
                  <a:cubicBezTo>
                    <a:pt x="11630" y="3765"/>
                    <a:pt x="11261" y="2774"/>
                    <a:pt x="11076" y="2774"/>
                  </a:cubicBezTo>
                  <a:cubicBezTo>
                    <a:pt x="10892" y="2774"/>
                    <a:pt x="10153" y="3368"/>
                    <a:pt x="10153" y="3765"/>
                  </a:cubicBezTo>
                  <a:cubicBezTo>
                    <a:pt x="9969" y="3765"/>
                    <a:pt x="9784" y="3566"/>
                    <a:pt x="9600" y="3566"/>
                  </a:cubicBezTo>
                  <a:cubicBezTo>
                    <a:pt x="9600" y="3170"/>
                    <a:pt x="9046" y="2377"/>
                    <a:pt x="8861" y="2377"/>
                  </a:cubicBezTo>
                  <a:cubicBezTo>
                    <a:pt x="8676" y="2377"/>
                    <a:pt x="8123" y="3170"/>
                    <a:pt x="8123" y="3566"/>
                  </a:cubicBezTo>
                  <a:cubicBezTo>
                    <a:pt x="7938" y="3566"/>
                    <a:pt x="7753" y="3765"/>
                    <a:pt x="7569" y="3765"/>
                  </a:cubicBezTo>
                  <a:cubicBezTo>
                    <a:pt x="7384" y="3368"/>
                    <a:pt x="6830" y="2774"/>
                    <a:pt x="6461" y="2774"/>
                  </a:cubicBezTo>
                  <a:cubicBezTo>
                    <a:pt x="6276" y="2774"/>
                    <a:pt x="5907" y="3765"/>
                    <a:pt x="6092" y="4161"/>
                  </a:cubicBezTo>
                  <a:cubicBezTo>
                    <a:pt x="5907" y="4161"/>
                    <a:pt x="5723" y="4359"/>
                    <a:pt x="5723" y="4359"/>
                  </a:cubicBezTo>
                  <a:cubicBezTo>
                    <a:pt x="5353" y="3963"/>
                    <a:pt x="4615" y="3566"/>
                    <a:pt x="4430" y="3765"/>
                  </a:cubicBezTo>
                  <a:cubicBezTo>
                    <a:pt x="4246" y="3765"/>
                    <a:pt x="4061" y="4755"/>
                    <a:pt x="4246" y="5152"/>
                  </a:cubicBezTo>
                  <a:cubicBezTo>
                    <a:pt x="4061" y="5350"/>
                    <a:pt x="4061" y="5350"/>
                    <a:pt x="3876" y="5548"/>
                  </a:cubicBezTo>
                  <a:cubicBezTo>
                    <a:pt x="3507" y="5152"/>
                    <a:pt x="2769" y="5152"/>
                    <a:pt x="2584" y="5152"/>
                  </a:cubicBezTo>
                  <a:cubicBezTo>
                    <a:pt x="2400" y="5350"/>
                    <a:pt x="2584" y="6341"/>
                    <a:pt x="2769" y="6737"/>
                  </a:cubicBezTo>
                  <a:cubicBezTo>
                    <a:pt x="2769" y="6737"/>
                    <a:pt x="2584" y="6935"/>
                    <a:pt x="2584" y="7133"/>
                  </a:cubicBezTo>
                  <a:cubicBezTo>
                    <a:pt x="2215" y="6935"/>
                    <a:pt x="1292" y="6935"/>
                    <a:pt x="1107" y="7133"/>
                  </a:cubicBezTo>
                  <a:cubicBezTo>
                    <a:pt x="1107" y="7332"/>
                    <a:pt x="1292" y="8322"/>
                    <a:pt x="1661" y="8521"/>
                  </a:cubicBezTo>
                  <a:cubicBezTo>
                    <a:pt x="1661" y="8719"/>
                    <a:pt x="1661" y="8917"/>
                    <a:pt x="1476" y="9115"/>
                  </a:cubicBezTo>
                  <a:cubicBezTo>
                    <a:pt x="1107" y="8917"/>
                    <a:pt x="369" y="9313"/>
                    <a:pt x="184" y="9511"/>
                  </a:cubicBezTo>
                  <a:cubicBezTo>
                    <a:pt x="184" y="9710"/>
                    <a:pt x="738" y="10502"/>
                    <a:pt x="1107" y="10700"/>
                  </a:cubicBezTo>
                  <a:cubicBezTo>
                    <a:pt x="1107" y="10899"/>
                    <a:pt x="1107" y="10899"/>
                    <a:pt x="1107" y="11097"/>
                  </a:cubicBezTo>
                  <a:cubicBezTo>
                    <a:pt x="738" y="11097"/>
                    <a:pt x="0" y="11691"/>
                    <a:pt x="0" y="12088"/>
                  </a:cubicBezTo>
                  <a:cubicBezTo>
                    <a:pt x="0" y="12286"/>
                    <a:pt x="738" y="12880"/>
                    <a:pt x="1107" y="12880"/>
                  </a:cubicBezTo>
                  <a:cubicBezTo>
                    <a:pt x="1107" y="13078"/>
                    <a:pt x="1107" y="13277"/>
                    <a:pt x="1107" y="13277"/>
                  </a:cubicBezTo>
                  <a:cubicBezTo>
                    <a:pt x="738" y="13475"/>
                    <a:pt x="184" y="14267"/>
                    <a:pt x="184" y="14466"/>
                  </a:cubicBezTo>
                  <a:cubicBezTo>
                    <a:pt x="369" y="14664"/>
                    <a:pt x="1107" y="15060"/>
                    <a:pt x="1476" y="15060"/>
                  </a:cubicBezTo>
                  <a:cubicBezTo>
                    <a:pt x="1661" y="15060"/>
                    <a:pt x="1661" y="15258"/>
                    <a:pt x="1661" y="15456"/>
                  </a:cubicBezTo>
                  <a:cubicBezTo>
                    <a:pt x="1292" y="15655"/>
                    <a:pt x="1107" y="16645"/>
                    <a:pt x="1107" y="16844"/>
                  </a:cubicBezTo>
                  <a:cubicBezTo>
                    <a:pt x="1292" y="17042"/>
                    <a:pt x="2215" y="17042"/>
                    <a:pt x="2584" y="16844"/>
                  </a:cubicBezTo>
                  <a:cubicBezTo>
                    <a:pt x="2584" y="17042"/>
                    <a:pt x="2769" y="17240"/>
                    <a:pt x="2769" y="17240"/>
                  </a:cubicBezTo>
                  <a:cubicBezTo>
                    <a:pt x="2584" y="17636"/>
                    <a:pt x="2400" y="18627"/>
                    <a:pt x="2584" y="18825"/>
                  </a:cubicBezTo>
                  <a:cubicBezTo>
                    <a:pt x="2769" y="19023"/>
                    <a:pt x="3692" y="18825"/>
                    <a:pt x="3876" y="18429"/>
                  </a:cubicBezTo>
                  <a:cubicBezTo>
                    <a:pt x="4061" y="18627"/>
                    <a:pt x="4061" y="18825"/>
                    <a:pt x="4246" y="18825"/>
                  </a:cubicBezTo>
                  <a:cubicBezTo>
                    <a:pt x="4061" y="19222"/>
                    <a:pt x="4246" y="20212"/>
                    <a:pt x="4430" y="20212"/>
                  </a:cubicBezTo>
                  <a:cubicBezTo>
                    <a:pt x="4615" y="20411"/>
                    <a:pt x="5353" y="20014"/>
                    <a:pt x="5723" y="19618"/>
                  </a:cubicBezTo>
                  <a:cubicBezTo>
                    <a:pt x="5723" y="19816"/>
                    <a:pt x="5907" y="19816"/>
                    <a:pt x="6092" y="19816"/>
                  </a:cubicBezTo>
                  <a:cubicBezTo>
                    <a:pt x="5907" y="20212"/>
                    <a:pt x="6276" y="21203"/>
                    <a:pt x="6461" y="21203"/>
                  </a:cubicBezTo>
                  <a:cubicBezTo>
                    <a:pt x="6830" y="21401"/>
                    <a:pt x="7384" y="20807"/>
                    <a:pt x="7569" y="20212"/>
                  </a:cubicBezTo>
                  <a:cubicBezTo>
                    <a:pt x="7753" y="20411"/>
                    <a:pt x="7938" y="20411"/>
                    <a:pt x="8123" y="20411"/>
                  </a:cubicBezTo>
                  <a:cubicBezTo>
                    <a:pt x="8123" y="20807"/>
                    <a:pt x="8676" y="21600"/>
                    <a:pt x="8861" y="21600"/>
                  </a:cubicBezTo>
                  <a:cubicBezTo>
                    <a:pt x="9046" y="21600"/>
                    <a:pt x="9600" y="20807"/>
                    <a:pt x="9600" y="20411"/>
                  </a:cubicBezTo>
                  <a:cubicBezTo>
                    <a:pt x="9784" y="20411"/>
                    <a:pt x="9969" y="20411"/>
                    <a:pt x="10153" y="20411"/>
                  </a:cubicBezTo>
                  <a:cubicBezTo>
                    <a:pt x="10153" y="20807"/>
                    <a:pt x="10892" y="21401"/>
                    <a:pt x="11076" y="21203"/>
                  </a:cubicBezTo>
                  <a:cubicBezTo>
                    <a:pt x="11261" y="21203"/>
                    <a:pt x="11630" y="20212"/>
                    <a:pt x="11630" y="19816"/>
                  </a:cubicBezTo>
                  <a:cubicBezTo>
                    <a:pt x="11815" y="19816"/>
                    <a:pt x="12000" y="19816"/>
                    <a:pt x="12000" y="19618"/>
                  </a:cubicBezTo>
                  <a:cubicBezTo>
                    <a:pt x="12369" y="20014"/>
                    <a:pt x="13107" y="20411"/>
                    <a:pt x="13292" y="20212"/>
                  </a:cubicBezTo>
                  <a:cubicBezTo>
                    <a:pt x="13476" y="20212"/>
                    <a:pt x="13661" y="19222"/>
                    <a:pt x="13476" y="18825"/>
                  </a:cubicBezTo>
                  <a:cubicBezTo>
                    <a:pt x="13476" y="18825"/>
                    <a:pt x="13661" y="18627"/>
                    <a:pt x="13846" y="18429"/>
                  </a:cubicBezTo>
                  <a:cubicBezTo>
                    <a:pt x="14030" y="18825"/>
                    <a:pt x="14953" y="19023"/>
                    <a:pt x="15138" y="18825"/>
                  </a:cubicBezTo>
                  <a:cubicBezTo>
                    <a:pt x="15323" y="18627"/>
                    <a:pt x="15138" y="17636"/>
                    <a:pt x="14953" y="17240"/>
                  </a:cubicBezTo>
                  <a:cubicBezTo>
                    <a:pt x="14953" y="17240"/>
                    <a:pt x="15138" y="17042"/>
                    <a:pt x="15138" y="16844"/>
                  </a:cubicBezTo>
                  <a:cubicBezTo>
                    <a:pt x="15507" y="17042"/>
                    <a:pt x="16430" y="17042"/>
                    <a:pt x="16615" y="16844"/>
                  </a:cubicBezTo>
                  <a:cubicBezTo>
                    <a:pt x="16615" y="16645"/>
                    <a:pt x="16246" y="15655"/>
                    <a:pt x="16061" y="15456"/>
                  </a:cubicBezTo>
                  <a:cubicBezTo>
                    <a:pt x="16061" y="15258"/>
                    <a:pt x="16061" y="15060"/>
                    <a:pt x="16246" y="15060"/>
                  </a:cubicBezTo>
                  <a:cubicBezTo>
                    <a:pt x="16615" y="15060"/>
                    <a:pt x="17353" y="14664"/>
                    <a:pt x="17538" y="14466"/>
                  </a:cubicBezTo>
                  <a:cubicBezTo>
                    <a:pt x="17538" y="14267"/>
                    <a:pt x="16984" y="13475"/>
                    <a:pt x="16615" y="13277"/>
                  </a:cubicBezTo>
                  <a:cubicBezTo>
                    <a:pt x="16615" y="13277"/>
                    <a:pt x="16615" y="13078"/>
                    <a:pt x="16615" y="12880"/>
                  </a:cubicBezTo>
                  <a:cubicBezTo>
                    <a:pt x="16984" y="12880"/>
                    <a:pt x="17723" y="12286"/>
                    <a:pt x="17723" y="12088"/>
                  </a:cubicBezTo>
                  <a:cubicBezTo>
                    <a:pt x="17723" y="11691"/>
                    <a:pt x="16984" y="11097"/>
                    <a:pt x="16615" y="11097"/>
                  </a:cubicBezTo>
                  <a:close/>
                  <a:moveTo>
                    <a:pt x="10707" y="19420"/>
                  </a:moveTo>
                  <a:cubicBezTo>
                    <a:pt x="10338" y="19618"/>
                    <a:pt x="10153" y="19618"/>
                    <a:pt x="9784" y="19618"/>
                  </a:cubicBezTo>
                  <a:cubicBezTo>
                    <a:pt x="9969" y="18033"/>
                    <a:pt x="10892" y="15853"/>
                    <a:pt x="10338" y="14664"/>
                  </a:cubicBezTo>
                  <a:cubicBezTo>
                    <a:pt x="11076" y="15853"/>
                    <a:pt x="13107" y="16051"/>
                    <a:pt x="14584" y="16645"/>
                  </a:cubicBezTo>
                  <a:cubicBezTo>
                    <a:pt x="13661" y="18033"/>
                    <a:pt x="12369" y="19023"/>
                    <a:pt x="10707" y="19420"/>
                  </a:cubicBezTo>
                  <a:close/>
                  <a:moveTo>
                    <a:pt x="3138" y="16645"/>
                  </a:moveTo>
                  <a:cubicBezTo>
                    <a:pt x="4430" y="16051"/>
                    <a:pt x="6646" y="15853"/>
                    <a:pt x="7384" y="14664"/>
                  </a:cubicBezTo>
                  <a:cubicBezTo>
                    <a:pt x="6830" y="15853"/>
                    <a:pt x="7753" y="18033"/>
                    <a:pt x="7938" y="19618"/>
                  </a:cubicBezTo>
                  <a:cubicBezTo>
                    <a:pt x="6092" y="19420"/>
                    <a:pt x="4246" y="18429"/>
                    <a:pt x="3138" y="16645"/>
                  </a:cubicBezTo>
                  <a:close/>
                  <a:moveTo>
                    <a:pt x="2215" y="8917"/>
                  </a:moveTo>
                  <a:cubicBezTo>
                    <a:pt x="3507" y="9908"/>
                    <a:pt x="4800" y="11889"/>
                    <a:pt x="5907" y="12088"/>
                  </a:cubicBezTo>
                  <a:cubicBezTo>
                    <a:pt x="4800" y="12088"/>
                    <a:pt x="3507" y="14069"/>
                    <a:pt x="2215" y="15060"/>
                  </a:cubicBezTo>
                  <a:cubicBezTo>
                    <a:pt x="2030" y="14664"/>
                    <a:pt x="2030" y="14267"/>
                    <a:pt x="1846" y="14069"/>
                  </a:cubicBezTo>
                  <a:cubicBezTo>
                    <a:pt x="1476" y="12286"/>
                    <a:pt x="1661" y="10502"/>
                    <a:pt x="2215" y="8917"/>
                  </a:cubicBezTo>
                  <a:close/>
                  <a:moveTo>
                    <a:pt x="7015" y="4557"/>
                  </a:moveTo>
                  <a:cubicBezTo>
                    <a:pt x="7384" y="4359"/>
                    <a:pt x="7569" y="4359"/>
                    <a:pt x="7938" y="4359"/>
                  </a:cubicBezTo>
                  <a:cubicBezTo>
                    <a:pt x="7753" y="5944"/>
                    <a:pt x="6830" y="8124"/>
                    <a:pt x="7384" y="9313"/>
                  </a:cubicBezTo>
                  <a:cubicBezTo>
                    <a:pt x="6646" y="8124"/>
                    <a:pt x="4430" y="7926"/>
                    <a:pt x="3138" y="7332"/>
                  </a:cubicBezTo>
                  <a:cubicBezTo>
                    <a:pt x="4061" y="5944"/>
                    <a:pt x="5353" y="4954"/>
                    <a:pt x="7015" y="4557"/>
                  </a:cubicBezTo>
                  <a:close/>
                  <a:moveTo>
                    <a:pt x="14584" y="7332"/>
                  </a:moveTo>
                  <a:cubicBezTo>
                    <a:pt x="13107" y="7926"/>
                    <a:pt x="11076" y="8124"/>
                    <a:pt x="10338" y="9313"/>
                  </a:cubicBezTo>
                  <a:cubicBezTo>
                    <a:pt x="10892" y="8124"/>
                    <a:pt x="9969" y="5944"/>
                    <a:pt x="9784" y="4359"/>
                  </a:cubicBezTo>
                  <a:cubicBezTo>
                    <a:pt x="11630" y="4557"/>
                    <a:pt x="13476" y="5746"/>
                    <a:pt x="14584" y="7332"/>
                  </a:cubicBezTo>
                  <a:close/>
                  <a:moveTo>
                    <a:pt x="9969" y="13871"/>
                  </a:moveTo>
                  <a:cubicBezTo>
                    <a:pt x="9969" y="14069"/>
                    <a:pt x="10153" y="14267"/>
                    <a:pt x="10153" y="14466"/>
                  </a:cubicBezTo>
                  <a:cubicBezTo>
                    <a:pt x="10153" y="14267"/>
                    <a:pt x="9969" y="14069"/>
                    <a:pt x="9784" y="14069"/>
                  </a:cubicBezTo>
                  <a:cubicBezTo>
                    <a:pt x="9415" y="14664"/>
                    <a:pt x="8307" y="14664"/>
                    <a:pt x="7938" y="14069"/>
                  </a:cubicBezTo>
                  <a:cubicBezTo>
                    <a:pt x="7753" y="14069"/>
                    <a:pt x="7569" y="14267"/>
                    <a:pt x="7569" y="14466"/>
                  </a:cubicBezTo>
                  <a:cubicBezTo>
                    <a:pt x="7569" y="14267"/>
                    <a:pt x="7569" y="14069"/>
                    <a:pt x="7753" y="13871"/>
                  </a:cubicBezTo>
                  <a:cubicBezTo>
                    <a:pt x="6830" y="13871"/>
                    <a:pt x="6461" y="12880"/>
                    <a:pt x="6830" y="12286"/>
                  </a:cubicBezTo>
                  <a:cubicBezTo>
                    <a:pt x="6646" y="12088"/>
                    <a:pt x="6461" y="12088"/>
                    <a:pt x="6276" y="12088"/>
                  </a:cubicBezTo>
                  <a:cubicBezTo>
                    <a:pt x="6461" y="12088"/>
                    <a:pt x="6646" y="11889"/>
                    <a:pt x="6830" y="11889"/>
                  </a:cubicBezTo>
                  <a:cubicBezTo>
                    <a:pt x="6461" y="11097"/>
                    <a:pt x="6830" y="10106"/>
                    <a:pt x="7753" y="10106"/>
                  </a:cubicBezTo>
                  <a:cubicBezTo>
                    <a:pt x="7569" y="9908"/>
                    <a:pt x="7569" y="9710"/>
                    <a:pt x="7569" y="9511"/>
                  </a:cubicBezTo>
                  <a:cubicBezTo>
                    <a:pt x="7569" y="9710"/>
                    <a:pt x="7753" y="9908"/>
                    <a:pt x="7938" y="9908"/>
                  </a:cubicBezTo>
                  <a:cubicBezTo>
                    <a:pt x="8307" y="9313"/>
                    <a:pt x="9415" y="9313"/>
                    <a:pt x="9784" y="9908"/>
                  </a:cubicBezTo>
                  <a:cubicBezTo>
                    <a:pt x="9969" y="9908"/>
                    <a:pt x="10153" y="9710"/>
                    <a:pt x="10153" y="9511"/>
                  </a:cubicBezTo>
                  <a:cubicBezTo>
                    <a:pt x="10153" y="9710"/>
                    <a:pt x="9969" y="9908"/>
                    <a:pt x="9969" y="10106"/>
                  </a:cubicBezTo>
                  <a:cubicBezTo>
                    <a:pt x="10892" y="10106"/>
                    <a:pt x="11261" y="11097"/>
                    <a:pt x="10892" y="11889"/>
                  </a:cubicBezTo>
                  <a:cubicBezTo>
                    <a:pt x="11076" y="11889"/>
                    <a:pt x="11261" y="12088"/>
                    <a:pt x="11446" y="12088"/>
                  </a:cubicBezTo>
                  <a:cubicBezTo>
                    <a:pt x="11261" y="12088"/>
                    <a:pt x="11076" y="12088"/>
                    <a:pt x="10892" y="12286"/>
                  </a:cubicBezTo>
                  <a:cubicBezTo>
                    <a:pt x="11261" y="12880"/>
                    <a:pt x="10892" y="13871"/>
                    <a:pt x="9969" y="13871"/>
                  </a:cubicBezTo>
                  <a:close/>
                  <a:moveTo>
                    <a:pt x="15507" y="15060"/>
                  </a:moveTo>
                  <a:cubicBezTo>
                    <a:pt x="14215" y="14069"/>
                    <a:pt x="12923" y="12088"/>
                    <a:pt x="11630" y="12088"/>
                  </a:cubicBezTo>
                  <a:cubicBezTo>
                    <a:pt x="12923" y="11889"/>
                    <a:pt x="14215" y="9908"/>
                    <a:pt x="15507" y="8917"/>
                  </a:cubicBezTo>
                  <a:cubicBezTo>
                    <a:pt x="15692" y="9313"/>
                    <a:pt x="15692" y="9710"/>
                    <a:pt x="15876" y="9908"/>
                  </a:cubicBezTo>
                  <a:cubicBezTo>
                    <a:pt x="16246" y="11691"/>
                    <a:pt x="16061" y="13475"/>
                    <a:pt x="15507" y="15060"/>
                  </a:cubicBezTo>
                  <a:close/>
                  <a:moveTo>
                    <a:pt x="8861" y="9710"/>
                  </a:moveTo>
                  <a:cubicBezTo>
                    <a:pt x="7753" y="9710"/>
                    <a:pt x="6830" y="10700"/>
                    <a:pt x="6830" y="12088"/>
                  </a:cubicBezTo>
                  <a:cubicBezTo>
                    <a:pt x="6830" y="13277"/>
                    <a:pt x="7753" y="14267"/>
                    <a:pt x="8861" y="14267"/>
                  </a:cubicBezTo>
                  <a:cubicBezTo>
                    <a:pt x="9969" y="14267"/>
                    <a:pt x="10892" y="13277"/>
                    <a:pt x="10892" y="12088"/>
                  </a:cubicBezTo>
                  <a:cubicBezTo>
                    <a:pt x="10892" y="10700"/>
                    <a:pt x="9969" y="9710"/>
                    <a:pt x="8861" y="9710"/>
                  </a:cubicBezTo>
                  <a:close/>
                  <a:moveTo>
                    <a:pt x="8861" y="13277"/>
                  </a:moveTo>
                  <a:cubicBezTo>
                    <a:pt x="8123" y="13277"/>
                    <a:pt x="7753" y="12682"/>
                    <a:pt x="7753" y="12088"/>
                  </a:cubicBezTo>
                  <a:cubicBezTo>
                    <a:pt x="7753" y="11295"/>
                    <a:pt x="8123" y="10700"/>
                    <a:pt x="8861" y="10700"/>
                  </a:cubicBezTo>
                  <a:cubicBezTo>
                    <a:pt x="9415" y="10700"/>
                    <a:pt x="9969" y="11295"/>
                    <a:pt x="9969" y="12088"/>
                  </a:cubicBezTo>
                  <a:cubicBezTo>
                    <a:pt x="9969" y="12682"/>
                    <a:pt x="9415" y="13277"/>
                    <a:pt x="8861" y="13277"/>
                  </a:cubicBezTo>
                  <a:close/>
                  <a:moveTo>
                    <a:pt x="21599" y="3566"/>
                  </a:moveTo>
                  <a:cubicBezTo>
                    <a:pt x="21599" y="3368"/>
                    <a:pt x="21230" y="3170"/>
                    <a:pt x="21046" y="3170"/>
                  </a:cubicBezTo>
                  <a:cubicBezTo>
                    <a:pt x="21046" y="3170"/>
                    <a:pt x="21046" y="2972"/>
                    <a:pt x="21046" y="2972"/>
                  </a:cubicBezTo>
                  <a:cubicBezTo>
                    <a:pt x="21230" y="2972"/>
                    <a:pt x="21415" y="2576"/>
                    <a:pt x="21415" y="2576"/>
                  </a:cubicBezTo>
                  <a:cubicBezTo>
                    <a:pt x="21415" y="2576"/>
                    <a:pt x="21046" y="2377"/>
                    <a:pt x="20861" y="2377"/>
                  </a:cubicBezTo>
                  <a:cubicBezTo>
                    <a:pt x="20861" y="2377"/>
                    <a:pt x="20861" y="2179"/>
                    <a:pt x="20861" y="2179"/>
                  </a:cubicBezTo>
                  <a:cubicBezTo>
                    <a:pt x="21046" y="2179"/>
                    <a:pt x="21046" y="1783"/>
                    <a:pt x="21046" y="1783"/>
                  </a:cubicBezTo>
                  <a:cubicBezTo>
                    <a:pt x="21046" y="1585"/>
                    <a:pt x="20676" y="1585"/>
                    <a:pt x="20676" y="1585"/>
                  </a:cubicBezTo>
                  <a:cubicBezTo>
                    <a:pt x="20492" y="1585"/>
                    <a:pt x="20492" y="1585"/>
                    <a:pt x="20492" y="1585"/>
                  </a:cubicBezTo>
                  <a:cubicBezTo>
                    <a:pt x="20492" y="1387"/>
                    <a:pt x="20676" y="990"/>
                    <a:pt x="20492" y="990"/>
                  </a:cubicBezTo>
                  <a:cubicBezTo>
                    <a:pt x="20492" y="990"/>
                    <a:pt x="20123" y="990"/>
                    <a:pt x="20123" y="1188"/>
                  </a:cubicBezTo>
                  <a:cubicBezTo>
                    <a:pt x="19938" y="990"/>
                    <a:pt x="19938" y="990"/>
                    <a:pt x="19938" y="990"/>
                  </a:cubicBezTo>
                  <a:cubicBezTo>
                    <a:pt x="19938" y="792"/>
                    <a:pt x="19938" y="396"/>
                    <a:pt x="19938" y="396"/>
                  </a:cubicBezTo>
                  <a:cubicBezTo>
                    <a:pt x="19753" y="396"/>
                    <a:pt x="19569" y="594"/>
                    <a:pt x="19384" y="594"/>
                  </a:cubicBezTo>
                  <a:cubicBezTo>
                    <a:pt x="19384" y="594"/>
                    <a:pt x="19384" y="594"/>
                    <a:pt x="19200" y="594"/>
                  </a:cubicBezTo>
                  <a:cubicBezTo>
                    <a:pt x="19384" y="396"/>
                    <a:pt x="19200" y="198"/>
                    <a:pt x="19015" y="0"/>
                  </a:cubicBezTo>
                  <a:cubicBezTo>
                    <a:pt x="19015" y="0"/>
                    <a:pt x="18830" y="198"/>
                    <a:pt x="18646" y="396"/>
                  </a:cubicBezTo>
                  <a:cubicBezTo>
                    <a:pt x="18646" y="396"/>
                    <a:pt x="18646" y="396"/>
                    <a:pt x="18461" y="396"/>
                  </a:cubicBezTo>
                  <a:cubicBezTo>
                    <a:pt x="18461" y="198"/>
                    <a:pt x="18276" y="0"/>
                    <a:pt x="18276" y="0"/>
                  </a:cubicBezTo>
                  <a:cubicBezTo>
                    <a:pt x="18092" y="0"/>
                    <a:pt x="17907" y="198"/>
                    <a:pt x="17907" y="396"/>
                  </a:cubicBezTo>
                  <a:cubicBezTo>
                    <a:pt x="17907" y="396"/>
                    <a:pt x="17907" y="396"/>
                    <a:pt x="17723" y="396"/>
                  </a:cubicBezTo>
                  <a:cubicBezTo>
                    <a:pt x="17723" y="198"/>
                    <a:pt x="17538" y="0"/>
                    <a:pt x="17353" y="0"/>
                  </a:cubicBezTo>
                  <a:cubicBezTo>
                    <a:pt x="17353" y="198"/>
                    <a:pt x="17169" y="396"/>
                    <a:pt x="17169" y="594"/>
                  </a:cubicBezTo>
                  <a:cubicBezTo>
                    <a:pt x="17169" y="594"/>
                    <a:pt x="17169" y="594"/>
                    <a:pt x="17169" y="594"/>
                  </a:cubicBezTo>
                  <a:cubicBezTo>
                    <a:pt x="16984" y="594"/>
                    <a:pt x="16615" y="396"/>
                    <a:pt x="16615" y="396"/>
                  </a:cubicBezTo>
                  <a:cubicBezTo>
                    <a:pt x="16615" y="396"/>
                    <a:pt x="16430" y="792"/>
                    <a:pt x="16615" y="990"/>
                  </a:cubicBezTo>
                  <a:cubicBezTo>
                    <a:pt x="16615" y="990"/>
                    <a:pt x="16430" y="990"/>
                    <a:pt x="16430" y="1188"/>
                  </a:cubicBezTo>
                  <a:cubicBezTo>
                    <a:pt x="16246" y="990"/>
                    <a:pt x="16061" y="990"/>
                    <a:pt x="15876" y="990"/>
                  </a:cubicBezTo>
                  <a:cubicBezTo>
                    <a:pt x="15876" y="990"/>
                    <a:pt x="15876" y="1387"/>
                    <a:pt x="16061" y="1585"/>
                  </a:cubicBezTo>
                  <a:cubicBezTo>
                    <a:pt x="16061" y="1585"/>
                    <a:pt x="15876" y="1585"/>
                    <a:pt x="15876" y="1585"/>
                  </a:cubicBezTo>
                  <a:cubicBezTo>
                    <a:pt x="15876" y="1585"/>
                    <a:pt x="15507" y="1585"/>
                    <a:pt x="15507" y="1783"/>
                  </a:cubicBezTo>
                  <a:cubicBezTo>
                    <a:pt x="15323" y="1783"/>
                    <a:pt x="15507" y="2179"/>
                    <a:pt x="15692" y="2179"/>
                  </a:cubicBezTo>
                  <a:cubicBezTo>
                    <a:pt x="15692" y="2179"/>
                    <a:pt x="15507" y="2377"/>
                    <a:pt x="15507" y="2377"/>
                  </a:cubicBezTo>
                  <a:cubicBezTo>
                    <a:pt x="15507" y="2377"/>
                    <a:pt x="15138" y="2576"/>
                    <a:pt x="15138" y="2576"/>
                  </a:cubicBezTo>
                  <a:cubicBezTo>
                    <a:pt x="15138" y="2576"/>
                    <a:pt x="15323" y="2972"/>
                    <a:pt x="15507" y="2972"/>
                  </a:cubicBezTo>
                  <a:cubicBezTo>
                    <a:pt x="15323" y="2972"/>
                    <a:pt x="15323" y="3170"/>
                    <a:pt x="15323" y="3170"/>
                  </a:cubicBezTo>
                  <a:cubicBezTo>
                    <a:pt x="15323" y="3170"/>
                    <a:pt x="14953" y="3368"/>
                    <a:pt x="14953" y="3566"/>
                  </a:cubicBezTo>
                  <a:cubicBezTo>
                    <a:pt x="14953" y="3566"/>
                    <a:pt x="15323" y="3765"/>
                    <a:pt x="15323" y="3765"/>
                  </a:cubicBezTo>
                  <a:cubicBezTo>
                    <a:pt x="15323" y="3765"/>
                    <a:pt x="15323" y="3963"/>
                    <a:pt x="15507" y="3963"/>
                  </a:cubicBezTo>
                  <a:cubicBezTo>
                    <a:pt x="15323" y="3963"/>
                    <a:pt x="15138" y="4359"/>
                    <a:pt x="15138" y="4359"/>
                  </a:cubicBezTo>
                  <a:cubicBezTo>
                    <a:pt x="15138" y="4557"/>
                    <a:pt x="15507" y="4557"/>
                    <a:pt x="15507" y="4557"/>
                  </a:cubicBezTo>
                  <a:cubicBezTo>
                    <a:pt x="15507" y="4557"/>
                    <a:pt x="15692" y="4755"/>
                    <a:pt x="15692" y="4755"/>
                  </a:cubicBezTo>
                  <a:cubicBezTo>
                    <a:pt x="15507" y="4755"/>
                    <a:pt x="15323" y="5152"/>
                    <a:pt x="15507" y="5152"/>
                  </a:cubicBezTo>
                  <a:cubicBezTo>
                    <a:pt x="15507" y="5350"/>
                    <a:pt x="15876" y="5350"/>
                    <a:pt x="15876" y="5350"/>
                  </a:cubicBezTo>
                  <a:cubicBezTo>
                    <a:pt x="15876" y="5350"/>
                    <a:pt x="16061" y="5350"/>
                    <a:pt x="16061" y="5350"/>
                  </a:cubicBezTo>
                  <a:cubicBezTo>
                    <a:pt x="15876" y="5548"/>
                    <a:pt x="15876" y="5944"/>
                    <a:pt x="15876" y="5944"/>
                  </a:cubicBezTo>
                  <a:cubicBezTo>
                    <a:pt x="16061" y="5944"/>
                    <a:pt x="16246" y="5944"/>
                    <a:pt x="16430" y="5944"/>
                  </a:cubicBezTo>
                  <a:cubicBezTo>
                    <a:pt x="16430" y="5944"/>
                    <a:pt x="16615" y="5944"/>
                    <a:pt x="16615" y="5944"/>
                  </a:cubicBezTo>
                  <a:cubicBezTo>
                    <a:pt x="16430" y="6143"/>
                    <a:pt x="16615" y="6539"/>
                    <a:pt x="16615" y="6539"/>
                  </a:cubicBezTo>
                  <a:cubicBezTo>
                    <a:pt x="16615" y="6539"/>
                    <a:pt x="16984" y="6341"/>
                    <a:pt x="17169" y="6341"/>
                  </a:cubicBezTo>
                  <a:cubicBezTo>
                    <a:pt x="17169" y="6341"/>
                    <a:pt x="17169" y="6341"/>
                    <a:pt x="17169" y="6341"/>
                  </a:cubicBezTo>
                  <a:cubicBezTo>
                    <a:pt x="17169" y="6539"/>
                    <a:pt x="17353" y="6935"/>
                    <a:pt x="17353" y="6935"/>
                  </a:cubicBezTo>
                  <a:cubicBezTo>
                    <a:pt x="17538" y="6935"/>
                    <a:pt x="17723" y="6737"/>
                    <a:pt x="17723" y="6539"/>
                  </a:cubicBezTo>
                  <a:cubicBezTo>
                    <a:pt x="17907" y="6539"/>
                    <a:pt x="17907" y="6539"/>
                    <a:pt x="17907" y="6539"/>
                  </a:cubicBezTo>
                  <a:cubicBezTo>
                    <a:pt x="17907" y="6737"/>
                    <a:pt x="18092" y="6935"/>
                    <a:pt x="18276" y="6935"/>
                  </a:cubicBezTo>
                  <a:cubicBezTo>
                    <a:pt x="18276" y="6935"/>
                    <a:pt x="18461" y="6737"/>
                    <a:pt x="18461" y="6539"/>
                  </a:cubicBezTo>
                  <a:cubicBezTo>
                    <a:pt x="18646" y="6539"/>
                    <a:pt x="18646" y="6539"/>
                    <a:pt x="18646" y="6539"/>
                  </a:cubicBezTo>
                  <a:cubicBezTo>
                    <a:pt x="18830" y="6737"/>
                    <a:pt x="19015" y="6935"/>
                    <a:pt x="19015" y="6935"/>
                  </a:cubicBezTo>
                  <a:cubicBezTo>
                    <a:pt x="19200" y="6935"/>
                    <a:pt x="19384" y="6539"/>
                    <a:pt x="19200" y="6341"/>
                  </a:cubicBezTo>
                  <a:cubicBezTo>
                    <a:pt x="19384" y="6341"/>
                    <a:pt x="19384" y="6341"/>
                    <a:pt x="19384" y="6341"/>
                  </a:cubicBezTo>
                  <a:cubicBezTo>
                    <a:pt x="19569" y="6341"/>
                    <a:pt x="19753" y="6539"/>
                    <a:pt x="19938" y="6539"/>
                  </a:cubicBezTo>
                  <a:cubicBezTo>
                    <a:pt x="19938" y="6539"/>
                    <a:pt x="19938" y="6143"/>
                    <a:pt x="19938" y="5944"/>
                  </a:cubicBezTo>
                  <a:cubicBezTo>
                    <a:pt x="19938" y="5944"/>
                    <a:pt x="19938" y="5944"/>
                    <a:pt x="20123" y="5944"/>
                  </a:cubicBezTo>
                  <a:cubicBezTo>
                    <a:pt x="20123" y="5944"/>
                    <a:pt x="20492" y="5944"/>
                    <a:pt x="20492" y="5944"/>
                  </a:cubicBezTo>
                  <a:cubicBezTo>
                    <a:pt x="20676" y="5944"/>
                    <a:pt x="20492" y="5548"/>
                    <a:pt x="20492" y="5350"/>
                  </a:cubicBezTo>
                  <a:cubicBezTo>
                    <a:pt x="20492" y="5350"/>
                    <a:pt x="20492" y="5350"/>
                    <a:pt x="20676" y="5350"/>
                  </a:cubicBezTo>
                  <a:cubicBezTo>
                    <a:pt x="20676" y="5350"/>
                    <a:pt x="21046" y="5350"/>
                    <a:pt x="21046" y="5152"/>
                  </a:cubicBezTo>
                  <a:cubicBezTo>
                    <a:pt x="21046" y="5152"/>
                    <a:pt x="21046" y="4755"/>
                    <a:pt x="20861" y="4755"/>
                  </a:cubicBezTo>
                  <a:cubicBezTo>
                    <a:pt x="20861" y="4755"/>
                    <a:pt x="20861" y="4557"/>
                    <a:pt x="20861" y="4557"/>
                  </a:cubicBezTo>
                  <a:cubicBezTo>
                    <a:pt x="21046" y="4557"/>
                    <a:pt x="21415" y="4557"/>
                    <a:pt x="21415" y="4359"/>
                  </a:cubicBezTo>
                  <a:cubicBezTo>
                    <a:pt x="21415" y="4359"/>
                    <a:pt x="21230" y="3963"/>
                    <a:pt x="21046" y="3963"/>
                  </a:cubicBezTo>
                  <a:cubicBezTo>
                    <a:pt x="21046" y="3963"/>
                    <a:pt x="21046" y="3765"/>
                    <a:pt x="21046" y="3765"/>
                  </a:cubicBezTo>
                  <a:cubicBezTo>
                    <a:pt x="21230" y="3765"/>
                    <a:pt x="21599" y="3566"/>
                    <a:pt x="21599" y="3566"/>
                  </a:cubicBezTo>
                  <a:close/>
                  <a:moveTo>
                    <a:pt x="19015" y="6143"/>
                  </a:moveTo>
                  <a:cubicBezTo>
                    <a:pt x="18830" y="6341"/>
                    <a:pt x="18646" y="6341"/>
                    <a:pt x="18646" y="6341"/>
                  </a:cubicBezTo>
                  <a:cubicBezTo>
                    <a:pt x="18646" y="5746"/>
                    <a:pt x="19015" y="4954"/>
                    <a:pt x="18830" y="4359"/>
                  </a:cubicBezTo>
                  <a:cubicBezTo>
                    <a:pt x="19015" y="4954"/>
                    <a:pt x="19753" y="4954"/>
                    <a:pt x="20307" y="5152"/>
                  </a:cubicBezTo>
                  <a:cubicBezTo>
                    <a:pt x="19938" y="5746"/>
                    <a:pt x="19569" y="6143"/>
                    <a:pt x="19015" y="6143"/>
                  </a:cubicBezTo>
                  <a:close/>
                  <a:moveTo>
                    <a:pt x="16061" y="5152"/>
                  </a:moveTo>
                  <a:cubicBezTo>
                    <a:pt x="16615" y="4954"/>
                    <a:pt x="17538" y="4954"/>
                    <a:pt x="17723" y="4359"/>
                  </a:cubicBezTo>
                  <a:cubicBezTo>
                    <a:pt x="17538" y="4954"/>
                    <a:pt x="17907" y="5746"/>
                    <a:pt x="17907" y="6341"/>
                  </a:cubicBezTo>
                  <a:cubicBezTo>
                    <a:pt x="17169" y="6143"/>
                    <a:pt x="16615" y="5746"/>
                    <a:pt x="16061" y="5152"/>
                  </a:cubicBezTo>
                  <a:close/>
                  <a:moveTo>
                    <a:pt x="15692" y="4161"/>
                  </a:moveTo>
                  <a:cubicBezTo>
                    <a:pt x="15507" y="3566"/>
                    <a:pt x="15507" y="2972"/>
                    <a:pt x="15876" y="2377"/>
                  </a:cubicBezTo>
                  <a:cubicBezTo>
                    <a:pt x="16246" y="2774"/>
                    <a:pt x="16800" y="3566"/>
                    <a:pt x="17169" y="3566"/>
                  </a:cubicBezTo>
                  <a:cubicBezTo>
                    <a:pt x="16800" y="3566"/>
                    <a:pt x="16246" y="4161"/>
                    <a:pt x="15876" y="4557"/>
                  </a:cubicBezTo>
                  <a:cubicBezTo>
                    <a:pt x="15692" y="4557"/>
                    <a:pt x="15692" y="4359"/>
                    <a:pt x="15692" y="4161"/>
                  </a:cubicBezTo>
                  <a:close/>
                  <a:moveTo>
                    <a:pt x="17538" y="792"/>
                  </a:moveTo>
                  <a:cubicBezTo>
                    <a:pt x="17723" y="792"/>
                    <a:pt x="17723" y="594"/>
                    <a:pt x="17907" y="594"/>
                  </a:cubicBezTo>
                  <a:cubicBezTo>
                    <a:pt x="17907" y="1387"/>
                    <a:pt x="17538" y="2179"/>
                    <a:pt x="17723" y="2576"/>
                  </a:cubicBezTo>
                  <a:cubicBezTo>
                    <a:pt x="17538" y="2179"/>
                    <a:pt x="16615" y="1981"/>
                    <a:pt x="16061" y="1783"/>
                  </a:cubicBezTo>
                  <a:cubicBezTo>
                    <a:pt x="16430" y="1188"/>
                    <a:pt x="16984" y="990"/>
                    <a:pt x="17538" y="792"/>
                  </a:cubicBezTo>
                  <a:close/>
                  <a:moveTo>
                    <a:pt x="20307" y="1783"/>
                  </a:moveTo>
                  <a:cubicBezTo>
                    <a:pt x="19753" y="1981"/>
                    <a:pt x="19015" y="2179"/>
                    <a:pt x="18830" y="2576"/>
                  </a:cubicBezTo>
                  <a:cubicBezTo>
                    <a:pt x="19015" y="2179"/>
                    <a:pt x="18646" y="1387"/>
                    <a:pt x="18646" y="594"/>
                  </a:cubicBezTo>
                  <a:cubicBezTo>
                    <a:pt x="19200" y="792"/>
                    <a:pt x="19938" y="1188"/>
                    <a:pt x="20307" y="1783"/>
                  </a:cubicBezTo>
                  <a:close/>
                  <a:moveTo>
                    <a:pt x="18646" y="4161"/>
                  </a:moveTo>
                  <a:cubicBezTo>
                    <a:pt x="18646" y="4161"/>
                    <a:pt x="18646" y="4359"/>
                    <a:pt x="18830" y="4359"/>
                  </a:cubicBezTo>
                  <a:cubicBezTo>
                    <a:pt x="18646" y="4359"/>
                    <a:pt x="18646" y="4359"/>
                    <a:pt x="18646" y="4161"/>
                  </a:cubicBezTo>
                  <a:cubicBezTo>
                    <a:pt x="18461" y="4557"/>
                    <a:pt x="18092" y="4557"/>
                    <a:pt x="17907" y="4161"/>
                  </a:cubicBezTo>
                  <a:cubicBezTo>
                    <a:pt x="17907" y="4359"/>
                    <a:pt x="17723" y="4359"/>
                    <a:pt x="17723" y="4359"/>
                  </a:cubicBezTo>
                  <a:cubicBezTo>
                    <a:pt x="17723" y="4359"/>
                    <a:pt x="17907" y="4161"/>
                    <a:pt x="17907" y="4161"/>
                  </a:cubicBezTo>
                  <a:cubicBezTo>
                    <a:pt x="17538" y="4161"/>
                    <a:pt x="17353" y="3765"/>
                    <a:pt x="17538" y="3566"/>
                  </a:cubicBezTo>
                  <a:cubicBezTo>
                    <a:pt x="17353" y="3566"/>
                    <a:pt x="17353" y="3566"/>
                    <a:pt x="17353" y="3566"/>
                  </a:cubicBezTo>
                  <a:cubicBezTo>
                    <a:pt x="17353" y="3566"/>
                    <a:pt x="17353" y="3368"/>
                    <a:pt x="17538" y="3368"/>
                  </a:cubicBezTo>
                  <a:cubicBezTo>
                    <a:pt x="17353" y="3170"/>
                    <a:pt x="17538" y="2774"/>
                    <a:pt x="17907" y="2774"/>
                  </a:cubicBezTo>
                  <a:cubicBezTo>
                    <a:pt x="17907" y="2774"/>
                    <a:pt x="17723" y="2576"/>
                    <a:pt x="17723" y="2576"/>
                  </a:cubicBezTo>
                  <a:cubicBezTo>
                    <a:pt x="17723" y="2576"/>
                    <a:pt x="17907" y="2774"/>
                    <a:pt x="17907" y="2774"/>
                  </a:cubicBezTo>
                  <a:cubicBezTo>
                    <a:pt x="18092" y="2576"/>
                    <a:pt x="18461" y="2576"/>
                    <a:pt x="18646" y="2774"/>
                  </a:cubicBezTo>
                  <a:cubicBezTo>
                    <a:pt x="18646" y="2774"/>
                    <a:pt x="18646" y="2576"/>
                    <a:pt x="18830" y="2576"/>
                  </a:cubicBezTo>
                  <a:cubicBezTo>
                    <a:pt x="18646" y="2576"/>
                    <a:pt x="18646" y="2774"/>
                    <a:pt x="18646" y="2774"/>
                  </a:cubicBezTo>
                  <a:cubicBezTo>
                    <a:pt x="19015" y="2774"/>
                    <a:pt x="19200" y="3170"/>
                    <a:pt x="19015" y="3368"/>
                  </a:cubicBezTo>
                  <a:cubicBezTo>
                    <a:pt x="19015" y="3368"/>
                    <a:pt x="19200" y="3566"/>
                    <a:pt x="19200" y="3566"/>
                  </a:cubicBezTo>
                  <a:cubicBezTo>
                    <a:pt x="19200" y="3566"/>
                    <a:pt x="19015" y="3566"/>
                    <a:pt x="19015" y="3566"/>
                  </a:cubicBezTo>
                  <a:cubicBezTo>
                    <a:pt x="19200" y="3765"/>
                    <a:pt x="19015" y="4161"/>
                    <a:pt x="18646" y="4161"/>
                  </a:cubicBezTo>
                  <a:close/>
                  <a:moveTo>
                    <a:pt x="20676" y="4557"/>
                  </a:moveTo>
                  <a:cubicBezTo>
                    <a:pt x="20307" y="4161"/>
                    <a:pt x="19753" y="3566"/>
                    <a:pt x="19200" y="3566"/>
                  </a:cubicBezTo>
                  <a:cubicBezTo>
                    <a:pt x="19753" y="3566"/>
                    <a:pt x="20307" y="2774"/>
                    <a:pt x="20676" y="2377"/>
                  </a:cubicBezTo>
                  <a:cubicBezTo>
                    <a:pt x="20676" y="2576"/>
                    <a:pt x="20861" y="2576"/>
                    <a:pt x="20861" y="2774"/>
                  </a:cubicBezTo>
                  <a:cubicBezTo>
                    <a:pt x="21046" y="3368"/>
                    <a:pt x="20861" y="3963"/>
                    <a:pt x="20676" y="4557"/>
                  </a:cubicBezTo>
                  <a:close/>
                  <a:moveTo>
                    <a:pt x="18276" y="2576"/>
                  </a:moveTo>
                  <a:cubicBezTo>
                    <a:pt x="17907" y="2576"/>
                    <a:pt x="17538" y="2972"/>
                    <a:pt x="17538" y="3566"/>
                  </a:cubicBezTo>
                  <a:cubicBezTo>
                    <a:pt x="17538" y="3963"/>
                    <a:pt x="17907" y="4359"/>
                    <a:pt x="18276" y="4359"/>
                  </a:cubicBezTo>
                  <a:cubicBezTo>
                    <a:pt x="18646" y="4359"/>
                    <a:pt x="19015" y="3963"/>
                    <a:pt x="19015" y="3566"/>
                  </a:cubicBezTo>
                  <a:cubicBezTo>
                    <a:pt x="19015" y="2972"/>
                    <a:pt x="18646" y="2576"/>
                    <a:pt x="18276" y="2576"/>
                  </a:cubicBezTo>
                  <a:close/>
                  <a:moveTo>
                    <a:pt x="18276" y="3963"/>
                  </a:moveTo>
                  <a:cubicBezTo>
                    <a:pt x="18092" y="3963"/>
                    <a:pt x="17907" y="3765"/>
                    <a:pt x="17907" y="3566"/>
                  </a:cubicBezTo>
                  <a:cubicBezTo>
                    <a:pt x="17907" y="3170"/>
                    <a:pt x="18092" y="2972"/>
                    <a:pt x="18276" y="2972"/>
                  </a:cubicBezTo>
                  <a:cubicBezTo>
                    <a:pt x="18461" y="2972"/>
                    <a:pt x="18646" y="3170"/>
                    <a:pt x="18646" y="3566"/>
                  </a:cubicBezTo>
                  <a:cubicBezTo>
                    <a:pt x="18646" y="3765"/>
                    <a:pt x="18461" y="3963"/>
                    <a:pt x="18276" y="3963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25" name="AutoShape 22"/>
            <p:cNvSpPr>
              <a:spLocks/>
            </p:cNvSpPr>
            <p:nvPr/>
          </p:nvSpPr>
          <p:spPr bwMode="auto">
            <a:xfrm>
              <a:off x="2209350" y="2211838"/>
              <a:ext cx="344418" cy="40965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pPr>
                <a:defRPr/>
              </a:pPr>
              <a:r>
                <a:rPr lang="es-ES" sz="2400">
                  <a:solidFill>
                    <a:srgbClr val="F2F2F2"/>
                  </a:solidFill>
                  <a:latin typeface="FontAwesome" charset="0"/>
                  <a:cs typeface="FontAwesome" charset="0"/>
                  <a:sym typeface="FontAwesome" charset="0"/>
                </a:rPr>
                <a:t></a:t>
              </a:r>
              <a:endParaRPr lang="es-ES" sz="1013">
                <a:cs typeface="Calibri" charset="0"/>
              </a:endParaRPr>
            </a:p>
          </p:txBody>
        </p:sp>
      </p:grpSp>
      <p:grpSp>
        <p:nvGrpSpPr>
          <p:cNvPr id="50" name="Group 30"/>
          <p:cNvGrpSpPr>
            <a:grpSpLocks/>
          </p:cNvGrpSpPr>
          <p:nvPr/>
        </p:nvGrpSpPr>
        <p:grpSpPr bwMode="auto">
          <a:xfrm>
            <a:off x="3048001" y="1664653"/>
            <a:ext cx="2595563" cy="2595563"/>
            <a:chOff x="0" y="0"/>
            <a:chExt cx="2595564" cy="2595564"/>
          </a:xfrm>
        </p:grpSpPr>
        <p:sp>
          <p:nvSpPr>
            <p:cNvPr id="51" name="AutoShape 31"/>
            <p:cNvSpPr>
              <a:spLocks/>
            </p:cNvSpPr>
            <p:nvPr/>
          </p:nvSpPr>
          <p:spPr bwMode="auto">
            <a:xfrm>
              <a:off x="0" y="0"/>
              <a:ext cx="1296988" cy="12985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7961"/>
                  </a:moveTo>
                  <a:cubicBezTo>
                    <a:pt x="21600" y="17961"/>
                    <a:pt x="21600" y="17961"/>
                    <a:pt x="21600" y="17961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282" y="0"/>
                    <a:pt x="20964" y="202"/>
                    <a:pt x="20733" y="606"/>
                  </a:cubicBezTo>
                  <a:cubicBezTo>
                    <a:pt x="19636" y="2367"/>
                    <a:pt x="19636" y="2367"/>
                    <a:pt x="19636" y="2367"/>
                  </a:cubicBezTo>
                  <a:cubicBezTo>
                    <a:pt x="19174" y="3147"/>
                    <a:pt x="18192" y="3320"/>
                    <a:pt x="17499" y="2714"/>
                  </a:cubicBezTo>
                  <a:cubicBezTo>
                    <a:pt x="15940" y="1357"/>
                    <a:pt x="15940" y="1357"/>
                    <a:pt x="15940" y="1357"/>
                  </a:cubicBezTo>
                  <a:cubicBezTo>
                    <a:pt x="15218" y="750"/>
                    <a:pt x="14496" y="981"/>
                    <a:pt x="14265" y="1905"/>
                  </a:cubicBezTo>
                  <a:cubicBezTo>
                    <a:pt x="13803" y="3898"/>
                    <a:pt x="13803" y="3898"/>
                    <a:pt x="13803" y="3898"/>
                  </a:cubicBezTo>
                  <a:cubicBezTo>
                    <a:pt x="13601" y="4822"/>
                    <a:pt x="12705" y="5255"/>
                    <a:pt x="11868" y="4880"/>
                  </a:cubicBezTo>
                  <a:cubicBezTo>
                    <a:pt x="9962" y="4100"/>
                    <a:pt x="9962" y="4100"/>
                    <a:pt x="9962" y="4100"/>
                  </a:cubicBezTo>
                  <a:cubicBezTo>
                    <a:pt x="9096" y="3725"/>
                    <a:pt x="8460" y="4187"/>
                    <a:pt x="8547" y="5111"/>
                  </a:cubicBezTo>
                  <a:cubicBezTo>
                    <a:pt x="8720" y="7190"/>
                    <a:pt x="8720" y="7190"/>
                    <a:pt x="8720" y="7190"/>
                  </a:cubicBezTo>
                  <a:cubicBezTo>
                    <a:pt x="8807" y="8114"/>
                    <a:pt x="8114" y="8807"/>
                    <a:pt x="7190" y="8720"/>
                  </a:cubicBezTo>
                  <a:cubicBezTo>
                    <a:pt x="5111" y="8547"/>
                    <a:pt x="5111" y="8547"/>
                    <a:pt x="5111" y="8547"/>
                  </a:cubicBezTo>
                  <a:cubicBezTo>
                    <a:pt x="4187" y="8460"/>
                    <a:pt x="3725" y="9096"/>
                    <a:pt x="4100" y="9962"/>
                  </a:cubicBezTo>
                  <a:cubicBezTo>
                    <a:pt x="4880" y="11868"/>
                    <a:pt x="4880" y="11868"/>
                    <a:pt x="4880" y="11868"/>
                  </a:cubicBezTo>
                  <a:cubicBezTo>
                    <a:pt x="5255" y="12734"/>
                    <a:pt x="4793" y="13601"/>
                    <a:pt x="3898" y="13803"/>
                  </a:cubicBezTo>
                  <a:cubicBezTo>
                    <a:pt x="1877" y="14265"/>
                    <a:pt x="1877" y="14265"/>
                    <a:pt x="1877" y="14265"/>
                  </a:cubicBezTo>
                  <a:cubicBezTo>
                    <a:pt x="981" y="14496"/>
                    <a:pt x="750" y="15247"/>
                    <a:pt x="1357" y="15940"/>
                  </a:cubicBezTo>
                  <a:cubicBezTo>
                    <a:pt x="2714" y="17499"/>
                    <a:pt x="2714" y="17499"/>
                    <a:pt x="2714" y="17499"/>
                  </a:cubicBezTo>
                  <a:cubicBezTo>
                    <a:pt x="3320" y="18192"/>
                    <a:pt x="3147" y="19174"/>
                    <a:pt x="2367" y="19636"/>
                  </a:cubicBezTo>
                  <a:cubicBezTo>
                    <a:pt x="606" y="20733"/>
                    <a:pt x="606" y="20733"/>
                    <a:pt x="606" y="20733"/>
                  </a:cubicBezTo>
                  <a:cubicBezTo>
                    <a:pt x="202" y="20964"/>
                    <a:pt x="0" y="21282"/>
                    <a:pt x="0" y="21600"/>
                  </a:cubicBezTo>
                  <a:cubicBezTo>
                    <a:pt x="17961" y="21600"/>
                    <a:pt x="17961" y="21600"/>
                    <a:pt x="17961" y="21600"/>
                  </a:cubicBezTo>
                  <a:cubicBezTo>
                    <a:pt x="17961" y="19578"/>
                    <a:pt x="19578" y="17961"/>
                    <a:pt x="21600" y="17961"/>
                  </a:cubicBezTo>
                </a:path>
              </a:pathLst>
            </a:custGeom>
            <a:solidFill>
              <a:srgbClr val="4658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52" name="AutoShape 32"/>
            <p:cNvSpPr>
              <a:spLocks/>
            </p:cNvSpPr>
            <p:nvPr/>
          </p:nvSpPr>
          <p:spPr bwMode="auto">
            <a:xfrm>
              <a:off x="0" y="1298576"/>
              <a:ext cx="1296988" cy="12969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38"/>
                  </a:moveTo>
                  <a:cubicBezTo>
                    <a:pt x="21600" y="3638"/>
                    <a:pt x="21600" y="3638"/>
                    <a:pt x="21600" y="3638"/>
                  </a:cubicBezTo>
                  <a:cubicBezTo>
                    <a:pt x="19578" y="3638"/>
                    <a:pt x="17961" y="1992"/>
                    <a:pt x="17961" y="0"/>
                  </a:cubicBezTo>
                  <a:cubicBezTo>
                    <a:pt x="17961" y="0"/>
                    <a:pt x="17961" y="0"/>
                    <a:pt x="1796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7"/>
                    <a:pt x="202" y="635"/>
                    <a:pt x="606" y="866"/>
                  </a:cubicBezTo>
                  <a:cubicBezTo>
                    <a:pt x="2367" y="1934"/>
                    <a:pt x="2367" y="1934"/>
                    <a:pt x="2367" y="1934"/>
                  </a:cubicBezTo>
                  <a:cubicBezTo>
                    <a:pt x="3147" y="2425"/>
                    <a:pt x="3320" y="3378"/>
                    <a:pt x="2714" y="4071"/>
                  </a:cubicBezTo>
                  <a:cubicBezTo>
                    <a:pt x="1357" y="5659"/>
                    <a:pt x="1357" y="5659"/>
                    <a:pt x="1357" y="5659"/>
                  </a:cubicBezTo>
                  <a:cubicBezTo>
                    <a:pt x="750" y="6352"/>
                    <a:pt x="981" y="7103"/>
                    <a:pt x="1877" y="7305"/>
                  </a:cubicBezTo>
                  <a:cubicBezTo>
                    <a:pt x="3898" y="7796"/>
                    <a:pt x="3898" y="7796"/>
                    <a:pt x="3898" y="7796"/>
                  </a:cubicBezTo>
                  <a:cubicBezTo>
                    <a:pt x="4793" y="7998"/>
                    <a:pt x="5255" y="8865"/>
                    <a:pt x="4880" y="9731"/>
                  </a:cubicBezTo>
                  <a:cubicBezTo>
                    <a:pt x="4100" y="11637"/>
                    <a:pt x="4100" y="11637"/>
                    <a:pt x="4100" y="11637"/>
                  </a:cubicBezTo>
                  <a:cubicBezTo>
                    <a:pt x="3725" y="12474"/>
                    <a:pt x="4187" y="13110"/>
                    <a:pt x="5111" y="13052"/>
                  </a:cubicBezTo>
                  <a:cubicBezTo>
                    <a:pt x="7190" y="12879"/>
                    <a:pt x="7190" y="12879"/>
                    <a:pt x="7190" y="12879"/>
                  </a:cubicBezTo>
                  <a:cubicBezTo>
                    <a:pt x="8114" y="12792"/>
                    <a:pt x="8807" y="13485"/>
                    <a:pt x="8720" y="14409"/>
                  </a:cubicBezTo>
                  <a:cubicBezTo>
                    <a:pt x="8547" y="16459"/>
                    <a:pt x="8547" y="16459"/>
                    <a:pt x="8547" y="16459"/>
                  </a:cubicBezTo>
                  <a:cubicBezTo>
                    <a:pt x="8460" y="17383"/>
                    <a:pt x="9096" y="17845"/>
                    <a:pt x="9962" y="17499"/>
                  </a:cubicBezTo>
                  <a:cubicBezTo>
                    <a:pt x="11868" y="16690"/>
                    <a:pt x="11868" y="16690"/>
                    <a:pt x="11868" y="16690"/>
                  </a:cubicBezTo>
                  <a:cubicBezTo>
                    <a:pt x="12705" y="16344"/>
                    <a:pt x="13601" y="16777"/>
                    <a:pt x="13803" y="17672"/>
                  </a:cubicBezTo>
                  <a:cubicBezTo>
                    <a:pt x="14265" y="19694"/>
                    <a:pt x="14265" y="19694"/>
                    <a:pt x="14265" y="19694"/>
                  </a:cubicBezTo>
                  <a:cubicBezTo>
                    <a:pt x="14496" y="20589"/>
                    <a:pt x="15218" y="20849"/>
                    <a:pt x="15940" y="20242"/>
                  </a:cubicBezTo>
                  <a:cubicBezTo>
                    <a:pt x="17499" y="18885"/>
                    <a:pt x="17499" y="18885"/>
                    <a:pt x="17499" y="18885"/>
                  </a:cubicBezTo>
                  <a:cubicBezTo>
                    <a:pt x="18192" y="18279"/>
                    <a:pt x="19174" y="18423"/>
                    <a:pt x="19636" y="19232"/>
                  </a:cubicBezTo>
                  <a:cubicBezTo>
                    <a:pt x="20733" y="20993"/>
                    <a:pt x="20733" y="20993"/>
                    <a:pt x="20733" y="20993"/>
                  </a:cubicBezTo>
                  <a:cubicBezTo>
                    <a:pt x="20964" y="21397"/>
                    <a:pt x="21282" y="21600"/>
                    <a:pt x="21600" y="21600"/>
                  </a:cubicBezTo>
                  <a:cubicBezTo>
                    <a:pt x="21600" y="3638"/>
                    <a:pt x="21600" y="3638"/>
                    <a:pt x="21600" y="3638"/>
                  </a:cubicBezTo>
                </a:path>
              </a:pathLst>
            </a:custGeom>
            <a:solidFill>
              <a:srgbClr val="8DC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53" name="AutoShape 33"/>
            <p:cNvSpPr>
              <a:spLocks/>
            </p:cNvSpPr>
            <p:nvPr/>
          </p:nvSpPr>
          <p:spPr bwMode="auto">
            <a:xfrm>
              <a:off x="1296988" y="0"/>
              <a:ext cx="1298576" cy="12985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993" y="20733"/>
                  </a:moveTo>
                  <a:cubicBezTo>
                    <a:pt x="19232" y="19636"/>
                    <a:pt x="19232" y="19636"/>
                    <a:pt x="19232" y="19636"/>
                  </a:cubicBezTo>
                  <a:cubicBezTo>
                    <a:pt x="18423" y="19174"/>
                    <a:pt x="18279" y="18192"/>
                    <a:pt x="18885" y="17499"/>
                  </a:cubicBezTo>
                  <a:cubicBezTo>
                    <a:pt x="20242" y="15940"/>
                    <a:pt x="20242" y="15940"/>
                    <a:pt x="20242" y="15940"/>
                  </a:cubicBezTo>
                  <a:cubicBezTo>
                    <a:pt x="20849" y="15247"/>
                    <a:pt x="20589" y="14496"/>
                    <a:pt x="19694" y="14265"/>
                  </a:cubicBezTo>
                  <a:cubicBezTo>
                    <a:pt x="17672" y="13803"/>
                    <a:pt x="17672" y="13803"/>
                    <a:pt x="17672" y="13803"/>
                  </a:cubicBezTo>
                  <a:cubicBezTo>
                    <a:pt x="16777" y="13601"/>
                    <a:pt x="16344" y="12734"/>
                    <a:pt x="16690" y="11868"/>
                  </a:cubicBezTo>
                  <a:cubicBezTo>
                    <a:pt x="17499" y="9962"/>
                    <a:pt x="17499" y="9962"/>
                    <a:pt x="17499" y="9962"/>
                  </a:cubicBezTo>
                  <a:cubicBezTo>
                    <a:pt x="17845" y="9096"/>
                    <a:pt x="17383" y="8460"/>
                    <a:pt x="16459" y="8547"/>
                  </a:cubicBezTo>
                  <a:cubicBezTo>
                    <a:pt x="14409" y="8720"/>
                    <a:pt x="14409" y="8720"/>
                    <a:pt x="14409" y="8720"/>
                  </a:cubicBezTo>
                  <a:cubicBezTo>
                    <a:pt x="13485" y="8807"/>
                    <a:pt x="12792" y="8114"/>
                    <a:pt x="12879" y="7190"/>
                  </a:cubicBezTo>
                  <a:cubicBezTo>
                    <a:pt x="13052" y="5111"/>
                    <a:pt x="13052" y="5111"/>
                    <a:pt x="13052" y="5111"/>
                  </a:cubicBezTo>
                  <a:cubicBezTo>
                    <a:pt x="13110" y="4187"/>
                    <a:pt x="12474" y="3725"/>
                    <a:pt x="11637" y="4100"/>
                  </a:cubicBezTo>
                  <a:cubicBezTo>
                    <a:pt x="9731" y="4880"/>
                    <a:pt x="9731" y="4880"/>
                    <a:pt x="9731" y="4880"/>
                  </a:cubicBezTo>
                  <a:cubicBezTo>
                    <a:pt x="8865" y="5255"/>
                    <a:pt x="7998" y="4822"/>
                    <a:pt x="7796" y="3898"/>
                  </a:cubicBezTo>
                  <a:cubicBezTo>
                    <a:pt x="7305" y="1905"/>
                    <a:pt x="7305" y="1905"/>
                    <a:pt x="7305" y="1905"/>
                  </a:cubicBezTo>
                  <a:cubicBezTo>
                    <a:pt x="7103" y="981"/>
                    <a:pt x="6352" y="750"/>
                    <a:pt x="5659" y="1357"/>
                  </a:cubicBezTo>
                  <a:cubicBezTo>
                    <a:pt x="4071" y="2714"/>
                    <a:pt x="4071" y="2714"/>
                    <a:pt x="4071" y="2714"/>
                  </a:cubicBezTo>
                  <a:cubicBezTo>
                    <a:pt x="3378" y="3320"/>
                    <a:pt x="2425" y="3147"/>
                    <a:pt x="1934" y="2367"/>
                  </a:cubicBezTo>
                  <a:cubicBezTo>
                    <a:pt x="866" y="606"/>
                    <a:pt x="866" y="606"/>
                    <a:pt x="866" y="606"/>
                  </a:cubicBezTo>
                  <a:cubicBezTo>
                    <a:pt x="635" y="202"/>
                    <a:pt x="317" y="0"/>
                    <a:pt x="0" y="0"/>
                  </a:cubicBezTo>
                  <a:cubicBezTo>
                    <a:pt x="0" y="17961"/>
                    <a:pt x="0" y="17961"/>
                    <a:pt x="0" y="17961"/>
                  </a:cubicBezTo>
                  <a:cubicBezTo>
                    <a:pt x="1992" y="17961"/>
                    <a:pt x="3638" y="19578"/>
                    <a:pt x="3638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21282"/>
                    <a:pt x="21397" y="20964"/>
                    <a:pt x="20993" y="20733"/>
                  </a:cubicBezTo>
                </a:path>
              </a:pathLst>
            </a:custGeom>
            <a:solidFill>
              <a:srgbClr val="45C1A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54" name="AutoShape 34"/>
            <p:cNvSpPr>
              <a:spLocks/>
            </p:cNvSpPr>
            <p:nvPr/>
          </p:nvSpPr>
          <p:spPr bwMode="auto">
            <a:xfrm>
              <a:off x="1296988" y="1298576"/>
              <a:ext cx="1298576" cy="12969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672" y="7796"/>
                  </a:moveTo>
                  <a:cubicBezTo>
                    <a:pt x="19694" y="7305"/>
                    <a:pt x="19694" y="7305"/>
                    <a:pt x="19694" y="7305"/>
                  </a:cubicBezTo>
                  <a:cubicBezTo>
                    <a:pt x="20589" y="7103"/>
                    <a:pt x="20849" y="6352"/>
                    <a:pt x="20242" y="5659"/>
                  </a:cubicBezTo>
                  <a:cubicBezTo>
                    <a:pt x="18885" y="4071"/>
                    <a:pt x="18885" y="4071"/>
                    <a:pt x="18885" y="4071"/>
                  </a:cubicBezTo>
                  <a:cubicBezTo>
                    <a:pt x="18279" y="3378"/>
                    <a:pt x="18423" y="2425"/>
                    <a:pt x="19232" y="1934"/>
                  </a:cubicBezTo>
                  <a:cubicBezTo>
                    <a:pt x="20993" y="866"/>
                    <a:pt x="20993" y="866"/>
                    <a:pt x="20993" y="866"/>
                  </a:cubicBezTo>
                  <a:cubicBezTo>
                    <a:pt x="21397" y="635"/>
                    <a:pt x="21600" y="317"/>
                    <a:pt x="21600" y="0"/>
                  </a:cubicBezTo>
                  <a:cubicBezTo>
                    <a:pt x="3638" y="0"/>
                    <a:pt x="3638" y="0"/>
                    <a:pt x="3638" y="0"/>
                  </a:cubicBezTo>
                  <a:cubicBezTo>
                    <a:pt x="3638" y="0"/>
                    <a:pt x="3638" y="0"/>
                    <a:pt x="3638" y="0"/>
                  </a:cubicBezTo>
                  <a:cubicBezTo>
                    <a:pt x="3638" y="1992"/>
                    <a:pt x="1992" y="3638"/>
                    <a:pt x="0" y="3638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317" y="21600"/>
                    <a:pt x="635" y="21397"/>
                    <a:pt x="866" y="20993"/>
                  </a:cubicBezTo>
                  <a:cubicBezTo>
                    <a:pt x="1934" y="19232"/>
                    <a:pt x="1934" y="19232"/>
                    <a:pt x="1934" y="19232"/>
                  </a:cubicBezTo>
                  <a:cubicBezTo>
                    <a:pt x="2425" y="18423"/>
                    <a:pt x="3378" y="18279"/>
                    <a:pt x="4071" y="18885"/>
                  </a:cubicBezTo>
                  <a:cubicBezTo>
                    <a:pt x="5659" y="20242"/>
                    <a:pt x="5659" y="20242"/>
                    <a:pt x="5659" y="20242"/>
                  </a:cubicBezTo>
                  <a:cubicBezTo>
                    <a:pt x="6352" y="20849"/>
                    <a:pt x="7103" y="20589"/>
                    <a:pt x="7305" y="19694"/>
                  </a:cubicBezTo>
                  <a:cubicBezTo>
                    <a:pt x="7796" y="17672"/>
                    <a:pt x="7796" y="17672"/>
                    <a:pt x="7796" y="17672"/>
                  </a:cubicBezTo>
                  <a:cubicBezTo>
                    <a:pt x="7998" y="16777"/>
                    <a:pt x="8865" y="16344"/>
                    <a:pt x="9731" y="16690"/>
                  </a:cubicBezTo>
                  <a:cubicBezTo>
                    <a:pt x="11637" y="17499"/>
                    <a:pt x="11637" y="17499"/>
                    <a:pt x="11637" y="17499"/>
                  </a:cubicBezTo>
                  <a:cubicBezTo>
                    <a:pt x="12474" y="17845"/>
                    <a:pt x="13110" y="17383"/>
                    <a:pt x="13052" y="16459"/>
                  </a:cubicBezTo>
                  <a:cubicBezTo>
                    <a:pt x="12879" y="14409"/>
                    <a:pt x="12879" y="14409"/>
                    <a:pt x="12879" y="14409"/>
                  </a:cubicBezTo>
                  <a:cubicBezTo>
                    <a:pt x="12792" y="13485"/>
                    <a:pt x="13485" y="12792"/>
                    <a:pt x="14409" y="12879"/>
                  </a:cubicBezTo>
                  <a:cubicBezTo>
                    <a:pt x="16459" y="13052"/>
                    <a:pt x="16459" y="13052"/>
                    <a:pt x="16459" y="13052"/>
                  </a:cubicBezTo>
                  <a:cubicBezTo>
                    <a:pt x="17383" y="13110"/>
                    <a:pt x="17845" y="12474"/>
                    <a:pt x="17499" y="11637"/>
                  </a:cubicBezTo>
                  <a:cubicBezTo>
                    <a:pt x="16690" y="9731"/>
                    <a:pt x="16690" y="9731"/>
                    <a:pt x="16690" y="9731"/>
                  </a:cubicBezTo>
                  <a:cubicBezTo>
                    <a:pt x="16344" y="8865"/>
                    <a:pt x="16777" y="7998"/>
                    <a:pt x="17672" y="7796"/>
                  </a:cubicBezTo>
                </a:path>
              </a:pathLst>
            </a:custGeom>
            <a:solidFill>
              <a:srgbClr val="1C9FB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</p:grpSp>
      <p:grpSp>
        <p:nvGrpSpPr>
          <p:cNvPr id="55" name="Group 35"/>
          <p:cNvGrpSpPr>
            <a:grpSpLocks/>
          </p:cNvGrpSpPr>
          <p:nvPr/>
        </p:nvGrpSpPr>
        <p:grpSpPr bwMode="auto">
          <a:xfrm>
            <a:off x="1293814" y="3772853"/>
            <a:ext cx="1830387" cy="749300"/>
            <a:chOff x="-1" y="0"/>
            <a:chExt cx="1828801" cy="750039"/>
          </a:xfrm>
        </p:grpSpPr>
        <p:sp>
          <p:nvSpPr>
            <p:cNvPr id="56" name="AutoShape 36"/>
            <p:cNvSpPr>
              <a:spLocks/>
            </p:cNvSpPr>
            <p:nvPr/>
          </p:nvSpPr>
          <p:spPr bwMode="auto">
            <a:xfrm flipH="1">
              <a:off x="456803" y="0"/>
              <a:ext cx="1371997" cy="4576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10800" y="0"/>
                  </a:lnTo>
                  <a:lnTo>
                    <a:pt x="10800" y="21600"/>
                  </a:lnTo>
                  <a:lnTo>
                    <a:pt x="21600" y="21600"/>
                  </a:lnTo>
                </a:path>
              </a:pathLst>
            </a:custGeom>
            <a:noFill/>
            <a:ln w="9525" cap="flat" cmpd="sng">
              <a:solidFill>
                <a:srgbClr val="BFBFBF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grpSp>
          <p:nvGrpSpPr>
            <p:cNvPr id="57" name="Group 37"/>
            <p:cNvGrpSpPr>
              <a:grpSpLocks/>
            </p:cNvGrpSpPr>
            <p:nvPr/>
          </p:nvGrpSpPr>
          <p:grpSpPr bwMode="auto">
            <a:xfrm>
              <a:off x="-1" y="152400"/>
              <a:ext cx="594230" cy="597639"/>
              <a:chOff x="-1" y="0"/>
              <a:chExt cx="594230" cy="597639"/>
            </a:xfrm>
          </p:grpSpPr>
          <p:sp>
            <p:nvSpPr>
              <p:cNvPr id="58" name="AutoShape 38"/>
              <p:cNvSpPr>
                <a:spLocks/>
              </p:cNvSpPr>
              <p:nvPr/>
            </p:nvSpPr>
            <p:spPr bwMode="auto">
              <a:xfrm>
                <a:off x="-1" y="150"/>
                <a:ext cx="594797" cy="597489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9"/>
                      <a:pt x="6724" y="20639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5C1A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>
                  <a:defRPr/>
                </a:pPr>
                <a:endParaRPr lang="es-ES" sz="8800">
                  <a:solidFill>
                    <a:srgbClr val="FFFFFF"/>
                  </a:solidFill>
                  <a:cs typeface="Calibri" charset="0"/>
                </a:endParaRPr>
              </a:p>
            </p:txBody>
          </p:sp>
          <p:grpSp>
            <p:nvGrpSpPr>
              <p:cNvPr id="59" name="Group 39"/>
              <p:cNvGrpSpPr>
                <a:grpSpLocks/>
              </p:cNvGrpSpPr>
              <p:nvPr/>
            </p:nvGrpSpPr>
            <p:grpSpPr bwMode="auto">
              <a:xfrm>
                <a:off x="152399" y="152400"/>
                <a:ext cx="320400" cy="309478"/>
                <a:chOff x="-1" y="0"/>
                <a:chExt cx="320400" cy="309478"/>
              </a:xfrm>
            </p:grpSpPr>
            <p:sp>
              <p:nvSpPr>
                <p:cNvPr id="60" name="AutoShape 40"/>
                <p:cNvSpPr>
                  <a:spLocks/>
                </p:cNvSpPr>
                <p:nvPr/>
              </p:nvSpPr>
              <p:spPr bwMode="auto">
                <a:xfrm>
                  <a:off x="114068" y="124247"/>
                  <a:ext cx="34895" cy="33371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>
                    <a:defRPr/>
                  </a:pPr>
                  <a:endParaRPr lang="es-ES" sz="1013">
                    <a:cs typeface="Calibri" charset="0"/>
                  </a:endParaRPr>
                </a:p>
              </p:txBody>
            </p:sp>
            <p:sp>
              <p:nvSpPr>
                <p:cNvPr id="61" name="AutoShape 41"/>
                <p:cNvSpPr>
                  <a:spLocks/>
                </p:cNvSpPr>
                <p:nvPr/>
              </p:nvSpPr>
              <p:spPr bwMode="auto">
                <a:xfrm>
                  <a:off x="169582" y="124247"/>
                  <a:ext cx="36481" cy="33371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>
                    <a:defRPr/>
                  </a:pPr>
                  <a:endParaRPr lang="es-ES" sz="1013">
                    <a:cs typeface="Calibri" charset="0"/>
                  </a:endParaRPr>
                </a:p>
              </p:txBody>
            </p:sp>
            <p:sp>
              <p:nvSpPr>
                <p:cNvPr id="62" name="AutoShape 42"/>
                <p:cNvSpPr>
                  <a:spLocks/>
                </p:cNvSpPr>
                <p:nvPr/>
              </p:nvSpPr>
              <p:spPr bwMode="auto">
                <a:xfrm>
                  <a:off x="225097" y="124247"/>
                  <a:ext cx="36480" cy="33371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>
                    <a:defRPr/>
                  </a:pPr>
                  <a:endParaRPr lang="es-ES" sz="1013">
                    <a:cs typeface="Calibri" charset="0"/>
                  </a:endParaRPr>
                </a:p>
              </p:txBody>
            </p:sp>
            <p:sp>
              <p:nvSpPr>
                <p:cNvPr id="63" name="AutoShape 43"/>
                <p:cNvSpPr>
                  <a:spLocks/>
                </p:cNvSpPr>
                <p:nvPr/>
              </p:nvSpPr>
              <p:spPr bwMode="auto">
                <a:xfrm>
                  <a:off x="114068" y="173509"/>
                  <a:ext cx="34895" cy="34959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>
                    <a:defRPr/>
                  </a:pPr>
                  <a:endParaRPr lang="es-ES" sz="1013">
                    <a:cs typeface="Calibri" charset="0"/>
                  </a:endParaRPr>
                </a:p>
              </p:txBody>
            </p:sp>
            <p:sp>
              <p:nvSpPr>
                <p:cNvPr id="64" name="AutoShape 44"/>
                <p:cNvSpPr>
                  <a:spLocks/>
                </p:cNvSpPr>
                <p:nvPr/>
              </p:nvSpPr>
              <p:spPr bwMode="auto">
                <a:xfrm>
                  <a:off x="169582" y="173509"/>
                  <a:ext cx="36481" cy="34959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>
                    <a:defRPr/>
                  </a:pPr>
                  <a:endParaRPr lang="es-ES" sz="1013">
                    <a:cs typeface="Calibri" charset="0"/>
                  </a:endParaRPr>
                </a:p>
              </p:txBody>
            </p:sp>
            <p:sp>
              <p:nvSpPr>
                <p:cNvPr id="65" name="AutoShape 45"/>
                <p:cNvSpPr>
                  <a:spLocks/>
                </p:cNvSpPr>
                <p:nvPr/>
              </p:nvSpPr>
              <p:spPr bwMode="auto">
                <a:xfrm>
                  <a:off x="225097" y="173509"/>
                  <a:ext cx="36480" cy="34959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>
                    <a:defRPr/>
                  </a:pPr>
                  <a:endParaRPr lang="es-ES" sz="1013">
                    <a:cs typeface="Calibri" charset="0"/>
                  </a:endParaRPr>
                </a:p>
              </p:txBody>
            </p:sp>
            <p:sp>
              <p:nvSpPr>
                <p:cNvPr id="66" name="AutoShape 46"/>
                <p:cNvSpPr>
                  <a:spLocks/>
                </p:cNvSpPr>
                <p:nvPr/>
              </p:nvSpPr>
              <p:spPr bwMode="auto">
                <a:xfrm>
                  <a:off x="114068" y="225948"/>
                  <a:ext cx="34895" cy="33371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>
                    <a:defRPr/>
                  </a:pPr>
                  <a:endParaRPr lang="es-ES" sz="1013">
                    <a:cs typeface="Calibri" charset="0"/>
                  </a:endParaRPr>
                </a:p>
              </p:txBody>
            </p:sp>
            <p:sp>
              <p:nvSpPr>
                <p:cNvPr id="67" name="AutoShape 47"/>
                <p:cNvSpPr>
                  <a:spLocks/>
                </p:cNvSpPr>
                <p:nvPr/>
              </p:nvSpPr>
              <p:spPr bwMode="auto">
                <a:xfrm>
                  <a:off x="58553" y="173509"/>
                  <a:ext cx="36481" cy="34959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>
                    <a:defRPr/>
                  </a:pPr>
                  <a:endParaRPr lang="es-ES" sz="1013">
                    <a:cs typeface="Calibri" charset="0"/>
                  </a:endParaRPr>
                </a:p>
              </p:txBody>
            </p:sp>
            <p:sp>
              <p:nvSpPr>
                <p:cNvPr id="68" name="AutoShape 48"/>
                <p:cNvSpPr>
                  <a:spLocks/>
                </p:cNvSpPr>
                <p:nvPr/>
              </p:nvSpPr>
              <p:spPr bwMode="auto">
                <a:xfrm>
                  <a:off x="58553" y="225948"/>
                  <a:ext cx="36481" cy="33371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>
                    <a:defRPr/>
                  </a:pPr>
                  <a:endParaRPr lang="es-ES" sz="1013">
                    <a:cs typeface="Calibri" charset="0"/>
                  </a:endParaRPr>
                </a:p>
              </p:txBody>
            </p:sp>
            <p:sp>
              <p:nvSpPr>
                <p:cNvPr id="69" name="AutoShape 49"/>
                <p:cNvSpPr>
                  <a:spLocks/>
                </p:cNvSpPr>
                <p:nvPr/>
              </p:nvSpPr>
              <p:spPr bwMode="auto">
                <a:xfrm>
                  <a:off x="169582" y="225948"/>
                  <a:ext cx="36481" cy="33371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>
                    <a:defRPr/>
                  </a:pPr>
                  <a:endParaRPr lang="es-ES" sz="1013">
                    <a:cs typeface="Calibri" charset="0"/>
                  </a:endParaRPr>
                </a:p>
              </p:txBody>
            </p:sp>
            <p:sp>
              <p:nvSpPr>
                <p:cNvPr id="70" name="AutoShape 50"/>
                <p:cNvSpPr>
                  <a:spLocks/>
                </p:cNvSpPr>
                <p:nvPr/>
              </p:nvSpPr>
              <p:spPr bwMode="auto">
                <a:xfrm>
                  <a:off x="225097" y="225948"/>
                  <a:ext cx="36480" cy="33371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>
                    <a:defRPr/>
                  </a:pPr>
                  <a:endParaRPr lang="es-ES" sz="1013">
                    <a:cs typeface="Calibri" charset="0"/>
                  </a:endParaRPr>
                </a:p>
              </p:txBody>
            </p:sp>
            <p:sp>
              <p:nvSpPr>
                <p:cNvPr id="71" name="AutoShape 51"/>
                <p:cNvSpPr>
                  <a:spLocks/>
                </p:cNvSpPr>
                <p:nvPr/>
              </p:nvSpPr>
              <p:spPr bwMode="auto">
                <a:xfrm>
                  <a:off x="-133" y="22547"/>
                  <a:ext cx="320397" cy="287621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1354" y="0"/>
                      </a:moveTo>
                      <a:lnTo>
                        <a:pt x="18409" y="0"/>
                      </a:lnTo>
                      <a:lnTo>
                        <a:pt x="18409" y="2187"/>
                      </a:lnTo>
                      <a:lnTo>
                        <a:pt x="15463" y="2187"/>
                      </a:lnTo>
                      <a:lnTo>
                        <a:pt x="15463" y="0"/>
                      </a:lnTo>
                      <a:lnTo>
                        <a:pt x="6381" y="0"/>
                      </a:lnTo>
                      <a:lnTo>
                        <a:pt x="6381" y="2187"/>
                      </a:lnTo>
                      <a:lnTo>
                        <a:pt x="3436" y="2187"/>
                      </a:lnTo>
                      <a:lnTo>
                        <a:pt x="3436" y="0"/>
                      </a:lnTo>
                      <a:lnTo>
                        <a:pt x="0" y="0"/>
                      </a:lnTo>
                      <a:lnTo>
                        <a:pt x="0" y="21599"/>
                      </a:lnTo>
                      <a:lnTo>
                        <a:pt x="21599" y="21599"/>
                      </a:lnTo>
                      <a:lnTo>
                        <a:pt x="21354" y="0"/>
                      </a:lnTo>
                      <a:close/>
                      <a:moveTo>
                        <a:pt x="19881" y="19686"/>
                      </a:moveTo>
                      <a:lnTo>
                        <a:pt x="1595" y="19686"/>
                      </a:lnTo>
                      <a:lnTo>
                        <a:pt x="1595" y="6015"/>
                      </a:lnTo>
                      <a:lnTo>
                        <a:pt x="19881" y="6015"/>
                      </a:lnTo>
                      <a:lnTo>
                        <a:pt x="19881" y="1968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>
                    <a:defRPr/>
                  </a:pPr>
                  <a:endParaRPr lang="es-ES" sz="1013">
                    <a:cs typeface="Calibri" charset="0"/>
                  </a:endParaRPr>
                </a:p>
              </p:txBody>
            </p:sp>
            <p:sp>
              <p:nvSpPr>
                <p:cNvPr id="72" name="AutoShape 52"/>
                <p:cNvSpPr>
                  <a:spLocks/>
                </p:cNvSpPr>
                <p:nvPr/>
              </p:nvSpPr>
              <p:spPr bwMode="auto">
                <a:xfrm>
                  <a:off x="60140" y="300"/>
                  <a:ext cx="26964" cy="44494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>
                    <a:defRPr/>
                  </a:pPr>
                  <a:endParaRPr lang="es-ES" sz="1013">
                    <a:cs typeface="Calibri" charset="0"/>
                  </a:endParaRPr>
                </a:p>
              </p:txBody>
            </p:sp>
            <p:sp>
              <p:nvSpPr>
                <p:cNvPr id="73" name="AutoShape 53"/>
                <p:cNvSpPr>
                  <a:spLocks/>
                </p:cNvSpPr>
                <p:nvPr/>
              </p:nvSpPr>
              <p:spPr bwMode="auto">
                <a:xfrm>
                  <a:off x="240958" y="300"/>
                  <a:ext cx="25378" cy="44494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>
                    <a:defRPr/>
                  </a:pPr>
                  <a:endParaRPr lang="es-ES" sz="1013">
                    <a:cs typeface="Calibri" charset="0"/>
                  </a:endParaRPr>
                </a:p>
              </p:txBody>
            </p:sp>
          </p:grpSp>
        </p:grpSp>
      </p:grpSp>
      <p:grpSp>
        <p:nvGrpSpPr>
          <p:cNvPr id="74" name="Group 54"/>
          <p:cNvGrpSpPr>
            <a:grpSpLocks/>
          </p:cNvGrpSpPr>
          <p:nvPr/>
        </p:nvGrpSpPr>
        <p:grpSpPr bwMode="auto">
          <a:xfrm>
            <a:off x="5638800" y="1574167"/>
            <a:ext cx="1295400" cy="598487"/>
            <a:chOff x="0" y="0"/>
            <a:chExt cx="1295401" cy="597639"/>
          </a:xfrm>
        </p:grpSpPr>
        <p:grpSp>
          <p:nvGrpSpPr>
            <p:cNvPr id="75" name="Group 55"/>
            <p:cNvGrpSpPr>
              <a:grpSpLocks/>
            </p:cNvGrpSpPr>
            <p:nvPr/>
          </p:nvGrpSpPr>
          <p:grpSpPr bwMode="auto">
            <a:xfrm>
              <a:off x="0" y="0"/>
              <a:ext cx="1295401" cy="597639"/>
              <a:chOff x="0" y="0"/>
              <a:chExt cx="1295401" cy="597639"/>
            </a:xfrm>
          </p:grpSpPr>
          <p:sp>
            <p:nvSpPr>
              <p:cNvPr id="77" name="AutoShape 56"/>
              <p:cNvSpPr>
                <a:spLocks/>
              </p:cNvSpPr>
              <p:nvPr/>
            </p:nvSpPr>
            <p:spPr bwMode="auto">
              <a:xfrm>
                <a:off x="701676" y="0"/>
                <a:ext cx="593725" cy="597639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9"/>
                      <a:pt x="6724" y="20639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1C9FB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>
                  <a:defRPr/>
                </a:pPr>
                <a:endParaRPr lang="es-ES" sz="8800">
                  <a:solidFill>
                    <a:srgbClr val="FFFFFF"/>
                  </a:solidFill>
                  <a:cs typeface="Calibri" charset="0"/>
                </a:endParaRPr>
              </a:p>
            </p:txBody>
          </p:sp>
          <p:sp>
            <p:nvSpPr>
              <p:cNvPr id="78" name="AutoShape 57"/>
              <p:cNvSpPr>
                <a:spLocks/>
              </p:cNvSpPr>
              <p:nvPr/>
            </p:nvSpPr>
            <p:spPr bwMode="auto">
              <a:xfrm flipH="1">
                <a:off x="0" y="298027"/>
                <a:ext cx="701676" cy="2996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10800" y="0"/>
                    </a:lnTo>
                    <a:lnTo>
                      <a:pt x="10800" y="21599"/>
                    </a:lnTo>
                    <a:lnTo>
                      <a:pt x="21599" y="21599"/>
                    </a:lnTo>
                  </a:path>
                </a:pathLst>
              </a:custGeom>
              <a:noFill/>
              <a:ln w="9525" cap="flat" cmpd="sng">
                <a:solidFill>
                  <a:srgbClr val="BFBFBF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>
                  <a:defRPr/>
                </a:pPr>
                <a:endParaRPr lang="es-ES" sz="1013">
                  <a:cs typeface="Calibri" charset="0"/>
                </a:endParaRPr>
              </a:p>
            </p:txBody>
          </p:sp>
        </p:grpSp>
        <p:sp>
          <p:nvSpPr>
            <p:cNvPr id="76" name="AutoShape 58"/>
            <p:cNvSpPr>
              <a:spLocks/>
            </p:cNvSpPr>
            <p:nvPr/>
          </p:nvSpPr>
          <p:spPr bwMode="auto">
            <a:xfrm>
              <a:off x="815976" y="161696"/>
              <a:ext cx="381000" cy="25681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573" y="9373"/>
                  </a:moveTo>
                  <a:cubicBezTo>
                    <a:pt x="18710" y="8762"/>
                    <a:pt x="18710" y="8150"/>
                    <a:pt x="18710" y="7539"/>
                  </a:cubicBezTo>
                  <a:cubicBezTo>
                    <a:pt x="18710" y="3260"/>
                    <a:pt x="16509" y="0"/>
                    <a:pt x="13620" y="0"/>
                  </a:cubicBezTo>
                  <a:cubicBezTo>
                    <a:pt x="10456" y="0"/>
                    <a:pt x="10043" y="3667"/>
                    <a:pt x="10043" y="3667"/>
                  </a:cubicBezTo>
                  <a:cubicBezTo>
                    <a:pt x="10043" y="3667"/>
                    <a:pt x="8667" y="1222"/>
                    <a:pt x="6191" y="1630"/>
                  </a:cubicBezTo>
                  <a:cubicBezTo>
                    <a:pt x="4127" y="2241"/>
                    <a:pt x="2614" y="5094"/>
                    <a:pt x="2614" y="7947"/>
                  </a:cubicBezTo>
                  <a:cubicBezTo>
                    <a:pt x="2614" y="8558"/>
                    <a:pt x="2751" y="8966"/>
                    <a:pt x="2751" y="9577"/>
                  </a:cubicBezTo>
                  <a:cubicBezTo>
                    <a:pt x="1238" y="10392"/>
                    <a:pt x="0" y="12633"/>
                    <a:pt x="0" y="15283"/>
                  </a:cubicBezTo>
                  <a:cubicBezTo>
                    <a:pt x="0" y="18747"/>
                    <a:pt x="1926" y="21599"/>
                    <a:pt x="4264" y="21599"/>
                  </a:cubicBezTo>
                  <a:cubicBezTo>
                    <a:pt x="17335" y="21599"/>
                    <a:pt x="17335" y="21599"/>
                    <a:pt x="17335" y="21599"/>
                  </a:cubicBezTo>
                  <a:cubicBezTo>
                    <a:pt x="19673" y="21599"/>
                    <a:pt x="21599" y="18747"/>
                    <a:pt x="21599" y="15283"/>
                  </a:cubicBezTo>
                  <a:cubicBezTo>
                    <a:pt x="21599" y="12633"/>
                    <a:pt x="20361" y="10188"/>
                    <a:pt x="18573" y="9373"/>
                  </a:cubicBezTo>
                  <a:close/>
                  <a:moveTo>
                    <a:pt x="16509" y="20377"/>
                  </a:moveTo>
                  <a:cubicBezTo>
                    <a:pt x="10868" y="20377"/>
                    <a:pt x="10868" y="20377"/>
                    <a:pt x="10868" y="20377"/>
                  </a:cubicBezTo>
                  <a:cubicBezTo>
                    <a:pt x="11281" y="19766"/>
                    <a:pt x="14170" y="15283"/>
                    <a:pt x="14170" y="15283"/>
                  </a:cubicBezTo>
                  <a:cubicBezTo>
                    <a:pt x="14170" y="15283"/>
                    <a:pt x="14583" y="14671"/>
                    <a:pt x="14033" y="14671"/>
                  </a:cubicBezTo>
                  <a:cubicBezTo>
                    <a:pt x="13482" y="14671"/>
                    <a:pt x="12657" y="14671"/>
                    <a:pt x="12657" y="14671"/>
                  </a:cubicBezTo>
                  <a:cubicBezTo>
                    <a:pt x="12657" y="14671"/>
                    <a:pt x="12657" y="14264"/>
                    <a:pt x="12657" y="13856"/>
                  </a:cubicBezTo>
                  <a:cubicBezTo>
                    <a:pt x="12657" y="12022"/>
                    <a:pt x="12657" y="8762"/>
                    <a:pt x="12657" y="7539"/>
                  </a:cubicBezTo>
                  <a:cubicBezTo>
                    <a:pt x="12657" y="7539"/>
                    <a:pt x="12657" y="7132"/>
                    <a:pt x="12382" y="7132"/>
                  </a:cubicBezTo>
                  <a:cubicBezTo>
                    <a:pt x="12107" y="7132"/>
                    <a:pt x="9217" y="7132"/>
                    <a:pt x="8805" y="7132"/>
                  </a:cubicBezTo>
                  <a:cubicBezTo>
                    <a:pt x="8392" y="7132"/>
                    <a:pt x="8529" y="7539"/>
                    <a:pt x="8529" y="7539"/>
                  </a:cubicBezTo>
                  <a:cubicBezTo>
                    <a:pt x="8529" y="8966"/>
                    <a:pt x="8529" y="12022"/>
                    <a:pt x="8529" y="13856"/>
                  </a:cubicBezTo>
                  <a:cubicBezTo>
                    <a:pt x="8529" y="14467"/>
                    <a:pt x="8529" y="14875"/>
                    <a:pt x="8529" y="14875"/>
                  </a:cubicBezTo>
                  <a:cubicBezTo>
                    <a:pt x="8529" y="14875"/>
                    <a:pt x="7429" y="14875"/>
                    <a:pt x="7016" y="14875"/>
                  </a:cubicBezTo>
                  <a:cubicBezTo>
                    <a:pt x="6466" y="14875"/>
                    <a:pt x="6878" y="15486"/>
                    <a:pt x="6878" y="15486"/>
                  </a:cubicBezTo>
                  <a:cubicBezTo>
                    <a:pt x="10318" y="20377"/>
                    <a:pt x="10318" y="20377"/>
                    <a:pt x="10318" y="20377"/>
                  </a:cubicBezTo>
                  <a:cubicBezTo>
                    <a:pt x="5228" y="20377"/>
                    <a:pt x="5228" y="20377"/>
                    <a:pt x="5228" y="20377"/>
                  </a:cubicBezTo>
                  <a:cubicBezTo>
                    <a:pt x="3164" y="20377"/>
                    <a:pt x="1513" y="17932"/>
                    <a:pt x="1513" y="15079"/>
                  </a:cubicBezTo>
                  <a:cubicBezTo>
                    <a:pt x="1513" y="12837"/>
                    <a:pt x="2476" y="10800"/>
                    <a:pt x="3989" y="10188"/>
                  </a:cubicBezTo>
                  <a:cubicBezTo>
                    <a:pt x="3852" y="9781"/>
                    <a:pt x="3852" y="9373"/>
                    <a:pt x="3852" y="8966"/>
                  </a:cubicBezTo>
                  <a:cubicBezTo>
                    <a:pt x="3852" y="6316"/>
                    <a:pt x="5090" y="3871"/>
                    <a:pt x="6878" y="3464"/>
                  </a:cubicBezTo>
                  <a:cubicBezTo>
                    <a:pt x="8942" y="3056"/>
                    <a:pt x="10180" y="5909"/>
                    <a:pt x="10180" y="5909"/>
                  </a:cubicBezTo>
                  <a:cubicBezTo>
                    <a:pt x="10180" y="5909"/>
                    <a:pt x="10593" y="2037"/>
                    <a:pt x="13345" y="2037"/>
                  </a:cubicBezTo>
                  <a:cubicBezTo>
                    <a:pt x="15821" y="2037"/>
                    <a:pt x="17610" y="4890"/>
                    <a:pt x="17610" y="8558"/>
                  </a:cubicBezTo>
                  <a:cubicBezTo>
                    <a:pt x="17610" y="8966"/>
                    <a:pt x="17472" y="9577"/>
                    <a:pt x="17472" y="9984"/>
                  </a:cubicBezTo>
                  <a:cubicBezTo>
                    <a:pt x="18985" y="10800"/>
                    <a:pt x="20224" y="12633"/>
                    <a:pt x="20224" y="15079"/>
                  </a:cubicBezTo>
                  <a:cubicBezTo>
                    <a:pt x="20224" y="17932"/>
                    <a:pt x="18573" y="20377"/>
                    <a:pt x="16509" y="203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</p:grpSp>
      <p:grpSp>
        <p:nvGrpSpPr>
          <p:cNvPr id="79" name="Group 59"/>
          <p:cNvGrpSpPr>
            <a:grpSpLocks/>
          </p:cNvGrpSpPr>
          <p:nvPr/>
        </p:nvGrpSpPr>
        <p:grpSpPr bwMode="auto">
          <a:xfrm>
            <a:off x="989014" y="1345567"/>
            <a:ext cx="2058987" cy="1284287"/>
            <a:chOff x="-1" y="-1"/>
            <a:chExt cx="2057401" cy="1283438"/>
          </a:xfrm>
        </p:grpSpPr>
        <p:sp>
          <p:nvSpPr>
            <p:cNvPr id="80" name="AutoShape 60"/>
            <p:cNvSpPr>
              <a:spLocks/>
            </p:cNvSpPr>
            <p:nvPr/>
          </p:nvSpPr>
          <p:spPr bwMode="auto">
            <a:xfrm>
              <a:off x="532988" y="369641"/>
              <a:ext cx="1524412" cy="91379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10800" y="0"/>
                  </a:lnTo>
                  <a:lnTo>
                    <a:pt x="10800" y="21600"/>
                  </a:lnTo>
                  <a:lnTo>
                    <a:pt x="21600" y="21600"/>
                  </a:lnTo>
                </a:path>
              </a:pathLst>
            </a:custGeom>
            <a:noFill/>
            <a:ln w="9525" cap="flat" cmpd="sng">
              <a:solidFill>
                <a:srgbClr val="BFBFBF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grpSp>
          <p:nvGrpSpPr>
            <p:cNvPr id="81" name="Group 61"/>
            <p:cNvGrpSpPr>
              <a:grpSpLocks/>
            </p:cNvGrpSpPr>
            <p:nvPr/>
          </p:nvGrpSpPr>
          <p:grpSpPr bwMode="auto">
            <a:xfrm>
              <a:off x="-1" y="-1"/>
              <a:ext cx="594230" cy="597639"/>
              <a:chOff x="-1" y="0"/>
              <a:chExt cx="594230" cy="597639"/>
            </a:xfrm>
          </p:grpSpPr>
          <p:sp>
            <p:nvSpPr>
              <p:cNvPr id="82" name="AutoShape 62"/>
              <p:cNvSpPr>
                <a:spLocks/>
              </p:cNvSpPr>
              <p:nvPr/>
            </p:nvSpPr>
            <p:spPr bwMode="auto">
              <a:xfrm>
                <a:off x="-1" y="0"/>
                <a:ext cx="594854" cy="598092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9"/>
                      <a:pt x="6724" y="20639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8DC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>
                  <a:defRPr/>
                </a:pPr>
                <a:endParaRPr lang="es-ES" sz="8800">
                  <a:solidFill>
                    <a:srgbClr val="FFFFFF"/>
                  </a:solidFill>
                  <a:cs typeface="Calibri" charset="0"/>
                </a:endParaRPr>
              </a:p>
            </p:txBody>
          </p:sp>
          <p:grpSp>
            <p:nvGrpSpPr>
              <p:cNvPr id="83" name="Group 63"/>
              <p:cNvGrpSpPr>
                <a:grpSpLocks/>
              </p:cNvGrpSpPr>
              <p:nvPr/>
            </p:nvGrpSpPr>
            <p:grpSpPr bwMode="auto">
              <a:xfrm>
                <a:off x="152399" y="140437"/>
                <a:ext cx="313119" cy="353169"/>
                <a:chOff x="-1" y="-1"/>
                <a:chExt cx="313119" cy="353170"/>
              </a:xfrm>
            </p:grpSpPr>
            <p:sp>
              <p:nvSpPr>
                <p:cNvPr id="84" name="AutoShape 64"/>
                <p:cNvSpPr>
                  <a:spLocks/>
                </p:cNvSpPr>
                <p:nvPr/>
              </p:nvSpPr>
              <p:spPr bwMode="auto">
                <a:xfrm>
                  <a:off x="-118" y="756"/>
                  <a:ext cx="314083" cy="63458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1386" y="6646"/>
                      </a:moveTo>
                      <a:cubicBezTo>
                        <a:pt x="11386" y="3323"/>
                        <a:pt x="11386" y="3323"/>
                        <a:pt x="11386" y="3323"/>
                      </a:cubicBezTo>
                      <a:cubicBezTo>
                        <a:pt x="11386" y="1661"/>
                        <a:pt x="11051" y="0"/>
                        <a:pt x="10716" y="0"/>
                      </a:cubicBezTo>
                      <a:cubicBezTo>
                        <a:pt x="10548" y="0"/>
                        <a:pt x="10213" y="1661"/>
                        <a:pt x="10213" y="3323"/>
                      </a:cubicBezTo>
                      <a:cubicBezTo>
                        <a:pt x="10213" y="6646"/>
                        <a:pt x="10213" y="6646"/>
                        <a:pt x="10213" y="6646"/>
                      </a:cubicBezTo>
                      <a:cubicBezTo>
                        <a:pt x="0" y="6646"/>
                        <a:pt x="0" y="6646"/>
                        <a:pt x="0" y="6646"/>
                      </a:cubicBezTo>
                      <a:cubicBezTo>
                        <a:pt x="0" y="21599"/>
                        <a:pt x="0" y="21599"/>
                        <a:pt x="0" y="21599"/>
                      </a:cubicBezTo>
                      <a:cubicBezTo>
                        <a:pt x="21599" y="21599"/>
                        <a:pt x="21599" y="21599"/>
                        <a:pt x="21599" y="21599"/>
                      </a:cubicBezTo>
                      <a:cubicBezTo>
                        <a:pt x="21599" y="6646"/>
                        <a:pt x="21599" y="6646"/>
                        <a:pt x="21599" y="6646"/>
                      </a:cubicBezTo>
                      <a:lnTo>
                        <a:pt x="11386" y="664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>
                    <a:defRPr/>
                  </a:pPr>
                  <a:endParaRPr lang="es-ES" sz="1013">
                    <a:cs typeface="Calibri" charset="0"/>
                  </a:endParaRPr>
                </a:p>
              </p:txBody>
            </p:sp>
            <p:sp>
              <p:nvSpPr>
                <p:cNvPr id="85" name="AutoShape 65"/>
                <p:cNvSpPr>
                  <a:spLocks/>
                </p:cNvSpPr>
                <p:nvPr/>
              </p:nvSpPr>
              <p:spPr bwMode="auto">
                <a:xfrm>
                  <a:off x="26848" y="78492"/>
                  <a:ext cx="261737" cy="274457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1600" y="13589"/>
                      </a:moveTo>
                      <a:lnTo>
                        <a:pt x="21600" y="0"/>
                      </a:lnTo>
                      <a:lnTo>
                        <a:pt x="0" y="0"/>
                      </a:lnTo>
                      <a:lnTo>
                        <a:pt x="0" y="13589"/>
                      </a:lnTo>
                      <a:lnTo>
                        <a:pt x="9516" y="13589"/>
                      </a:lnTo>
                      <a:lnTo>
                        <a:pt x="9516" y="17880"/>
                      </a:lnTo>
                      <a:lnTo>
                        <a:pt x="6797" y="17880"/>
                      </a:lnTo>
                      <a:lnTo>
                        <a:pt x="6797" y="17308"/>
                      </a:lnTo>
                      <a:lnTo>
                        <a:pt x="5588" y="17308"/>
                      </a:lnTo>
                      <a:lnTo>
                        <a:pt x="3776" y="21600"/>
                      </a:lnTo>
                      <a:lnTo>
                        <a:pt x="4984" y="21600"/>
                      </a:lnTo>
                      <a:lnTo>
                        <a:pt x="6041" y="19597"/>
                      </a:lnTo>
                      <a:lnTo>
                        <a:pt x="15709" y="19597"/>
                      </a:lnTo>
                      <a:lnTo>
                        <a:pt x="16464" y="21600"/>
                      </a:lnTo>
                      <a:lnTo>
                        <a:pt x="17974" y="21600"/>
                      </a:lnTo>
                      <a:lnTo>
                        <a:pt x="16162" y="17308"/>
                      </a:lnTo>
                      <a:lnTo>
                        <a:pt x="14651" y="17308"/>
                      </a:lnTo>
                      <a:lnTo>
                        <a:pt x="14651" y="17880"/>
                      </a:lnTo>
                      <a:lnTo>
                        <a:pt x="12083" y="17880"/>
                      </a:lnTo>
                      <a:lnTo>
                        <a:pt x="12083" y="13589"/>
                      </a:lnTo>
                      <a:lnTo>
                        <a:pt x="21600" y="13589"/>
                      </a:lnTo>
                      <a:close/>
                      <a:moveTo>
                        <a:pt x="13896" y="4005"/>
                      </a:moveTo>
                      <a:lnTo>
                        <a:pt x="20089" y="4005"/>
                      </a:lnTo>
                      <a:lnTo>
                        <a:pt x="20089" y="5292"/>
                      </a:lnTo>
                      <a:lnTo>
                        <a:pt x="13896" y="5292"/>
                      </a:lnTo>
                      <a:lnTo>
                        <a:pt x="13896" y="4005"/>
                      </a:lnTo>
                      <a:close/>
                      <a:moveTo>
                        <a:pt x="13896" y="6580"/>
                      </a:moveTo>
                      <a:lnTo>
                        <a:pt x="20089" y="6580"/>
                      </a:lnTo>
                      <a:lnTo>
                        <a:pt x="20089" y="8010"/>
                      </a:lnTo>
                      <a:lnTo>
                        <a:pt x="13896" y="8010"/>
                      </a:lnTo>
                      <a:lnTo>
                        <a:pt x="13896" y="6580"/>
                      </a:lnTo>
                      <a:close/>
                      <a:moveTo>
                        <a:pt x="13896" y="9011"/>
                      </a:moveTo>
                      <a:lnTo>
                        <a:pt x="20089" y="9011"/>
                      </a:lnTo>
                      <a:lnTo>
                        <a:pt x="20089" y="10585"/>
                      </a:lnTo>
                      <a:lnTo>
                        <a:pt x="13896" y="10585"/>
                      </a:lnTo>
                      <a:lnTo>
                        <a:pt x="13896" y="9011"/>
                      </a:lnTo>
                      <a:close/>
                      <a:moveTo>
                        <a:pt x="1208" y="10728"/>
                      </a:moveTo>
                      <a:lnTo>
                        <a:pt x="1208" y="3433"/>
                      </a:lnTo>
                      <a:lnTo>
                        <a:pt x="12537" y="3433"/>
                      </a:lnTo>
                      <a:lnTo>
                        <a:pt x="12537" y="10728"/>
                      </a:lnTo>
                      <a:lnTo>
                        <a:pt x="1208" y="107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>
                    <a:defRPr/>
                  </a:pPr>
                  <a:endParaRPr lang="es-ES" sz="1013">
                    <a:cs typeface="Calibri" charset="0"/>
                  </a:endParaRPr>
                </a:p>
              </p:txBody>
            </p:sp>
            <p:sp>
              <p:nvSpPr>
                <p:cNvPr id="86" name="AutoShape 66"/>
                <p:cNvSpPr>
                  <a:spLocks/>
                </p:cNvSpPr>
                <p:nvPr/>
              </p:nvSpPr>
              <p:spPr bwMode="auto">
                <a:xfrm>
                  <a:off x="47470" y="130845"/>
                  <a:ext cx="128488" cy="74564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7897" y="6321"/>
                      </a:moveTo>
                      <a:lnTo>
                        <a:pt x="16662" y="10536"/>
                      </a:lnTo>
                      <a:lnTo>
                        <a:pt x="14811" y="8429"/>
                      </a:lnTo>
                      <a:lnTo>
                        <a:pt x="10491" y="4214"/>
                      </a:lnTo>
                      <a:lnTo>
                        <a:pt x="8640" y="10536"/>
                      </a:lnTo>
                      <a:lnTo>
                        <a:pt x="4937" y="6321"/>
                      </a:lnTo>
                      <a:lnTo>
                        <a:pt x="3702" y="8956"/>
                      </a:lnTo>
                      <a:lnTo>
                        <a:pt x="0" y="19492"/>
                      </a:lnTo>
                      <a:lnTo>
                        <a:pt x="1542" y="21600"/>
                      </a:lnTo>
                      <a:lnTo>
                        <a:pt x="5245" y="11063"/>
                      </a:lnTo>
                      <a:lnTo>
                        <a:pt x="7405" y="13170"/>
                      </a:lnTo>
                      <a:lnTo>
                        <a:pt x="9257" y="15278"/>
                      </a:lnTo>
                      <a:lnTo>
                        <a:pt x="11417" y="8956"/>
                      </a:lnTo>
                      <a:lnTo>
                        <a:pt x="12959" y="11063"/>
                      </a:lnTo>
                      <a:lnTo>
                        <a:pt x="17279" y="14751"/>
                      </a:lnTo>
                      <a:lnTo>
                        <a:pt x="17588" y="14751"/>
                      </a:lnTo>
                      <a:lnTo>
                        <a:pt x="19748" y="8956"/>
                      </a:lnTo>
                      <a:lnTo>
                        <a:pt x="21599" y="2107"/>
                      </a:lnTo>
                      <a:lnTo>
                        <a:pt x="20057" y="0"/>
                      </a:lnTo>
                      <a:lnTo>
                        <a:pt x="17897" y="63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>
                    <a:defRPr/>
                  </a:pPr>
                  <a:endParaRPr lang="es-ES" sz="1013">
                    <a:cs typeface="Calibri" charset="0"/>
                  </a:endParaRPr>
                </a:p>
              </p:txBody>
            </p:sp>
          </p:grpSp>
        </p:grpSp>
      </p:grpSp>
      <p:grpSp>
        <p:nvGrpSpPr>
          <p:cNvPr id="87" name="Group 67"/>
          <p:cNvGrpSpPr>
            <a:grpSpLocks/>
          </p:cNvGrpSpPr>
          <p:nvPr/>
        </p:nvGrpSpPr>
        <p:grpSpPr bwMode="auto">
          <a:xfrm>
            <a:off x="5334001" y="4077653"/>
            <a:ext cx="1736725" cy="673100"/>
            <a:chOff x="0" y="0"/>
            <a:chExt cx="1737226" cy="673839"/>
          </a:xfrm>
        </p:grpSpPr>
        <p:sp>
          <p:nvSpPr>
            <p:cNvPr id="88" name="AutoShape 68"/>
            <p:cNvSpPr>
              <a:spLocks/>
            </p:cNvSpPr>
            <p:nvPr/>
          </p:nvSpPr>
          <p:spPr bwMode="auto">
            <a:xfrm>
              <a:off x="0" y="0"/>
              <a:ext cx="1219552" cy="38141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10800" y="0"/>
                  </a:lnTo>
                  <a:lnTo>
                    <a:pt x="10800" y="21600"/>
                  </a:lnTo>
                  <a:lnTo>
                    <a:pt x="21600" y="21600"/>
                  </a:lnTo>
                </a:path>
              </a:pathLst>
            </a:custGeom>
            <a:noFill/>
            <a:ln w="9525" cap="flat" cmpd="sng">
              <a:solidFill>
                <a:srgbClr val="BFBFBF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89" name="AutoShape 69"/>
            <p:cNvSpPr>
              <a:spLocks/>
            </p:cNvSpPr>
            <p:nvPr/>
          </p:nvSpPr>
          <p:spPr bwMode="auto">
            <a:xfrm>
              <a:off x="1143330" y="76284"/>
              <a:ext cx="593896" cy="597555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59595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8800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90" name="AutoShape 70"/>
            <p:cNvSpPr>
              <a:spLocks/>
            </p:cNvSpPr>
            <p:nvPr/>
          </p:nvSpPr>
          <p:spPr bwMode="auto">
            <a:xfrm>
              <a:off x="1197320" y="141443"/>
              <a:ext cx="331884" cy="44657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pPr>
                <a:defRPr/>
              </a:pPr>
              <a:r>
                <a:rPr lang="es-ES" sz="2400" dirty="0">
                  <a:solidFill>
                    <a:srgbClr val="F2F2F2"/>
                  </a:solidFill>
                  <a:latin typeface="FontAwesome" charset="0"/>
                  <a:cs typeface="FontAwesome" charset="0"/>
                  <a:sym typeface="FontAwesome" charset="0"/>
                </a:rPr>
                <a:t>Ð</a:t>
              </a:r>
              <a:endParaRPr lang="es-ES" sz="1013" dirty="0">
                <a:cs typeface="Calibri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46088" y="1953577"/>
            <a:ext cx="1695451" cy="914401"/>
            <a:chOff x="594783" y="2693670"/>
            <a:chExt cx="2260601" cy="1219201"/>
          </a:xfrm>
        </p:grpSpPr>
        <p:sp>
          <p:nvSpPr>
            <p:cNvPr id="93" name="AutoShape 73"/>
            <p:cNvSpPr>
              <a:spLocks/>
            </p:cNvSpPr>
            <p:nvPr/>
          </p:nvSpPr>
          <p:spPr bwMode="auto">
            <a:xfrm>
              <a:off x="609600" y="2693670"/>
              <a:ext cx="2245784" cy="298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pPr>
                <a:lnSpc>
                  <a:spcPts val="1500"/>
                </a:lnSpc>
              </a:pPr>
              <a:r>
                <a:rPr lang="zh-CN" alt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Calibri" charset="0"/>
                </a:rPr>
                <a:t>修改主题文字</a:t>
              </a:r>
              <a:endPara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4" name="AutoShape 74"/>
            <p:cNvSpPr>
              <a:spLocks/>
            </p:cNvSpPr>
            <p:nvPr/>
          </p:nvSpPr>
          <p:spPr bwMode="auto">
            <a:xfrm>
              <a:off x="594783" y="3061971"/>
              <a:ext cx="2247900" cy="8509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pPr>
                <a:lnSpc>
                  <a:spcPts val="15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微软雅黑" pitchFamily="34" charset="-122"/>
                </a:rPr>
                <a:t>在此录入上述图表的描述说明，在此录入上述图表的描述说明，在此录入上述图表的描述说明</a:t>
              </a:r>
              <a:endPara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95" name="文本框 94"/>
          <p:cNvSpPr txBox="1"/>
          <p:nvPr/>
        </p:nvSpPr>
        <p:spPr>
          <a:xfrm>
            <a:off x="676458" y="271506"/>
            <a:ext cx="38485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kumimoji="1" sz="2800" b="1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zh-CN" altLang="en-US" sz="2100" dirty="0"/>
              <a:t>相关相关标题文字</a:t>
            </a:r>
          </a:p>
        </p:txBody>
      </p:sp>
      <p:grpSp>
        <p:nvGrpSpPr>
          <p:cNvPr id="96" name="组合 95"/>
          <p:cNvGrpSpPr/>
          <p:nvPr/>
        </p:nvGrpSpPr>
        <p:grpSpPr>
          <a:xfrm>
            <a:off x="446088" y="2955902"/>
            <a:ext cx="1695451" cy="914401"/>
            <a:chOff x="594783" y="2693670"/>
            <a:chExt cx="2260601" cy="1219201"/>
          </a:xfrm>
        </p:grpSpPr>
        <p:sp>
          <p:nvSpPr>
            <p:cNvPr id="97" name="AutoShape 73"/>
            <p:cNvSpPr>
              <a:spLocks/>
            </p:cNvSpPr>
            <p:nvPr/>
          </p:nvSpPr>
          <p:spPr bwMode="auto">
            <a:xfrm>
              <a:off x="609600" y="2693670"/>
              <a:ext cx="2245784" cy="298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pPr>
                <a:lnSpc>
                  <a:spcPts val="1500"/>
                </a:lnSpc>
              </a:pPr>
              <a:r>
                <a:rPr lang="zh-CN" alt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Calibri" charset="0"/>
                </a:rPr>
                <a:t>修改主题文字</a:t>
              </a:r>
              <a:endPara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8" name="AutoShape 74"/>
            <p:cNvSpPr>
              <a:spLocks/>
            </p:cNvSpPr>
            <p:nvPr/>
          </p:nvSpPr>
          <p:spPr bwMode="auto">
            <a:xfrm>
              <a:off x="594783" y="3061971"/>
              <a:ext cx="2247900" cy="8509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pPr>
                <a:lnSpc>
                  <a:spcPts val="15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微软雅黑" pitchFamily="34" charset="-122"/>
                </a:rPr>
                <a:t>在此录入上述图表的描述说明，在此录入上述图表的描述说明，在此录入上述图表的描述说明</a:t>
              </a:r>
              <a:endPara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6454776" y="2194995"/>
            <a:ext cx="1695451" cy="914401"/>
            <a:chOff x="594783" y="2693670"/>
            <a:chExt cx="2260601" cy="1219201"/>
          </a:xfrm>
        </p:grpSpPr>
        <p:sp>
          <p:nvSpPr>
            <p:cNvPr id="100" name="AutoShape 73"/>
            <p:cNvSpPr>
              <a:spLocks/>
            </p:cNvSpPr>
            <p:nvPr/>
          </p:nvSpPr>
          <p:spPr bwMode="auto">
            <a:xfrm>
              <a:off x="609600" y="2693670"/>
              <a:ext cx="2245784" cy="298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pPr>
                <a:lnSpc>
                  <a:spcPts val="1500"/>
                </a:lnSpc>
              </a:pPr>
              <a:r>
                <a:rPr lang="zh-CN" alt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Calibri" charset="0"/>
                </a:rPr>
                <a:t>修改主题文字</a:t>
              </a:r>
              <a:endPara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1" name="AutoShape 74"/>
            <p:cNvSpPr>
              <a:spLocks/>
            </p:cNvSpPr>
            <p:nvPr/>
          </p:nvSpPr>
          <p:spPr bwMode="auto">
            <a:xfrm>
              <a:off x="594783" y="3061971"/>
              <a:ext cx="2247900" cy="8509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pPr>
                <a:lnSpc>
                  <a:spcPts val="15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微软雅黑" pitchFamily="34" charset="-122"/>
                </a:rPr>
                <a:t>在此录入上述图表的描述说明，在此录入上述图表的描述说明，在此录入上述图表的描述说明</a:t>
              </a:r>
              <a:endPara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6454776" y="3197320"/>
            <a:ext cx="1695451" cy="914401"/>
            <a:chOff x="594783" y="2693670"/>
            <a:chExt cx="2260601" cy="1219201"/>
          </a:xfrm>
        </p:grpSpPr>
        <p:sp>
          <p:nvSpPr>
            <p:cNvPr id="103" name="AutoShape 73"/>
            <p:cNvSpPr>
              <a:spLocks/>
            </p:cNvSpPr>
            <p:nvPr/>
          </p:nvSpPr>
          <p:spPr bwMode="auto">
            <a:xfrm>
              <a:off x="609600" y="2693670"/>
              <a:ext cx="2245784" cy="298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pPr>
                <a:lnSpc>
                  <a:spcPts val="1500"/>
                </a:lnSpc>
              </a:pPr>
              <a:r>
                <a:rPr lang="zh-CN" alt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Calibri" charset="0"/>
                </a:rPr>
                <a:t>修改主题文字</a:t>
              </a:r>
              <a:endPara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4" name="AutoShape 74"/>
            <p:cNvSpPr>
              <a:spLocks/>
            </p:cNvSpPr>
            <p:nvPr/>
          </p:nvSpPr>
          <p:spPr bwMode="auto">
            <a:xfrm>
              <a:off x="594783" y="3061971"/>
              <a:ext cx="2247900" cy="8509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pPr>
                <a:lnSpc>
                  <a:spcPts val="15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微软雅黑" pitchFamily="34" charset="-122"/>
                </a:rPr>
                <a:t>在此录入上述图表的描述说明，在此录入上述图表的描述说明，在此录入上述图表的描述说明</a:t>
              </a:r>
              <a:endPara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5058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1291" cy="5143500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2703151" y="1917124"/>
            <a:ext cx="1052588" cy="1052586"/>
          </a:xfrm>
          <a:prstGeom prst="ellipse">
            <a:avLst/>
          </a:prstGeom>
          <a:noFill/>
          <a:ln>
            <a:solidFill>
              <a:schemeClr val="accent1">
                <a:lumMod val="90000"/>
                <a:lumOff val="1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90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4</a:t>
            </a:r>
            <a:endParaRPr kumimoji="1" lang="zh-CN" altLang="en-US" sz="9000" dirty="0">
              <a:solidFill>
                <a:schemeClr val="accent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68803" y="1839099"/>
            <a:ext cx="36617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000" b="1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未来工资计划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3959923" y="2443417"/>
            <a:ext cx="2914727" cy="0"/>
          </a:xfrm>
          <a:prstGeom prst="line">
            <a:avLst/>
          </a:prstGeom>
          <a:ln>
            <a:solidFill>
              <a:schemeClr val="bg1">
                <a:lumMod val="95000"/>
                <a:alpha val="43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3968804" y="2581640"/>
            <a:ext cx="324874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kumimoji="1" lang="zh-CN" altLang="en-US" sz="105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相关段落文字小标题输入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968804" y="2771825"/>
            <a:ext cx="324874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kumimoji="1" lang="zh-CN" altLang="en-US" sz="105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相关段落文字小标题输入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968804" y="2962010"/>
            <a:ext cx="324874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kumimoji="1" lang="zh-CN" altLang="en-US" sz="105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相关段落文字小标题输入</a:t>
            </a:r>
          </a:p>
        </p:txBody>
      </p:sp>
    </p:spTree>
    <p:extLst>
      <p:ext uri="{BB962C8B-B14F-4D97-AF65-F5344CB8AC3E}">
        <p14:creationId xmlns:p14="http://schemas.microsoft.com/office/powerpoint/2010/main" val="384863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9" grpId="0"/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8" name="直接连接符 19"/>
          <p:cNvCxnSpPr/>
          <p:nvPr/>
        </p:nvCxnSpPr>
        <p:spPr>
          <a:xfrm>
            <a:off x="4499992" y="1402877"/>
            <a:ext cx="0" cy="316819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20"/>
          <p:cNvSpPr txBox="1"/>
          <p:nvPr/>
        </p:nvSpPr>
        <p:spPr>
          <a:xfrm>
            <a:off x="611561" y="3060898"/>
            <a:ext cx="3600399" cy="4154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1400" b="1" i="1">
                <a:solidFill>
                  <a:srgbClr val="1D8AC1"/>
                </a:solidFill>
              </a:defRPr>
            </a:lvl1pPr>
          </a:lstStyle>
          <a:p>
            <a:pPr lvl="0">
              <a:lnSpc>
                <a:spcPct val="150000"/>
              </a:lnSpc>
            </a:pPr>
            <a:r>
              <a:rPr lang="zh-CN" altLang="en-US" i="0" dirty="0">
                <a:solidFill>
                  <a:srgbClr val="666666"/>
                </a:solidFill>
                <a:latin typeface="微软雅黑"/>
                <a:cs typeface="微软雅黑"/>
              </a:rPr>
              <a:t>点击此处添加标题</a:t>
            </a:r>
            <a:endParaRPr lang="en-US" altLang="zh-CN" i="0" dirty="0">
              <a:solidFill>
                <a:srgbClr val="666666"/>
              </a:solidFill>
              <a:latin typeface="Calibri"/>
              <a:ea typeface="宋体"/>
            </a:endParaRPr>
          </a:p>
        </p:txBody>
      </p:sp>
      <p:sp>
        <p:nvSpPr>
          <p:cNvPr id="140" name="矩形 139"/>
          <p:cNvSpPr/>
          <p:nvPr/>
        </p:nvSpPr>
        <p:spPr>
          <a:xfrm>
            <a:off x="503549" y="3490953"/>
            <a:ext cx="4022621" cy="829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42" indent="-171442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825" dirty="0">
                <a:solidFill>
                  <a:srgbClr val="000000"/>
                </a:solidFill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825" dirty="0">
              <a:solidFill>
                <a:srgbClr val="000000"/>
              </a:solidFill>
            </a:endParaRPr>
          </a:p>
          <a:p>
            <a:pPr marL="171442" indent="-171442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825" dirty="0">
                <a:solidFill>
                  <a:srgbClr val="000000"/>
                </a:solidFill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41" name="矩形 140"/>
          <p:cNvSpPr/>
          <p:nvPr/>
        </p:nvSpPr>
        <p:spPr>
          <a:xfrm>
            <a:off x="4752023" y="3060898"/>
            <a:ext cx="367240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b="1" dirty="0">
                <a:solidFill>
                  <a:srgbClr val="392C47"/>
                </a:solidFill>
                <a:latin typeface="微软雅黑"/>
                <a:cs typeface="微软雅黑"/>
              </a:rPr>
              <a:t>点击此处添加标题</a:t>
            </a:r>
            <a:endParaRPr lang="en-US" altLang="zh-CN" sz="1400" b="1" dirty="0">
              <a:solidFill>
                <a:srgbClr val="392C47"/>
              </a:solidFill>
              <a:latin typeface="Calibri"/>
              <a:ea typeface="宋体"/>
            </a:endParaRPr>
          </a:p>
        </p:txBody>
      </p:sp>
      <p:sp>
        <p:nvSpPr>
          <p:cNvPr id="142" name="矩形 141"/>
          <p:cNvSpPr/>
          <p:nvPr/>
        </p:nvSpPr>
        <p:spPr>
          <a:xfrm>
            <a:off x="4644009" y="3490953"/>
            <a:ext cx="4017659" cy="829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42" indent="-171442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825" dirty="0">
                <a:solidFill>
                  <a:srgbClr val="000000"/>
                </a:solidFill>
              </a:rPr>
              <a:t>标题数字等都可以通过点击和重新输入进行更改，顶部“开始”面板中可以对字体、字号、颜色、行距等进行修改。</a:t>
            </a:r>
          </a:p>
          <a:p>
            <a:pPr marL="171442" indent="-171442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825" dirty="0">
                <a:solidFill>
                  <a:srgbClr val="000000"/>
                </a:solidFill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grpSp>
        <p:nvGrpSpPr>
          <p:cNvPr id="143" name="组合 142"/>
          <p:cNvGrpSpPr/>
          <p:nvPr/>
        </p:nvGrpSpPr>
        <p:grpSpPr>
          <a:xfrm>
            <a:off x="467544" y="1322570"/>
            <a:ext cx="3888432" cy="1736491"/>
            <a:chOff x="623392" y="1426695"/>
            <a:chExt cx="5184576" cy="2315320"/>
          </a:xfrm>
        </p:grpSpPr>
        <p:sp>
          <p:nvSpPr>
            <p:cNvPr id="144" name="矩形 143"/>
            <p:cNvSpPr/>
            <p:nvPr/>
          </p:nvSpPr>
          <p:spPr>
            <a:xfrm>
              <a:off x="623392" y="1437759"/>
              <a:ext cx="5184576" cy="2304256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/>
            </a:p>
          </p:txBody>
        </p:sp>
        <p:sp>
          <p:nvSpPr>
            <p:cNvPr id="145" name="下箭头 144"/>
            <p:cNvSpPr/>
            <p:nvPr/>
          </p:nvSpPr>
          <p:spPr>
            <a:xfrm>
              <a:off x="719403" y="1426695"/>
              <a:ext cx="822948" cy="1632181"/>
            </a:xfrm>
            <a:prstGeom prst="downArrow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/>
            </a:p>
          </p:txBody>
        </p:sp>
        <p:sp>
          <p:nvSpPr>
            <p:cNvPr id="146" name="TextBox 26"/>
            <p:cNvSpPr txBox="1"/>
            <p:nvPr/>
          </p:nvSpPr>
          <p:spPr>
            <a:xfrm>
              <a:off x="1679511" y="1533562"/>
              <a:ext cx="1920213" cy="95410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4050">
                  <a:solidFill>
                    <a:schemeClr val="bg1"/>
                  </a:solidFill>
                </a:rPr>
                <a:t>66%</a:t>
              </a:r>
              <a:endParaRPr lang="zh-CN" altLang="en-US" sz="4050">
                <a:solidFill>
                  <a:schemeClr val="bg1"/>
                </a:solidFill>
              </a:endParaRPr>
            </a:p>
          </p:txBody>
        </p:sp>
        <p:sp>
          <p:nvSpPr>
            <p:cNvPr id="147" name="矩形 146"/>
            <p:cNvSpPr/>
            <p:nvPr/>
          </p:nvSpPr>
          <p:spPr>
            <a:xfrm>
              <a:off x="1679511" y="2589680"/>
              <a:ext cx="3936437" cy="954107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148" name="组合 147"/>
          <p:cNvGrpSpPr/>
          <p:nvPr/>
        </p:nvGrpSpPr>
        <p:grpSpPr>
          <a:xfrm>
            <a:off x="4644008" y="1330712"/>
            <a:ext cx="3888432" cy="1736490"/>
            <a:chOff x="6192011" y="1437551"/>
            <a:chExt cx="5184576" cy="2315320"/>
          </a:xfrm>
        </p:grpSpPr>
        <p:sp>
          <p:nvSpPr>
            <p:cNvPr id="149" name="矩形 148"/>
            <p:cNvSpPr/>
            <p:nvPr/>
          </p:nvSpPr>
          <p:spPr>
            <a:xfrm>
              <a:off x="6192011" y="1437551"/>
              <a:ext cx="5184576" cy="2304256"/>
            </a:xfrm>
            <a:prstGeom prst="rect">
              <a:avLst/>
            </a:prstGeom>
            <a:solidFill>
              <a:srgbClr val="207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/>
            </a:p>
          </p:txBody>
        </p:sp>
        <p:sp>
          <p:nvSpPr>
            <p:cNvPr id="150" name="下箭头 149"/>
            <p:cNvSpPr/>
            <p:nvPr/>
          </p:nvSpPr>
          <p:spPr>
            <a:xfrm rot="10800000">
              <a:off x="10416481" y="2120690"/>
              <a:ext cx="822948" cy="1632181"/>
            </a:xfrm>
            <a:prstGeom prst="downArrow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/>
            </a:p>
          </p:txBody>
        </p:sp>
        <p:sp>
          <p:nvSpPr>
            <p:cNvPr id="151" name="TextBox 27"/>
            <p:cNvSpPr txBox="1"/>
            <p:nvPr/>
          </p:nvSpPr>
          <p:spPr>
            <a:xfrm>
              <a:off x="8592278" y="2619875"/>
              <a:ext cx="1920213" cy="95410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4050">
                  <a:solidFill>
                    <a:schemeClr val="bg1"/>
                  </a:solidFill>
                </a:rPr>
                <a:t>34%</a:t>
              </a:r>
              <a:endParaRPr lang="zh-CN" altLang="en-US" sz="4050">
                <a:solidFill>
                  <a:schemeClr val="bg1"/>
                </a:solidFill>
              </a:endParaRPr>
            </a:p>
          </p:txBody>
        </p:sp>
        <p:sp>
          <p:nvSpPr>
            <p:cNvPr id="152" name="矩形 151"/>
            <p:cNvSpPr/>
            <p:nvPr/>
          </p:nvSpPr>
          <p:spPr>
            <a:xfrm>
              <a:off x="6288022" y="1533562"/>
              <a:ext cx="3936437" cy="843308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900" dirty="0">
                  <a:solidFill>
                    <a:srgbClr val="FFFFFF"/>
                  </a:solidFill>
                  <a:cs typeface="Arial" panose="020B0604020202020204" pitchFamily="34" charset="0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76458" y="271506"/>
            <a:ext cx="38485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kumimoji="1" sz="2800" b="1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zh-CN" altLang="en-US" sz="2100" dirty="0"/>
              <a:t>相关相关标题文字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357158989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" grpId="0"/>
      <p:bldP spid="140" grpId="0"/>
      <p:bldP spid="141" grpId="0"/>
      <p:bldP spid="142" grpId="0"/>
      <p:bldP spid="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43001" y="1266054"/>
            <a:ext cx="966788" cy="1670050"/>
            <a:chOff x="1143000" y="1090613"/>
            <a:chExt cx="966788" cy="1670050"/>
          </a:xfrm>
          <a:solidFill>
            <a:srgbClr val="93BAA7"/>
          </a:solidFill>
        </p:grpSpPr>
        <p:cxnSp>
          <p:nvCxnSpPr>
            <p:cNvPr id="3" name="直接连接符 15"/>
            <p:cNvCxnSpPr>
              <a:cxnSpLocks noChangeShapeType="1"/>
            </p:cNvCxnSpPr>
            <p:nvPr/>
          </p:nvCxnSpPr>
          <p:spPr bwMode="auto">
            <a:xfrm>
              <a:off x="1644650" y="2255838"/>
              <a:ext cx="0" cy="504825"/>
            </a:xfrm>
            <a:prstGeom prst="line">
              <a:avLst/>
            </a:prstGeom>
            <a:grpFill/>
            <a:ln w="6350">
              <a:solidFill>
                <a:schemeClr val="accent1">
                  <a:lumMod val="75000"/>
                </a:schemeClr>
              </a:solidFill>
              <a:round/>
              <a:headEnd type="diamond" w="med" len="med"/>
              <a:tailEnd type="diamond" w="med" len="med"/>
            </a:ln>
            <a:extLst/>
          </p:spPr>
        </p:cxnSp>
        <p:sp>
          <p:nvSpPr>
            <p:cNvPr id="4" name="泪滴形 47"/>
            <p:cNvSpPr>
              <a:spLocks/>
            </p:cNvSpPr>
            <p:nvPr/>
          </p:nvSpPr>
          <p:spPr bwMode="auto">
            <a:xfrm rot="8006378">
              <a:off x="1143794" y="1089819"/>
              <a:ext cx="965200" cy="966788"/>
            </a:xfrm>
            <a:custGeom>
              <a:avLst/>
              <a:gdLst>
                <a:gd name="T0" fmla="*/ 0 w 965200"/>
                <a:gd name="T1" fmla="*/ 483394 h 966788"/>
                <a:gd name="T2" fmla="*/ 482600 w 965200"/>
                <a:gd name="T3" fmla="*/ 0 h 966788"/>
                <a:gd name="T4" fmla="*/ 965200 w 965200"/>
                <a:gd name="T5" fmla="*/ 0 h 966788"/>
                <a:gd name="T6" fmla="*/ 965200 w 965200"/>
                <a:gd name="T7" fmla="*/ 483394 h 966788"/>
                <a:gd name="T8" fmla="*/ 482600 w 965200"/>
                <a:gd name="T9" fmla="*/ 966788 h 966788"/>
                <a:gd name="T10" fmla="*/ 0 w 965200"/>
                <a:gd name="T11" fmla="*/ 483394 h 9667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65200" h="966788">
                  <a:moveTo>
                    <a:pt x="0" y="483394"/>
                  </a:moveTo>
                  <a:cubicBezTo>
                    <a:pt x="0" y="216423"/>
                    <a:pt x="216067" y="0"/>
                    <a:pt x="482600" y="0"/>
                  </a:cubicBezTo>
                  <a:lnTo>
                    <a:pt x="965200" y="0"/>
                  </a:lnTo>
                  <a:lnTo>
                    <a:pt x="965200" y="483394"/>
                  </a:lnTo>
                  <a:cubicBezTo>
                    <a:pt x="965200" y="750365"/>
                    <a:pt x="749133" y="966788"/>
                    <a:pt x="482600" y="966788"/>
                  </a:cubicBezTo>
                  <a:cubicBezTo>
                    <a:pt x="216067" y="966788"/>
                    <a:pt x="0" y="750365"/>
                    <a:pt x="0" y="4833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2400">
                <a:latin typeface="+mj-ea"/>
                <a:ea typeface="+mj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926264" y="1266054"/>
            <a:ext cx="965200" cy="1670050"/>
            <a:chOff x="6926263" y="1090613"/>
            <a:chExt cx="965200" cy="1670050"/>
          </a:xfrm>
          <a:solidFill>
            <a:srgbClr val="93BAA7"/>
          </a:solidFill>
        </p:grpSpPr>
        <p:cxnSp>
          <p:nvCxnSpPr>
            <p:cNvPr id="6" name="直接连接符 57"/>
            <p:cNvCxnSpPr>
              <a:cxnSpLocks noChangeShapeType="1"/>
            </p:cNvCxnSpPr>
            <p:nvPr/>
          </p:nvCxnSpPr>
          <p:spPr bwMode="auto">
            <a:xfrm>
              <a:off x="7419975" y="2235200"/>
              <a:ext cx="0" cy="525463"/>
            </a:xfrm>
            <a:prstGeom prst="line">
              <a:avLst/>
            </a:prstGeom>
            <a:grpFill/>
            <a:ln w="6350">
              <a:solidFill>
                <a:schemeClr val="accent1">
                  <a:lumMod val="75000"/>
                </a:schemeClr>
              </a:solidFill>
              <a:round/>
              <a:headEnd type="diamond" w="med" len="med"/>
              <a:tailEnd type="diamond" w="med" len="med"/>
            </a:ln>
            <a:extLst/>
          </p:spPr>
        </p:cxnSp>
        <p:sp>
          <p:nvSpPr>
            <p:cNvPr id="7" name="泪滴形 48"/>
            <p:cNvSpPr>
              <a:spLocks/>
            </p:cNvSpPr>
            <p:nvPr/>
          </p:nvSpPr>
          <p:spPr bwMode="auto">
            <a:xfrm rot="8006378">
              <a:off x="6926263" y="1090613"/>
              <a:ext cx="965200" cy="965200"/>
            </a:xfrm>
            <a:custGeom>
              <a:avLst/>
              <a:gdLst>
                <a:gd name="T0" fmla="*/ 0 w 965200"/>
                <a:gd name="T1" fmla="*/ 482600 h 965200"/>
                <a:gd name="T2" fmla="*/ 482600 w 965200"/>
                <a:gd name="T3" fmla="*/ 0 h 965200"/>
                <a:gd name="T4" fmla="*/ 965200 w 965200"/>
                <a:gd name="T5" fmla="*/ 0 h 965200"/>
                <a:gd name="T6" fmla="*/ 965200 w 965200"/>
                <a:gd name="T7" fmla="*/ 482600 h 965200"/>
                <a:gd name="T8" fmla="*/ 482600 w 965200"/>
                <a:gd name="T9" fmla="*/ 965200 h 965200"/>
                <a:gd name="T10" fmla="*/ 0 w 965200"/>
                <a:gd name="T11" fmla="*/ 482600 h 9652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65200" h="965200">
                  <a:moveTo>
                    <a:pt x="0" y="482600"/>
                  </a:moveTo>
                  <a:cubicBezTo>
                    <a:pt x="0" y="216067"/>
                    <a:pt x="216067" y="0"/>
                    <a:pt x="482600" y="0"/>
                  </a:cubicBezTo>
                  <a:lnTo>
                    <a:pt x="965200" y="0"/>
                  </a:lnTo>
                  <a:lnTo>
                    <a:pt x="965200" y="482600"/>
                  </a:lnTo>
                  <a:cubicBezTo>
                    <a:pt x="965200" y="749133"/>
                    <a:pt x="749133" y="965200"/>
                    <a:pt x="482600" y="965200"/>
                  </a:cubicBezTo>
                  <a:cubicBezTo>
                    <a:pt x="216067" y="965200"/>
                    <a:pt x="0" y="749133"/>
                    <a:pt x="0" y="4826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2400">
                <a:latin typeface="+mj-ea"/>
                <a:ea typeface="+mj-ea"/>
              </a:endParaRPr>
            </a:p>
          </p:txBody>
        </p:sp>
      </p:grpSp>
      <p:cxnSp>
        <p:nvCxnSpPr>
          <p:cNvPr id="8" name="直接连接符 13"/>
          <p:cNvCxnSpPr>
            <a:cxnSpLocks noChangeShapeType="1"/>
          </p:cNvCxnSpPr>
          <p:nvPr/>
        </p:nvCxnSpPr>
        <p:spPr bwMode="auto">
          <a:xfrm>
            <a:off x="214314" y="2710679"/>
            <a:ext cx="8740775" cy="0"/>
          </a:xfrm>
          <a:prstGeom prst="line">
            <a:avLst/>
          </a:prstGeom>
          <a:noFill/>
          <a:ln w="19050">
            <a:solidFill>
              <a:srgbClr val="207B8C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矩形 51"/>
          <p:cNvSpPr>
            <a:spLocks noChangeArrowheads="1"/>
          </p:cNvSpPr>
          <p:nvPr/>
        </p:nvSpPr>
        <p:spPr bwMode="auto">
          <a:xfrm>
            <a:off x="1708151" y="2434455"/>
            <a:ext cx="5629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b="1" dirty="0">
                <a:latin typeface="+mj-ea"/>
                <a:ea typeface="+mj-ea"/>
              </a:rPr>
              <a:t>2014</a:t>
            </a:r>
            <a:endParaRPr lang="zh-CN" altLang="en-US" sz="1200" b="1" dirty="0">
              <a:latin typeface="+mj-ea"/>
              <a:ea typeface="+mj-ea"/>
            </a:endParaRPr>
          </a:p>
        </p:txBody>
      </p:sp>
      <p:sp>
        <p:nvSpPr>
          <p:cNvPr id="10" name="矩形 74"/>
          <p:cNvSpPr>
            <a:spLocks noChangeArrowheads="1"/>
          </p:cNvSpPr>
          <p:nvPr/>
        </p:nvSpPr>
        <p:spPr bwMode="auto">
          <a:xfrm>
            <a:off x="3617914" y="2421754"/>
            <a:ext cx="4924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b="1" dirty="0" smtClean="0">
                <a:latin typeface="+mj-ea"/>
                <a:ea typeface="+mj-ea"/>
              </a:rPr>
              <a:t>20XX</a:t>
            </a:r>
            <a:endParaRPr lang="zh-CN" altLang="en-US" sz="1200" b="1" dirty="0">
              <a:latin typeface="+mj-ea"/>
              <a:ea typeface="+mj-ea"/>
            </a:endParaRPr>
          </a:p>
        </p:txBody>
      </p:sp>
      <p:sp>
        <p:nvSpPr>
          <p:cNvPr id="11" name="矩形 75"/>
          <p:cNvSpPr>
            <a:spLocks noChangeArrowheads="1"/>
          </p:cNvSpPr>
          <p:nvPr/>
        </p:nvSpPr>
        <p:spPr bwMode="auto">
          <a:xfrm>
            <a:off x="5607051" y="2421754"/>
            <a:ext cx="4924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b="1" dirty="0" smtClean="0">
                <a:latin typeface="+mj-ea"/>
                <a:ea typeface="+mj-ea"/>
              </a:rPr>
              <a:t>20XX</a:t>
            </a:r>
            <a:endParaRPr lang="zh-CN" altLang="en-US" sz="1200" b="1" dirty="0">
              <a:latin typeface="+mj-ea"/>
              <a:ea typeface="+mj-ea"/>
            </a:endParaRPr>
          </a:p>
        </p:txBody>
      </p:sp>
      <p:sp>
        <p:nvSpPr>
          <p:cNvPr id="12" name="矩形 76"/>
          <p:cNvSpPr>
            <a:spLocks noChangeArrowheads="1"/>
          </p:cNvSpPr>
          <p:nvPr/>
        </p:nvSpPr>
        <p:spPr bwMode="auto">
          <a:xfrm>
            <a:off x="7477126" y="2410642"/>
            <a:ext cx="4924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b="1" dirty="0" smtClean="0">
                <a:latin typeface="+mj-ea"/>
                <a:ea typeface="+mj-ea"/>
              </a:rPr>
              <a:t>20XX</a:t>
            </a:r>
            <a:endParaRPr lang="zh-CN" altLang="en-US" sz="1200" b="1" dirty="0">
              <a:latin typeface="+mj-ea"/>
              <a:ea typeface="+mj-ea"/>
            </a:endParaRPr>
          </a:p>
        </p:txBody>
      </p:sp>
      <p:sp>
        <p:nvSpPr>
          <p:cNvPr id="13" name="TextBox 46"/>
          <p:cNvSpPr txBox="1">
            <a:spLocks noChangeArrowheads="1"/>
          </p:cNvSpPr>
          <p:nvPr/>
        </p:nvSpPr>
        <p:spPr bwMode="auto">
          <a:xfrm>
            <a:off x="942976" y="3401241"/>
            <a:ext cx="1666875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522288">
              <a:lnSpc>
                <a:spcPct val="90000"/>
              </a:lnSpc>
              <a:spcBef>
                <a:spcPts val="750"/>
              </a:spcBef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22288">
              <a:lnSpc>
                <a:spcPct val="90000"/>
              </a:lnSpc>
              <a:spcBef>
                <a:spcPts val="375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22288">
              <a:lnSpc>
                <a:spcPct val="90000"/>
              </a:lnSpc>
              <a:spcBef>
                <a:spcPts val="375"/>
              </a:spcBef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22288">
              <a:lnSpc>
                <a:spcPct val="90000"/>
              </a:lnSpc>
              <a:spcBef>
                <a:spcPts val="375"/>
              </a:spcBef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22288">
              <a:lnSpc>
                <a:spcPct val="90000"/>
              </a:lnSpc>
              <a:spcBef>
                <a:spcPts val="375"/>
              </a:spcBef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22288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22288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22288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22288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点击此处添加文本信息。标题数字等都可以通过点击和重新输入进行更改，顶部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“</a:t>
            </a:r>
            <a:r>
              <a:rPr lang="zh-CN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开始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”</a:t>
            </a:r>
            <a:r>
              <a:rPr lang="zh-CN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面板中可以对字体、字号、颜色、行距等进行修改。建议正文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10</a:t>
            </a:r>
            <a:r>
              <a:rPr lang="zh-CN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号字，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1.3</a:t>
            </a:r>
            <a:r>
              <a:rPr lang="zh-CN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倍字间距。</a:t>
            </a:r>
            <a:endParaRPr lang="en-US" altLang="zh-CN" sz="8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4" name="TextBox 46"/>
          <p:cNvSpPr txBox="1">
            <a:spLocks noChangeArrowheads="1"/>
          </p:cNvSpPr>
          <p:nvPr/>
        </p:nvSpPr>
        <p:spPr bwMode="auto">
          <a:xfrm>
            <a:off x="2881314" y="3401241"/>
            <a:ext cx="1665287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522288">
              <a:lnSpc>
                <a:spcPct val="90000"/>
              </a:lnSpc>
              <a:spcBef>
                <a:spcPts val="750"/>
              </a:spcBef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22288">
              <a:lnSpc>
                <a:spcPct val="90000"/>
              </a:lnSpc>
              <a:spcBef>
                <a:spcPts val="375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22288">
              <a:lnSpc>
                <a:spcPct val="90000"/>
              </a:lnSpc>
              <a:spcBef>
                <a:spcPts val="375"/>
              </a:spcBef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22288">
              <a:lnSpc>
                <a:spcPct val="90000"/>
              </a:lnSpc>
              <a:spcBef>
                <a:spcPts val="375"/>
              </a:spcBef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22288">
              <a:lnSpc>
                <a:spcPct val="90000"/>
              </a:lnSpc>
              <a:spcBef>
                <a:spcPts val="375"/>
              </a:spcBef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22288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22288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22288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22288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点击此处添加文本信息。标题数字等都可以通过点击和重新输入进行更改，顶部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“</a:t>
            </a:r>
            <a:r>
              <a:rPr lang="zh-CN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开始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”</a:t>
            </a:r>
            <a:r>
              <a:rPr lang="zh-CN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面板中可以对字体、字号、颜色、行距等进行修改。建议正文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10</a:t>
            </a:r>
            <a:r>
              <a:rPr lang="zh-CN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号字，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1.3</a:t>
            </a:r>
            <a:r>
              <a:rPr lang="zh-CN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倍字间距。</a:t>
            </a:r>
            <a:endParaRPr lang="en-US" altLang="zh-CN" sz="8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5" name="TextBox 46"/>
          <p:cNvSpPr txBox="1">
            <a:spLocks noChangeArrowheads="1"/>
          </p:cNvSpPr>
          <p:nvPr/>
        </p:nvSpPr>
        <p:spPr bwMode="auto">
          <a:xfrm>
            <a:off x="4773614" y="3401241"/>
            <a:ext cx="1666875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522288">
              <a:lnSpc>
                <a:spcPct val="90000"/>
              </a:lnSpc>
              <a:spcBef>
                <a:spcPts val="750"/>
              </a:spcBef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22288">
              <a:lnSpc>
                <a:spcPct val="90000"/>
              </a:lnSpc>
              <a:spcBef>
                <a:spcPts val="375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22288">
              <a:lnSpc>
                <a:spcPct val="90000"/>
              </a:lnSpc>
              <a:spcBef>
                <a:spcPts val="375"/>
              </a:spcBef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22288">
              <a:lnSpc>
                <a:spcPct val="90000"/>
              </a:lnSpc>
              <a:spcBef>
                <a:spcPts val="375"/>
              </a:spcBef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22288">
              <a:lnSpc>
                <a:spcPct val="90000"/>
              </a:lnSpc>
              <a:spcBef>
                <a:spcPts val="375"/>
              </a:spcBef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22288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22288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22288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22288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点击此处添加文本信息。标题数字等都可以通过点击和重新输入进行更改，顶部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“</a:t>
            </a:r>
            <a:r>
              <a:rPr lang="zh-CN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开始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”</a:t>
            </a:r>
            <a:r>
              <a:rPr lang="zh-CN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面板中可以对字体、字号、颜色、行距等进行修改。建议正文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10</a:t>
            </a:r>
            <a:r>
              <a:rPr lang="zh-CN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号字，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1.3</a:t>
            </a:r>
            <a:r>
              <a:rPr lang="zh-CN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倍字间距。</a:t>
            </a:r>
            <a:endParaRPr lang="en-US" altLang="zh-CN" sz="8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" name="TextBox 46"/>
          <p:cNvSpPr txBox="1">
            <a:spLocks noChangeArrowheads="1"/>
          </p:cNvSpPr>
          <p:nvPr/>
        </p:nvSpPr>
        <p:spPr bwMode="auto">
          <a:xfrm>
            <a:off x="6754814" y="3401241"/>
            <a:ext cx="1666875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522288">
              <a:lnSpc>
                <a:spcPct val="90000"/>
              </a:lnSpc>
              <a:spcBef>
                <a:spcPts val="750"/>
              </a:spcBef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22288">
              <a:lnSpc>
                <a:spcPct val="90000"/>
              </a:lnSpc>
              <a:spcBef>
                <a:spcPts val="375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22288">
              <a:lnSpc>
                <a:spcPct val="90000"/>
              </a:lnSpc>
              <a:spcBef>
                <a:spcPts val="375"/>
              </a:spcBef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22288">
              <a:lnSpc>
                <a:spcPct val="90000"/>
              </a:lnSpc>
              <a:spcBef>
                <a:spcPts val="375"/>
              </a:spcBef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22288">
              <a:lnSpc>
                <a:spcPct val="90000"/>
              </a:lnSpc>
              <a:spcBef>
                <a:spcPts val="375"/>
              </a:spcBef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22288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22288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22288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22288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点击此处添加文本信息。标题数字等都可以通过点击和重新输入进行更改，顶部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“</a:t>
            </a:r>
            <a:r>
              <a:rPr lang="zh-CN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开始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”</a:t>
            </a:r>
            <a:r>
              <a:rPr lang="zh-CN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面板中可以对字体、字号、颜色、行距等进行修改。建议正文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10</a:t>
            </a:r>
            <a:r>
              <a:rPr lang="zh-CN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号字，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1.3</a:t>
            </a:r>
            <a:r>
              <a:rPr lang="zh-CN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倍字间距。</a:t>
            </a:r>
            <a:endParaRPr lang="en-US" altLang="zh-CN" sz="8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7" name="矩形 81"/>
          <p:cNvSpPr>
            <a:spLocks noChangeArrowheads="1"/>
          </p:cNvSpPr>
          <p:nvPr/>
        </p:nvSpPr>
        <p:spPr bwMode="auto">
          <a:xfrm>
            <a:off x="1239839" y="3091679"/>
            <a:ext cx="78899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b="1" dirty="0">
                <a:latin typeface="+mj-ea"/>
                <a:ea typeface="+mj-ea"/>
              </a:rPr>
              <a:t>计划</a:t>
            </a:r>
            <a:r>
              <a:rPr lang="en-US" altLang="zh-CN" sz="1800" b="1" dirty="0">
                <a:latin typeface="+mj-ea"/>
                <a:ea typeface="+mj-ea"/>
              </a:rPr>
              <a:t>1</a:t>
            </a:r>
            <a:endParaRPr lang="zh-CN" altLang="en-US" sz="1800" b="1" dirty="0">
              <a:latin typeface="+mj-ea"/>
              <a:ea typeface="+mj-ea"/>
            </a:endParaRPr>
          </a:p>
        </p:txBody>
      </p:sp>
      <p:sp>
        <p:nvSpPr>
          <p:cNvPr id="18" name="矩形 82"/>
          <p:cNvSpPr>
            <a:spLocks noChangeArrowheads="1"/>
          </p:cNvSpPr>
          <p:nvPr/>
        </p:nvSpPr>
        <p:spPr bwMode="auto">
          <a:xfrm>
            <a:off x="3178176" y="3091679"/>
            <a:ext cx="78899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b="1">
                <a:latin typeface="+mj-ea"/>
                <a:ea typeface="+mj-ea"/>
              </a:rPr>
              <a:t>计划</a:t>
            </a:r>
            <a:r>
              <a:rPr lang="en-US" altLang="zh-CN" sz="1800" b="1">
                <a:latin typeface="+mj-ea"/>
                <a:ea typeface="+mj-ea"/>
              </a:rPr>
              <a:t>2</a:t>
            </a:r>
            <a:endParaRPr lang="zh-CN" altLang="en-US" sz="1800" b="1">
              <a:latin typeface="+mj-ea"/>
              <a:ea typeface="+mj-ea"/>
            </a:endParaRPr>
          </a:p>
        </p:txBody>
      </p:sp>
      <p:sp>
        <p:nvSpPr>
          <p:cNvPr id="19" name="矩形 83"/>
          <p:cNvSpPr>
            <a:spLocks noChangeArrowheads="1"/>
          </p:cNvSpPr>
          <p:nvPr/>
        </p:nvSpPr>
        <p:spPr bwMode="auto">
          <a:xfrm>
            <a:off x="5135564" y="3091679"/>
            <a:ext cx="78899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b="1">
                <a:latin typeface="+mj-ea"/>
                <a:ea typeface="+mj-ea"/>
              </a:rPr>
              <a:t>计划</a:t>
            </a:r>
            <a:r>
              <a:rPr lang="en-US" altLang="zh-CN" sz="1800" b="1">
                <a:latin typeface="+mj-ea"/>
                <a:ea typeface="+mj-ea"/>
              </a:rPr>
              <a:t>3</a:t>
            </a:r>
            <a:endParaRPr lang="zh-CN" altLang="en-US" sz="1800" b="1">
              <a:latin typeface="+mj-ea"/>
              <a:ea typeface="+mj-ea"/>
            </a:endParaRPr>
          </a:p>
        </p:txBody>
      </p:sp>
      <p:sp>
        <p:nvSpPr>
          <p:cNvPr id="20" name="矩形 84"/>
          <p:cNvSpPr>
            <a:spLocks noChangeArrowheads="1"/>
          </p:cNvSpPr>
          <p:nvPr/>
        </p:nvSpPr>
        <p:spPr bwMode="auto">
          <a:xfrm>
            <a:off x="7083426" y="3091679"/>
            <a:ext cx="78899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b="1">
                <a:latin typeface="+mj-ea"/>
                <a:ea typeface="+mj-ea"/>
              </a:rPr>
              <a:t>计划</a:t>
            </a:r>
            <a:r>
              <a:rPr lang="en-US" altLang="zh-CN" sz="1800" b="1">
                <a:latin typeface="+mj-ea"/>
                <a:ea typeface="+mj-ea"/>
              </a:rPr>
              <a:t>4</a:t>
            </a:r>
            <a:endParaRPr lang="zh-CN" altLang="en-US" sz="1800" b="1">
              <a:latin typeface="+mj-ea"/>
              <a:ea typeface="+mj-ea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2876550" y="913629"/>
            <a:ext cx="1257300" cy="2081212"/>
            <a:chOff x="2876550" y="738188"/>
            <a:chExt cx="1257300" cy="2081212"/>
          </a:xfrm>
          <a:solidFill>
            <a:srgbClr val="207B8C"/>
          </a:solidFill>
        </p:grpSpPr>
        <p:cxnSp>
          <p:nvCxnSpPr>
            <p:cNvPr id="22" name="直接连接符 55"/>
            <p:cNvCxnSpPr>
              <a:cxnSpLocks noChangeShapeType="1"/>
            </p:cNvCxnSpPr>
            <p:nvPr/>
          </p:nvCxnSpPr>
          <p:spPr bwMode="auto">
            <a:xfrm flipH="1">
              <a:off x="3522663" y="2255838"/>
              <a:ext cx="0" cy="563562"/>
            </a:xfrm>
            <a:prstGeom prst="line">
              <a:avLst/>
            </a:prstGeom>
            <a:grpFill/>
            <a:ln w="6350">
              <a:solidFill>
                <a:schemeClr val="accent1">
                  <a:lumMod val="75000"/>
                </a:schemeClr>
              </a:solidFill>
              <a:round/>
              <a:headEnd type="diamond" w="med" len="med"/>
              <a:tailEnd type="diamond" w="med" len="med"/>
            </a:ln>
            <a:extLst/>
          </p:spPr>
        </p:cxnSp>
        <p:sp>
          <p:nvSpPr>
            <p:cNvPr id="23" name="泪滴形 11"/>
            <p:cNvSpPr>
              <a:spLocks/>
            </p:cNvSpPr>
            <p:nvPr/>
          </p:nvSpPr>
          <p:spPr bwMode="auto">
            <a:xfrm rot="8006378">
              <a:off x="2876550" y="738188"/>
              <a:ext cx="1257300" cy="1257300"/>
            </a:xfrm>
            <a:custGeom>
              <a:avLst/>
              <a:gdLst>
                <a:gd name="T0" fmla="*/ 0 w 1257300"/>
                <a:gd name="T1" fmla="*/ 628650 h 1257300"/>
                <a:gd name="T2" fmla="*/ 628650 w 1257300"/>
                <a:gd name="T3" fmla="*/ 0 h 1257300"/>
                <a:gd name="T4" fmla="*/ 1257300 w 1257300"/>
                <a:gd name="T5" fmla="*/ 0 h 1257300"/>
                <a:gd name="T6" fmla="*/ 1257300 w 1257300"/>
                <a:gd name="T7" fmla="*/ 628650 h 1257300"/>
                <a:gd name="T8" fmla="*/ 628650 w 1257300"/>
                <a:gd name="T9" fmla="*/ 1257300 h 1257300"/>
                <a:gd name="T10" fmla="*/ 0 w 1257300"/>
                <a:gd name="T11" fmla="*/ 628650 h 12573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57300" h="1257300">
                  <a:moveTo>
                    <a:pt x="0" y="628650"/>
                  </a:moveTo>
                  <a:cubicBezTo>
                    <a:pt x="0" y="281456"/>
                    <a:pt x="281456" y="0"/>
                    <a:pt x="628650" y="0"/>
                  </a:cubicBezTo>
                  <a:lnTo>
                    <a:pt x="1257300" y="0"/>
                  </a:lnTo>
                  <a:lnTo>
                    <a:pt x="1257300" y="628650"/>
                  </a:lnTo>
                  <a:cubicBezTo>
                    <a:pt x="1257300" y="975844"/>
                    <a:pt x="975844" y="1257300"/>
                    <a:pt x="628650" y="1257300"/>
                  </a:cubicBezTo>
                  <a:cubicBezTo>
                    <a:pt x="281456" y="1257300"/>
                    <a:pt x="0" y="975844"/>
                    <a:pt x="0" y="6286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2400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900613" y="913629"/>
            <a:ext cx="1257300" cy="2081212"/>
            <a:chOff x="4900613" y="738188"/>
            <a:chExt cx="1257300" cy="2081212"/>
          </a:xfrm>
          <a:solidFill>
            <a:srgbClr val="207B8C"/>
          </a:solidFill>
        </p:grpSpPr>
        <p:cxnSp>
          <p:nvCxnSpPr>
            <p:cNvPr id="25" name="直接连接符 56"/>
            <p:cNvCxnSpPr>
              <a:cxnSpLocks noChangeShapeType="1"/>
            </p:cNvCxnSpPr>
            <p:nvPr/>
          </p:nvCxnSpPr>
          <p:spPr bwMode="auto">
            <a:xfrm flipH="1">
              <a:off x="5549900" y="2230438"/>
              <a:ext cx="0" cy="588962"/>
            </a:xfrm>
            <a:prstGeom prst="line">
              <a:avLst/>
            </a:prstGeom>
            <a:grpFill/>
            <a:ln w="6350">
              <a:solidFill>
                <a:schemeClr val="accent1">
                  <a:lumMod val="75000"/>
                </a:schemeClr>
              </a:solidFill>
              <a:round/>
              <a:headEnd type="diamond" w="med" len="med"/>
              <a:tailEnd type="diamond" w="med" len="med"/>
            </a:ln>
            <a:extLst/>
          </p:spPr>
        </p:cxnSp>
        <p:sp>
          <p:nvSpPr>
            <p:cNvPr id="26" name="泪滴形 46"/>
            <p:cNvSpPr>
              <a:spLocks/>
            </p:cNvSpPr>
            <p:nvPr/>
          </p:nvSpPr>
          <p:spPr bwMode="auto">
            <a:xfrm rot="8006378">
              <a:off x="4900613" y="738188"/>
              <a:ext cx="1257300" cy="1257300"/>
            </a:xfrm>
            <a:custGeom>
              <a:avLst/>
              <a:gdLst>
                <a:gd name="T0" fmla="*/ 0 w 1257300"/>
                <a:gd name="T1" fmla="*/ 628650 h 1257300"/>
                <a:gd name="T2" fmla="*/ 628650 w 1257300"/>
                <a:gd name="T3" fmla="*/ 0 h 1257300"/>
                <a:gd name="T4" fmla="*/ 1257300 w 1257300"/>
                <a:gd name="T5" fmla="*/ 0 h 1257300"/>
                <a:gd name="T6" fmla="*/ 1257300 w 1257300"/>
                <a:gd name="T7" fmla="*/ 628650 h 1257300"/>
                <a:gd name="T8" fmla="*/ 628650 w 1257300"/>
                <a:gd name="T9" fmla="*/ 1257300 h 1257300"/>
                <a:gd name="T10" fmla="*/ 0 w 1257300"/>
                <a:gd name="T11" fmla="*/ 628650 h 12573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57300" h="1257300">
                  <a:moveTo>
                    <a:pt x="0" y="628650"/>
                  </a:moveTo>
                  <a:cubicBezTo>
                    <a:pt x="0" y="281456"/>
                    <a:pt x="281456" y="0"/>
                    <a:pt x="628650" y="0"/>
                  </a:cubicBezTo>
                  <a:lnTo>
                    <a:pt x="1257300" y="0"/>
                  </a:lnTo>
                  <a:lnTo>
                    <a:pt x="1257300" y="628650"/>
                  </a:lnTo>
                  <a:cubicBezTo>
                    <a:pt x="1257300" y="975844"/>
                    <a:pt x="975844" y="1257300"/>
                    <a:pt x="628650" y="1257300"/>
                  </a:cubicBezTo>
                  <a:cubicBezTo>
                    <a:pt x="281456" y="1257300"/>
                    <a:pt x="0" y="975844"/>
                    <a:pt x="0" y="6286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2400"/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676458" y="271506"/>
            <a:ext cx="38485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kumimoji="1" sz="2800" b="1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zh-CN" altLang="en-US" sz="2100" dirty="0"/>
              <a:t>相关相关标题文字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565399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500"/>
                            </p:stCondLst>
                            <p:childTnLst>
                              <p:par>
                                <p:cTn id="7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直接连接符 32"/>
          <p:cNvCxnSpPr/>
          <p:nvPr/>
        </p:nvCxnSpPr>
        <p:spPr>
          <a:xfrm flipH="1">
            <a:off x="6003551" y="3375172"/>
            <a:ext cx="459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 flipH="1" flipV="1">
            <a:off x="4828084" y="4278456"/>
            <a:ext cx="771701" cy="145882"/>
            <a:chOff x="4255294" y="1661160"/>
            <a:chExt cx="1505426" cy="262890"/>
          </a:xfrm>
        </p:grpSpPr>
        <p:cxnSp>
          <p:nvCxnSpPr>
            <p:cNvPr id="35" name="直接连接符 34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H="1">
              <a:off x="4255294" y="1663541"/>
              <a:ext cx="115728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" name="直接连接符 36"/>
          <p:cNvCxnSpPr/>
          <p:nvPr/>
        </p:nvCxnSpPr>
        <p:spPr>
          <a:xfrm flipH="1">
            <a:off x="2676066" y="3388471"/>
            <a:ext cx="459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flipH="1">
            <a:off x="2676067" y="2359295"/>
            <a:ext cx="459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/>
        </p:nvGrpSpPr>
        <p:grpSpPr>
          <a:xfrm>
            <a:off x="3412960" y="1208476"/>
            <a:ext cx="911317" cy="197168"/>
            <a:chOff x="4255294" y="1661160"/>
            <a:chExt cx="1505426" cy="262890"/>
          </a:xfrm>
        </p:grpSpPr>
        <p:cxnSp>
          <p:nvCxnSpPr>
            <p:cNvPr id="40" name="直接连接符 39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H="1">
              <a:off x="4255294" y="1663541"/>
              <a:ext cx="115728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/>
          <p:nvPr/>
        </p:nvGrpSpPr>
        <p:grpSpPr>
          <a:xfrm>
            <a:off x="5112456" y="1964010"/>
            <a:ext cx="902970" cy="788671"/>
            <a:chOff x="6842760" y="2637270"/>
            <a:chExt cx="1203960" cy="1051560"/>
          </a:xfrm>
        </p:grpSpPr>
        <p:sp>
          <p:nvSpPr>
            <p:cNvPr id="43" name="六边形 42"/>
            <p:cNvSpPr/>
            <p:nvPr/>
          </p:nvSpPr>
          <p:spPr>
            <a:xfrm>
              <a:off x="6842760" y="2637270"/>
              <a:ext cx="1203960" cy="1051560"/>
            </a:xfrm>
            <a:prstGeom prst="hexagon">
              <a:avLst/>
            </a:prstGeom>
            <a:solidFill>
              <a:srgbClr val="207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7024263" y="2809107"/>
              <a:ext cx="820724" cy="738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dirty="0">
                  <a:solidFill>
                    <a:srgbClr val="E7E7E7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02</a:t>
              </a:r>
              <a:endParaRPr lang="zh-CN" altLang="en-US" sz="3000" baseline="-3000" dirty="0">
                <a:solidFill>
                  <a:srgbClr val="E7E7E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124775" y="1395367"/>
            <a:ext cx="902970" cy="788672"/>
            <a:chOff x="5525852" y="1879080"/>
            <a:chExt cx="1203960" cy="1051560"/>
          </a:xfrm>
        </p:grpSpPr>
        <p:sp>
          <p:nvSpPr>
            <p:cNvPr id="46" name="六边形 45"/>
            <p:cNvSpPr/>
            <p:nvPr/>
          </p:nvSpPr>
          <p:spPr>
            <a:xfrm>
              <a:off x="5525852" y="1879080"/>
              <a:ext cx="1203960" cy="1051560"/>
            </a:xfrm>
            <a:prstGeom prst="hexagon">
              <a:avLst/>
            </a:prstGeom>
            <a:solidFill>
              <a:srgbClr val="93BA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5686669" y="1989362"/>
              <a:ext cx="882327" cy="861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30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</a:t>
              </a:r>
              <a:endParaRPr lang="zh-CN" altLang="en-US" sz="3000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100582" y="2980837"/>
            <a:ext cx="902970" cy="788672"/>
            <a:chOff x="6842760" y="4008870"/>
            <a:chExt cx="1203960" cy="1051560"/>
          </a:xfrm>
        </p:grpSpPr>
        <p:sp>
          <p:nvSpPr>
            <p:cNvPr id="49" name="六边形 48"/>
            <p:cNvSpPr/>
            <p:nvPr/>
          </p:nvSpPr>
          <p:spPr>
            <a:xfrm>
              <a:off x="6842760" y="4008870"/>
              <a:ext cx="1203960" cy="1051560"/>
            </a:xfrm>
            <a:prstGeom prst="hexagon">
              <a:avLst/>
            </a:prstGeom>
            <a:solidFill>
              <a:srgbClr val="93BA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6981635" y="4119152"/>
              <a:ext cx="926211" cy="861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30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03</a:t>
              </a:r>
              <a:endParaRPr lang="zh-CN" altLang="en-US" sz="3000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135064" y="2992712"/>
            <a:ext cx="902970" cy="788672"/>
            <a:chOff x="4206240" y="4008870"/>
            <a:chExt cx="1203960" cy="1051560"/>
          </a:xfrm>
        </p:grpSpPr>
        <p:sp>
          <p:nvSpPr>
            <p:cNvPr id="52" name="六边形 51"/>
            <p:cNvSpPr/>
            <p:nvPr/>
          </p:nvSpPr>
          <p:spPr>
            <a:xfrm>
              <a:off x="4206240" y="4008870"/>
              <a:ext cx="1203960" cy="1051560"/>
            </a:xfrm>
            <a:prstGeom prst="hexagon">
              <a:avLst/>
            </a:prstGeom>
            <a:solidFill>
              <a:srgbClr val="93BA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4397857" y="4119152"/>
              <a:ext cx="820725" cy="861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30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05</a:t>
              </a:r>
              <a:endParaRPr lang="zh-CN" altLang="en-US" sz="3000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135064" y="1964010"/>
            <a:ext cx="902970" cy="788671"/>
            <a:chOff x="4206240" y="2637270"/>
            <a:chExt cx="1203960" cy="1051560"/>
          </a:xfrm>
        </p:grpSpPr>
        <p:sp>
          <p:nvSpPr>
            <p:cNvPr id="55" name="六边形 54"/>
            <p:cNvSpPr/>
            <p:nvPr/>
          </p:nvSpPr>
          <p:spPr>
            <a:xfrm>
              <a:off x="4206240" y="2637270"/>
              <a:ext cx="1203960" cy="1051560"/>
            </a:xfrm>
            <a:prstGeom prst="hexagon">
              <a:avLst/>
            </a:prstGeom>
            <a:solidFill>
              <a:srgbClr val="207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4387743" y="2809107"/>
              <a:ext cx="820724" cy="738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dirty="0">
                  <a:solidFill>
                    <a:srgbClr val="E7E7E7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06</a:t>
              </a:r>
              <a:endParaRPr lang="zh-CN" altLang="en-US" sz="3000" baseline="-3000" dirty="0">
                <a:solidFill>
                  <a:srgbClr val="E7E7E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124775" y="3510364"/>
            <a:ext cx="902970" cy="788671"/>
            <a:chOff x="5525852" y="4683240"/>
            <a:chExt cx="1203960" cy="1051560"/>
          </a:xfrm>
        </p:grpSpPr>
        <p:sp>
          <p:nvSpPr>
            <p:cNvPr id="58" name="六边形 57"/>
            <p:cNvSpPr/>
            <p:nvPr/>
          </p:nvSpPr>
          <p:spPr>
            <a:xfrm>
              <a:off x="5525852" y="4683240"/>
              <a:ext cx="1203960" cy="1051560"/>
            </a:xfrm>
            <a:prstGeom prst="hexagon">
              <a:avLst/>
            </a:prstGeom>
            <a:solidFill>
              <a:srgbClr val="207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5693281" y="4855077"/>
              <a:ext cx="820724" cy="738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dirty="0">
                  <a:solidFill>
                    <a:srgbClr val="E7E7E7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04</a:t>
              </a:r>
              <a:endParaRPr lang="zh-CN" altLang="en-US" sz="3000" baseline="-3000" dirty="0">
                <a:solidFill>
                  <a:srgbClr val="E7E7E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3868619" y="2254931"/>
            <a:ext cx="1415291" cy="1194435"/>
            <a:chOff x="5184305" y="3025164"/>
            <a:chExt cx="1887055" cy="1592580"/>
          </a:xfrm>
        </p:grpSpPr>
        <p:sp>
          <p:nvSpPr>
            <p:cNvPr id="61" name="六边形 60"/>
            <p:cNvSpPr/>
            <p:nvPr/>
          </p:nvSpPr>
          <p:spPr>
            <a:xfrm>
              <a:off x="5184305" y="3025164"/>
              <a:ext cx="1887055" cy="159258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62" name="组合 61"/>
            <p:cNvGrpSpPr>
              <a:grpSpLocks noChangeAspect="1"/>
            </p:cNvGrpSpPr>
            <p:nvPr/>
          </p:nvGrpSpPr>
          <p:grpSpPr>
            <a:xfrm>
              <a:off x="5630276" y="3468879"/>
              <a:ext cx="966085" cy="648000"/>
              <a:chOff x="3784600" y="1525588"/>
              <a:chExt cx="935038" cy="568325"/>
            </a:xfrm>
            <a:solidFill>
              <a:srgbClr val="E7E7E7"/>
            </a:solidFill>
          </p:grpSpPr>
          <p:sp>
            <p:nvSpPr>
              <p:cNvPr id="63" name="Freeform 8"/>
              <p:cNvSpPr>
                <a:spLocks/>
              </p:cNvSpPr>
              <p:nvPr/>
            </p:nvSpPr>
            <p:spPr bwMode="auto">
              <a:xfrm>
                <a:off x="3871913" y="2011363"/>
                <a:ext cx="112713" cy="82550"/>
              </a:xfrm>
              <a:custGeom>
                <a:avLst/>
                <a:gdLst>
                  <a:gd name="T0" fmla="*/ 30 w 30"/>
                  <a:gd name="T1" fmla="*/ 19 h 22"/>
                  <a:gd name="T2" fmla="*/ 30 w 30"/>
                  <a:gd name="T3" fmla="*/ 0 h 22"/>
                  <a:gd name="T4" fmla="*/ 1 w 30"/>
                  <a:gd name="T5" fmla="*/ 22 h 22"/>
                  <a:gd name="T6" fmla="*/ 27 w 30"/>
                  <a:gd name="T7" fmla="*/ 22 h 22"/>
                  <a:gd name="T8" fmla="*/ 30 w 30"/>
                  <a:gd name="T9" fmla="*/ 1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2">
                    <a:moveTo>
                      <a:pt x="30" y="19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22"/>
                      <a:pt x="1" y="22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9" y="22"/>
                      <a:pt x="30" y="21"/>
                      <a:pt x="30" y="19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67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"/>
              <p:cNvSpPr>
                <a:spLocks/>
              </p:cNvSpPr>
              <p:nvPr/>
            </p:nvSpPr>
            <p:spPr bwMode="auto">
              <a:xfrm>
                <a:off x="4020344" y="1893888"/>
                <a:ext cx="120650" cy="200025"/>
              </a:xfrm>
              <a:custGeom>
                <a:avLst/>
                <a:gdLst>
                  <a:gd name="T0" fmla="*/ 29 w 32"/>
                  <a:gd name="T1" fmla="*/ 53 h 53"/>
                  <a:gd name="T2" fmla="*/ 32 w 32"/>
                  <a:gd name="T3" fmla="*/ 50 h 53"/>
                  <a:gd name="T4" fmla="*/ 32 w 32"/>
                  <a:gd name="T5" fmla="*/ 0 h 53"/>
                  <a:gd name="T6" fmla="*/ 0 w 32"/>
                  <a:gd name="T7" fmla="*/ 23 h 53"/>
                  <a:gd name="T8" fmla="*/ 0 w 32"/>
                  <a:gd name="T9" fmla="*/ 24 h 53"/>
                  <a:gd name="T10" fmla="*/ 0 w 32"/>
                  <a:gd name="T11" fmla="*/ 50 h 53"/>
                  <a:gd name="T12" fmla="*/ 2 w 32"/>
                  <a:gd name="T13" fmla="*/ 53 h 53"/>
                  <a:gd name="T14" fmla="*/ 29 w 32"/>
                  <a:gd name="T1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53">
                    <a:moveTo>
                      <a:pt x="29" y="53"/>
                    </a:moveTo>
                    <a:cubicBezTo>
                      <a:pt x="30" y="53"/>
                      <a:pt x="32" y="52"/>
                      <a:pt x="32" y="5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2"/>
                      <a:pt x="1" y="53"/>
                      <a:pt x="2" y="53"/>
                    </a:cubicBezTo>
                    <a:lnTo>
                      <a:pt x="29" y="53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67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10"/>
              <p:cNvSpPr>
                <a:spLocks/>
              </p:cNvSpPr>
              <p:nvPr/>
            </p:nvSpPr>
            <p:spPr bwMode="auto">
              <a:xfrm>
                <a:off x="4176712" y="1800225"/>
                <a:ext cx="120650" cy="293688"/>
              </a:xfrm>
              <a:custGeom>
                <a:avLst/>
                <a:gdLst>
                  <a:gd name="T0" fmla="*/ 29 w 32"/>
                  <a:gd name="T1" fmla="*/ 78 h 78"/>
                  <a:gd name="T2" fmla="*/ 32 w 32"/>
                  <a:gd name="T3" fmla="*/ 75 h 78"/>
                  <a:gd name="T4" fmla="*/ 32 w 32"/>
                  <a:gd name="T5" fmla="*/ 9 h 78"/>
                  <a:gd name="T6" fmla="*/ 23 w 32"/>
                  <a:gd name="T7" fmla="*/ 0 h 78"/>
                  <a:gd name="T8" fmla="*/ 10 w 32"/>
                  <a:gd name="T9" fmla="*/ 10 h 78"/>
                  <a:gd name="T10" fmla="*/ 0 w 32"/>
                  <a:gd name="T11" fmla="*/ 17 h 78"/>
                  <a:gd name="T12" fmla="*/ 0 w 32"/>
                  <a:gd name="T13" fmla="*/ 75 h 78"/>
                  <a:gd name="T14" fmla="*/ 3 w 32"/>
                  <a:gd name="T15" fmla="*/ 78 h 78"/>
                  <a:gd name="T16" fmla="*/ 29 w 32"/>
                  <a:gd name="T17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78">
                    <a:moveTo>
                      <a:pt x="29" y="78"/>
                    </a:moveTo>
                    <a:cubicBezTo>
                      <a:pt x="31" y="78"/>
                      <a:pt x="32" y="77"/>
                      <a:pt x="32" y="75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7"/>
                      <a:pt x="1" y="78"/>
                      <a:pt x="3" y="78"/>
                    </a:cubicBezTo>
                    <a:lnTo>
                      <a:pt x="29" y="78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67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11"/>
              <p:cNvSpPr>
                <a:spLocks/>
              </p:cNvSpPr>
              <p:nvPr/>
            </p:nvSpPr>
            <p:spPr bwMode="auto">
              <a:xfrm>
                <a:off x="4333081" y="1841500"/>
                <a:ext cx="120650" cy="252413"/>
              </a:xfrm>
              <a:custGeom>
                <a:avLst/>
                <a:gdLst>
                  <a:gd name="T0" fmla="*/ 30 w 32"/>
                  <a:gd name="T1" fmla="*/ 67 h 67"/>
                  <a:gd name="T2" fmla="*/ 32 w 32"/>
                  <a:gd name="T3" fmla="*/ 64 h 67"/>
                  <a:gd name="T4" fmla="*/ 32 w 32"/>
                  <a:gd name="T5" fmla="*/ 0 h 67"/>
                  <a:gd name="T6" fmla="*/ 20 w 32"/>
                  <a:gd name="T7" fmla="*/ 10 h 67"/>
                  <a:gd name="T8" fmla="*/ 16 w 32"/>
                  <a:gd name="T9" fmla="*/ 13 h 67"/>
                  <a:gd name="T10" fmla="*/ 5 w 32"/>
                  <a:gd name="T11" fmla="*/ 12 h 67"/>
                  <a:gd name="T12" fmla="*/ 4 w 32"/>
                  <a:gd name="T13" fmla="*/ 11 h 67"/>
                  <a:gd name="T14" fmla="*/ 0 w 32"/>
                  <a:gd name="T15" fmla="*/ 7 h 67"/>
                  <a:gd name="T16" fmla="*/ 0 w 32"/>
                  <a:gd name="T17" fmla="*/ 64 h 67"/>
                  <a:gd name="T18" fmla="*/ 3 w 32"/>
                  <a:gd name="T19" fmla="*/ 67 h 67"/>
                  <a:gd name="T20" fmla="*/ 30 w 32"/>
                  <a:gd name="T21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" h="67">
                    <a:moveTo>
                      <a:pt x="30" y="67"/>
                    </a:moveTo>
                    <a:cubicBezTo>
                      <a:pt x="31" y="67"/>
                      <a:pt x="32" y="66"/>
                      <a:pt x="32" y="64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3" y="16"/>
                      <a:pt x="8" y="15"/>
                      <a:pt x="5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6"/>
                      <a:pt x="2" y="67"/>
                      <a:pt x="3" y="67"/>
                    </a:cubicBezTo>
                    <a:lnTo>
                      <a:pt x="30" y="67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67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12"/>
              <p:cNvSpPr>
                <a:spLocks/>
              </p:cNvSpPr>
              <p:nvPr/>
            </p:nvSpPr>
            <p:spPr bwMode="auto">
              <a:xfrm>
                <a:off x="4489450" y="1720850"/>
                <a:ext cx="120650" cy="373063"/>
              </a:xfrm>
              <a:custGeom>
                <a:avLst/>
                <a:gdLst>
                  <a:gd name="T0" fmla="*/ 29 w 32"/>
                  <a:gd name="T1" fmla="*/ 99 h 99"/>
                  <a:gd name="T2" fmla="*/ 32 w 32"/>
                  <a:gd name="T3" fmla="*/ 96 h 99"/>
                  <a:gd name="T4" fmla="*/ 32 w 32"/>
                  <a:gd name="T5" fmla="*/ 0 h 99"/>
                  <a:gd name="T6" fmla="*/ 13 w 32"/>
                  <a:gd name="T7" fmla="*/ 15 h 99"/>
                  <a:gd name="T8" fmla="*/ 0 w 32"/>
                  <a:gd name="T9" fmla="*/ 25 h 99"/>
                  <a:gd name="T10" fmla="*/ 0 w 32"/>
                  <a:gd name="T11" fmla="*/ 96 h 99"/>
                  <a:gd name="T12" fmla="*/ 3 w 32"/>
                  <a:gd name="T13" fmla="*/ 99 h 99"/>
                  <a:gd name="T14" fmla="*/ 29 w 32"/>
                  <a:gd name="T15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99">
                    <a:moveTo>
                      <a:pt x="29" y="99"/>
                    </a:moveTo>
                    <a:cubicBezTo>
                      <a:pt x="31" y="99"/>
                      <a:pt x="32" y="98"/>
                      <a:pt x="32" y="9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8"/>
                      <a:pt x="1" y="99"/>
                      <a:pt x="3" y="99"/>
                    </a:cubicBezTo>
                    <a:lnTo>
                      <a:pt x="29" y="99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67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3"/>
              <p:cNvSpPr>
                <a:spLocks/>
              </p:cNvSpPr>
              <p:nvPr/>
            </p:nvSpPr>
            <p:spPr bwMode="auto">
              <a:xfrm>
                <a:off x="3784600" y="1525588"/>
                <a:ext cx="935038" cy="541338"/>
              </a:xfrm>
              <a:custGeom>
                <a:avLst/>
                <a:gdLst>
                  <a:gd name="T0" fmla="*/ 248 w 248"/>
                  <a:gd name="T1" fmla="*/ 8 h 144"/>
                  <a:gd name="T2" fmla="*/ 245 w 248"/>
                  <a:gd name="T3" fmla="*/ 2 h 144"/>
                  <a:gd name="T4" fmla="*/ 239 w 248"/>
                  <a:gd name="T5" fmla="*/ 0 h 144"/>
                  <a:gd name="T6" fmla="*/ 230 w 248"/>
                  <a:gd name="T7" fmla="*/ 0 h 144"/>
                  <a:gd name="T8" fmla="*/ 200 w 248"/>
                  <a:gd name="T9" fmla="*/ 0 h 144"/>
                  <a:gd name="T10" fmla="*/ 197 w 248"/>
                  <a:gd name="T11" fmla="*/ 1 h 144"/>
                  <a:gd name="T12" fmla="*/ 196 w 248"/>
                  <a:gd name="T13" fmla="*/ 1 h 144"/>
                  <a:gd name="T14" fmla="*/ 191 w 248"/>
                  <a:gd name="T15" fmla="*/ 8 h 144"/>
                  <a:gd name="T16" fmla="*/ 197 w 248"/>
                  <a:gd name="T17" fmla="*/ 16 h 144"/>
                  <a:gd name="T18" fmla="*/ 200 w 248"/>
                  <a:gd name="T19" fmla="*/ 17 h 144"/>
                  <a:gd name="T20" fmla="*/ 210 w 248"/>
                  <a:gd name="T21" fmla="*/ 17 h 144"/>
                  <a:gd name="T22" fmla="*/ 215 w 248"/>
                  <a:gd name="T23" fmla="*/ 17 h 144"/>
                  <a:gd name="T24" fmla="*/ 206 w 248"/>
                  <a:gd name="T25" fmla="*/ 24 h 144"/>
                  <a:gd name="T26" fmla="*/ 189 w 248"/>
                  <a:gd name="T27" fmla="*/ 39 h 144"/>
                  <a:gd name="T28" fmla="*/ 179 w 248"/>
                  <a:gd name="T29" fmla="*/ 47 h 144"/>
                  <a:gd name="T30" fmla="*/ 166 w 248"/>
                  <a:gd name="T31" fmla="*/ 57 h 144"/>
                  <a:gd name="T32" fmla="*/ 158 w 248"/>
                  <a:gd name="T33" fmla="*/ 63 h 144"/>
                  <a:gd name="T34" fmla="*/ 150 w 248"/>
                  <a:gd name="T35" fmla="*/ 55 h 144"/>
                  <a:gd name="T36" fmla="*/ 146 w 248"/>
                  <a:gd name="T37" fmla="*/ 52 h 144"/>
                  <a:gd name="T38" fmla="*/ 136 w 248"/>
                  <a:gd name="T39" fmla="*/ 42 h 144"/>
                  <a:gd name="T40" fmla="*/ 134 w 248"/>
                  <a:gd name="T41" fmla="*/ 40 h 144"/>
                  <a:gd name="T42" fmla="*/ 123 w 248"/>
                  <a:gd name="T43" fmla="*/ 39 h 144"/>
                  <a:gd name="T44" fmla="*/ 114 w 248"/>
                  <a:gd name="T45" fmla="*/ 46 h 144"/>
                  <a:gd name="T46" fmla="*/ 104 w 248"/>
                  <a:gd name="T47" fmla="*/ 54 h 144"/>
                  <a:gd name="T48" fmla="*/ 97 w 248"/>
                  <a:gd name="T49" fmla="*/ 58 h 144"/>
                  <a:gd name="T50" fmla="*/ 94 w 248"/>
                  <a:gd name="T51" fmla="*/ 61 h 144"/>
                  <a:gd name="T52" fmla="*/ 62 w 248"/>
                  <a:gd name="T53" fmla="*/ 85 h 144"/>
                  <a:gd name="T54" fmla="*/ 61 w 248"/>
                  <a:gd name="T55" fmla="*/ 86 h 144"/>
                  <a:gd name="T56" fmla="*/ 51 w 248"/>
                  <a:gd name="T57" fmla="*/ 93 h 144"/>
                  <a:gd name="T58" fmla="*/ 9 w 248"/>
                  <a:gd name="T59" fmla="*/ 124 h 144"/>
                  <a:gd name="T60" fmla="*/ 4 w 248"/>
                  <a:gd name="T61" fmla="*/ 128 h 144"/>
                  <a:gd name="T62" fmla="*/ 3 w 248"/>
                  <a:gd name="T63" fmla="*/ 140 h 144"/>
                  <a:gd name="T64" fmla="*/ 11 w 248"/>
                  <a:gd name="T65" fmla="*/ 143 h 144"/>
                  <a:gd name="T66" fmla="*/ 15 w 248"/>
                  <a:gd name="T67" fmla="*/ 142 h 144"/>
                  <a:gd name="T68" fmla="*/ 51 w 248"/>
                  <a:gd name="T69" fmla="*/ 114 h 144"/>
                  <a:gd name="T70" fmla="*/ 61 w 248"/>
                  <a:gd name="T71" fmla="*/ 107 h 144"/>
                  <a:gd name="T72" fmla="*/ 62 w 248"/>
                  <a:gd name="T73" fmla="*/ 107 h 144"/>
                  <a:gd name="T74" fmla="*/ 94 w 248"/>
                  <a:gd name="T75" fmla="*/ 82 h 144"/>
                  <a:gd name="T76" fmla="*/ 98 w 248"/>
                  <a:gd name="T77" fmla="*/ 80 h 144"/>
                  <a:gd name="T78" fmla="*/ 104 w 248"/>
                  <a:gd name="T79" fmla="*/ 75 h 144"/>
                  <a:gd name="T80" fmla="*/ 114 w 248"/>
                  <a:gd name="T81" fmla="*/ 67 h 144"/>
                  <a:gd name="T82" fmla="*/ 127 w 248"/>
                  <a:gd name="T83" fmla="*/ 57 h 144"/>
                  <a:gd name="T84" fmla="*/ 136 w 248"/>
                  <a:gd name="T85" fmla="*/ 66 h 144"/>
                  <a:gd name="T86" fmla="*/ 146 w 248"/>
                  <a:gd name="T87" fmla="*/ 76 h 144"/>
                  <a:gd name="T88" fmla="*/ 150 w 248"/>
                  <a:gd name="T89" fmla="*/ 79 h 144"/>
                  <a:gd name="T90" fmla="*/ 151 w 248"/>
                  <a:gd name="T91" fmla="*/ 81 h 144"/>
                  <a:gd name="T92" fmla="*/ 162 w 248"/>
                  <a:gd name="T93" fmla="*/ 82 h 144"/>
                  <a:gd name="T94" fmla="*/ 166 w 248"/>
                  <a:gd name="T95" fmla="*/ 79 h 144"/>
                  <a:gd name="T96" fmla="*/ 179 w 248"/>
                  <a:gd name="T97" fmla="*/ 69 h 144"/>
                  <a:gd name="T98" fmla="*/ 189 w 248"/>
                  <a:gd name="T99" fmla="*/ 61 h 144"/>
                  <a:gd name="T100" fmla="*/ 202 w 248"/>
                  <a:gd name="T101" fmla="*/ 51 h 144"/>
                  <a:gd name="T102" fmla="*/ 230 w 248"/>
                  <a:gd name="T103" fmla="*/ 27 h 144"/>
                  <a:gd name="T104" fmla="*/ 231 w 248"/>
                  <a:gd name="T105" fmla="*/ 26 h 144"/>
                  <a:gd name="T106" fmla="*/ 231 w 248"/>
                  <a:gd name="T107" fmla="*/ 46 h 144"/>
                  <a:gd name="T108" fmla="*/ 239 w 248"/>
                  <a:gd name="T109" fmla="*/ 54 h 144"/>
                  <a:gd name="T110" fmla="*/ 248 w 248"/>
                  <a:gd name="T111" fmla="*/ 46 h 144"/>
                  <a:gd name="T112" fmla="*/ 248 w 248"/>
                  <a:gd name="T113" fmla="*/ 8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48" h="144">
                    <a:moveTo>
                      <a:pt x="248" y="8"/>
                    </a:moveTo>
                    <a:cubicBezTo>
                      <a:pt x="248" y="6"/>
                      <a:pt x="247" y="4"/>
                      <a:pt x="245" y="2"/>
                    </a:cubicBezTo>
                    <a:cubicBezTo>
                      <a:pt x="243" y="1"/>
                      <a:pt x="241" y="0"/>
                      <a:pt x="239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199" y="0"/>
                      <a:pt x="198" y="0"/>
                      <a:pt x="197" y="1"/>
                    </a:cubicBezTo>
                    <a:cubicBezTo>
                      <a:pt x="197" y="1"/>
                      <a:pt x="196" y="1"/>
                      <a:pt x="196" y="1"/>
                    </a:cubicBezTo>
                    <a:cubicBezTo>
                      <a:pt x="193" y="2"/>
                      <a:pt x="191" y="5"/>
                      <a:pt x="191" y="8"/>
                    </a:cubicBezTo>
                    <a:cubicBezTo>
                      <a:pt x="191" y="12"/>
                      <a:pt x="194" y="15"/>
                      <a:pt x="197" y="16"/>
                    </a:cubicBezTo>
                    <a:cubicBezTo>
                      <a:pt x="198" y="17"/>
                      <a:pt x="199" y="17"/>
                      <a:pt x="200" y="17"/>
                    </a:cubicBezTo>
                    <a:cubicBezTo>
                      <a:pt x="210" y="17"/>
                      <a:pt x="210" y="17"/>
                      <a:pt x="210" y="17"/>
                    </a:cubicBezTo>
                    <a:cubicBezTo>
                      <a:pt x="215" y="17"/>
                      <a:pt x="215" y="17"/>
                      <a:pt x="215" y="17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189" y="39"/>
                      <a:pt x="189" y="39"/>
                      <a:pt x="189" y="39"/>
                    </a:cubicBezTo>
                    <a:cubicBezTo>
                      <a:pt x="179" y="47"/>
                      <a:pt x="179" y="47"/>
                      <a:pt x="179" y="47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8" y="63"/>
                      <a:pt x="158" y="63"/>
                      <a:pt x="158" y="63"/>
                    </a:cubicBezTo>
                    <a:cubicBezTo>
                      <a:pt x="150" y="55"/>
                      <a:pt x="150" y="55"/>
                      <a:pt x="150" y="55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36" y="42"/>
                      <a:pt x="136" y="42"/>
                      <a:pt x="136" y="42"/>
                    </a:cubicBezTo>
                    <a:cubicBezTo>
                      <a:pt x="134" y="40"/>
                      <a:pt x="134" y="40"/>
                      <a:pt x="134" y="40"/>
                    </a:cubicBezTo>
                    <a:cubicBezTo>
                      <a:pt x="131" y="37"/>
                      <a:pt x="127" y="36"/>
                      <a:pt x="123" y="39"/>
                    </a:cubicBezTo>
                    <a:cubicBezTo>
                      <a:pt x="114" y="46"/>
                      <a:pt x="114" y="46"/>
                      <a:pt x="114" y="46"/>
                    </a:cubicBezTo>
                    <a:cubicBezTo>
                      <a:pt x="104" y="54"/>
                      <a:pt x="104" y="54"/>
                      <a:pt x="104" y="54"/>
                    </a:cubicBezTo>
                    <a:cubicBezTo>
                      <a:pt x="97" y="58"/>
                      <a:pt x="97" y="58"/>
                      <a:pt x="97" y="58"/>
                    </a:cubicBezTo>
                    <a:cubicBezTo>
                      <a:pt x="94" y="61"/>
                      <a:pt x="94" y="61"/>
                      <a:pt x="94" y="61"/>
                    </a:cubicBezTo>
                    <a:cubicBezTo>
                      <a:pt x="62" y="85"/>
                      <a:pt x="62" y="85"/>
                      <a:pt x="62" y="85"/>
                    </a:cubicBezTo>
                    <a:cubicBezTo>
                      <a:pt x="61" y="86"/>
                      <a:pt x="61" y="86"/>
                      <a:pt x="61" y="86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9" y="124"/>
                      <a:pt x="9" y="124"/>
                      <a:pt x="9" y="124"/>
                    </a:cubicBezTo>
                    <a:cubicBezTo>
                      <a:pt x="4" y="128"/>
                      <a:pt x="4" y="128"/>
                      <a:pt x="4" y="128"/>
                    </a:cubicBezTo>
                    <a:cubicBezTo>
                      <a:pt x="1" y="131"/>
                      <a:pt x="0" y="136"/>
                      <a:pt x="3" y="140"/>
                    </a:cubicBezTo>
                    <a:cubicBezTo>
                      <a:pt x="5" y="143"/>
                      <a:pt x="8" y="144"/>
                      <a:pt x="11" y="143"/>
                    </a:cubicBezTo>
                    <a:cubicBezTo>
                      <a:pt x="12" y="143"/>
                      <a:pt x="14" y="143"/>
                      <a:pt x="15" y="142"/>
                    </a:cubicBezTo>
                    <a:cubicBezTo>
                      <a:pt x="51" y="114"/>
                      <a:pt x="51" y="114"/>
                      <a:pt x="51" y="114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62" y="107"/>
                      <a:pt x="62" y="107"/>
                      <a:pt x="62" y="107"/>
                    </a:cubicBezTo>
                    <a:cubicBezTo>
                      <a:pt x="94" y="82"/>
                      <a:pt x="94" y="82"/>
                      <a:pt x="94" y="82"/>
                    </a:cubicBezTo>
                    <a:cubicBezTo>
                      <a:pt x="98" y="80"/>
                      <a:pt x="98" y="80"/>
                      <a:pt x="98" y="80"/>
                    </a:cubicBezTo>
                    <a:cubicBezTo>
                      <a:pt x="104" y="75"/>
                      <a:pt x="104" y="75"/>
                      <a:pt x="104" y="75"/>
                    </a:cubicBezTo>
                    <a:cubicBezTo>
                      <a:pt x="114" y="67"/>
                      <a:pt x="114" y="67"/>
                      <a:pt x="114" y="6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36" y="66"/>
                      <a:pt x="136" y="66"/>
                      <a:pt x="136" y="66"/>
                    </a:cubicBezTo>
                    <a:cubicBezTo>
                      <a:pt x="146" y="76"/>
                      <a:pt x="146" y="76"/>
                      <a:pt x="146" y="76"/>
                    </a:cubicBezTo>
                    <a:cubicBezTo>
                      <a:pt x="150" y="79"/>
                      <a:pt x="150" y="79"/>
                      <a:pt x="150" y="79"/>
                    </a:cubicBezTo>
                    <a:cubicBezTo>
                      <a:pt x="151" y="81"/>
                      <a:pt x="151" y="81"/>
                      <a:pt x="151" y="81"/>
                    </a:cubicBezTo>
                    <a:cubicBezTo>
                      <a:pt x="154" y="84"/>
                      <a:pt x="159" y="84"/>
                      <a:pt x="162" y="82"/>
                    </a:cubicBezTo>
                    <a:cubicBezTo>
                      <a:pt x="166" y="79"/>
                      <a:pt x="166" y="79"/>
                      <a:pt x="166" y="79"/>
                    </a:cubicBezTo>
                    <a:cubicBezTo>
                      <a:pt x="179" y="69"/>
                      <a:pt x="179" y="69"/>
                      <a:pt x="179" y="69"/>
                    </a:cubicBezTo>
                    <a:cubicBezTo>
                      <a:pt x="189" y="61"/>
                      <a:pt x="189" y="61"/>
                      <a:pt x="189" y="61"/>
                    </a:cubicBezTo>
                    <a:cubicBezTo>
                      <a:pt x="202" y="51"/>
                      <a:pt x="202" y="51"/>
                      <a:pt x="202" y="51"/>
                    </a:cubicBezTo>
                    <a:cubicBezTo>
                      <a:pt x="230" y="27"/>
                      <a:pt x="230" y="27"/>
                      <a:pt x="230" y="27"/>
                    </a:cubicBezTo>
                    <a:cubicBezTo>
                      <a:pt x="231" y="26"/>
                      <a:pt x="231" y="26"/>
                      <a:pt x="231" y="26"/>
                    </a:cubicBezTo>
                    <a:cubicBezTo>
                      <a:pt x="231" y="46"/>
                      <a:pt x="231" y="46"/>
                      <a:pt x="231" y="46"/>
                    </a:cubicBezTo>
                    <a:cubicBezTo>
                      <a:pt x="231" y="50"/>
                      <a:pt x="234" y="54"/>
                      <a:pt x="239" y="54"/>
                    </a:cubicBezTo>
                    <a:cubicBezTo>
                      <a:pt x="244" y="54"/>
                      <a:pt x="248" y="50"/>
                      <a:pt x="248" y="46"/>
                    </a:cubicBezTo>
                    <a:lnTo>
                      <a:pt x="248" y="8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67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69" name="矩形 68"/>
          <p:cNvSpPr/>
          <p:nvPr/>
        </p:nvSpPr>
        <p:spPr>
          <a:xfrm>
            <a:off x="2737774" y="1033352"/>
            <a:ext cx="657858" cy="22512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r"/>
            <a:r>
              <a:rPr lang="zh-CN" altLang="en-US" sz="1013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013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矩形 47"/>
          <p:cNvSpPr>
            <a:spLocks noChangeArrowheads="1"/>
          </p:cNvSpPr>
          <p:nvPr/>
        </p:nvSpPr>
        <p:spPr bwMode="auto">
          <a:xfrm>
            <a:off x="969455" y="1307061"/>
            <a:ext cx="2439164" cy="40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71" name="矩形 70"/>
          <p:cNvSpPr/>
          <p:nvPr/>
        </p:nvSpPr>
        <p:spPr>
          <a:xfrm>
            <a:off x="1959285" y="2050239"/>
            <a:ext cx="657858" cy="22512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r"/>
            <a:r>
              <a:rPr lang="zh-CN" altLang="en-US" sz="1013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013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矩形 47"/>
          <p:cNvSpPr>
            <a:spLocks noChangeArrowheads="1"/>
          </p:cNvSpPr>
          <p:nvPr/>
        </p:nvSpPr>
        <p:spPr bwMode="auto">
          <a:xfrm>
            <a:off x="997961" y="2323949"/>
            <a:ext cx="1619180" cy="567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73" name="矩形 72"/>
          <p:cNvSpPr/>
          <p:nvPr/>
        </p:nvSpPr>
        <p:spPr>
          <a:xfrm>
            <a:off x="1959285" y="3114764"/>
            <a:ext cx="657858" cy="22512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r"/>
            <a:r>
              <a:rPr lang="zh-CN" altLang="en-US" sz="1013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013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矩形 47"/>
          <p:cNvSpPr>
            <a:spLocks noChangeArrowheads="1"/>
          </p:cNvSpPr>
          <p:nvPr/>
        </p:nvSpPr>
        <p:spPr bwMode="auto">
          <a:xfrm>
            <a:off x="997961" y="3388471"/>
            <a:ext cx="1619180" cy="567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75" name="矩形 74"/>
          <p:cNvSpPr/>
          <p:nvPr/>
        </p:nvSpPr>
        <p:spPr>
          <a:xfrm>
            <a:off x="6509900" y="1606629"/>
            <a:ext cx="657858" cy="22512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1013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013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" name="矩形 47"/>
          <p:cNvSpPr>
            <a:spLocks noChangeArrowheads="1"/>
          </p:cNvSpPr>
          <p:nvPr/>
        </p:nvSpPr>
        <p:spPr bwMode="auto">
          <a:xfrm>
            <a:off x="6509898" y="1892162"/>
            <a:ext cx="1655002" cy="40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77" name="矩形 76"/>
          <p:cNvSpPr/>
          <p:nvPr/>
        </p:nvSpPr>
        <p:spPr>
          <a:xfrm>
            <a:off x="6523214" y="2869023"/>
            <a:ext cx="657858" cy="22512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1013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013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矩形 47"/>
          <p:cNvSpPr>
            <a:spLocks noChangeArrowheads="1"/>
          </p:cNvSpPr>
          <p:nvPr/>
        </p:nvSpPr>
        <p:spPr bwMode="auto">
          <a:xfrm>
            <a:off x="6523212" y="3154556"/>
            <a:ext cx="1655002" cy="40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79" name="矩形 78"/>
          <p:cNvSpPr/>
          <p:nvPr/>
        </p:nvSpPr>
        <p:spPr>
          <a:xfrm>
            <a:off x="5656971" y="4028645"/>
            <a:ext cx="657858" cy="22512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1013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013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矩形 47"/>
          <p:cNvSpPr>
            <a:spLocks noChangeArrowheads="1"/>
          </p:cNvSpPr>
          <p:nvPr/>
        </p:nvSpPr>
        <p:spPr bwMode="auto">
          <a:xfrm>
            <a:off x="5656972" y="4314180"/>
            <a:ext cx="2187618" cy="40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grpSp>
        <p:nvGrpSpPr>
          <p:cNvPr id="81" name="组合 80"/>
          <p:cNvGrpSpPr/>
          <p:nvPr/>
        </p:nvGrpSpPr>
        <p:grpSpPr>
          <a:xfrm flipH="1">
            <a:off x="5811339" y="1777275"/>
            <a:ext cx="663084" cy="197168"/>
            <a:chOff x="4255294" y="1661160"/>
            <a:chExt cx="1505426" cy="262890"/>
          </a:xfrm>
        </p:grpSpPr>
        <p:cxnSp>
          <p:nvCxnSpPr>
            <p:cNvPr id="82" name="直接连接符 81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>
              <a:off x="4255294" y="1663541"/>
              <a:ext cx="115728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文本框 85"/>
          <p:cNvSpPr txBox="1"/>
          <p:nvPr/>
        </p:nvSpPr>
        <p:spPr>
          <a:xfrm>
            <a:off x="676458" y="271506"/>
            <a:ext cx="38485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100" b="1" dirty="0">
                <a:solidFill>
                  <a:schemeClr val="bg2">
                    <a:lumMod val="25000"/>
                  </a:schemeClr>
                </a:solidFill>
              </a:rPr>
              <a:t>相关相关标题文字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688401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50"/>
                            </p:stCondLst>
                            <p:childTnLst>
                              <p:par>
                                <p:cTn id="1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6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5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35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95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6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100"/>
                            </p:stCondLst>
                            <p:childTnLst>
                              <p:par>
                                <p:cTn id="48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3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3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7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2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700"/>
                            </p:stCondLst>
                            <p:childTnLst>
                              <p:par>
                                <p:cTn id="64" presetID="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3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3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3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8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300"/>
                            </p:stCondLst>
                            <p:childTnLst>
                              <p:par>
                                <p:cTn id="80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3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3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900"/>
                            </p:stCondLst>
                            <p:childTnLst>
                              <p:par>
                                <p:cTn id="8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4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900"/>
                            </p:stCondLst>
                            <p:childTnLst>
                              <p:par>
                                <p:cTn id="96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3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3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500"/>
                            </p:stCondLst>
                            <p:childTnLst>
                              <p:par>
                                <p:cTn id="10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3947" y="0"/>
            <a:ext cx="9141291" cy="514350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2747227" y="2758858"/>
            <a:ext cx="357894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30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感谢观看 欢迎指正！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1803" y="1528853"/>
            <a:ext cx="3149789" cy="915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70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459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267577" y="1587970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000" dirty="0">
                <a:solidFill>
                  <a:schemeClr val="accent1">
                    <a:lumMod val="90000"/>
                    <a:lumOff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工作整体概述</a:t>
            </a:r>
          </a:p>
        </p:txBody>
      </p:sp>
      <p:sp>
        <p:nvSpPr>
          <p:cNvPr id="4" name="椭圆 3"/>
          <p:cNvSpPr/>
          <p:nvPr/>
        </p:nvSpPr>
        <p:spPr>
          <a:xfrm>
            <a:off x="3560669" y="1571844"/>
            <a:ext cx="418277" cy="432767"/>
          </a:xfrm>
          <a:prstGeom prst="ellipse">
            <a:avLst/>
          </a:prstGeom>
          <a:noFill/>
          <a:ln>
            <a:solidFill>
              <a:schemeClr val="accent1">
                <a:lumMod val="90000"/>
                <a:lumOff val="1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3200" dirty="0">
                <a:solidFill>
                  <a:schemeClr val="accent1">
                    <a:lumMod val="90000"/>
                    <a:lumOff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kumimoji="1" lang="zh-CN" altLang="en-US" sz="3200" dirty="0">
              <a:solidFill>
                <a:schemeClr val="accent1">
                  <a:lumMod val="90000"/>
                  <a:lumOff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80780" y="2192338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000" dirty="0">
                <a:solidFill>
                  <a:schemeClr val="accent1">
                    <a:lumMod val="90000"/>
                    <a:lumOff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完成项目展示</a:t>
            </a:r>
          </a:p>
        </p:txBody>
      </p:sp>
      <p:sp>
        <p:nvSpPr>
          <p:cNvPr id="7" name="椭圆 6"/>
          <p:cNvSpPr/>
          <p:nvPr/>
        </p:nvSpPr>
        <p:spPr>
          <a:xfrm>
            <a:off x="3373873" y="2176213"/>
            <a:ext cx="418277" cy="432767"/>
          </a:xfrm>
          <a:prstGeom prst="ellipse">
            <a:avLst/>
          </a:prstGeom>
          <a:noFill/>
          <a:ln>
            <a:solidFill>
              <a:schemeClr val="accent1">
                <a:lumMod val="90000"/>
                <a:lumOff val="1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3200" dirty="0">
                <a:solidFill>
                  <a:schemeClr val="accent1">
                    <a:lumMod val="90000"/>
                    <a:lumOff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kumimoji="1" lang="zh-CN" altLang="en-US" sz="3200" dirty="0">
              <a:solidFill>
                <a:schemeClr val="accent1">
                  <a:lumMod val="90000"/>
                  <a:lumOff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45055" y="2773267"/>
            <a:ext cx="23070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2000" dirty="0">
                <a:solidFill>
                  <a:schemeClr val="accent1">
                    <a:lumMod val="90000"/>
                    <a:lumOff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目前状况分析</a:t>
            </a:r>
          </a:p>
        </p:txBody>
      </p:sp>
      <p:sp>
        <p:nvSpPr>
          <p:cNvPr id="9" name="椭圆 8"/>
          <p:cNvSpPr/>
          <p:nvPr/>
        </p:nvSpPr>
        <p:spPr>
          <a:xfrm>
            <a:off x="3238147" y="2757141"/>
            <a:ext cx="418277" cy="432767"/>
          </a:xfrm>
          <a:prstGeom prst="ellipse">
            <a:avLst/>
          </a:prstGeom>
          <a:noFill/>
          <a:ln>
            <a:solidFill>
              <a:schemeClr val="accent1">
                <a:lumMod val="90000"/>
                <a:lumOff val="1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3200" dirty="0">
                <a:solidFill>
                  <a:schemeClr val="accent1">
                    <a:lumMod val="90000"/>
                    <a:lumOff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kumimoji="1" lang="zh-CN" altLang="en-US" sz="3200" dirty="0">
              <a:solidFill>
                <a:schemeClr val="accent1">
                  <a:lumMod val="90000"/>
                  <a:lumOff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746400" y="3377635"/>
            <a:ext cx="23070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2000" dirty="0">
                <a:solidFill>
                  <a:schemeClr val="accent1">
                    <a:lumMod val="90000"/>
                    <a:lumOff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未来工作计划</a:t>
            </a:r>
          </a:p>
        </p:txBody>
      </p:sp>
      <p:sp>
        <p:nvSpPr>
          <p:cNvPr id="11" name="椭圆 10"/>
          <p:cNvSpPr/>
          <p:nvPr/>
        </p:nvSpPr>
        <p:spPr>
          <a:xfrm>
            <a:off x="3039493" y="3361509"/>
            <a:ext cx="418277" cy="432767"/>
          </a:xfrm>
          <a:prstGeom prst="ellipse">
            <a:avLst/>
          </a:prstGeom>
          <a:noFill/>
          <a:ln>
            <a:solidFill>
              <a:schemeClr val="accent1">
                <a:lumMod val="90000"/>
                <a:lumOff val="1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3200" dirty="0">
                <a:solidFill>
                  <a:schemeClr val="accent1">
                    <a:lumMod val="90000"/>
                    <a:lumOff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kumimoji="1" lang="zh-CN" altLang="en-US" sz="3200" dirty="0">
              <a:solidFill>
                <a:schemeClr val="accent1">
                  <a:lumMod val="90000"/>
                  <a:lumOff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667474" y="1011762"/>
            <a:ext cx="2191891" cy="501291"/>
            <a:chOff x="4428231" y="976298"/>
            <a:chExt cx="2922522" cy="668388"/>
          </a:xfrm>
        </p:grpSpPr>
        <p:sp>
          <p:nvSpPr>
            <p:cNvPr id="13" name="文本框 12"/>
            <p:cNvSpPr txBox="1"/>
            <p:nvPr/>
          </p:nvSpPr>
          <p:spPr>
            <a:xfrm>
              <a:off x="4428231" y="1029133"/>
              <a:ext cx="1066959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400" b="1" dirty="0">
                  <a:solidFill>
                    <a:schemeClr val="accent1">
                      <a:lumMod val="90000"/>
                      <a:lumOff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  <a:endParaRPr kumimoji="1" lang="en-US" altLang="zh-CN" sz="2400" b="1" dirty="0">
                <a:solidFill>
                  <a:schemeClr val="accent1">
                    <a:lumMod val="90000"/>
                    <a:lumOff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338235" y="976298"/>
              <a:ext cx="2012518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accent1">
                      <a:lumMod val="90000"/>
                      <a:lumOff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kumimoji="1" lang="en-US" altLang="zh-CN" sz="3300" dirty="0">
                <a:solidFill>
                  <a:schemeClr val="accent1">
                    <a:lumMod val="90000"/>
                    <a:lumOff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6253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6" grpId="0"/>
      <p:bldP spid="7" grpId="0" animBg="1"/>
      <p:bldP spid="8" grpId="0"/>
      <p:bldP spid="9" grpId="0" animBg="1"/>
      <p:bldP spid="10" grpId="0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3947" y="0"/>
            <a:ext cx="9141291" cy="5143500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2457344" y="1917124"/>
            <a:ext cx="1052588" cy="1052586"/>
          </a:xfrm>
          <a:prstGeom prst="ellipse">
            <a:avLst/>
          </a:prstGeom>
          <a:noFill/>
          <a:ln>
            <a:solidFill>
              <a:schemeClr val="accent1">
                <a:lumMod val="90000"/>
                <a:lumOff val="1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90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1</a:t>
            </a:r>
            <a:endParaRPr kumimoji="1" lang="zh-CN" altLang="en-US" sz="9000" dirty="0">
              <a:solidFill>
                <a:schemeClr val="accent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22996" y="1839099"/>
            <a:ext cx="36617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000" b="1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工作整体概述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3714116" y="2443417"/>
            <a:ext cx="2914727" cy="0"/>
          </a:xfrm>
          <a:prstGeom prst="line">
            <a:avLst/>
          </a:prstGeom>
          <a:ln>
            <a:solidFill>
              <a:schemeClr val="bg1">
                <a:lumMod val="95000"/>
                <a:alpha val="43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3722997" y="2581640"/>
            <a:ext cx="324874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kumimoji="1" lang="zh-CN" altLang="en-US" sz="105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相关段落文字小标题输入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722997" y="2771825"/>
            <a:ext cx="324874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kumimoji="1" lang="zh-CN" altLang="en-US" sz="105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相关段落文字小标题输入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722997" y="2962010"/>
            <a:ext cx="324874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kumimoji="1" lang="zh-CN" altLang="en-US" sz="105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相关段落文字小标题输入</a:t>
            </a:r>
          </a:p>
        </p:txBody>
      </p:sp>
    </p:spTree>
    <p:extLst>
      <p:ext uri="{BB962C8B-B14F-4D97-AF65-F5344CB8AC3E}">
        <p14:creationId xmlns:p14="http://schemas.microsoft.com/office/powerpoint/2010/main" val="3479650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9" grpId="1"/>
      <p:bldP spid="10" grpId="1"/>
      <p:bldP spid="11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42"/>
          <p:cNvSpPr>
            <a:spLocks noChangeArrowheads="1"/>
          </p:cNvSpPr>
          <p:nvPr/>
        </p:nvSpPr>
        <p:spPr bwMode="auto">
          <a:xfrm>
            <a:off x="7272241" y="2833414"/>
            <a:ext cx="692060" cy="169584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lIns="91432" tIns="45716" rIns="91432" bIns="45716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378">
              <a:spcBef>
                <a:spcPct val="0"/>
              </a:spcBef>
              <a:buNone/>
              <a:defRPr/>
            </a:pPr>
            <a:endParaRPr lang="zh-CN" altLang="zh-CN" sz="1800" kern="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3" name="矩形 37"/>
          <p:cNvSpPr>
            <a:spLocks noChangeArrowheads="1"/>
          </p:cNvSpPr>
          <p:nvPr/>
        </p:nvSpPr>
        <p:spPr bwMode="auto">
          <a:xfrm>
            <a:off x="3679998" y="2833414"/>
            <a:ext cx="3499982" cy="1695842"/>
          </a:xfrm>
          <a:prstGeom prst="rect">
            <a:avLst/>
          </a:prstGeom>
          <a:solidFill>
            <a:srgbClr val="207B8C"/>
          </a:solidFill>
          <a:ln>
            <a:noFill/>
          </a:ln>
          <a:extLst/>
        </p:spPr>
        <p:txBody>
          <a:bodyPr lIns="91432" tIns="45716" rIns="91432" bIns="45716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378">
              <a:spcBef>
                <a:spcPct val="0"/>
              </a:spcBef>
              <a:buNone/>
              <a:defRPr/>
            </a:pPr>
            <a:endParaRPr lang="zh-CN" altLang="zh-CN" sz="1800" kern="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4" name="矩形 46"/>
          <p:cNvSpPr>
            <a:spLocks noChangeAspect="1" noChangeArrowheads="1"/>
          </p:cNvSpPr>
          <p:nvPr/>
        </p:nvSpPr>
        <p:spPr bwMode="auto">
          <a:xfrm>
            <a:off x="1048065" y="2833414"/>
            <a:ext cx="2541257" cy="169584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91432" tIns="45716" rIns="91432" bIns="45716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378">
              <a:spcBef>
                <a:spcPct val="0"/>
              </a:spcBef>
              <a:buNone/>
              <a:defRPr/>
            </a:pPr>
            <a:endParaRPr lang="zh-CN" altLang="zh-CN" sz="1800" kern="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5" name="矩形 47"/>
          <p:cNvSpPr>
            <a:spLocks noChangeAspect="1" noChangeArrowheads="1"/>
          </p:cNvSpPr>
          <p:nvPr/>
        </p:nvSpPr>
        <p:spPr bwMode="auto">
          <a:xfrm>
            <a:off x="2813332" y="1069095"/>
            <a:ext cx="2539670" cy="169425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91432" tIns="45716" rIns="91432" bIns="45716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378">
              <a:spcBef>
                <a:spcPct val="0"/>
              </a:spcBef>
              <a:buNone/>
              <a:defRPr/>
            </a:pPr>
            <a:endParaRPr lang="zh-CN" altLang="zh-CN" sz="1800" kern="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6" name="矩形 1"/>
          <p:cNvSpPr>
            <a:spLocks noChangeArrowheads="1"/>
          </p:cNvSpPr>
          <p:nvPr/>
        </p:nvSpPr>
        <p:spPr bwMode="auto">
          <a:xfrm>
            <a:off x="1048067" y="1067506"/>
            <a:ext cx="1695228" cy="1695842"/>
          </a:xfrm>
          <a:prstGeom prst="rect">
            <a:avLst/>
          </a:prstGeom>
          <a:solidFill>
            <a:srgbClr val="93BAA7"/>
          </a:solidFill>
          <a:ln>
            <a:noFill/>
          </a:ln>
          <a:extLst/>
        </p:spPr>
        <p:txBody>
          <a:bodyPr lIns="91432" tIns="45716" rIns="91432" bIns="45716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378">
              <a:spcBef>
                <a:spcPct val="0"/>
              </a:spcBef>
              <a:buNone/>
              <a:defRPr/>
            </a:pPr>
            <a:endParaRPr lang="zh-CN" altLang="zh-CN" sz="1800" kern="0">
              <a:solidFill>
                <a:srgbClr val="FF8607"/>
              </a:solidFill>
              <a:sym typeface="微软雅黑" pitchFamily="34" charset="-122"/>
            </a:endParaRPr>
          </a:p>
        </p:txBody>
      </p:sp>
      <p:sp>
        <p:nvSpPr>
          <p:cNvPr id="7" name="矩形 59"/>
          <p:cNvSpPr>
            <a:spLocks noChangeAspect="1" noChangeArrowheads="1"/>
          </p:cNvSpPr>
          <p:nvPr/>
        </p:nvSpPr>
        <p:spPr bwMode="auto">
          <a:xfrm>
            <a:off x="5423045" y="1067506"/>
            <a:ext cx="2541257" cy="169584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91432" tIns="45716" rIns="91432" bIns="45716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14378">
              <a:spcBef>
                <a:spcPct val="0"/>
              </a:spcBef>
              <a:buNone/>
              <a:defRPr/>
            </a:pPr>
            <a:endParaRPr lang="zh-CN" altLang="zh-CN" sz="1800" kern="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8" name="矩形 57"/>
          <p:cNvSpPr>
            <a:spLocks noChangeArrowheads="1"/>
          </p:cNvSpPr>
          <p:nvPr/>
        </p:nvSpPr>
        <p:spPr bwMode="auto">
          <a:xfrm>
            <a:off x="1048067" y="1501184"/>
            <a:ext cx="1690134" cy="369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2" tIns="45716" rIns="91432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 defTabSz="914378">
              <a:spcBef>
                <a:spcPct val="0"/>
              </a:spcBef>
              <a:buNone/>
              <a:defRPr/>
            </a:pPr>
            <a:r>
              <a:rPr lang="zh-CN" altLang="en-US" sz="1800" kern="0" dirty="0">
                <a:solidFill>
                  <a:prstClr val="white">
                    <a:lumMod val="95000"/>
                  </a:prstClr>
                </a:solidFill>
                <a:sym typeface="微软雅黑" pitchFamily="34" charset="-122"/>
              </a:rPr>
              <a:t>公司理念口号</a:t>
            </a:r>
          </a:p>
        </p:txBody>
      </p:sp>
      <p:sp>
        <p:nvSpPr>
          <p:cNvPr id="9" name="矩形 44"/>
          <p:cNvSpPr>
            <a:spLocks noChangeArrowheads="1"/>
          </p:cNvSpPr>
          <p:nvPr/>
        </p:nvSpPr>
        <p:spPr bwMode="auto">
          <a:xfrm>
            <a:off x="3778303" y="2939412"/>
            <a:ext cx="2323688" cy="323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378">
              <a:spcBef>
                <a:spcPct val="0"/>
              </a:spcBef>
              <a:buNone/>
              <a:defRPr/>
            </a:pPr>
            <a:r>
              <a:rPr lang="zh-CN" altLang="en-US" sz="1500" b="1" kern="0" dirty="0">
                <a:solidFill>
                  <a:schemeClr val="bg1"/>
                </a:solidFill>
                <a:sym typeface="微软雅黑" pitchFamily="34" charset="-122"/>
              </a:rPr>
              <a:t>添加主题</a:t>
            </a:r>
            <a:endParaRPr lang="zh-CN" altLang="en-US" sz="2100" kern="0" dirty="0">
              <a:solidFill>
                <a:schemeClr val="bg1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10" name="矩形 45"/>
          <p:cNvSpPr>
            <a:spLocks noChangeArrowheads="1"/>
          </p:cNvSpPr>
          <p:nvPr/>
        </p:nvSpPr>
        <p:spPr bwMode="auto">
          <a:xfrm>
            <a:off x="3778300" y="3241531"/>
            <a:ext cx="3210116" cy="75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14378">
              <a:lnSpc>
                <a:spcPct val="130000"/>
              </a:lnSpc>
              <a:spcBef>
                <a:spcPct val="0"/>
              </a:spcBef>
              <a:buNone/>
              <a:defRPr/>
            </a:pPr>
            <a:r>
              <a:rPr lang="zh-CN" altLang="en-US" sz="825" kern="0" dirty="0">
                <a:solidFill>
                  <a:schemeClr val="bg1"/>
                </a:solidFill>
                <a:sym typeface="微软雅黑" pitchFamily="34" charset="-122"/>
              </a:rPr>
              <a:t>       某某某某有限公司是一家专注于某产品及服务的综合性公司，在行业内拥有领先地位。在此录入上述图表的综合描述说明，在此录入上述图表的综合描述说明。在此录入上述图表的综合描述说明。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76458" y="271506"/>
            <a:ext cx="38485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100" b="1" dirty="0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相关相关标题文字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887050209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1"/>
          <p:cNvGrpSpPr>
            <a:grpSpLocks/>
          </p:cNvGrpSpPr>
          <p:nvPr/>
        </p:nvGrpSpPr>
        <p:grpSpPr bwMode="auto">
          <a:xfrm>
            <a:off x="1195388" y="5059364"/>
            <a:ext cx="6858000" cy="92075"/>
            <a:chOff x="-1" y="-1"/>
            <a:chExt cx="6858001" cy="91441"/>
          </a:xfrm>
        </p:grpSpPr>
        <p:sp>
          <p:nvSpPr>
            <p:cNvPr id="25" name="AutoShape 2"/>
            <p:cNvSpPr>
              <a:spLocks/>
            </p:cNvSpPr>
            <p:nvPr/>
          </p:nvSpPr>
          <p:spPr bwMode="auto">
            <a:xfrm>
              <a:off x="-1" y="-1"/>
              <a:ext cx="1371600" cy="9144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23C7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1013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26" name="AutoShape 3"/>
            <p:cNvSpPr>
              <a:spLocks/>
            </p:cNvSpPr>
            <p:nvPr/>
          </p:nvSpPr>
          <p:spPr bwMode="auto">
            <a:xfrm>
              <a:off x="1371599" y="-1"/>
              <a:ext cx="1371600" cy="9144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D84D5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1013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27" name="AutoShape 4"/>
            <p:cNvSpPr>
              <a:spLocks/>
            </p:cNvSpPr>
            <p:nvPr/>
          </p:nvSpPr>
          <p:spPr bwMode="auto">
            <a:xfrm>
              <a:off x="2743199" y="-1"/>
              <a:ext cx="1371600" cy="9144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A1B74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1013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28" name="AutoShape 5"/>
            <p:cNvSpPr>
              <a:spLocks/>
            </p:cNvSpPr>
            <p:nvPr/>
          </p:nvSpPr>
          <p:spPr bwMode="auto">
            <a:xfrm>
              <a:off x="4114800" y="-1"/>
              <a:ext cx="1371600" cy="9144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CC94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1013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29" name="AutoShape 6"/>
            <p:cNvSpPr>
              <a:spLocks/>
            </p:cNvSpPr>
            <p:nvPr/>
          </p:nvSpPr>
          <p:spPr bwMode="auto">
            <a:xfrm>
              <a:off x="5486400" y="-1"/>
              <a:ext cx="1371600" cy="9144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1013">
                <a:solidFill>
                  <a:srgbClr val="FFFFFF"/>
                </a:solidFill>
                <a:cs typeface="Calibri" charset="0"/>
              </a:endParaRPr>
            </a:p>
          </p:txBody>
        </p:sp>
      </p:grpSp>
      <p:grpSp>
        <p:nvGrpSpPr>
          <p:cNvPr id="30" name="Group 7"/>
          <p:cNvGrpSpPr>
            <a:grpSpLocks/>
          </p:cNvGrpSpPr>
          <p:nvPr/>
        </p:nvGrpSpPr>
        <p:grpSpPr bwMode="auto">
          <a:xfrm>
            <a:off x="3170239" y="1155701"/>
            <a:ext cx="2619375" cy="3643313"/>
            <a:chOff x="0" y="0"/>
            <a:chExt cx="2619376" cy="3643313"/>
          </a:xfrm>
        </p:grpSpPr>
        <p:sp>
          <p:nvSpPr>
            <p:cNvPr id="31" name="AutoShape 8"/>
            <p:cNvSpPr>
              <a:spLocks/>
            </p:cNvSpPr>
            <p:nvPr/>
          </p:nvSpPr>
          <p:spPr bwMode="auto">
            <a:xfrm>
              <a:off x="0" y="0"/>
              <a:ext cx="2619376" cy="3643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31" y="12087"/>
                  </a:moveTo>
                  <a:cubicBezTo>
                    <a:pt x="21299" y="12116"/>
                    <a:pt x="21012" y="12126"/>
                    <a:pt x="20670" y="12107"/>
                  </a:cubicBezTo>
                  <a:cubicBezTo>
                    <a:pt x="20274" y="12087"/>
                    <a:pt x="19864" y="12038"/>
                    <a:pt x="19427" y="11979"/>
                  </a:cubicBezTo>
                  <a:cubicBezTo>
                    <a:pt x="18976" y="11930"/>
                    <a:pt x="18525" y="11880"/>
                    <a:pt x="18102" y="11851"/>
                  </a:cubicBezTo>
                  <a:cubicBezTo>
                    <a:pt x="17924" y="11841"/>
                    <a:pt x="17774" y="11841"/>
                    <a:pt x="17624" y="11841"/>
                  </a:cubicBezTo>
                  <a:cubicBezTo>
                    <a:pt x="17596" y="11841"/>
                    <a:pt x="17555" y="11841"/>
                    <a:pt x="17528" y="11851"/>
                  </a:cubicBezTo>
                  <a:cubicBezTo>
                    <a:pt x="17433" y="11851"/>
                    <a:pt x="17378" y="11861"/>
                    <a:pt x="17351" y="11822"/>
                  </a:cubicBezTo>
                  <a:cubicBezTo>
                    <a:pt x="17337" y="11802"/>
                    <a:pt x="17337" y="11802"/>
                    <a:pt x="17337" y="11802"/>
                  </a:cubicBezTo>
                  <a:cubicBezTo>
                    <a:pt x="17310" y="11802"/>
                    <a:pt x="17310" y="11802"/>
                    <a:pt x="17310" y="11802"/>
                  </a:cubicBezTo>
                  <a:cubicBezTo>
                    <a:pt x="16818" y="11841"/>
                    <a:pt x="16326" y="11841"/>
                    <a:pt x="15848" y="11822"/>
                  </a:cubicBezTo>
                  <a:cubicBezTo>
                    <a:pt x="15151" y="11782"/>
                    <a:pt x="14550" y="11684"/>
                    <a:pt x="14113" y="11527"/>
                  </a:cubicBezTo>
                  <a:cubicBezTo>
                    <a:pt x="14031" y="11497"/>
                    <a:pt x="13949" y="11438"/>
                    <a:pt x="13853" y="11389"/>
                  </a:cubicBezTo>
                  <a:cubicBezTo>
                    <a:pt x="13785" y="11340"/>
                    <a:pt x="13716" y="11301"/>
                    <a:pt x="13648" y="11271"/>
                  </a:cubicBezTo>
                  <a:cubicBezTo>
                    <a:pt x="13593" y="11252"/>
                    <a:pt x="13552" y="11232"/>
                    <a:pt x="13511" y="11212"/>
                  </a:cubicBezTo>
                  <a:cubicBezTo>
                    <a:pt x="13375" y="11143"/>
                    <a:pt x="13225" y="11075"/>
                    <a:pt x="13170" y="11006"/>
                  </a:cubicBezTo>
                  <a:cubicBezTo>
                    <a:pt x="13102" y="10917"/>
                    <a:pt x="13074" y="10809"/>
                    <a:pt x="13047" y="10701"/>
                  </a:cubicBezTo>
                  <a:cubicBezTo>
                    <a:pt x="13020" y="10603"/>
                    <a:pt x="12992" y="10495"/>
                    <a:pt x="12924" y="10397"/>
                  </a:cubicBezTo>
                  <a:cubicBezTo>
                    <a:pt x="12965" y="10397"/>
                    <a:pt x="13006" y="10387"/>
                    <a:pt x="13047" y="10377"/>
                  </a:cubicBezTo>
                  <a:cubicBezTo>
                    <a:pt x="13225" y="10347"/>
                    <a:pt x="13388" y="10328"/>
                    <a:pt x="13525" y="10377"/>
                  </a:cubicBezTo>
                  <a:cubicBezTo>
                    <a:pt x="13648" y="10426"/>
                    <a:pt x="13785" y="10505"/>
                    <a:pt x="13921" y="10583"/>
                  </a:cubicBezTo>
                  <a:cubicBezTo>
                    <a:pt x="13990" y="10623"/>
                    <a:pt x="14058" y="10662"/>
                    <a:pt x="14126" y="10701"/>
                  </a:cubicBezTo>
                  <a:cubicBezTo>
                    <a:pt x="14727" y="11016"/>
                    <a:pt x="15506" y="11094"/>
                    <a:pt x="16189" y="11134"/>
                  </a:cubicBezTo>
                  <a:cubicBezTo>
                    <a:pt x="16367" y="11143"/>
                    <a:pt x="16544" y="11143"/>
                    <a:pt x="16777" y="11153"/>
                  </a:cubicBezTo>
                  <a:cubicBezTo>
                    <a:pt x="16995" y="11301"/>
                    <a:pt x="17323" y="11419"/>
                    <a:pt x="17651" y="11527"/>
                  </a:cubicBezTo>
                  <a:cubicBezTo>
                    <a:pt x="18088" y="11674"/>
                    <a:pt x="18403" y="11753"/>
                    <a:pt x="18662" y="11753"/>
                  </a:cubicBezTo>
                  <a:cubicBezTo>
                    <a:pt x="19004" y="11763"/>
                    <a:pt x="19004" y="11763"/>
                    <a:pt x="19004" y="11763"/>
                  </a:cubicBezTo>
                  <a:cubicBezTo>
                    <a:pt x="18676" y="11684"/>
                    <a:pt x="18676" y="11684"/>
                    <a:pt x="18676" y="11684"/>
                  </a:cubicBezTo>
                  <a:cubicBezTo>
                    <a:pt x="17979" y="11527"/>
                    <a:pt x="17433" y="11369"/>
                    <a:pt x="16995" y="11143"/>
                  </a:cubicBezTo>
                  <a:cubicBezTo>
                    <a:pt x="17665" y="11173"/>
                    <a:pt x="18266" y="11271"/>
                    <a:pt x="18799" y="11369"/>
                  </a:cubicBezTo>
                  <a:cubicBezTo>
                    <a:pt x="18881" y="11379"/>
                    <a:pt x="18963" y="11399"/>
                    <a:pt x="19031" y="11409"/>
                  </a:cubicBezTo>
                  <a:cubicBezTo>
                    <a:pt x="19072" y="11340"/>
                    <a:pt x="19072" y="11340"/>
                    <a:pt x="19072" y="11340"/>
                  </a:cubicBezTo>
                  <a:cubicBezTo>
                    <a:pt x="18485" y="11153"/>
                    <a:pt x="17815" y="11104"/>
                    <a:pt x="17228" y="11075"/>
                  </a:cubicBezTo>
                  <a:cubicBezTo>
                    <a:pt x="17105" y="11065"/>
                    <a:pt x="16982" y="11065"/>
                    <a:pt x="16859" y="11055"/>
                  </a:cubicBezTo>
                  <a:cubicBezTo>
                    <a:pt x="16736" y="11045"/>
                    <a:pt x="16626" y="11045"/>
                    <a:pt x="16503" y="11035"/>
                  </a:cubicBezTo>
                  <a:cubicBezTo>
                    <a:pt x="16025" y="11016"/>
                    <a:pt x="15533" y="10976"/>
                    <a:pt x="15083" y="10878"/>
                  </a:cubicBezTo>
                  <a:cubicBezTo>
                    <a:pt x="14550" y="10760"/>
                    <a:pt x="14249" y="10573"/>
                    <a:pt x="13921" y="10377"/>
                  </a:cubicBezTo>
                  <a:cubicBezTo>
                    <a:pt x="13880" y="10357"/>
                    <a:pt x="13853" y="10338"/>
                    <a:pt x="13826" y="10308"/>
                  </a:cubicBezTo>
                  <a:cubicBezTo>
                    <a:pt x="14017" y="10298"/>
                    <a:pt x="14208" y="10269"/>
                    <a:pt x="14386" y="10239"/>
                  </a:cubicBezTo>
                  <a:cubicBezTo>
                    <a:pt x="14604" y="10200"/>
                    <a:pt x="14809" y="10161"/>
                    <a:pt x="14987" y="10171"/>
                  </a:cubicBezTo>
                  <a:cubicBezTo>
                    <a:pt x="15192" y="10180"/>
                    <a:pt x="15356" y="10249"/>
                    <a:pt x="15533" y="10318"/>
                  </a:cubicBezTo>
                  <a:cubicBezTo>
                    <a:pt x="15711" y="10387"/>
                    <a:pt x="15875" y="10446"/>
                    <a:pt x="16080" y="10475"/>
                  </a:cubicBezTo>
                  <a:cubicBezTo>
                    <a:pt x="16121" y="10515"/>
                    <a:pt x="16162" y="10554"/>
                    <a:pt x="16203" y="10593"/>
                  </a:cubicBezTo>
                  <a:cubicBezTo>
                    <a:pt x="16353" y="10750"/>
                    <a:pt x="16531" y="10927"/>
                    <a:pt x="16845" y="10908"/>
                  </a:cubicBezTo>
                  <a:cubicBezTo>
                    <a:pt x="17296" y="10888"/>
                    <a:pt x="17296" y="10888"/>
                    <a:pt x="17296" y="10888"/>
                  </a:cubicBezTo>
                  <a:cubicBezTo>
                    <a:pt x="16859" y="10839"/>
                    <a:pt x="16859" y="10839"/>
                    <a:pt x="16859" y="10839"/>
                  </a:cubicBezTo>
                  <a:cubicBezTo>
                    <a:pt x="16599" y="10809"/>
                    <a:pt x="16422" y="10662"/>
                    <a:pt x="16340" y="10554"/>
                  </a:cubicBezTo>
                  <a:cubicBezTo>
                    <a:pt x="16572" y="10603"/>
                    <a:pt x="16831" y="10662"/>
                    <a:pt x="17118" y="10672"/>
                  </a:cubicBezTo>
                  <a:cubicBezTo>
                    <a:pt x="17228" y="10682"/>
                    <a:pt x="17337" y="10682"/>
                    <a:pt x="17433" y="10672"/>
                  </a:cubicBezTo>
                  <a:cubicBezTo>
                    <a:pt x="17870" y="10632"/>
                    <a:pt x="17870" y="10632"/>
                    <a:pt x="17870" y="10632"/>
                  </a:cubicBezTo>
                  <a:cubicBezTo>
                    <a:pt x="17433" y="10593"/>
                    <a:pt x="17433" y="10593"/>
                    <a:pt x="17433" y="10593"/>
                  </a:cubicBezTo>
                  <a:cubicBezTo>
                    <a:pt x="16558" y="10534"/>
                    <a:pt x="15902" y="10338"/>
                    <a:pt x="15438" y="10151"/>
                  </a:cubicBezTo>
                  <a:cubicBezTo>
                    <a:pt x="15629" y="10151"/>
                    <a:pt x="15820" y="10121"/>
                    <a:pt x="15998" y="10102"/>
                  </a:cubicBezTo>
                  <a:cubicBezTo>
                    <a:pt x="16230" y="10072"/>
                    <a:pt x="16449" y="10043"/>
                    <a:pt x="16681" y="10072"/>
                  </a:cubicBezTo>
                  <a:cubicBezTo>
                    <a:pt x="16954" y="10092"/>
                    <a:pt x="17228" y="10220"/>
                    <a:pt x="17487" y="10328"/>
                  </a:cubicBezTo>
                  <a:cubicBezTo>
                    <a:pt x="17596" y="10377"/>
                    <a:pt x="17678" y="10416"/>
                    <a:pt x="17774" y="10456"/>
                  </a:cubicBezTo>
                  <a:cubicBezTo>
                    <a:pt x="17911" y="10505"/>
                    <a:pt x="18034" y="10554"/>
                    <a:pt x="18157" y="10613"/>
                  </a:cubicBezTo>
                  <a:cubicBezTo>
                    <a:pt x="18375" y="10711"/>
                    <a:pt x="18594" y="10800"/>
                    <a:pt x="18826" y="10868"/>
                  </a:cubicBezTo>
                  <a:cubicBezTo>
                    <a:pt x="18826" y="10888"/>
                    <a:pt x="18840" y="10908"/>
                    <a:pt x="18853" y="10917"/>
                  </a:cubicBezTo>
                  <a:cubicBezTo>
                    <a:pt x="18853" y="10927"/>
                    <a:pt x="18853" y="10927"/>
                    <a:pt x="18853" y="10937"/>
                  </a:cubicBezTo>
                  <a:cubicBezTo>
                    <a:pt x="18840" y="10957"/>
                    <a:pt x="18840" y="10957"/>
                    <a:pt x="18840" y="10957"/>
                  </a:cubicBezTo>
                  <a:cubicBezTo>
                    <a:pt x="18881" y="10976"/>
                    <a:pt x="18881" y="10976"/>
                    <a:pt x="18881" y="10976"/>
                  </a:cubicBezTo>
                  <a:cubicBezTo>
                    <a:pt x="19004" y="11016"/>
                    <a:pt x="19086" y="11084"/>
                    <a:pt x="19181" y="11153"/>
                  </a:cubicBezTo>
                  <a:cubicBezTo>
                    <a:pt x="19304" y="11242"/>
                    <a:pt x="19414" y="11330"/>
                    <a:pt x="19591" y="11379"/>
                  </a:cubicBezTo>
                  <a:cubicBezTo>
                    <a:pt x="19810" y="11438"/>
                    <a:pt x="19810" y="11438"/>
                    <a:pt x="19810" y="11438"/>
                  </a:cubicBezTo>
                  <a:cubicBezTo>
                    <a:pt x="19646" y="11320"/>
                    <a:pt x="19646" y="11320"/>
                    <a:pt x="19646" y="11320"/>
                  </a:cubicBezTo>
                  <a:cubicBezTo>
                    <a:pt x="19577" y="11271"/>
                    <a:pt x="19482" y="11212"/>
                    <a:pt x="19400" y="11163"/>
                  </a:cubicBezTo>
                  <a:cubicBezTo>
                    <a:pt x="19291" y="11104"/>
                    <a:pt x="19181" y="11035"/>
                    <a:pt x="19113" y="10967"/>
                  </a:cubicBezTo>
                  <a:cubicBezTo>
                    <a:pt x="19427" y="11084"/>
                    <a:pt x="19823" y="11183"/>
                    <a:pt x="20124" y="11212"/>
                  </a:cubicBezTo>
                  <a:cubicBezTo>
                    <a:pt x="20151" y="11143"/>
                    <a:pt x="20151" y="11143"/>
                    <a:pt x="20151" y="11143"/>
                  </a:cubicBezTo>
                  <a:cubicBezTo>
                    <a:pt x="19195" y="10947"/>
                    <a:pt x="18416" y="10613"/>
                    <a:pt x="17665" y="10308"/>
                  </a:cubicBezTo>
                  <a:cubicBezTo>
                    <a:pt x="17460" y="10220"/>
                    <a:pt x="17241" y="10131"/>
                    <a:pt x="17036" y="10043"/>
                  </a:cubicBezTo>
                  <a:cubicBezTo>
                    <a:pt x="17351" y="10013"/>
                    <a:pt x="17678" y="10004"/>
                    <a:pt x="18020" y="10023"/>
                  </a:cubicBezTo>
                  <a:cubicBezTo>
                    <a:pt x="18799" y="10062"/>
                    <a:pt x="19509" y="10239"/>
                    <a:pt x="19987" y="10505"/>
                  </a:cubicBezTo>
                  <a:cubicBezTo>
                    <a:pt x="20138" y="10691"/>
                    <a:pt x="20438" y="10780"/>
                    <a:pt x="20725" y="10868"/>
                  </a:cubicBezTo>
                  <a:cubicBezTo>
                    <a:pt x="20916" y="10917"/>
                    <a:pt x="21108" y="10976"/>
                    <a:pt x="21244" y="11055"/>
                  </a:cubicBezTo>
                  <a:cubicBezTo>
                    <a:pt x="21313" y="11006"/>
                    <a:pt x="21313" y="11006"/>
                    <a:pt x="21313" y="11006"/>
                  </a:cubicBezTo>
                  <a:cubicBezTo>
                    <a:pt x="21162" y="10878"/>
                    <a:pt x="20930" y="10809"/>
                    <a:pt x="20711" y="10750"/>
                  </a:cubicBezTo>
                  <a:cubicBezTo>
                    <a:pt x="20438" y="10662"/>
                    <a:pt x="20179" y="10583"/>
                    <a:pt x="20069" y="10426"/>
                  </a:cubicBezTo>
                  <a:cubicBezTo>
                    <a:pt x="20056" y="10416"/>
                    <a:pt x="20056" y="10416"/>
                    <a:pt x="20056" y="10416"/>
                  </a:cubicBezTo>
                  <a:cubicBezTo>
                    <a:pt x="20042" y="10406"/>
                    <a:pt x="20042" y="10406"/>
                    <a:pt x="20042" y="10406"/>
                  </a:cubicBezTo>
                  <a:cubicBezTo>
                    <a:pt x="19974" y="10377"/>
                    <a:pt x="19892" y="10347"/>
                    <a:pt x="19823" y="10318"/>
                  </a:cubicBezTo>
                  <a:cubicBezTo>
                    <a:pt x="19427" y="10171"/>
                    <a:pt x="19031" y="10013"/>
                    <a:pt x="18525" y="9925"/>
                  </a:cubicBezTo>
                  <a:cubicBezTo>
                    <a:pt x="18621" y="9905"/>
                    <a:pt x="18703" y="9886"/>
                    <a:pt x="18785" y="9856"/>
                  </a:cubicBezTo>
                  <a:cubicBezTo>
                    <a:pt x="19017" y="9807"/>
                    <a:pt x="19222" y="9748"/>
                    <a:pt x="19468" y="9777"/>
                  </a:cubicBezTo>
                  <a:cubicBezTo>
                    <a:pt x="19687" y="9797"/>
                    <a:pt x="19892" y="9856"/>
                    <a:pt x="20124" y="9925"/>
                  </a:cubicBezTo>
                  <a:cubicBezTo>
                    <a:pt x="20384" y="10004"/>
                    <a:pt x="20643" y="10082"/>
                    <a:pt x="20944" y="10092"/>
                  </a:cubicBezTo>
                  <a:cubicBezTo>
                    <a:pt x="21012" y="10102"/>
                    <a:pt x="21094" y="10102"/>
                    <a:pt x="21162" y="10092"/>
                  </a:cubicBezTo>
                  <a:cubicBezTo>
                    <a:pt x="21531" y="10072"/>
                    <a:pt x="21531" y="10072"/>
                    <a:pt x="21531" y="10072"/>
                  </a:cubicBezTo>
                  <a:cubicBezTo>
                    <a:pt x="21176" y="10023"/>
                    <a:pt x="21176" y="10023"/>
                    <a:pt x="21176" y="10023"/>
                  </a:cubicBezTo>
                  <a:cubicBezTo>
                    <a:pt x="20657" y="9964"/>
                    <a:pt x="20206" y="9846"/>
                    <a:pt x="19769" y="9738"/>
                  </a:cubicBezTo>
                  <a:cubicBezTo>
                    <a:pt x="20015" y="9738"/>
                    <a:pt x="20274" y="9728"/>
                    <a:pt x="20520" y="9689"/>
                  </a:cubicBezTo>
                  <a:cubicBezTo>
                    <a:pt x="20507" y="9620"/>
                    <a:pt x="20507" y="9620"/>
                    <a:pt x="20507" y="9620"/>
                  </a:cubicBezTo>
                  <a:cubicBezTo>
                    <a:pt x="20370" y="9630"/>
                    <a:pt x="20233" y="9630"/>
                    <a:pt x="20110" y="9630"/>
                  </a:cubicBezTo>
                  <a:cubicBezTo>
                    <a:pt x="19933" y="9630"/>
                    <a:pt x="19769" y="9630"/>
                    <a:pt x="19618" y="9630"/>
                  </a:cubicBezTo>
                  <a:cubicBezTo>
                    <a:pt x="19523" y="9640"/>
                    <a:pt x="19414" y="9650"/>
                    <a:pt x="19318" y="9660"/>
                  </a:cubicBezTo>
                  <a:cubicBezTo>
                    <a:pt x="19195" y="9660"/>
                    <a:pt x="19195" y="9660"/>
                    <a:pt x="19195" y="9660"/>
                  </a:cubicBezTo>
                  <a:cubicBezTo>
                    <a:pt x="19250" y="9679"/>
                    <a:pt x="19250" y="9679"/>
                    <a:pt x="19250" y="9679"/>
                  </a:cubicBezTo>
                  <a:cubicBezTo>
                    <a:pt x="19058" y="9709"/>
                    <a:pt x="18894" y="9748"/>
                    <a:pt x="18744" y="9787"/>
                  </a:cubicBezTo>
                  <a:cubicBezTo>
                    <a:pt x="18566" y="9836"/>
                    <a:pt x="18403" y="9876"/>
                    <a:pt x="18252" y="9895"/>
                  </a:cubicBezTo>
                  <a:cubicBezTo>
                    <a:pt x="18116" y="9905"/>
                    <a:pt x="18116" y="9905"/>
                    <a:pt x="18116" y="9905"/>
                  </a:cubicBezTo>
                  <a:cubicBezTo>
                    <a:pt x="18020" y="9905"/>
                    <a:pt x="17897" y="9895"/>
                    <a:pt x="17774" y="9886"/>
                  </a:cubicBezTo>
                  <a:cubicBezTo>
                    <a:pt x="17665" y="9876"/>
                    <a:pt x="17569" y="9866"/>
                    <a:pt x="17487" y="9866"/>
                  </a:cubicBezTo>
                  <a:cubicBezTo>
                    <a:pt x="17310" y="9866"/>
                    <a:pt x="17132" y="9866"/>
                    <a:pt x="16954" y="9876"/>
                  </a:cubicBezTo>
                  <a:cubicBezTo>
                    <a:pt x="16982" y="9866"/>
                    <a:pt x="16982" y="9866"/>
                    <a:pt x="16982" y="9866"/>
                  </a:cubicBezTo>
                  <a:cubicBezTo>
                    <a:pt x="17064" y="9836"/>
                    <a:pt x="17146" y="9797"/>
                    <a:pt x="17228" y="9768"/>
                  </a:cubicBezTo>
                  <a:cubicBezTo>
                    <a:pt x="17583" y="9620"/>
                    <a:pt x="17911" y="9483"/>
                    <a:pt x="18348" y="9443"/>
                  </a:cubicBezTo>
                  <a:cubicBezTo>
                    <a:pt x="18389" y="9453"/>
                    <a:pt x="18430" y="9443"/>
                    <a:pt x="18485" y="9443"/>
                  </a:cubicBezTo>
                  <a:cubicBezTo>
                    <a:pt x="18498" y="9443"/>
                    <a:pt x="18512" y="9443"/>
                    <a:pt x="18539" y="9443"/>
                  </a:cubicBezTo>
                  <a:cubicBezTo>
                    <a:pt x="18566" y="9443"/>
                    <a:pt x="18594" y="9443"/>
                    <a:pt x="18635" y="9443"/>
                  </a:cubicBezTo>
                  <a:cubicBezTo>
                    <a:pt x="18635" y="9365"/>
                    <a:pt x="18635" y="9365"/>
                    <a:pt x="18635" y="9365"/>
                  </a:cubicBezTo>
                  <a:cubicBezTo>
                    <a:pt x="18621" y="9365"/>
                    <a:pt x="18621" y="9365"/>
                    <a:pt x="18621" y="9365"/>
                  </a:cubicBezTo>
                  <a:cubicBezTo>
                    <a:pt x="18594" y="9365"/>
                    <a:pt x="18566" y="9365"/>
                    <a:pt x="18525" y="9365"/>
                  </a:cubicBezTo>
                  <a:cubicBezTo>
                    <a:pt x="18471" y="9365"/>
                    <a:pt x="18403" y="9375"/>
                    <a:pt x="18348" y="9375"/>
                  </a:cubicBezTo>
                  <a:cubicBezTo>
                    <a:pt x="18334" y="9375"/>
                    <a:pt x="18334" y="9375"/>
                    <a:pt x="18334" y="9375"/>
                  </a:cubicBezTo>
                  <a:cubicBezTo>
                    <a:pt x="18321" y="9375"/>
                    <a:pt x="18321" y="9375"/>
                    <a:pt x="18307" y="9375"/>
                  </a:cubicBezTo>
                  <a:cubicBezTo>
                    <a:pt x="18485" y="9316"/>
                    <a:pt x="18689" y="9286"/>
                    <a:pt x="18935" y="9296"/>
                  </a:cubicBezTo>
                  <a:cubicBezTo>
                    <a:pt x="19113" y="9306"/>
                    <a:pt x="19277" y="9335"/>
                    <a:pt x="19441" y="9384"/>
                  </a:cubicBezTo>
                  <a:cubicBezTo>
                    <a:pt x="19618" y="9434"/>
                    <a:pt x="19618" y="9434"/>
                    <a:pt x="19618" y="9434"/>
                  </a:cubicBezTo>
                  <a:cubicBezTo>
                    <a:pt x="19509" y="9335"/>
                    <a:pt x="19509" y="9335"/>
                    <a:pt x="19509" y="9335"/>
                  </a:cubicBezTo>
                  <a:cubicBezTo>
                    <a:pt x="19414" y="9247"/>
                    <a:pt x="19263" y="9237"/>
                    <a:pt x="19140" y="9227"/>
                  </a:cubicBezTo>
                  <a:cubicBezTo>
                    <a:pt x="19086" y="9227"/>
                    <a:pt x="19045" y="9217"/>
                    <a:pt x="19004" y="9217"/>
                  </a:cubicBezTo>
                  <a:cubicBezTo>
                    <a:pt x="18444" y="9129"/>
                    <a:pt x="17952" y="8952"/>
                    <a:pt x="17706" y="8736"/>
                  </a:cubicBezTo>
                  <a:cubicBezTo>
                    <a:pt x="17979" y="8785"/>
                    <a:pt x="18280" y="8805"/>
                    <a:pt x="18607" y="8824"/>
                  </a:cubicBezTo>
                  <a:cubicBezTo>
                    <a:pt x="18689" y="8824"/>
                    <a:pt x="18771" y="8834"/>
                    <a:pt x="18853" y="8834"/>
                  </a:cubicBezTo>
                  <a:cubicBezTo>
                    <a:pt x="19222" y="9080"/>
                    <a:pt x="19974" y="9158"/>
                    <a:pt x="20397" y="9188"/>
                  </a:cubicBezTo>
                  <a:cubicBezTo>
                    <a:pt x="20411" y="9119"/>
                    <a:pt x="20411" y="9119"/>
                    <a:pt x="20411" y="9119"/>
                  </a:cubicBezTo>
                  <a:cubicBezTo>
                    <a:pt x="20274" y="9090"/>
                    <a:pt x="20124" y="9070"/>
                    <a:pt x="19987" y="9050"/>
                  </a:cubicBezTo>
                  <a:cubicBezTo>
                    <a:pt x="19659" y="9001"/>
                    <a:pt x="19332" y="8952"/>
                    <a:pt x="19113" y="8844"/>
                  </a:cubicBezTo>
                  <a:cubicBezTo>
                    <a:pt x="19127" y="8844"/>
                    <a:pt x="19127" y="8844"/>
                    <a:pt x="19127" y="8844"/>
                  </a:cubicBezTo>
                  <a:cubicBezTo>
                    <a:pt x="19263" y="8854"/>
                    <a:pt x="19263" y="8854"/>
                    <a:pt x="19263" y="8854"/>
                  </a:cubicBezTo>
                  <a:cubicBezTo>
                    <a:pt x="19468" y="8864"/>
                    <a:pt x="19687" y="8873"/>
                    <a:pt x="19837" y="8824"/>
                  </a:cubicBezTo>
                  <a:cubicBezTo>
                    <a:pt x="19987" y="8775"/>
                    <a:pt x="19987" y="8775"/>
                    <a:pt x="19987" y="8775"/>
                  </a:cubicBezTo>
                  <a:cubicBezTo>
                    <a:pt x="20056" y="8805"/>
                    <a:pt x="20138" y="8814"/>
                    <a:pt x="20206" y="8814"/>
                  </a:cubicBezTo>
                  <a:cubicBezTo>
                    <a:pt x="20397" y="8805"/>
                    <a:pt x="20397" y="8805"/>
                    <a:pt x="20397" y="8805"/>
                  </a:cubicBezTo>
                  <a:cubicBezTo>
                    <a:pt x="20220" y="8746"/>
                    <a:pt x="20220" y="8746"/>
                    <a:pt x="20220" y="8746"/>
                  </a:cubicBezTo>
                  <a:cubicBezTo>
                    <a:pt x="20192" y="8736"/>
                    <a:pt x="20165" y="8726"/>
                    <a:pt x="20138" y="8716"/>
                  </a:cubicBezTo>
                  <a:cubicBezTo>
                    <a:pt x="20110" y="8706"/>
                    <a:pt x="20083" y="8696"/>
                    <a:pt x="20069" y="8696"/>
                  </a:cubicBezTo>
                  <a:cubicBezTo>
                    <a:pt x="20165" y="8706"/>
                    <a:pt x="20261" y="8716"/>
                    <a:pt x="20329" y="8696"/>
                  </a:cubicBezTo>
                  <a:cubicBezTo>
                    <a:pt x="20548" y="8647"/>
                    <a:pt x="20548" y="8647"/>
                    <a:pt x="20548" y="8647"/>
                  </a:cubicBezTo>
                  <a:cubicBezTo>
                    <a:pt x="20315" y="8628"/>
                    <a:pt x="20315" y="8628"/>
                    <a:pt x="20315" y="8628"/>
                  </a:cubicBezTo>
                  <a:cubicBezTo>
                    <a:pt x="20001" y="8598"/>
                    <a:pt x="19714" y="8539"/>
                    <a:pt x="19441" y="8470"/>
                  </a:cubicBezTo>
                  <a:cubicBezTo>
                    <a:pt x="19482" y="8431"/>
                    <a:pt x="19482" y="8431"/>
                    <a:pt x="19482" y="8431"/>
                  </a:cubicBezTo>
                  <a:cubicBezTo>
                    <a:pt x="19250" y="8323"/>
                    <a:pt x="19099" y="8156"/>
                    <a:pt x="18949" y="7979"/>
                  </a:cubicBezTo>
                  <a:cubicBezTo>
                    <a:pt x="18894" y="7930"/>
                    <a:pt x="18853" y="7881"/>
                    <a:pt x="18799" y="7832"/>
                  </a:cubicBezTo>
                  <a:cubicBezTo>
                    <a:pt x="18744" y="7773"/>
                    <a:pt x="18676" y="7714"/>
                    <a:pt x="18607" y="7665"/>
                  </a:cubicBezTo>
                  <a:cubicBezTo>
                    <a:pt x="18498" y="7576"/>
                    <a:pt x="18389" y="7498"/>
                    <a:pt x="18348" y="7409"/>
                  </a:cubicBezTo>
                  <a:cubicBezTo>
                    <a:pt x="18512" y="7429"/>
                    <a:pt x="18676" y="7458"/>
                    <a:pt x="18853" y="7488"/>
                  </a:cubicBezTo>
                  <a:cubicBezTo>
                    <a:pt x="19072" y="7527"/>
                    <a:pt x="19318" y="7566"/>
                    <a:pt x="19550" y="7596"/>
                  </a:cubicBezTo>
                  <a:cubicBezTo>
                    <a:pt x="19618" y="7743"/>
                    <a:pt x="19823" y="7871"/>
                    <a:pt x="20001" y="7871"/>
                  </a:cubicBezTo>
                  <a:cubicBezTo>
                    <a:pt x="20110" y="7871"/>
                    <a:pt x="20110" y="7871"/>
                    <a:pt x="20110" y="7871"/>
                  </a:cubicBezTo>
                  <a:cubicBezTo>
                    <a:pt x="20028" y="7812"/>
                    <a:pt x="20028" y="7812"/>
                    <a:pt x="20028" y="7812"/>
                  </a:cubicBezTo>
                  <a:cubicBezTo>
                    <a:pt x="19987" y="7783"/>
                    <a:pt x="19933" y="7763"/>
                    <a:pt x="19892" y="7743"/>
                  </a:cubicBezTo>
                  <a:cubicBezTo>
                    <a:pt x="19810" y="7714"/>
                    <a:pt x="19741" y="7684"/>
                    <a:pt x="19728" y="7635"/>
                  </a:cubicBezTo>
                  <a:cubicBezTo>
                    <a:pt x="19823" y="7655"/>
                    <a:pt x="19946" y="7684"/>
                    <a:pt x="20069" y="7684"/>
                  </a:cubicBezTo>
                  <a:cubicBezTo>
                    <a:pt x="20151" y="7694"/>
                    <a:pt x="20220" y="7684"/>
                    <a:pt x="20274" y="7674"/>
                  </a:cubicBezTo>
                  <a:cubicBezTo>
                    <a:pt x="20438" y="7635"/>
                    <a:pt x="20438" y="7635"/>
                    <a:pt x="20438" y="7635"/>
                  </a:cubicBezTo>
                  <a:cubicBezTo>
                    <a:pt x="20274" y="7606"/>
                    <a:pt x="20274" y="7606"/>
                    <a:pt x="20274" y="7606"/>
                  </a:cubicBezTo>
                  <a:cubicBezTo>
                    <a:pt x="19905" y="7547"/>
                    <a:pt x="19523" y="7488"/>
                    <a:pt x="19140" y="7429"/>
                  </a:cubicBezTo>
                  <a:cubicBezTo>
                    <a:pt x="18157" y="7291"/>
                    <a:pt x="17132" y="7144"/>
                    <a:pt x="16422" y="6829"/>
                  </a:cubicBezTo>
                  <a:cubicBezTo>
                    <a:pt x="16927" y="6731"/>
                    <a:pt x="17528" y="6672"/>
                    <a:pt x="18307" y="6672"/>
                  </a:cubicBezTo>
                  <a:cubicBezTo>
                    <a:pt x="18498" y="6751"/>
                    <a:pt x="18853" y="6859"/>
                    <a:pt x="19140" y="6849"/>
                  </a:cubicBezTo>
                  <a:cubicBezTo>
                    <a:pt x="19400" y="6839"/>
                    <a:pt x="19400" y="6839"/>
                    <a:pt x="19400" y="6839"/>
                  </a:cubicBezTo>
                  <a:cubicBezTo>
                    <a:pt x="19154" y="6780"/>
                    <a:pt x="19154" y="6780"/>
                    <a:pt x="19154" y="6780"/>
                  </a:cubicBezTo>
                  <a:cubicBezTo>
                    <a:pt x="19072" y="6751"/>
                    <a:pt x="18976" y="6741"/>
                    <a:pt x="18894" y="6731"/>
                  </a:cubicBezTo>
                  <a:cubicBezTo>
                    <a:pt x="18771" y="6702"/>
                    <a:pt x="18648" y="6682"/>
                    <a:pt x="18553" y="6652"/>
                  </a:cubicBezTo>
                  <a:cubicBezTo>
                    <a:pt x="18607" y="6652"/>
                    <a:pt x="18648" y="6652"/>
                    <a:pt x="18689" y="6652"/>
                  </a:cubicBezTo>
                  <a:cubicBezTo>
                    <a:pt x="19222" y="6662"/>
                    <a:pt x="19632" y="6839"/>
                    <a:pt x="19987" y="6987"/>
                  </a:cubicBezTo>
                  <a:cubicBezTo>
                    <a:pt x="20124" y="7046"/>
                    <a:pt x="20247" y="7095"/>
                    <a:pt x="20370" y="7144"/>
                  </a:cubicBezTo>
                  <a:cubicBezTo>
                    <a:pt x="20425" y="7075"/>
                    <a:pt x="20425" y="7075"/>
                    <a:pt x="20425" y="7075"/>
                  </a:cubicBezTo>
                  <a:cubicBezTo>
                    <a:pt x="20069" y="6898"/>
                    <a:pt x="19646" y="6711"/>
                    <a:pt x="19086" y="6584"/>
                  </a:cubicBezTo>
                  <a:cubicBezTo>
                    <a:pt x="19154" y="6554"/>
                    <a:pt x="19209" y="6535"/>
                    <a:pt x="19277" y="6505"/>
                  </a:cubicBezTo>
                  <a:cubicBezTo>
                    <a:pt x="19441" y="6436"/>
                    <a:pt x="19605" y="6377"/>
                    <a:pt x="19823" y="6348"/>
                  </a:cubicBezTo>
                  <a:cubicBezTo>
                    <a:pt x="19960" y="6436"/>
                    <a:pt x="20151" y="6505"/>
                    <a:pt x="20356" y="6544"/>
                  </a:cubicBezTo>
                  <a:cubicBezTo>
                    <a:pt x="20534" y="6574"/>
                    <a:pt x="20534" y="6574"/>
                    <a:pt x="20534" y="6574"/>
                  </a:cubicBezTo>
                  <a:cubicBezTo>
                    <a:pt x="20411" y="6485"/>
                    <a:pt x="20411" y="6485"/>
                    <a:pt x="20411" y="6485"/>
                  </a:cubicBezTo>
                  <a:cubicBezTo>
                    <a:pt x="20343" y="6436"/>
                    <a:pt x="20261" y="6407"/>
                    <a:pt x="20165" y="6387"/>
                  </a:cubicBezTo>
                  <a:cubicBezTo>
                    <a:pt x="20097" y="6367"/>
                    <a:pt x="20042" y="6348"/>
                    <a:pt x="19987" y="6318"/>
                  </a:cubicBezTo>
                  <a:cubicBezTo>
                    <a:pt x="20028" y="6318"/>
                    <a:pt x="20069" y="6318"/>
                    <a:pt x="20097" y="6318"/>
                  </a:cubicBezTo>
                  <a:cubicBezTo>
                    <a:pt x="20247" y="6318"/>
                    <a:pt x="20397" y="6318"/>
                    <a:pt x="20507" y="6279"/>
                  </a:cubicBezTo>
                  <a:cubicBezTo>
                    <a:pt x="20670" y="6210"/>
                    <a:pt x="20670" y="6210"/>
                    <a:pt x="20670" y="6210"/>
                  </a:cubicBezTo>
                  <a:cubicBezTo>
                    <a:pt x="20479" y="6210"/>
                    <a:pt x="20479" y="6210"/>
                    <a:pt x="20479" y="6210"/>
                  </a:cubicBezTo>
                  <a:cubicBezTo>
                    <a:pt x="20001" y="6210"/>
                    <a:pt x="19714" y="6250"/>
                    <a:pt x="19373" y="6367"/>
                  </a:cubicBezTo>
                  <a:cubicBezTo>
                    <a:pt x="19304" y="6397"/>
                    <a:pt x="19222" y="6426"/>
                    <a:pt x="19154" y="6456"/>
                  </a:cubicBezTo>
                  <a:cubicBezTo>
                    <a:pt x="19031" y="6505"/>
                    <a:pt x="18922" y="6554"/>
                    <a:pt x="18826" y="6564"/>
                  </a:cubicBezTo>
                  <a:cubicBezTo>
                    <a:pt x="18785" y="6574"/>
                    <a:pt x="18730" y="6574"/>
                    <a:pt x="18689" y="6574"/>
                  </a:cubicBezTo>
                  <a:cubicBezTo>
                    <a:pt x="18607" y="6574"/>
                    <a:pt x="18525" y="6574"/>
                    <a:pt x="18444" y="6584"/>
                  </a:cubicBezTo>
                  <a:cubicBezTo>
                    <a:pt x="18293" y="6574"/>
                    <a:pt x="18143" y="6564"/>
                    <a:pt x="17993" y="6554"/>
                  </a:cubicBezTo>
                  <a:cubicBezTo>
                    <a:pt x="17897" y="6544"/>
                    <a:pt x="17788" y="6535"/>
                    <a:pt x="17692" y="6525"/>
                  </a:cubicBezTo>
                  <a:cubicBezTo>
                    <a:pt x="17569" y="6525"/>
                    <a:pt x="17419" y="6515"/>
                    <a:pt x="17255" y="6535"/>
                  </a:cubicBezTo>
                  <a:cubicBezTo>
                    <a:pt x="17555" y="6377"/>
                    <a:pt x="17829" y="6259"/>
                    <a:pt x="18102" y="6171"/>
                  </a:cubicBezTo>
                  <a:cubicBezTo>
                    <a:pt x="18170" y="6151"/>
                    <a:pt x="18252" y="6112"/>
                    <a:pt x="18334" y="6082"/>
                  </a:cubicBezTo>
                  <a:cubicBezTo>
                    <a:pt x="18621" y="5974"/>
                    <a:pt x="19045" y="5807"/>
                    <a:pt x="19250" y="5807"/>
                  </a:cubicBezTo>
                  <a:cubicBezTo>
                    <a:pt x="19318" y="5807"/>
                    <a:pt x="19386" y="5827"/>
                    <a:pt x="19455" y="5847"/>
                  </a:cubicBezTo>
                  <a:cubicBezTo>
                    <a:pt x="19509" y="5856"/>
                    <a:pt x="19577" y="5876"/>
                    <a:pt x="19646" y="5876"/>
                  </a:cubicBezTo>
                  <a:cubicBezTo>
                    <a:pt x="19728" y="5876"/>
                    <a:pt x="19810" y="5856"/>
                    <a:pt x="19892" y="5817"/>
                  </a:cubicBezTo>
                  <a:cubicBezTo>
                    <a:pt x="20001" y="5748"/>
                    <a:pt x="20001" y="5748"/>
                    <a:pt x="20001" y="5748"/>
                  </a:cubicBezTo>
                  <a:cubicBezTo>
                    <a:pt x="19851" y="5748"/>
                    <a:pt x="19851" y="5748"/>
                    <a:pt x="19851" y="5748"/>
                  </a:cubicBezTo>
                  <a:cubicBezTo>
                    <a:pt x="19810" y="5758"/>
                    <a:pt x="19769" y="5758"/>
                    <a:pt x="19714" y="5758"/>
                  </a:cubicBezTo>
                  <a:cubicBezTo>
                    <a:pt x="19605" y="5768"/>
                    <a:pt x="19482" y="5778"/>
                    <a:pt x="19414" y="5758"/>
                  </a:cubicBezTo>
                  <a:cubicBezTo>
                    <a:pt x="19537" y="5729"/>
                    <a:pt x="19659" y="5680"/>
                    <a:pt x="19769" y="5640"/>
                  </a:cubicBezTo>
                  <a:cubicBezTo>
                    <a:pt x="19823" y="5621"/>
                    <a:pt x="19823" y="5621"/>
                    <a:pt x="19823" y="5621"/>
                  </a:cubicBezTo>
                  <a:cubicBezTo>
                    <a:pt x="19851" y="5611"/>
                    <a:pt x="19892" y="5601"/>
                    <a:pt x="19933" y="5591"/>
                  </a:cubicBezTo>
                  <a:cubicBezTo>
                    <a:pt x="20069" y="5542"/>
                    <a:pt x="20206" y="5503"/>
                    <a:pt x="20261" y="5414"/>
                  </a:cubicBezTo>
                  <a:cubicBezTo>
                    <a:pt x="20329" y="5316"/>
                    <a:pt x="20329" y="5316"/>
                    <a:pt x="20329" y="5316"/>
                  </a:cubicBezTo>
                  <a:cubicBezTo>
                    <a:pt x="20192" y="5375"/>
                    <a:pt x="20192" y="5375"/>
                    <a:pt x="20192" y="5375"/>
                  </a:cubicBezTo>
                  <a:cubicBezTo>
                    <a:pt x="19714" y="5562"/>
                    <a:pt x="19113" y="5739"/>
                    <a:pt x="18607" y="5886"/>
                  </a:cubicBezTo>
                  <a:cubicBezTo>
                    <a:pt x="18812" y="5670"/>
                    <a:pt x="19058" y="5434"/>
                    <a:pt x="19140" y="5198"/>
                  </a:cubicBezTo>
                  <a:cubicBezTo>
                    <a:pt x="19045" y="5169"/>
                    <a:pt x="19045" y="5169"/>
                    <a:pt x="19045" y="5169"/>
                  </a:cubicBezTo>
                  <a:cubicBezTo>
                    <a:pt x="18853" y="5463"/>
                    <a:pt x="18607" y="5719"/>
                    <a:pt x="18375" y="5965"/>
                  </a:cubicBezTo>
                  <a:cubicBezTo>
                    <a:pt x="18362" y="5984"/>
                    <a:pt x="18362" y="5984"/>
                    <a:pt x="18362" y="5984"/>
                  </a:cubicBezTo>
                  <a:cubicBezTo>
                    <a:pt x="18075" y="6053"/>
                    <a:pt x="17829" y="6161"/>
                    <a:pt x="17596" y="6259"/>
                  </a:cubicBezTo>
                  <a:cubicBezTo>
                    <a:pt x="17392" y="6348"/>
                    <a:pt x="17187" y="6446"/>
                    <a:pt x="16954" y="6505"/>
                  </a:cubicBezTo>
                  <a:cubicBezTo>
                    <a:pt x="16927" y="6515"/>
                    <a:pt x="16927" y="6515"/>
                    <a:pt x="16927" y="6515"/>
                  </a:cubicBezTo>
                  <a:cubicBezTo>
                    <a:pt x="16927" y="6535"/>
                    <a:pt x="16927" y="6535"/>
                    <a:pt x="16927" y="6535"/>
                  </a:cubicBezTo>
                  <a:cubicBezTo>
                    <a:pt x="16913" y="6544"/>
                    <a:pt x="16913" y="6554"/>
                    <a:pt x="16913" y="6564"/>
                  </a:cubicBezTo>
                  <a:cubicBezTo>
                    <a:pt x="16394" y="6643"/>
                    <a:pt x="15971" y="6741"/>
                    <a:pt x="15615" y="6869"/>
                  </a:cubicBezTo>
                  <a:cubicBezTo>
                    <a:pt x="15615" y="6829"/>
                    <a:pt x="15602" y="6790"/>
                    <a:pt x="15602" y="6741"/>
                  </a:cubicBezTo>
                  <a:cubicBezTo>
                    <a:pt x="15602" y="6652"/>
                    <a:pt x="15588" y="6574"/>
                    <a:pt x="15602" y="6466"/>
                  </a:cubicBezTo>
                  <a:cubicBezTo>
                    <a:pt x="15779" y="6397"/>
                    <a:pt x="16025" y="6397"/>
                    <a:pt x="16271" y="6397"/>
                  </a:cubicBezTo>
                  <a:cubicBezTo>
                    <a:pt x="16544" y="6397"/>
                    <a:pt x="16831" y="6397"/>
                    <a:pt x="17077" y="6309"/>
                  </a:cubicBezTo>
                  <a:cubicBezTo>
                    <a:pt x="17282" y="6220"/>
                    <a:pt x="17282" y="6220"/>
                    <a:pt x="17282" y="6220"/>
                  </a:cubicBezTo>
                  <a:cubicBezTo>
                    <a:pt x="17050" y="6240"/>
                    <a:pt x="17050" y="6240"/>
                    <a:pt x="17050" y="6240"/>
                  </a:cubicBezTo>
                  <a:cubicBezTo>
                    <a:pt x="16941" y="6250"/>
                    <a:pt x="16845" y="6259"/>
                    <a:pt x="16749" y="6269"/>
                  </a:cubicBezTo>
                  <a:cubicBezTo>
                    <a:pt x="16585" y="6289"/>
                    <a:pt x="16408" y="6309"/>
                    <a:pt x="16244" y="6309"/>
                  </a:cubicBezTo>
                  <a:cubicBezTo>
                    <a:pt x="16503" y="6240"/>
                    <a:pt x="16886" y="6122"/>
                    <a:pt x="17064" y="5945"/>
                  </a:cubicBezTo>
                  <a:cubicBezTo>
                    <a:pt x="17282" y="5739"/>
                    <a:pt x="17282" y="5739"/>
                    <a:pt x="17282" y="5739"/>
                  </a:cubicBezTo>
                  <a:cubicBezTo>
                    <a:pt x="16995" y="5896"/>
                    <a:pt x="16995" y="5896"/>
                    <a:pt x="16995" y="5896"/>
                  </a:cubicBezTo>
                  <a:cubicBezTo>
                    <a:pt x="16626" y="6102"/>
                    <a:pt x="16176" y="6250"/>
                    <a:pt x="15643" y="6348"/>
                  </a:cubicBezTo>
                  <a:cubicBezTo>
                    <a:pt x="15643" y="6279"/>
                    <a:pt x="15656" y="6220"/>
                    <a:pt x="15684" y="6161"/>
                  </a:cubicBezTo>
                  <a:cubicBezTo>
                    <a:pt x="15697" y="6122"/>
                    <a:pt x="15697" y="6122"/>
                    <a:pt x="15697" y="6122"/>
                  </a:cubicBezTo>
                  <a:cubicBezTo>
                    <a:pt x="15834" y="6043"/>
                    <a:pt x="16053" y="5935"/>
                    <a:pt x="16312" y="5866"/>
                  </a:cubicBezTo>
                  <a:cubicBezTo>
                    <a:pt x="16367" y="5847"/>
                    <a:pt x="16422" y="5827"/>
                    <a:pt x="16490" y="5807"/>
                  </a:cubicBezTo>
                  <a:cubicBezTo>
                    <a:pt x="16667" y="5748"/>
                    <a:pt x="16886" y="5680"/>
                    <a:pt x="17036" y="5670"/>
                  </a:cubicBezTo>
                  <a:cubicBezTo>
                    <a:pt x="17132" y="5670"/>
                    <a:pt x="17228" y="5689"/>
                    <a:pt x="17337" y="5709"/>
                  </a:cubicBezTo>
                  <a:cubicBezTo>
                    <a:pt x="17446" y="5729"/>
                    <a:pt x="17555" y="5748"/>
                    <a:pt x="17665" y="5748"/>
                  </a:cubicBezTo>
                  <a:cubicBezTo>
                    <a:pt x="17774" y="5748"/>
                    <a:pt x="17870" y="5729"/>
                    <a:pt x="17965" y="5709"/>
                  </a:cubicBezTo>
                  <a:cubicBezTo>
                    <a:pt x="18006" y="5699"/>
                    <a:pt x="18047" y="5699"/>
                    <a:pt x="18088" y="5689"/>
                  </a:cubicBezTo>
                  <a:cubicBezTo>
                    <a:pt x="18116" y="5689"/>
                    <a:pt x="18143" y="5689"/>
                    <a:pt x="18170" y="5680"/>
                  </a:cubicBezTo>
                  <a:cubicBezTo>
                    <a:pt x="18280" y="5680"/>
                    <a:pt x="18403" y="5670"/>
                    <a:pt x="18457" y="5591"/>
                  </a:cubicBezTo>
                  <a:cubicBezTo>
                    <a:pt x="18498" y="5522"/>
                    <a:pt x="18498" y="5522"/>
                    <a:pt x="18498" y="5522"/>
                  </a:cubicBezTo>
                  <a:cubicBezTo>
                    <a:pt x="18389" y="5542"/>
                    <a:pt x="18389" y="5542"/>
                    <a:pt x="18389" y="5542"/>
                  </a:cubicBezTo>
                  <a:cubicBezTo>
                    <a:pt x="18170" y="5591"/>
                    <a:pt x="17829" y="5650"/>
                    <a:pt x="17501" y="5630"/>
                  </a:cubicBezTo>
                  <a:cubicBezTo>
                    <a:pt x="17405" y="5630"/>
                    <a:pt x="17310" y="5611"/>
                    <a:pt x="17228" y="5601"/>
                  </a:cubicBezTo>
                  <a:cubicBezTo>
                    <a:pt x="17501" y="5493"/>
                    <a:pt x="17979" y="5296"/>
                    <a:pt x="18211" y="5041"/>
                  </a:cubicBezTo>
                  <a:cubicBezTo>
                    <a:pt x="18129" y="5002"/>
                    <a:pt x="18129" y="5002"/>
                    <a:pt x="18129" y="5002"/>
                  </a:cubicBezTo>
                  <a:cubicBezTo>
                    <a:pt x="17733" y="5345"/>
                    <a:pt x="17105" y="5542"/>
                    <a:pt x="16490" y="5719"/>
                  </a:cubicBezTo>
                  <a:cubicBezTo>
                    <a:pt x="16244" y="5797"/>
                    <a:pt x="16012" y="5866"/>
                    <a:pt x="15793" y="5945"/>
                  </a:cubicBezTo>
                  <a:cubicBezTo>
                    <a:pt x="15834" y="5876"/>
                    <a:pt x="15875" y="5807"/>
                    <a:pt x="15916" y="5748"/>
                  </a:cubicBezTo>
                  <a:cubicBezTo>
                    <a:pt x="16053" y="5522"/>
                    <a:pt x="16176" y="5326"/>
                    <a:pt x="16422" y="5169"/>
                  </a:cubicBezTo>
                  <a:cubicBezTo>
                    <a:pt x="16667" y="5002"/>
                    <a:pt x="17064" y="4923"/>
                    <a:pt x="17433" y="4854"/>
                  </a:cubicBezTo>
                  <a:cubicBezTo>
                    <a:pt x="17870" y="4766"/>
                    <a:pt x="18334" y="4667"/>
                    <a:pt x="18566" y="4422"/>
                  </a:cubicBezTo>
                  <a:cubicBezTo>
                    <a:pt x="18785" y="4206"/>
                    <a:pt x="18785" y="4206"/>
                    <a:pt x="18785" y="4206"/>
                  </a:cubicBezTo>
                  <a:cubicBezTo>
                    <a:pt x="18498" y="4382"/>
                    <a:pt x="18498" y="4382"/>
                    <a:pt x="18498" y="4382"/>
                  </a:cubicBezTo>
                  <a:cubicBezTo>
                    <a:pt x="18348" y="4471"/>
                    <a:pt x="18143" y="4579"/>
                    <a:pt x="17952" y="4618"/>
                  </a:cubicBezTo>
                  <a:cubicBezTo>
                    <a:pt x="17952" y="4618"/>
                    <a:pt x="17965" y="4608"/>
                    <a:pt x="17965" y="4608"/>
                  </a:cubicBezTo>
                  <a:cubicBezTo>
                    <a:pt x="18061" y="4520"/>
                    <a:pt x="18184" y="4412"/>
                    <a:pt x="18184" y="4314"/>
                  </a:cubicBezTo>
                  <a:cubicBezTo>
                    <a:pt x="18184" y="4176"/>
                    <a:pt x="18184" y="4176"/>
                    <a:pt x="18184" y="4176"/>
                  </a:cubicBezTo>
                  <a:cubicBezTo>
                    <a:pt x="18088" y="4294"/>
                    <a:pt x="18088" y="4294"/>
                    <a:pt x="18088" y="4294"/>
                  </a:cubicBezTo>
                  <a:cubicBezTo>
                    <a:pt x="17979" y="4422"/>
                    <a:pt x="17870" y="4569"/>
                    <a:pt x="17719" y="4677"/>
                  </a:cubicBezTo>
                  <a:cubicBezTo>
                    <a:pt x="17337" y="4775"/>
                    <a:pt x="16927" y="4874"/>
                    <a:pt x="16558" y="4992"/>
                  </a:cubicBezTo>
                  <a:cubicBezTo>
                    <a:pt x="16613" y="4933"/>
                    <a:pt x="16667" y="4874"/>
                    <a:pt x="16708" y="4805"/>
                  </a:cubicBezTo>
                  <a:cubicBezTo>
                    <a:pt x="16777" y="4726"/>
                    <a:pt x="16859" y="4628"/>
                    <a:pt x="16927" y="4549"/>
                  </a:cubicBezTo>
                  <a:cubicBezTo>
                    <a:pt x="17337" y="4559"/>
                    <a:pt x="17610" y="4471"/>
                    <a:pt x="17829" y="4382"/>
                  </a:cubicBezTo>
                  <a:cubicBezTo>
                    <a:pt x="18102" y="4274"/>
                    <a:pt x="18102" y="4274"/>
                    <a:pt x="18102" y="4274"/>
                  </a:cubicBezTo>
                  <a:cubicBezTo>
                    <a:pt x="17801" y="4314"/>
                    <a:pt x="17801" y="4314"/>
                    <a:pt x="17801" y="4314"/>
                  </a:cubicBezTo>
                  <a:cubicBezTo>
                    <a:pt x="17692" y="4333"/>
                    <a:pt x="17610" y="4353"/>
                    <a:pt x="17514" y="4373"/>
                  </a:cubicBezTo>
                  <a:cubicBezTo>
                    <a:pt x="17351" y="4422"/>
                    <a:pt x="17187" y="4471"/>
                    <a:pt x="16954" y="4441"/>
                  </a:cubicBezTo>
                  <a:cubicBezTo>
                    <a:pt x="17050" y="4245"/>
                    <a:pt x="17269" y="4156"/>
                    <a:pt x="17514" y="4058"/>
                  </a:cubicBezTo>
                  <a:cubicBezTo>
                    <a:pt x="17651" y="4009"/>
                    <a:pt x="17801" y="3940"/>
                    <a:pt x="17924" y="3862"/>
                  </a:cubicBezTo>
                  <a:cubicBezTo>
                    <a:pt x="18102" y="3734"/>
                    <a:pt x="18102" y="3734"/>
                    <a:pt x="18102" y="3734"/>
                  </a:cubicBezTo>
                  <a:cubicBezTo>
                    <a:pt x="17870" y="3803"/>
                    <a:pt x="17870" y="3803"/>
                    <a:pt x="17870" y="3803"/>
                  </a:cubicBezTo>
                  <a:cubicBezTo>
                    <a:pt x="17706" y="3852"/>
                    <a:pt x="17569" y="3921"/>
                    <a:pt x="17433" y="3989"/>
                  </a:cubicBezTo>
                  <a:cubicBezTo>
                    <a:pt x="17351" y="4029"/>
                    <a:pt x="17269" y="4068"/>
                    <a:pt x="17173" y="4107"/>
                  </a:cubicBezTo>
                  <a:cubicBezTo>
                    <a:pt x="17214" y="4058"/>
                    <a:pt x="17255" y="4009"/>
                    <a:pt x="17296" y="3960"/>
                  </a:cubicBezTo>
                  <a:cubicBezTo>
                    <a:pt x="17351" y="3911"/>
                    <a:pt x="17405" y="3852"/>
                    <a:pt x="17460" y="3783"/>
                  </a:cubicBezTo>
                  <a:cubicBezTo>
                    <a:pt x="17528" y="3694"/>
                    <a:pt x="17528" y="3694"/>
                    <a:pt x="17528" y="3694"/>
                  </a:cubicBezTo>
                  <a:cubicBezTo>
                    <a:pt x="17392" y="3734"/>
                    <a:pt x="17392" y="3734"/>
                    <a:pt x="17392" y="3734"/>
                  </a:cubicBezTo>
                  <a:cubicBezTo>
                    <a:pt x="17337" y="3753"/>
                    <a:pt x="17310" y="3783"/>
                    <a:pt x="17282" y="3812"/>
                  </a:cubicBezTo>
                  <a:cubicBezTo>
                    <a:pt x="17282" y="3793"/>
                    <a:pt x="17296" y="3783"/>
                    <a:pt x="17296" y="3773"/>
                  </a:cubicBezTo>
                  <a:cubicBezTo>
                    <a:pt x="17419" y="3596"/>
                    <a:pt x="17419" y="3596"/>
                    <a:pt x="17419" y="3596"/>
                  </a:cubicBezTo>
                  <a:cubicBezTo>
                    <a:pt x="17214" y="3734"/>
                    <a:pt x="17214" y="3734"/>
                    <a:pt x="17214" y="3734"/>
                  </a:cubicBezTo>
                  <a:cubicBezTo>
                    <a:pt x="17118" y="3803"/>
                    <a:pt x="17064" y="3921"/>
                    <a:pt x="17023" y="4029"/>
                  </a:cubicBezTo>
                  <a:cubicBezTo>
                    <a:pt x="16995" y="4097"/>
                    <a:pt x="16968" y="4166"/>
                    <a:pt x="16927" y="4215"/>
                  </a:cubicBezTo>
                  <a:cubicBezTo>
                    <a:pt x="16517" y="4353"/>
                    <a:pt x="16148" y="4520"/>
                    <a:pt x="15793" y="4677"/>
                  </a:cubicBezTo>
                  <a:cubicBezTo>
                    <a:pt x="15820" y="4658"/>
                    <a:pt x="15834" y="4628"/>
                    <a:pt x="15861" y="4608"/>
                  </a:cubicBezTo>
                  <a:cubicBezTo>
                    <a:pt x="15998" y="4451"/>
                    <a:pt x="16135" y="4294"/>
                    <a:pt x="16135" y="4147"/>
                  </a:cubicBezTo>
                  <a:cubicBezTo>
                    <a:pt x="16135" y="4048"/>
                    <a:pt x="16135" y="4048"/>
                    <a:pt x="16135" y="4048"/>
                  </a:cubicBezTo>
                  <a:cubicBezTo>
                    <a:pt x="16053" y="4117"/>
                    <a:pt x="16053" y="4117"/>
                    <a:pt x="16053" y="4117"/>
                  </a:cubicBezTo>
                  <a:cubicBezTo>
                    <a:pt x="15861" y="4284"/>
                    <a:pt x="15725" y="4481"/>
                    <a:pt x="15602" y="4677"/>
                  </a:cubicBezTo>
                  <a:cubicBezTo>
                    <a:pt x="15561" y="4726"/>
                    <a:pt x="15533" y="4775"/>
                    <a:pt x="15492" y="4815"/>
                  </a:cubicBezTo>
                  <a:cubicBezTo>
                    <a:pt x="15370" y="4854"/>
                    <a:pt x="15260" y="4923"/>
                    <a:pt x="15137" y="4982"/>
                  </a:cubicBezTo>
                  <a:cubicBezTo>
                    <a:pt x="15055" y="5021"/>
                    <a:pt x="14973" y="5060"/>
                    <a:pt x="14905" y="5100"/>
                  </a:cubicBezTo>
                  <a:cubicBezTo>
                    <a:pt x="14987" y="4982"/>
                    <a:pt x="15055" y="4844"/>
                    <a:pt x="15124" y="4717"/>
                  </a:cubicBezTo>
                  <a:cubicBezTo>
                    <a:pt x="15219" y="4520"/>
                    <a:pt x="15329" y="4314"/>
                    <a:pt x="15492" y="4176"/>
                  </a:cubicBezTo>
                  <a:cubicBezTo>
                    <a:pt x="16162" y="4038"/>
                    <a:pt x="16654" y="3871"/>
                    <a:pt x="17050" y="3665"/>
                  </a:cubicBezTo>
                  <a:cubicBezTo>
                    <a:pt x="17009" y="3596"/>
                    <a:pt x="17009" y="3596"/>
                    <a:pt x="17009" y="3596"/>
                  </a:cubicBezTo>
                  <a:cubicBezTo>
                    <a:pt x="16913" y="3636"/>
                    <a:pt x="16818" y="3665"/>
                    <a:pt x="16722" y="3704"/>
                  </a:cubicBezTo>
                  <a:cubicBezTo>
                    <a:pt x="16353" y="3842"/>
                    <a:pt x="15984" y="3989"/>
                    <a:pt x="15602" y="4048"/>
                  </a:cubicBezTo>
                  <a:cubicBezTo>
                    <a:pt x="15738" y="3891"/>
                    <a:pt x="15957" y="3803"/>
                    <a:pt x="16203" y="3704"/>
                  </a:cubicBezTo>
                  <a:cubicBezTo>
                    <a:pt x="16326" y="3655"/>
                    <a:pt x="16462" y="3606"/>
                    <a:pt x="16585" y="3537"/>
                  </a:cubicBezTo>
                  <a:cubicBezTo>
                    <a:pt x="16531" y="3478"/>
                    <a:pt x="16531" y="3478"/>
                    <a:pt x="16531" y="3478"/>
                  </a:cubicBezTo>
                  <a:cubicBezTo>
                    <a:pt x="15889" y="3734"/>
                    <a:pt x="15178" y="3950"/>
                    <a:pt x="14509" y="4156"/>
                  </a:cubicBezTo>
                  <a:cubicBezTo>
                    <a:pt x="14522" y="4078"/>
                    <a:pt x="14536" y="4009"/>
                    <a:pt x="14550" y="3930"/>
                  </a:cubicBezTo>
                  <a:cubicBezTo>
                    <a:pt x="14591" y="3783"/>
                    <a:pt x="14618" y="3655"/>
                    <a:pt x="14618" y="3537"/>
                  </a:cubicBezTo>
                  <a:cubicBezTo>
                    <a:pt x="14604" y="3331"/>
                    <a:pt x="14604" y="3331"/>
                    <a:pt x="14604" y="3331"/>
                  </a:cubicBezTo>
                  <a:cubicBezTo>
                    <a:pt x="14522" y="3527"/>
                    <a:pt x="14522" y="3527"/>
                    <a:pt x="14522" y="3527"/>
                  </a:cubicBezTo>
                  <a:cubicBezTo>
                    <a:pt x="14454" y="3685"/>
                    <a:pt x="14427" y="3871"/>
                    <a:pt x="14399" y="4048"/>
                  </a:cubicBezTo>
                  <a:cubicBezTo>
                    <a:pt x="14386" y="4097"/>
                    <a:pt x="14386" y="4156"/>
                    <a:pt x="14372" y="4206"/>
                  </a:cubicBezTo>
                  <a:cubicBezTo>
                    <a:pt x="14304" y="4225"/>
                    <a:pt x="14249" y="4245"/>
                    <a:pt x="14195" y="4255"/>
                  </a:cubicBezTo>
                  <a:cubicBezTo>
                    <a:pt x="14140" y="4274"/>
                    <a:pt x="14099" y="4284"/>
                    <a:pt x="14044" y="4304"/>
                  </a:cubicBezTo>
                  <a:cubicBezTo>
                    <a:pt x="14085" y="4225"/>
                    <a:pt x="14140" y="4147"/>
                    <a:pt x="14208" y="4078"/>
                  </a:cubicBezTo>
                  <a:cubicBezTo>
                    <a:pt x="14290" y="3960"/>
                    <a:pt x="14372" y="3852"/>
                    <a:pt x="14413" y="3753"/>
                  </a:cubicBezTo>
                  <a:cubicBezTo>
                    <a:pt x="14481" y="3547"/>
                    <a:pt x="14481" y="3547"/>
                    <a:pt x="14481" y="3547"/>
                  </a:cubicBezTo>
                  <a:cubicBezTo>
                    <a:pt x="14318" y="3724"/>
                    <a:pt x="14318" y="3724"/>
                    <a:pt x="14318" y="3724"/>
                  </a:cubicBezTo>
                  <a:cubicBezTo>
                    <a:pt x="14249" y="3803"/>
                    <a:pt x="14167" y="3901"/>
                    <a:pt x="14113" y="3999"/>
                  </a:cubicBezTo>
                  <a:cubicBezTo>
                    <a:pt x="13921" y="4264"/>
                    <a:pt x="13730" y="4530"/>
                    <a:pt x="13375" y="4589"/>
                  </a:cubicBezTo>
                  <a:cubicBezTo>
                    <a:pt x="13457" y="4471"/>
                    <a:pt x="13457" y="4314"/>
                    <a:pt x="13470" y="4156"/>
                  </a:cubicBezTo>
                  <a:cubicBezTo>
                    <a:pt x="13484" y="3989"/>
                    <a:pt x="13498" y="3832"/>
                    <a:pt x="13607" y="3734"/>
                  </a:cubicBezTo>
                  <a:cubicBezTo>
                    <a:pt x="13634" y="3734"/>
                    <a:pt x="13634" y="3734"/>
                    <a:pt x="13634" y="3734"/>
                  </a:cubicBezTo>
                  <a:cubicBezTo>
                    <a:pt x="13839" y="3744"/>
                    <a:pt x="13990" y="3744"/>
                    <a:pt x="14058" y="3694"/>
                  </a:cubicBezTo>
                  <a:cubicBezTo>
                    <a:pt x="14072" y="3685"/>
                    <a:pt x="14072" y="3665"/>
                    <a:pt x="14072" y="3636"/>
                  </a:cubicBezTo>
                  <a:cubicBezTo>
                    <a:pt x="14058" y="3586"/>
                    <a:pt x="14058" y="3586"/>
                    <a:pt x="14058" y="3586"/>
                  </a:cubicBezTo>
                  <a:cubicBezTo>
                    <a:pt x="13990" y="3616"/>
                    <a:pt x="13990" y="3616"/>
                    <a:pt x="13990" y="3616"/>
                  </a:cubicBezTo>
                  <a:cubicBezTo>
                    <a:pt x="13962" y="3636"/>
                    <a:pt x="13867" y="3645"/>
                    <a:pt x="13757" y="3636"/>
                  </a:cubicBezTo>
                  <a:cubicBezTo>
                    <a:pt x="13730" y="3636"/>
                    <a:pt x="13689" y="3636"/>
                    <a:pt x="13662" y="3626"/>
                  </a:cubicBezTo>
                  <a:cubicBezTo>
                    <a:pt x="13921" y="3341"/>
                    <a:pt x="14249" y="3183"/>
                    <a:pt x="14632" y="3154"/>
                  </a:cubicBezTo>
                  <a:cubicBezTo>
                    <a:pt x="14796" y="3144"/>
                    <a:pt x="14796" y="3144"/>
                    <a:pt x="14796" y="3144"/>
                  </a:cubicBezTo>
                  <a:cubicBezTo>
                    <a:pt x="14864" y="3144"/>
                    <a:pt x="14932" y="3144"/>
                    <a:pt x="15001" y="3154"/>
                  </a:cubicBezTo>
                  <a:cubicBezTo>
                    <a:pt x="15069" y="3164"/>
                    <a:pt x="15124" y="3183"/>
                    <a:pt x="15192" y="3213"/>
                  </a:cubicBezTo>
                  <a:cubicBezTo>
                    <a:pt x="15247" y="3233"/>
                    <a:pt x="15315" y="3262"/>
                    <a:pt x="15397" y="3272"/>
                  </a:cubicBezTo>
                  <a:cubicBezTo>
                    <a:pt x="15561" y="3301"/>
                    <a:pt x="15766" y="3292"/>
                    <a:pt x="15957" y="3282"/>
                  </a:cubicBezTo>
                  <a:cubicBezTo>
                    <a:pt x="16080" y="3282"/>
                    <a:pt x="16203" y="3272"/>
                    <a:pt x="16312" y="3282"/>
                  </a:cubicBezTo>
                  <a:cubicBezTo>
                    <a:pt x="16449" y="3282"/>
                    <a:pt x="16544" y="3311"/>
                    <a:pt x="16626" y="3351"/>
                  </a:cubicBezTo>
                  <a:cubicBezTo>
                    <a:pt x="16654" y="3370"/>
                    <a:pt x="16654" y="3370"/>
                    <a:pt x="16654" y="3370"/>
                  </a:cubicBezTo>
                  <a:cubicBezTo>
                    <a:pt x="16695" y="3351"/>
                    <a:pt x="16695" y="3351"/>
                    <a:pt x="16695" y="3351"/>
                  </a:cubicBezTo>
                  <a:cubicBezTo>
                    <a:pt x="16708" y="3341"/>
                    <a:pt x="16736" y="3331"/>
                    <a:pt x="16777" y="3331"/>
                  </a:cubicBezTo>
                  <a:cubicBezTo>
                    <a:pt x="16818" y="3331"/>
                    <a:pt x="16859" y="3321"/>
                    <a:pt x="16900" y="3311"/>
                  </a:cubicBezTo>
                  <a:cubicBezTo>
                    <a:pt x="16982" y="3272"/>
                    <a:pt x="16982" y="3272"/>
                    <a:pt x="16982" y="3272"/>
                  </a:cubicBezTo>
                  <a:cubicBezTo>
                    <a:pt x="16900" y="3242"/>
                    <a:pt x="16900" y="3242"/>
                    <a:pt x="16900" y="3242"/>
                  </a:cubicBezTo>
                  <a:cubicBezTo>
                    <a:pt x="16859" y="3233"/>
                    <a:pt x="16777" y="3233"/>
                    <a:pt x="16695" y="3233"/>
                  </a:cubicBezTo>
                  <a:cubicBezTo>
                    <a:pt x="16681" y="3233"/>
                    <a:pt x="16667" y="3233"/>
                    <a:pt x="16667" y="3233"/>
                  </a:cubicBezTo>
                  <a:cubicBezTo>
                    <a:pt x="16681" y="3223"/>
                    <a:pt x="16708" y="3203"/>
                    <a:pt x="16722" y="3183"/>
                  </a:cubicBezTo>
                  <a:cubicBezTo>
                    <a:pt x="16736" y="3134"/>
                    <a:pt x="16736" y="3134"/>
                    <a:pt x="16736" y="3134"/>
                  </a:cubicBezTo>
                  <a:cubicBezTo>
                    <a:pt x="16667" y="3134"/>
                    <a:pt x="16667" y="3134"/>
                    <a:pt x="16667" y="3134"/>
                  </a:cubicBezTo>
                  <a:cubicBezTo>
                    <a:pt x="16544" y="3134"/>
                    <a:pt x="16408" y="3154"/>
                    <a:pt x="16258" y="3164"/>
                  </a:cubicBezTo>
                  <a:cubicBezTo>
                    <a:pt x="16039" y="3183"/>
                    <a:pt x="15807" y="3203"/>
                    <a:pt x="15602" y="3193"/>
                  </a:cubicBezTo>
                  <a:cubicBezTo>
                    <a:pt x="15492" y="3183"/>
                    <a:pt x="15411" y="3174"/>
                    <a:pt x="15329" y="3154"/>
                  </a:cubicBezTo>
                  <a:cubicBezTo>
                    <a:pt x="15465" y="3144"/>
                    <a:pt x="15561" y="3115"/>
                    <a:pt x="15670" y="3095"/>
                  </a:cubicBezTo>
                  <a:cubicBezTo>
                    <a:pt x="15711" y="3075"/>
                    <a:pt x="15738" y="3066"/>
                    <a:pt x="15793" y="3056"/>
                  </a:cubicBezTo>
                  <a:cubicBezTo>
                    <a:pt x="15834" y="3056"/>
                    <a:pt x="15875" y="3046"/>
                    <a:pt x="15916" y="3036"/>
                  </a:cubicBezTo>
                  <a:cubicBezTo>
                    <a:pt x="16025" y="3026"/>
                    <a:pt x="16162" y="3007"/>
                    <a:pt x="16189" y="2918"/>
                  </a:cubicBezTo>
                  <a:cubicBezTo>
                    <a:pt x="16203" y="2840"/>
                    <a:pt x="16203" y="2840"/>
                    <a:pt x="16203" y="2840"/>
                  </a:cubicBezTo>
                  <a:cubicBezTo>
                    <a:pt x="16107" y="2879"/>
                    <a:pt x="16107" y="2879"/>
                    <a:pt x="16107" y="2879"/>
                  </a:cubicBezTo>
                  <a:cubicBezTo>
                    <a:pt x="15848" y="2997"/>
                    <a:pt x="15438" y="3036"/>
                    <a:pt x="15028" y="3066"/>
                  </a:cubicBezTo>
                  <a:cubicBezTo>
                    <a:pt x="14946" y="3056"/>
                    <a:pt x="14946" y="3056"/>
                    <a:pt x="14946" y="3056"/>
                  </a:cubicBezTo>
                  <a:cubicBezTo>
                    <a:pt x="14960" y="3066"/>
                    <a:pt x="14960" y="3066"/>
                    <a:pt x="14960" y="3066"/>
                  </a:cubicBezTo>
                  <a:cubicBezTo>
                    <a:pt x="14905" y="3066"/>
                    <a:pt x="14850" y="3066"/>
                    <a:pt x="14796" y="3075"/>
                  </a:cubicBezTo>
                  <a:cubicBezTo>
                    <a:pt x="14727" y="3075"/>
                    <a:pt x="14673" y="3075"/>
                    <a:pt x="14618" y="3075"/>
                  </a:cubicBezTo>
                  <a:cubicBezTo>
                    <a:pt x="14577" y="3075"/>
                    <a:pt x="14577" y="3075"/>
                    <a:pt x="14577" y="3075"/>
                  </a:cubicBezTo>
                  <a:cubicBezTo>
                    <a:pt x="14563" y="3075"/>
                    <a:pt x="14550" y="3085"/>
                    <a:pt x="14536" y="3085"/>
                  </a:cubicBezTo>
                  <a:cubicBezTo>
                    <a:pt x="15014" y="2869"/>
                    <a:pt x="15602" y="2564"/>
                    <a:pt x="15902" y="2181"/>
                  </a:cubicBezTo>
                  <a:cubicBezTo>
                    <a:pt x="16094" y="1935"/>
                    <a:pt x="16094" y="1935"/>
                    <a:pt x="16094" y="1935"/>
                  </a:cubicBezTo>
                  <a:cubicBezTo>
                    <a:pt x="15820" y="2142"/>
                    <a:pt x="15820" y="2142"/>
                    <a:pt x="15820" y="2142"/>
                  </a:cubicBezTo>
                  <a:cubicBezTo>
                    <a:pt x="15752" y="2191"/>
                    <a:pt x="15684" y="2250"/>
                    <a:pt x="15615" y="2319"/>
                  </a:cubicBezTo>
                  <a:cubicBezTo>
                    <a:pt x="15438" y="2466"/>
                    <a:pt x="15260" y="2614"/>
                    <a:pt x="15069" y="2692"/>
                  </a:cubicBezTo>
                  <a:cubicBezTo>
                    <a:pt x="15096" y="2604"/>
                    <a:pt x="15165" y="2525"/>
                    <a:pt x="15233" y="2446"/>
                  </a:cubicBezTo>
                  <a:cubicBezTo>
                    <a:pt x="15288" y="2368"/>
                    <a:pt x="15356" y="2289"/>
                    <a:pt x="15370" y="2220"/>
                  </a:cubicBezTo>
                  <a:cubicBezTo>
                    <a:pt x="15438" y="1965"/>
                    <a:pt x="15438" y="1965"/>
                    <a:pt x="15438" y="1965"/>
                  </a:cubicBezTo>
                  <a:cubicBezTo>
                    <a:pt x="15274" y="2201"/>
                    <a:pt x="15274" y="2201"/>
                    <a:pt x="15274" y="2201"/>
                  </a:cubicBezTo>
                  <a:cubicBezTo>
                    <a:pt x="15247" y="2240"/>
                    <a:pt x="15206" y="2289"/>
                    <a:pt x="15165" y="2338"/>
                  </a:cubicBezTo>
                  <a:cubicBezTo>
                    <a:pt x="15042" y="2466"/>
                    <a:pt x="14919" y="2604"/>
                    <a:pt x="14932" y="2790"/>
                  </a:cubicBezTo>
                  <a:cubicBezTo>
                    <a:pt x="14878" y="2820"/>
                    <a:pt x="14878" y="2820"/>
                    <a:pt x="14878" y="2820"/>
                  </a:cubicBezTo>
                  <a:cubicBezTo>
                    <a:pt x="14468" y="2987"/>
                    <a:pt x="14044" y="3164"/>
                    <a:pt x="13744" y="3400"/>
                  </a:cubicBezTo>
                  <a:cubicBezTo>
                    <a:pt x="13703" y="3429"/>
                    <a:pt x="13675" y="3459"/>
                    <a:pt x="13634" y="3488"/>
                  </a:cubicBezTo>
                  <a:cubicBezTo>
                    <a:pt x="13580" y="3547"/>
                    <a:pt x="13525" y="3596"/>
                    <a:pt x="13443" y="3626"/>
                  </a:cubicBezTo>
                  <a:cubicBezTo>
                    <a:pt x="13429" y="3596"/>
                    <a:pt x="13429" y="3537"/>
                    <a:pt x="13429" y="3488"/>
                  </a:cubicBezTo>
                  <a:cubicBezTo>
                    <a:pt x="13429" y="3439"/>
                    <a:pt x="13429" y="3390"/>
                    <a:pt x="13416" y="3341"/>
                  </a:cubicBezTo>
                  <a:cubicBezTo>
                    <a:pt x="13443" y="3341"/>
                    <a:pt x="13457" y="3331"/>
                    <a:pt x="13484" y="3321"/>
                  </a:cubicBezTo>
                  <a:cubicBezTo>
                    <a:pt x="13566" y="3301"/>
                    <a:pt x="13662" y="3282"/>
                    <a:pt x="13675" y="3242"/>
                  </a:cubicBezTo>
                  <a:cubicBezTo>
                    <a:pt x="13689" y="3223"/>
                    <a:pt x="13689" y="3213"/>
                    <a:pt x="13689" y="3193"/>
                  </a:cubicBezTo>
                  <a:cubicBezTo>
                    <a:pt x="13662" y="3144"/>
                    <a:pt x="13662" y="3144"/>
                    <a:pt x="13662" y="3144"/>
                  </a:cubicBezTo>
                  <a:cubicBezTo>
                    <a:pt x="13607" y="3174"/>
                    <a:pt x="13607" y="3174"/>
                    <a:pt x="13607" y="3174"/>
                  </a:cubicBezTo>
                  <a:cubicBezTo>
                    <a:pt x="13552" y="3203"/>
                    <a:pt x="13484" y="3223"/>
                    <a:pt x="13402" y="3242"/>
                  </a:cubicBezTo>
                  <a:cubicBezTo>
                    <a:pt x="13402" y="3213"/>
                    <a:pt x="13388" y="3183"/>
                    <a:pt x="13388" y="3154"/>
                  </a:cubicBezTo>
                  <a:cubicBezTo>
                    <a:pt x="13375" y="3095"/>
                    <a:pt x="13361" y="3046"/>
                    <a:pt x="13361" y="2987"/>
                  </a:cubicBezTo>
                  <a:cubicBezTo>
                    <a:pt x="13580" y="2849"/>
                    <a:pt x="13826" y="2712"/>
                    <a:pt x="14058" y="2574"/>
                  </a:cubicBezTo>
                  <a:cubicBezTo>
                    <a:pt x="14399" y="2378"/>
                    <a:pt x="14755" y="2181"/>
                    <a:pt x="15014" y="1965"/>
                  </a:cubicBezTo>
                  <a:cubicBezTo>
                    <a:pt x="14946" y="1916"/>
                    <a:pt x="14946" y="1916"/>
                    <a:pt x="14946" y="1916"/>
                  </a:cubicBezTo>
                  <a:cubicBezTo>
                    <a:pt x="14550" y="2161"/>
                    <a:pt x="14126" y="2397"/>
                    <a:pt x="13703" y="2633"/>
                  </a:cubicBezTo>
                  <a:cubicBezTo>
                    <a:pt x="13580" y="2702"/>
                    <a:pt x="13443" y="2771"/>
                    <a:pt x="13320" y="2840"/>
                  </a:cubicBezTo>
                  <a:cubicBezTo>
                    <a:pt x="13348" y="2741"/>
                    <a:pt x="13361" y="2633"/>
                    <a:pt x="13375" y="2535"/>
                  </a:cubicBezTo>
                  <a:cubicBezTo>
                    <a:pt x="13416" y="2181"/>
                    <a:pt x="13470" y="1818"/>
                    <a:pt x="13648" y="1552"/>
                  </a:cubicBezTo>
                  <a:cubicBezTo>
                    <a:pt x="13648" y="1523"/>
                    <a:pt x="13662" y="1483"/>
                    <a:pt x="13634" y="1454"/>
                  </a:cubicBezTo>
                  <a:cubicBezTo>
                    <a:pt x="13621" y="1444"/>
                    <a:pt x="13607" y="1444"/>
                    <a:pt x="13593" y="1434"/>
                  </a:cubicBezTo>
                  <a:cubicBezTo>
                    <a:pt x="13566" y="1444"/>
                    <a:pt x="13566" y="1444"/>
                    <a:pt x="13566" y="1444"/>
                  </a:cubicBezTo>
                  <a:cubicBezTo>
                    <a:pt x="13552" y="1454"/>
                    <a:pt x="13552" y="1454"/>
                    <a:pt x="13552" y="1454"/>
                  </a:cubicBezTo>
                  <a:cubicBezTo>
                    <a:pt x="13525" y="1474"/>
                    <a:pt x="13511" y="1503"/>
                    <a:pt x="13511" y="1533"/>
                  </a:cubicBezTo>
                  <a:cubicBezTo>
                    <a:pt x="13307" y="1837"/>
                    <a:pt x="13238" y="2250"/>
                    <a:pt x="13211" y="2663"/>
                  </a:cubicBezTo>
                  <a:cubicBezTo>
                    <a:pt x="13006" y="2800"/>
                    <a:pt x="12828" y="2908"/>
                    <a:pt x="12637" y="3007"/>
                  </a:cubicBezTo>
                  <a:cubicBezTo>
                    <a:pt x="12651" y="2987"/>
                    <a:pt x="12651" y="2987"/>
                    <a:pt x="12651" y="2987"/>
                  </a:cubicBezTo>
                  <a:cubicBezTo>
                    <a:pt x="12596" y="3016"/>
                    <a:pt x="12596" y="3016"/>
                    <a:pt x="12596" y="3016"/>
                  </a:cubicBezTo>
                  <a:cubicBezTo>
                    <a:pt x="12582" y="3026"/>
                    <a:pt x="12555" y="3036"/>
                    <a:pt x="12541" y="3046"/>
                  </a:cubicBezTo>
                  <a:cubicBezTo>
                    <a:pt x="12500" y="2761"/>
                    <a:pt x="12705" y="2555"/>
                    <a:pt x="12924" y="2338"/>
                  </a:cubicBezTo>
                  <a:cubicBezTo>
                    <a:pt x="12924" y="2329"/>
                    <a:pt x="12938" y="2319"/>
                    <a:pt x="12938" y="2309"/>
                  </a:cubicBezTo>
                  <a:cubicBezTo>
                    <a:pt x="12965" y="2358"/>
                    <a:pt x="12965" y="2358"/>
                    <a:pt x="12965" y="2358"/>
                  </a:cubicBezTo>
                  <a:cubicBezTo>
                    <a:pt x="12979" y="2279"/>
                    <a:pt x="12979" y="2279"/>
                    <a:pt x="12979" y="2279"/>
                  </a:cubicBezTo>
                  <a:cubicBezTo>
                    <a:pt x="13156" y="2103"/>
                    <a:pt x="13320" y="1916"/>
                    <a:pt x="13361" y="1670"/>
                  </a:cubicBezTo>
                  <a:cubicBezTo>
                    <a:pt x="13416" y="1365"/>
                    <a:pt x="13416" y="1365"/>
                    <a:pt x="13416" y="1365"/>
                  </a:cubicBezTo>
                  <a:cubicBezTo>
                    <a:pt x="13266" y="1650"/>
                    <a:pt x="13266" y="1650"/>
                    <a:pt x="13266" y="1650"/>
                  </a:cubicBezTo>
                  <a:cubicBezTo>
                    <a:pt x="13211" y="1768"/>
                    <a:pt x="13129" y="1886"/>
                    <a:pt x="13047" y="1994"/>
                  </a:cubicBezTo>
                  <a:cubicBezTo>
                    <a:pt x="13074" y="1916"/>
                    <a:pt x="13102" y="1837"/>
                    <a:pt x="13074" y="1778"/>
                  </a:cubicBezTo>
                  <a:cubicBezTo>
                    <a:pt x="13020" y="1611"/>
                    <a:pt x="13020" y="1611"/>
                    <a:pt x="13020" y="1611"/>
                  </a:cubicBezTo>
                  <a:cubicBezTo>
                    <a:pt x="12979" y="1778"/>
                    <a:pt x="12979" y="1778"/>
                    <a:pt x="12979" y="1778"/>
                  </a:cubicBezTo>
                  <a:cubicBezTo>
                    <a:pt x="12979" y="1808"/>
                    <a:pt x="12965" y="1847"/>
                    <a:pt x="12938" y="1896"/>
                  </a:cubicBezTo>
                  <a:cubicBezTo>
                    <a:pt x="12897" y="1994"/>
                    <a:pt x="12856" y="2103"/>
                    <a:pt x="12897" y="2191"/>
                  </a:cubicBezTo>
                  <a:cubicBezTo>
                    <a:pt x="12897" y="2191"/>
                    <a:pt x="12897" y="2191"/>
                    <a:pt x="12897" y="2191"/>
                  </a:cubicBezTo>
                  <a:cubicBezTo>
                    <a:pt x="12787" y="2309"/>
                    <a:pt x="12692" y="2427"/>
                    <a:pt x="12596" y="2535"/>
                  </a:cubicBezTo>
                  <a:cubicBezTo>
                    <a:pt x="12555" y="2584"/>
                    <a:pt x="12514" y="2633"/>
                    <a:pt x="12459" y="2672"/>
                  </a:cubicBezTo>
                  <a:cubicBezTo>
                    <a:pt x="12473" y="2476"/>
                    <a:pt x="12528" y="2299"/>
                    <a:pt x="12569" y="2122"/>
                  </a:cubicBezTo>
                  <a:cubicBezTo>
                    <a:pt x="12637" y="1896"/>
                    <a:pt x="12705" y="1690"/>
                    <a:pt x="12664" y="1444"/>
                  </a:cubicBezTo>
                  <a:cubicBezTo>
                    <a:pt x="12705" y="1405"/>
                    <a:pt x="12774" y="1365"/>
                    <a:pt x="12828" y="1336"/>
                  </a:cubicBezTo>
                  <a:cubicBezTo>
                    <a:pt x="12951" y="1257"/>
                    <a:pt x="13074" y="1179"/>
                    <a:pt x="13102" y="1100"/>
                  </a:cubicBezTo>
                  <a:cubicBezTo>
                    <a:pt x="13143" y="982"/>
                    <a:pt x="13143" y="982"/>
                    <a:pt x="13143" y="982"/>
                  </a:cubicBezTo>
                  <a:cubicBezTo>
                    <a:pt x="13020" y="1061"/>
                    <a:pt x="13020" y="1061"/>
                    <a:pt x="13020" y="1061"/>
                  </a:cubicBezTo>
                  <a:cubicBezTo>
                    <a:pt x="12979" y="1090"/>
                    <a:pt x="12938" y="1120"/>
                    <a:pt x="12897" y="1159"/>
                  </a:cubicBezTo>
                  <a:cubicBezTo>
                    <a:pt x="12828" y="1208"/>
                    <a:pt x="12746" y="1267"/>
                    <a:pt x="12678" y="1307"/>
                  </a:cubicBezTo>
                  <a:cubicBezTo>
                    <a:pt x="12678" y="1297"/>
                    <a:pt x="12678" y="1287"/>
                    <a:pt x="12678" y="1287"/>
                  </a:cubicBezTo>
                  <a:cubicBezTo>
                    <a:pt x="12678" y="1218"/>
                    <a:pt x="12692" y="1149"/>
                    <a:pt x="12719" y="1110"/>
                  </a:cubicBezTo>
                  <a:cubicBezTo>
                    <a:pt x="12774" y="1031"/>
                    <a:pt x="12774" y="1031"/>
                    <a:pt x="12774" y="1031"/>
                  </a:cubicBezTo>
                  <a:cubicBezTo>
                    <a:pt x="12664" y="1051"/>
                    <a:pt x="12664" y="1051"/>
                    <a:pt x="12664" y="1051"/>
                  </a:cubicBezTo>
                  <a:cubicBezTo>
                    <a:pt x="12555" y="1080"/>
                    <a:pt x="12555" y="1179"/>
                    <a:pt x="12555" y="1267"/>
                  </a:cubicBezTo>
                  <a:cubicBezTo>
                    <a:pt x="12555" y="1307"/>
                    <a:pt x="12555" y="1346"/>
                    <a:pt x="12555" y="1375"/>
                  </a:cubicBezTo>
                  <a:cubicBezTo>
                    <a:pt x="12459" y="1424"/>
                    <a:pt x="12364" y="1474"/>
                    <a:pt x="12268" y="1523"/>
                  </a:cubicBezTo>
                  <a:cubicBezTo>
                    <a:pt x="12063" y="1631"/>
                    <a:pt x="11858" y="1749"/>
                    <a:pt x="11640" y="1847"/>
                  </a:cubicBezTo>
                  <a:cubicBezTo>
                    <a:pt x="12077" y="1464"/>
                    <a:pt x="12473" y="1051"/>
                    <a:pt x="12678" y="501"/>
                  </a:cubicBezTo>
                  <a:cubicBezTo>
                    <a:pt x="12733" y="334"/>
                    <a:pt x="12733" y="334"/>
                    <a:pt x="12733" y="334"/>
                  </a:cubicBezTo>
                  <a:cubicBezTo>
                    <a:pt x="12596" y="471"/>
                    <a:pt x="12596" y="471"/>
                    <a:pt x="12596" y="471"/>
                  </a:cubicBezTo>
                  <a:cubicBezTo>
                    <a:pt x="12487" y="560"/>
                    <a:pt x="12418" y="707"/>
                    <a:pt x="12337" y="854"/>
                  </a:cubicBezTo>
                  <a:cubicBezTo>
                    <a:pt x="12241" y="1041"/>
                    <a:pt x="12145" y="1228"/>
                    <a:pt x="11995" y="1316"/>
                  </a:cubicBezTo>
                  <a:cubicBezTo>
                    <a:pt x="11981" y="1228"/>
                    <a:pt x="12009" y="1139"/>
                    <a:pt x="12022" y="1051"/>
                  </a:cubicBezTo>
                  <a:cubicBezTo>
                    <a:pt x="12050" y="972"/>
                    <a:pt x="12063" y="894"/>
                    <a:pt x="12050" y="815"/>
                  </a:cubicBezTo>
                  <a:cubicBezTo>
                    <a:pt x="12036" y="609"/>
                    <a:pt x="12036" y="609"/>
                    <a:pt x="12036" y="609"/>
                  </a:cubicBezTo>
                  <a:cubicBezTo>
                    <a:pt x="11954" y="815"/>
                    <a:pt x="11954" y="815"/>
                    <a:pt x="11954" y="815"/>
                  </a:cubicBezTo>
                  <a:cubicBezTo>
                    <a:pt x="11899" y="953"/>
                    <a:pt x="11817" y="1218"/>
                    <a:pt x="11886" y="1424"/>
                  </a:cubicBezTo>
                  <a:cubicBezTo>
                    <a:pt x="11735" y="1591"/>
                    <a:pt x="11571" y="1729"/>
                    <a:pt x="11407" y="1867"/>
                  </a:cubicBezTo>
                  <a:cubicBezTo>
                    <a:pt x="11203" y="2044"/>
                    <a:pt x="10984" y="2220"/>
                    <a:pt x="10793" y="2446"/>
                  </a:cubicBezTo>
                  <a:cubicBezTo>
                    <a:pt x="10793" y="2358"/>
                    <a:pt x="10779" y="2270"/>
                    <a:pt x="10765" y="2191"/>
                  </a:cubicBezTo>
                  <a:cubicBezTo>
                    <a:pt x="10738" y="1965"/>
                    <a:pt x="10711" y="1729"/>
                    <a:pt x="10752" y="1464"/>
                  </a:cubicBezTo>
                  <a:cubicBezTo>
                    <a:pt x="10875" y="1316"/>
                    <a:pt x="11039" y="1198"/>
                    <a:pt x="11203" y="1071"/>
                  </a:cubicBezTo>
                  <a:cubicBezTo>
                    <a:pt x="11530" y="825"/>
                    <a:pt x="11872" y="560"/>
                    <a:pt x="11886" y="117"/>
                  </a:cubicBezTo>
                  <a:cubicBezTo>
                    <a:pt x="11790" y="117"/>
                    <a:pt x="11790" y="117"/>
                    <a:pt x="11790" y="117"/>
                  </a:cubicBezTo>
                  <a:cubicBezTo>
                    <a:pt x="11735" y="393"/>
                    <a:pt x="11571" y="609"/>
                    <a:pt x="11366" y="786"/>
                  </a:cubicBezTo>
                  <a:cubicBezTo>
                    <a:pt x="11394" y="697"/>
                    <a:pt x="11421" y="589"/>
                    <a:pt x="11421" y="481"/>
                  </a:cubicBezTo>
                  <a:cubicBezTo>
                    <a:pt x="11435" y="383"/>
                    <a:pt x="11448" y="294"/>
                    <a:pt x="11476" y="245"/>
                  </a:cubicBezTo>
                  <a:cubicBezTo>
                    <a:pt x="11571" y="0"/>
                    <a:pt x="11571" y="0"/>
                    <a:pt x="11571" y="0"/>
                  </a:cubicBezTo>
                  <a:cubicBezTo>
                    <a:pt x="11380" y="216"/>
                    <a:pt x="11380" y="216"/>
                    <a:pt x="11380" y="216"/>
                  </a:cubicBezTo>
                  <a:cubicBezTo>
                    <a:pt x="11312" y="294"/>
                    <a:pt x="11298" y="422"/>
                    <a:pt x="11285" y="540"/>
                  </a:cubicBezTo>
                  <a:cubicBezTo>
                    <a:pt x="11271" y="668"/>
                    <a:pt x="11271" y="795"/>
                    <a:pt x="11189" y="854"/>
                  </a:cubicBezTo>
                  <a:cubicBezTo>
                    <a:pt x="11175" y="864"/>
                    <a:pt x="11175" y="864"/>
                    <a:pt x="11175" y="864"/>
                  </a:cubicBezTo>
                  <a:cubicBezTo>
                    <a:pt x="11175" y="874"/>
                    <a:pt x="11175" y="874"/>
                    <a:pt x="11175" y="874"/>
                  </a:cubicBezTo>
                  <a:cubicBezTo>
                    <a:pt x="11175" y="894"/>
                    <a:pt x="11175" y="913"/>
                    <a:pt x="11189" y="933"/>
                  </a:cubicBezTo>
                  <a:cubicBezTo>
                    <a:pt x="11203" y="933"/>
                    <a:pt x="11203" y="933"/>
                    <a:pt x="11203" y="933"/>
                  </a:cubicBezTo>
                  <a:cubicBezTo>
                    <a:pt x="11134" y="992"/>
                    <a:pt x="11052" y="1041"/>
                    <a:pt x="10984" y="1090"/>
                  </a:cubicBezTo>
                  <a:cubicBezTo>
                    <a:pt x="10916" y="1139"/>
                    <a:pt x="10861" y="1189"/>
                    <a:pt x="10793" y="1238"/>
                  </a:cubicBezTo>
                  <a:cubicBezTo>
                    <a:pt x="10820" y="1110"/>
                    <a:pt x="10847" y="953"/>
                    <a:pt x="10875" y="795"/>
                  </a:cubicBezTo>
                  <a:cubicBezTo>
                    <a:pt x="10902" y="569"/>
                    <a:pt x="10943" y="343"/>
                    <a:pt x="10984" y="186"/>
                  </a:cubicBezTo>
                  <a:cubicBezTo>
                    <a:pt x="10998" y="157"/>
                    <a:pt x="10998" y="157"/>
                    <a:pt x="10998" y="157"/>
                  </a:cubicBezTo>
                  <a:cubicBezTo>
                    <a:pt x="10943" y="147"/>
                    <a:pt x="10943" y="147"/>
                    <a:pt x="10943" y="147"/>
                  </a:cubicBezTo>
                  <a:cubicBezTo>
                    <a:pt x="10902" y="137"/>
                    <a:pt x="10902" y="137"/>
                    <a:pt x="10902" y="137"/>
                  </a:cubicBezTo>
                  <a:cubicBezTo>
                    <a:pt x="10888" y="176"/>
                    <a:pt x="10888" y="176"/>
                    <a:pt x="10888" y="176"/>
                  </a:cubicBezTo>
                  <a:cubicBezTo>
                    <a:pt x="10601" y="1149"/>
                    <a:pt x="10342" y="2368"/>
                    <a:pt x="10793" y="3183"/>
                  </a:cubicBezTo>
                  <a:cubicBezTo>
                    <a:pt x="10765" y="3193"/>
                    <a:pt x="10765" y="3193"/>
                    <a:pt x="10765" y="3193"/>
                  </a:cubicBezTo>
                  <a:cubicBezTo>
                    <a:pt x="10793" y="3193"/>
                    <a:pt x="10793" y="3193"/>
                    <a:pt x="10793" y="3193"/>
                  </a:cubicBezTo>
                  <a:cubicBezTo>
                    <a:pt x="10806" y="3223"/>
                    <a:pt x="10820" y="3242"/>
                    <a:pt x="10847" y="3262"/>
                  </a:cubicBezTo>
                  <a:cubicBezTo>
                    <a:pt x="10752" y="3370"/>
                    <a:pt x="10670" y="3468"/>
                    <a:pt x="10588" y="3577"/>
                  </a:cubicBezTo>
                  <a:cubicBezTo>
                    <a:pt x="10506" y="3694"/>
                    <a:pt x="10410" y="3812"/>
                    <a:pt x="10301" y="3921"/>
                  </a:cubicBezTo>
                  <a:cubicBezTo>
                    <a:pt x="10178" y="3557"/>
                    <a:pt x="10205" y="3134"/>
                    <a:pt x="10246" y="2722"/>
                  </a:cubicBezTo>
                  <a:cubicBezTo>
                    <a:pt x="10287" y="2230"/>
                    <a:pt x="10328" y="1729"/>
                    <a:pt x="10082" y="1316"/>
                  </a:cubicBezTo>
                  <a:cubicBezTo>
                    <a:pt x="10355" y="1061"/>
                    <a:pt x="10478" y="599"/>
                    <a:pt x="10560" y="186"/>
                  </a:cubicBezTo>
                  <a:cubicBezTo>
                    <a:pt x="10465" y="176"/>
                    <a:pt x="10465" y="176"/>
                    <a:pt x="10465" y="176"/>
                  </a:cubicBezTo>
                  <a:cubicBezTo>
                    <a:pt x="10410" y="304"/>
                    <a:pt x="10355" y="452"/>
                    <a:pt x="10314" y="589"/>
                  </a:cubicBezTo>
                  <a:cubicBezTo>
                    <a:pt x="10246" y="815"/>
                    <a:pt x="10178" y="1051"/>
                    <a:pt x="10028" y="1208"/>
                  </a:cubicBezTo>
                  <a:cubicBezTo>
                    <a:pt x="9973" y="1031"/>
                    <a:pt x="9891" y="904"/>
                    <a:pt x="9768" y="815"/>
                  </a:cubicBezTo>
                  <a:cubicBezTo>
                    <a:pt x="9713" y="766"/>
                    <a:pt x="9700" y="678"/>
                    <a:pt x="9700" y="599"/>
                  </a:cubicBezTo>
                  <a:cubicBezTo>
                    <a:pt x="9686" y="511"/>
                    <a:pt x="9672" y="412"/>
                    <a:pt x="9604" y="343"/>
                  </a:cubicBezTo>
                  <a:cubicBezTo>
                    <a:pt x="9508" y="255"/>
                    <a:pt x="9508" y="255"/>
                    <a:pt x="9508" y="255"/>
                  </a:cubicBezTo>
                  <a:cubicBezTo>
                    <a:pt x="9508" y="363"/>
                    <a:pt x="9508" y="363"/>
                    <a:pt x="9508" y="363"/>
                  </a:cubicBezTo>
                  <a:cubicBezTo>
                    <a:pt x="9508" y="658"/>
                    <a:pt x="9645" y="894"/>
                    <a:pt x="9782" y="1120"/>
                  </a:cubicBezTo>
                  <a:cubicBezTo>
                    <a:pt x="9905" y="1307"/>
                    <a:pt x="10014" y="1493"/>
                    <a:pt x="10028" y="1709"/>
                  </a:cubicBezTo>
                  <a:cubicBezTo>
                    <a:pt x="9905" y="1572"/>
                    <a:pt x="9754" y="1415"/>
                    <a:pt x="9631" y="1307"/>
                  </a:cubicBezTo>
                  <a:cubicBezTo>
                    <a:pt x="9426" y="1090"/>
                    <a:pt x="9426" y="1090"/>
                    <a:pt x="9426" y="1090"/>
                  </a:cubicBezTo>
                  <a:cubicBezTo>
                    <a:pt x="9481" y="1257"/>
                    <a:pt x="9481" y="1257"/>
                    <a:pt x="9481" y="1257"/>
                  </a:cubicBezTo>
                  <a:cubicBezTo>
                    <a:pt x="9522" y="1395"/>
                    <a:pt x="9645" y="1503"/>
                    <a:pt x="9782" y="1611"/>
                  </a:cubicBezTo>
                  <a:cubicBezTo>
                    <a:pt x="9918" y="1719"/>
                    <a:pt x="10041" y="1818"/>
                    <a:pt x="10069" y="1965"/>
                  </a:cubicBezTo>
                  <a:cubicBezTo>
                    <a:pt x="10123" y="2171"/>
                    <a:pt x="10055" y="2397"/>
                    <a:pt x="9987" y="2633"/>
                  </a:cubicBezTo>
                  <a:cubicBezTo>
                    <a:pt x="9932" y="2790"/>
                    <a:pt x="9877" y="2957"/>
                    <a:pt x="9864" y="3134"/>
                  </a:cubicBezTo>
                  <a:cubicBezTo>
                    <a:pt x="9823" y="3095"/>
                    <a:pt x="9795" y="3066"/>
                    <a:pt x="9754" y="3026"/>
                  </a:cubicBezTo>
                  <a:cubicBezTo>
                    <a:pt x="9727" y="3007"/>
                    <a:pt x="9713" y="2977"/>
                    <a:pt x="9686" y="2948"/>
                  </a:cubicBezTo>
                  <a:cubicBezTo>
                    <a:pt x="9631" y="2898"/>
                    <a:pt x="9604" y="2849"/>
                    <a:pt x="9563" y="2790"/>
                  </a:cubicBezTo>
                  <a:cubicBezTo>
                    <a:pt x="9522" y="2731"/>
                    <a:pt x="9481" y="2663"/>
                    <a:pt x="9426" y="2604"/>
                  </a:cubicBezTo>
                  <a:cubicBezTo>
                    <a:pt x="9385" y="2574"/>
                    <a:pt x="9331" y="2545"/>
                    <a:pt x="9290" y="2525"/>
                  </a:cubicBezTo>
                  <a:cubicBezTo>
                    <a:pt x="9222" y="2496"/>
                    <a:pt x="9181" y="2466"/>
                    <a:pt x="9153" y="2417"/>
                  </a:cubicBezTo>
                  <a:cubicBezTo>
                    <a:pt x="9126" y="2319"/>
                    <a:pt x="9167" y="2191"/>
                    <a:pt x="9194" y="2053"/>
                  </a:cubicBezTo>
                  <a:cubicBezTo>
                    <a:pt x="9249" y="1886"/>
                    <a:pt x="9303" y="1690"/>
                    <a:pt x="9222" y="1493"/>
                  </a:cubicBezTo>
                  <a:cubicBezTo>
                    <a:pt x="9140" y="1287"/>
                    <a:pt x="9140" y="1287"/>
                    <a:pt x="9140" y="1287"/>
                  </a:cubicBezTo>
                  <a:cubicBezTo>
                    <a:pt x="9126" y="1523"/>
                    <a:pt x="9126" y="1523"/>
                    <a:pt x="9126" y="1523"/>
                  </a:cubicBezTo>
                  <a:cubicBezTo>
                    <a:pt x="9112" y="1759"/>
                    <a:pt x="9099" y="2053"/>
                    <a:pt x="9030" y="2309"/>
                  </a:cubicBezTo>
                  <a:cubicBezTo>
                    <a:pt x="8907" y="2220"/>
                    <a:pt x="8825" y="2132"/>
                    <a:pt x="8743" y="2034"/>
                  </a:cubicBezTo>
                  <a:cubicBezTo>
                    <a:pt x="8976" y="1788"/>
                    <a:pt x="8989" y="1424"/>
                    <a:pt x="8989" y="1159"/>
                  </a:cubicBezTo>
                  <a:cubicBezTo>
                    <a:pt x="8989" y="1120"/>
                    <a:pt x="9003" y="1071"/>
                    <a:pt x="9017" y="1022"/>
                  </a:cubicBezTo>
                  <a:cubicBezTo>
                    <a:pt x="9044" y="894"/>
                    <a:pt x="9071" y="756"/>
                    <a:pt x="8948" y="658"/>
                  </a:cubicBezTo>
                  <a:cubicBezTo>
                    <a:pt x="8880" y="589"/>
                    <a:pt x="8880" y="589"/>
                    <a:pt x="8880" y="589"/>
                  </a:cubicBezTo>
                  <a:cubicBezTo>
                    <a:pt x="8866" y="678"/>
                    <a:pt x="8866" y="678"/>
                    <a:pt x="8866" y="678"/>
                  </a:cubicBezTo>
                  <a:cubicBezTo>
                    <a:pt x="8853" y="776"/>
                    <a:pt x="8853" y="874"/>
                    <a:pt x="8866" y="963"/>
                  </a:cubicBezTo>
                  <a:cubicBezTo>
                    <a:pt x="8866" y="1012"/>
                    <a:pt x="8866" y="1061"/>
                    <a:pt x="8866" y="1120"/>
                  </a:cubicBezTo>
                  <a:cubicBezTo>
                    <a:pt x="8866" y="1110"/>
                    <a:pt x="8853" y="1100"/>
                    <a:pt x="8853" y="1090"/>
                  </a:cubicBezTo>
                  <a:cubicBezTo>
                    <a:pt x="8825" y="1061"/>
                    <a:pt x="8812" y="1031"/>
                    <a:pt x="8784" y="1002"/>
                  </a:cubicBezTo>
                  <a:cubicBezTo>
                    <a:pt x="8757" y="972"/>
                    <a:pt x="8730" y="943"/>
                    <a:pt x="8702" y="923"/>
                  </a:cubicBezTo>
                  <a:cubicBezTo>
                    <a:pt x="8634" y="982"/>
                    <a:pt x="8634" y="982"/>
                    <a:pt x="8634" y="982"/>
                  </a:cubicBezTo>
                  <a:cubicBezTo>
                    <a:pt x="8661" y="992"/>
                    <a:pt x="8675" y="1012"/>
                    <a:pt x="8702" y="1041"/>
                  </a:cubicBezTo>
                  <a:cubicBezTo>
                    <a:pt x="8716" y="1061"/>
                    <a:pt x="8730" y="1080"/>
                    <a:pt x="8743" y="1100"/>
                  </a:cubicBezTo>
                  <a:cubicBezTo>
                    <a:pt x="8757" y="1120"/>
                    <a:pt x="8757" y="1120"/>
                    <a:pt x="8757" y="1120"/>
                  </a:cubicBezTo>
                  <a:cubicBezTo>
                    <a:pt x="8894" y="1365"/>
                    <a:pt x="8798" y="1700"/>
                    <a:pt x="8648" y="1935"/>
                  </a:cubicBezTo>
                  <a:cubicBezTo>
                    <a:pt x="8566" y="1827"/>
                    <a:pt x="8511" y="1709"/>
                    <a:pt x="8456" y="1591"/>
                  </a:cubicBezTo>
                  <a:cubicBezTo>
                    <a:pt x="8388" y="1474"/>
                    <a:pt x="8333" y="1356"/>
                    <a:pt x="8251" y="1238"/>
                  </a:cubicBezTo>
                  <a:cubicBezTo>
                    <a:pt x="8074" y="982"/>
                    <a:pt x="8074" y="982"/>
                    <a:pt x="8074" y="982"/>
                  </a:cubicBezTo>
                  <a:cubicBezTo>
                    <a:pt x="8060" y="953"/>
                    <a:pt x="8060" y="953"/>
                    <a:pt x="8060" y="953"/>
                  </a:cubicBezTo>
                  <a:cubicBezTo>
                    <a:pt x="8060" y="1228"/>
                    <a:pt x="8060" y="1228"/>
                    <a:pt x="8060" y="1228"/>
                  </a:cubicBezTo>
                  <a:cubicBezTo>
                    <a:pt x="8047" y="1788"/>
                    <a:pt x="8115" y="2289"/>
                    <a:pt x="8170" y="2781"/>
                  </a:cubicBezTo>
                  <a:cubicBezTo>
                    <a:pt x="8183" y="2889"/>
                    <a:pt x="8197" y="2997"/>
                    <a:pt x="8211" y="3105"/>
                  </a:cubicBezTo>
                  <a:cubicBezTo>
                    <a:pt x="7664" y="2663"/>
                    <a:pt x="7213" y="2083"/>
                    <a:pt x="6858" y="1346"/>
                  </a:cubicBezTo>
                  <a:cubicBezTo>
                    <a:pt x="6762" y="1365"/>
                    <a:pt x="6762" y="1365"/>
                    <a:pt x="6762" y="1365"/>
                  </a:cubicBezTo>
                  <a:cubicBezTo>
                    <a:pt x="6899" y="1650"/>
                    <a:pt x="7022" y="1926"/>
                    <a:pt x="7186" y="2181"/>
                  </a:cubicBezTo>
                  <a:cubicBezTo>
                    <a:pt x="7172" y="2171"/>
                    <a:pt x="7172" y="2171"/>
                    <a:pt x="7172" y="2171"/>
                  </a:cubicBezTo>
                  <a:cubicBezTo>
                    <a:pt x="7063" y="2093"/>
                    <a:pt x="6967" y="2004"/>
                    <a:pt x="6858" y="1985"/>
                  </a:cubicBezTo>
                  <a:cubicBezTo>
                    <a:pt x="6557" y="1906"/>
                    <a:pt x="6557" y="1906"/>
                    <a:pt x="6557" y="1906"/>
                  </a:cubicBezTo>
                  <a:cubicBezTo>
                    <a:pt x="6817" y="2044"/>
                    <a:pt x="6817" y="2044"/>
                    <a:pt x="6817" y="2044"/>
                  </a:cubicBezTo>
                  <a:cubicBezTo>
                    <a:pt x="7118" y="2211"/>
                    <a:pt x="7322" y="2427"/>
                    <a:pt x="7541" y="2663"/>
                  </a:cubicBezTo>
                  <a:cubicBezTo>
                    <a:pt x="7678" y="2790"/>
                    <a:pt x="7814" y="2938"/>
                    <a:pt x="7965" y="3066"/>
                  </a:cubicBezTo>
                  <a:cubicBezTo>
                    <a:pt x="8006" y="3095"/>
                    <a:pt x="8047" y="3125"/>
                    <a:pt x="8088" y="3154"/>
                  </a:cubicBezTo>
                  <a:cubicBezTo>
                    <a:pt x="8156" y="3193"/>
                    <a:pt x="8224" y="3233"/>
                    <a:pt x="8251" y="3282"/>
                  </a:cubicBezTo>
                  <a:cubicBezTo>
                    <a:pt x="8306" y="3360"/>
                    <a:pt x="8320" y="3459"/>
                    <a:pt x="8333" y="3557"/>
                  </a:cubicBezTo>
                  <a:cubicBezTo>
                    <a:pt x="8361" y="3636"/>
                    <a:pt x="8374" y="3724"/>
                    <a:pt x="8415" y="3803"/>
                  </a:cubicBezTo>
                  <a:cubicBezTo>
                    <a:pt x="8443" y="3881"/>
                    <a:pt x="8484" y="3960"/>
                    <a:pt x="8525" y="4029"/>
                  </a:cubicBezTo>
                  <a:cubicBezTo>
                    <a:pt x="8566" y="4107"/>
                    <a:pt x="8620" y="4186"/>
                    <a:pt x="8648" y="4264"/>
                  </a:cubicBezTo>
                  <a:cubicBezTo>
                    <a:pt x="8634" y="4294"/>
                    <a:pt x="8607" y="4333"/>
                    <a:pt x="8593" y="4363"/>
                  </a:cubicBezTo>
                  <a:cubicBezTo>
                    <a:pt x="8566" y="4412"/>
                    <a:pt x="8552" y="4461"/>
                    <a:pt x="8497" y="4490"/>
                  </a:cubicBezTo>
                  <a:cubicBezTo>
                    <a:pt x="8347" y="4461"/>
                    <a:pt x="8361" y="4314"/>
                    <a:pt x="8402" y="4097"/>
                  </a:cubicBezTo>
                  <a:cubicBezTo>
                    <a:pt x="8415" y="4009"/>
                    <a:pt x="8415" y="4009"/>
                    <a:pt x="8415" y="4009"/>
                  </a:cubicBezTo>
                  <a:cubicBezTo>
                    <a:pt x="8320" y="4068"/>
                    <a:pt x="8320" y="4068"/>
                    <a:pt x="8320" y="4068"/>
                  </a:cubicBezTo>
                  <a:cubicBezTo>
                    <a:pt x="8251" y="4107"/>
                    <a:pt x="8251" y="4176"/>
                    <a:pt x="8251" y="4255"/>
                  </a:cubicBezTo>
                  <a:cubicBezTo>
                    <a:pt x="8251" y="4274"/>
                    <a:pt x="8251" y="4314"/>
                    <a:pt x="8251" y="4333"/>
                  </a:cubicBezTo>
                  <a:cubicBezTo>
                    <a:pt x="8156" y="4255"/>
                    <a:pt x="8047" y="4186"/>
                    <a:pt x="7937" y="4117"/>
                  </a:cubicBezTo>
                  <a:cubicBezTo>
                    <a:pt x="7732" y="3970"/>
                    <a:pt x="7514" y="3832"/>
                    <a:pt x="7391" y="3626"/>
                  </a:cubicBezTo>
                  <a:cubicBezTo>
                    <a:pt x="7295" y="3478"/>
                    <a:pt x="7254" y="3292"/>
                    <a:pt x="7200" y="3115"/>
                  </a:cubicBezTo>
                  <a:cubicBezTo>
                    <a:pt x="7145" y="2928"/>
                    <a:pt x="7104" y="2741"/>
                    <a:pt x="6995" y="2584"/>
                  </a:cubicBezTo>
                  <a:cubicBezTo>
                    <a:pt x="6831" y="2348"/>
                    <a:pt x="6831" y="2348"/>
                    <a:pt x="6831" y="2348"/>
                  </a:cubicBezTo>
                  <a:cubicBezTo>
                    <a:pt x="6899" y="2604"/>
                    <a:pt x="6899" y="2604"/>
                    <a:pt x="6899" y="2604"/>
                  </a:cubicBezTo>
                  <a:cubicBezTo>
                    <a:pt x="6954" y="2820"/>
                    <a:pt x="7022" y="3026"/>
                    <a:pt x="7104" y="3223"/>
                  </a:cubicBezTo>
                  <a:cubicBezTo>
                    <a:pt x="7118" y="3282"/>
                    <a:pt x="7145" y="3351"/>
                    <a:pt x="7172" y="3419"/>
                  </a:cubicBezTo>
                  <a:cubicBezTo>
                    <a:pt x="7118" y="3370"/>
                    <a:pt x="7063" y="3331"/>
                    <a:pt x="7022" y="3282"/>
                  </a:cubicBezTo>
                  <a:cubicBezTo>
                    <a:pt x="6817" y="3115"/>
                    <a:pt x="6612" y="2948"/>
                    <a:pt x="6544" y="2761"/>
                  </a:cubicBezTo>
                  <a:cubicBezTo>
                    <a:pt x="6530" y="2722"/>
                    <a:pt x="6530" y="2722"/>
                    <a:pt x="6530" y="2722"/>
                  </a:cubicBezTo>
                  <a:cubicBezTo>
                    <a:pt x="6475" y="2731"/>
                    <a:pt x="6475" y="2731"/>
                    <a:pt x="6475" y="2731"/>
                  </a:cubicBezTo>
                  <a:cubicBezTo>
                    <a:pt x="6462" y="2731"/>
                    <a:pt x="6434" y="2682"/>
                    <a:pt x="6421" y="2653"/>
                  </a:cubicBezTo>
                  <a:cubicBezTo>
                    <a:pt x="6393" y="2584"/>
                    <a:pt x="6366" y="2525"/>
                    <a:pt x="6284" y="2515"/>
                  </a:cubicBezTo>
                  <a:cubicBezTo>
                    <a:pt x="6270" y="2515"/>
                    <a:pt x="6257" y="2525"/>
                    <a:pt x="6229" y="2525"/>
                  </a:cubicBezTo>
                  <a:cubicBezTo>
                    <a:pt x="6175" y="2545"/>
                    <a:pt x="6175" y="2545"/>
                    <a:pt x="6175" y="2545"/>
                  </a:cubicBezTo>
                  <a:cubicBezTo>
                    <a:pt x="6216" y="2584"/>
                    <a:pt x="6216" y="2584"/>
                    <a:pt x="6216" y="2584"/>
                  </a:cubicBezTo>
                  <a:cubicBezTo>
                    <a:pt x="6380" y="2712"/>
                    <a:pt x="6434" y="2918"/>
                    <a:pt x="6339" y="3144"/>
                  </a:cubicBezTo>
                  <a:cubicBezTo>
                    <a:pt x="6339" y="3144"/>
                    <a:pt x="6339" y="3144"/>
                    <a:pt x="6339" y="3144"/>
                  </a:cubicBezTo>
                  <a:cubicBezTo>
                    <a:pt x="6298" y="3036"/>
                    <a:pt x="6257" y="2938"/>
                    <a:pt x="6161" y="2928"/>
                  </a:cubicBezTo>
                  <a:cubicBezTo>
                    <a:pt x="6052" y="2908"/>
                    <a:pt x="6052" y="2908"/>
                    <a:pt x="6052" y="2908"/>
                  </a:cubicBezTo>
                  <a:cubicBezTo>
                    <a:pt x="6120" y="2977"/>
                    <a:pt x="6120" y="2977"/>
                    <a:pt x="6120" y="2977"/>
                  </a:cubicBezTo>
                  <a:cubicBezTo>
                    <a:pt x="6352" y="3223"/>
                    <a:pt x="6229" y="3449"/>
                    <a:pt x="6052" y="3685"/>
                  </a:cubicBezTo>
                  <a:cubicBezTo>
                    <a:pt x="5997" y="3616"/>
                    <a:pt x="5943" y="3547"/>
                    <a:pt x="5902" y="3488"/>
                  </a:cubicBezTo>
                  <a:cubicBezTo>
                    <a:pt x="5738" y="3282"/>
                    <a:pt x="5587" y="3075"/>
                    <a:pt x="5492" y="2840"/>
                  </a:cubicBezTo>
                  <a:cubicBezTo>
                    <a:pt x="5396" y="2849"/>
                    <a:pt x="5396" y="2849"/>
                    <a:pt x="5396" y="2849"/>
                  </a:cubicBezTo>
                  <a:cubicBezTo>
                    <a:pt x="5423" y="3007"/>
                    <a:pt x="5492" y="3134"/>
                    <a:pt x="5560" y="3262"/>
                  </a:cubicBezTo>
                  <a:cubicBezTo>
                    <a:pt x="5587" y="3292"/>
                    <a:pt x="5601" y="3321"/>
                    <a:pt x="5615" y="3351"/>
                  </a:cubicBezTo>
                  <a:cubicBezTo>
                    <a:pt x="5369" y="3390"/>
                    <a:pt x="5000" y="3341"/>
                    <a:pt x="4809" y="3242"/>
                  </a:cubicBezTo>
                  <a:cubicBezTo>
                    <a:pt x="4535" y="3095"/>
                    <a:pt x="4535" y="3095"/>
                    <a:pt x="4535" y="3095"/>
                  </a:cubicBezTo>
                  <a:cubicBezTo>
                    <a:pt x="4754" y="3292"/>
                    <a:pt x="4754" y="3292"/>
                    <a:pt x="4754" y="3292"/>
                  </a:cubicBezTo>
                  <a:cubicBezTo>
                    <a:pt x="4891" y="3419"/>
                    <a:pt x="5150" y="3449"/>
                    <a:pt x="5300" y="3459"/>
                  </a:cubicBezTo>
                  <a:cubicBezTo>
                    <a:pt x="5423" y="3468"/>
                    <a:pt x="5560" y="3459"/>
                    <a:pt x="5683" y="3439"/>
                  </a:cubicBezTo>
                  <a:cubicBezTo>
                    <a:pt x="5779" y="3577"/>
                    <a:pt x="5888" y="3704"/>
                    <a:pt x="5997" y="3842"/>
                  </a:cubicBezTo>
                  <a:cubicBezTo>
                    <a:pt x="6448" y="4402"/>
                    <a:pt x="6913" y="4972"/>
                    <a:pt x="6790" y="5748"/>
                  </a:cubicBezTo>
                  <a:cubicBezTo>
                    <a:pt x="6598" y="5542"/>
                    <a:pt x="6325" y="5296"/>
                    <a:pt x="6025" y="5070"/>
                  </a:cubicBezTo>
                  <a:cubicBezTo>
                    <a:pt x="6011" y="5051"/>
                    <a:pt x="5997" y="5041"/>
                    <a:pt x="5970" y="5021"/>
                  </a:cubicBezTo>
                  <a:cubicBezTo>
                    <a:pt x="5847" y="4913"/>
                    <a:pt x="5792" y="4874"/>
                    <a:pt x="5751" y="4874"/>
                  </a:cubicBezTo>
                  <a:cubicBezTo>
                    <a:pt x="5724" y="4874"/>
                    <a:pt x="5724" y="4874"/>
                    <a:pt x="5724" y="4874"/>
                  </a:cubicBezTo>
                  <a:cubicBezTo>
                    <a:pt x="5724" y="4884"/>
                    <a:pt x="5724" y="4884"/>
                    <a:pt x="5724" y="4884"/>
                  </a:cubicBezTo>
                  <a:cubicBezTo>
                    <a:pt x="5683" y="4854"/>
                    <a:pt x="5642" y="4834"/>
                    <a:pt x="5601" y="4815"/>
                  </a:cubicBezTo>
                  <a:cubicBezTo>
                    <a:pt x="5560" y="4785"/>
                    <a:pt x="5519" y="4756"/>
                    <a:pt x="5478" y="4736"/>
                  </a:cubicBezTo>
                  <a:cubicBezTo>
                    <a:pt x="5478" y="4707"/>
                    <a:pt x="5478" y="4707"/>
                    <a:pt x="5478" y="4707"/>
                  </a:cubicBezTo>
                  <a:cubicBezTo>
                    <a:pt x="5396" y="4441"/>
                    <a:pt x="5314" y="4176"/>
                    <a:pt x="5123" y="3979"/>
                  </a:cubicBezTo>
                  <a:cubicBezTo>
                    <a:pt x="5164" y="3871"/>
                    <a:pt x="5109" y="3714"/>
                    <a:pt x="5055" y="3636"/>
                  </a:cubicBezTo>
                  <a:cubicBezTo>
                    <a:pt x="4973" y="3508"/>
                    <a:pt x="4973" y="3508"/>
                    <a:pt x="4973" y="3508"/>
                  </a:cubicBezTo>
                  <a:cubicBezTo>
                    <a:pt x="4973" y="3645"/>
                    <a:pt x="4973" y="3645"/>
                    <a:pt x="4973" y="3645"/>
                  </a:cubicBezTo>
                  <a:cubicBezTo>
                    <a:pt x="4959" y="3704"/>
                    <a:pt x="4973" y="3744"/>
                    <a:pt x="4986" y="3793"/>
                  </a:cubicBezTo>
                  <a:cubicBezTo>
                    <a:pt x="4986" y="3822"/>
                    <a:pt x="5000" y="3842"/>
                    <a:pt x="5000" y="3881"/>
                  </a:cubicBezTo>
                  <a:cubicBezTo>
                    <a:pt x="4986" y="3862"/>
                    <a:pt x="4973" y="3842"/>
                    <a:pt x="4959" y="3832"/>
                  </a:cubicBezTo>
                  <a:cubicBezTo>
                    <a:pt x="4891" y="3763"/>
                    <a:pt x="4836" y="3694"/>
                    <a:pt x="4740" y="3694"/>
                  </a:cubicBezTo>
                  <a:cubicBezTo>
                    <a:pt x="4631" y="3704"/>
                    <a:pt x="4631" y="3704"/>
                    <a:pt x="4631" y="3704"/>
                  </a:cubicBezTo>
                  <a:cubicBezTo>
                    <a:pt x="4699" y="3753"/>
                    <a:pt x="4699" y="3753"/>
                    <a:pt x="4699" y="3753"/>
                  </a:cubicBezTo>
                  <a:cubicBezTo>
                    <a:pt x="5041" y="4019"/>
                    <a:pt x="5246" y="4314"/>
                    <a:pt x="5328" y="4648"/>
                  </a:cubicBezTo>
                  <a:cubicBezTo>
                    <a:pt x="5164" y="4569"/>
                    <a:pt x="4986" y="4490"/>
                    <a:pt x="4822" y="4422"/>
                  </a:cubicBezTo>
                  <a:cubicBezTo>
                    <a:pt x="4535" y="4294"/>
                    <a:pt x="4235" y="4166"/>
                    <a:pt x="4016" y="3989"/>
                  </a:cubicBezTo>
                  <a:cubicBezTo>
                    <a:pt x="4139" y="3793"/>
                    <a:pt x="4016" y="3547"/>
                    <a:pt x="3907" y="3360"/>
                  </a:cubicBezTo>
                  <a:cubicBezTo>
                    <a:pt x="3811" y="3193"/>
                    <a:pt x="3811" y="3193"/>
                    <a:pt x="3811" y="3193"/>
                  </a:cubicBezTo>
                  <a:cubicBezTo>
                    <a:pt x="3811" y="3380"/>
                    <a:pt x="3811" y="3380"/>
                    <a:pt x="3811" y="3380"/>
                  </a:cubicBezTo>
                  <a:cubicBezTo>
                    <a:pt x="3811" y="3449"/>
                    <a:pt x="3852" y="3527"/>
                    <a:pt x="3880" y="3596"/>
                  </a:cubicBezTo>
                  <a:cubicBezTo>
                    <a:pt x="3921" y="3714"/>
                    <a:pt x="3975" y="3832"/>
                    <a:pt x="3893" y="3940"/>
                  </a:cubicBezTo>
                  <a:cubicBezTo>
                    <a:pt x="3729" y="3842"/>
                    <a:pt x="3661" y="3685"/>
                    <a:pt x="3579" y="3518"/>
                  </a:cubicBezTo>
                  <a:cubicBezTo>
                    <a:pt x="3538" y="3429"/>
                    <a:pt x="3497" y="3341"/>
                    <a:pt x="3442" y="3262"/>
                  </a:cubicBezTo>
                  <a:cubicBezTo>
                    <a:pt x="3319" y="3075"/>
                    <a:pt x="3319" y="3075"/>
                    <a:pt x="3319" y="3075"/>
                  </a:cubicBezTo>
                  <a:cubicBezTo>
                    <a:pt x="3347" y="3282"/>
                    <a:pt x="3347" y="3282"/>
                    <a:pt x="3347" y="3282"/>
                  </a:cubicBezTo>
                  <a:cubicBezTo>
                    <a:pt x="3360" y="3360"/>
                    <a:pt x="3401" y="3439"/>
                    <a:pt x="3429" y="3508"/>
                  </a:cubicBezTo>
                  <a:cubicBezTo>
                    <a:pt x="3470" y="3586"/>
                    <a:pt x="3511" y="3655"/>
                    <a:pt x="3511" y="3714"/>
                  </a:cubicBezTo>
                  <a:cubicBezTo>
                    <a:pt x="3374" y="3714"/>
                    <a:pt x="3278" y="3655"/>
                    <a:pt x="3183" y="3616"/>
                  </a:cubicBezTo>
                  <a:cubicBezTo>
                    <a:pt x="3114" y="3586"/>
                    <a:pt x="3060" y="3557"/>
                    <a:pt x="2992" y="3547"/>
                  </a:cubicBezTo>
                  <a:cubicBezTo>
                    <a:pt x="2841" y="3537"/>
                    <a:pt x="2841" y="3537"/>
                    <a:pt x="2841" y="3537"/>
                  </a:cubicBezTo>
                  <a:cubicBezTo>
                    <a:pt x="2951" y="3606"/>
                    <a:pt x="2951" y="3606"/>
                    <a:pt x="2951" y="3606"/>
                  </a:cubicBezTo>
                  <a:cubicBezTo>
                    <a:pt x="3128" y="3734"/>
                    <a:pt x="3333" y="3803"/>
                    <a:pt x="3606" y="3822"/>
                  </a:cubicBezTo>
                  <a:cubicBezTo>
                    <a:pt x="3688" y="3960"/>
                    <a:pt x="3839" y="4048"/>
                    <a:pt x="3989" y="4137"/>
                  </a:cubicBezTo>
                  <a:cubicBezTo>
                    <a:pt x="4057" y="4176"/>
                    <a:pt x="4125" y="4225"/>
                    <a:pt x="4194" y="4274"/>
                  </a:cubicBezTo>
                  <a:cubicBezTo>
                    <a:pt x="3757" y="4392"/>
                    <a:pt x="3060" y="4500"/>
                    <a:pt x="2595" y="4490"/>
                  </a:cubicBezTo>
                  <a:cubicBezTo>
                    <a:pt x="2595" y="4559"/>
                    <a:pt x="2595" y="4559"/>
                    <a:pt x="2595" y="4559"/>
                  </a:cubicBezTo>
                  <a:cubicBezTo>
                    <a:pt x="2787" y="4579"/>
                    <a:pt x="2951" y="4569"/>
                    <a:pt x="3114" y="4559"/>
                  </a:cubicBezTo>
                  <a:cubicBezTo>
                    <a:pt x="3087" y="4579"/>
                    <a:pt x="3060" y="4589"/>
                    <a:pt x="3033" y="4608"/>
                  </a:cubicBezTo>
                  <a:cubicBezTo>
                    <a:pt x="2992" y="4628"/>
                    <a:pt x="2951" y="4648"/>
                    <a:pt x="2923" y="4677"/>
                  </a:cubicBezTo>
                  <a:cubicBezTo>
                    <a:pt x="2978" y="4726"/>
                    <a:pt x="2978" y="4726"/>
                    <a:pt x="2978" y="4726"/>
                  </a:cubicBezTo>
                  <a:cubicBezTo>
                    <a:pt x="3237" y="4579"/>
                    <a:pt x="3579" y="4500"/>
                    <a:pt x="3921" y="4432"/>
                  </a:cubicBezTo>
                  <a:cubicBezTo>
                    <a:pt x="4071" y="4402"/>
                    <a:pt x="4207" y="4373"/>
                    <a:pt x="4358" y="4333"/>
                  </a:cubicBezTo>
                  <a:cubicBezTo>
                    <a:pt x="4453" y="4382"/>
                    <a:pt x="4576" y="4432"/>
                    <a:pt x="4686" y="4481"/>
                  </a:cubicBezTo>
                  <a:cubicBezTo>
                    <a:pt x="4768" y="4530"/>
                    <a:pt x="4877" y="4569"/>
                    <a:pt x="4959" y="4618"/>
                  </a:cubicBezTo>
                  <a:cubicBezTo>
                    <a:pt x="4713" y="4726"/>
                    <a:pt x="4399" y="4805"/>
                    <a:pt x="4085" y="4874"/>
                  </a:cubicBezTo>
                  <a:cubicBezTo>
                    <a:pt x="3948" y="4903"/>
                    <a:pt x="3798" y="4933"/>
                    <a:pt x="3647" y="4972"/>
                  </a:cubicBezTo>
                  <a:cubicBezTo>
                    <a:pt x="3347" y="5060"/>
                    <a:pt x="3347" y="5060"/>
                    <a:pt x="3347" y="5060"/>
                  </a:cubicBezTo>
                  <a:cubicBezTo>
                    <a:pt x="3675" y="5041"/>
                    <a:pt x="3675" y="5041"/>
                    <a:pt x="3675" y="5041"/>
                  </a:cubicBezTo>
                  <a:cubicBezTo>
                    <a:pt x="3784" y="5041"/>
                    <a:pt x="3866" y="5021"/>
                    <a:pt x="3948" y="5002"/>
                  </a:cubicBezTo>
                  <a:cubicBezTo>
                    <a:pt x="3989" y="4992"/>
                    <a:pt x="4030" y="4982"/>
                    <a:pt x="4071" y="4972"/>
                  </a:cubicBezTo>
                  <a:cubicBezTo>
                    <a:pt x="4057" y="4972"/>
                    <a:pt x="4044" y="4982"/>
                    <a:pt x="4030" y="4992"/>
                  </a:cubicBezTo>
                  <a:cubicBezTo>
                    <a:pt x="3948" y="5021"/>
                    <a:pt x="3866" y="5060"/>
                    <a:pt x="3880" y="5119"/>
                  </a:cubicBezTo>
                  <a:cubicBezTo>
                    <a:pt x="3893" y="5188"/>
                    <a:pt x="3893" y="5188"/>
                    <a:pt x="3893" y="5188"/>
                  </a:cubicBezTo>
                  <a:cubicBezTo>
                    <a:pt x="3962" y="5139"/>
                    <a:pt x="3962" y="5139"/>
                    <a:pt x="3962" y="5139"/>
                  </a:cubicBezTo>
                  <a:cubicBezTo>
                    <a:pt x="4207" y="4972"/>
                    <a:pt x="4535" y="4864"/>
                    <a:pt x="4850" y="4766"/>
                  </a:cubicBezTo>
                  <a:cubicBezTo>
                    <a:pt x="4932" y="4736"/>
                    <a:pt x="5014" y="4707"/>
                    <a:pt x="5096" y="4677"/>
                  </a:cubicBezTo>
                  <a:cubicBezTo>
                    <a:pt x="5546" y="4903"/>
                    <a:pt x="5929" y="5119"/>
                    <a:pt x="6202" y="5404"/>
                  </a:cubicBezTo>
                  <a:cubicBezTo>
                    <a:pt x="6134" y="5395"/>
                    <a:pt x="6066" y="5395"/>
                    <a:pt x="5997" y="5385"/>
                  </a:cubicBezTo>
                  <a:cubicBezTo>
                    <a:pt x="5642" y="5365"/>
                    <a:pt x="5273" y="5395"/>
                    <a:pt x="4918" y="5424"/>
                  </a:cubicBezTo>
                  <a:cubicBezTo>
                    <a:pt x="4563" y="5454"/>
                    <a:pt x="4207" y="5483"/>
                    <a:pt x="3866" y="5463"/>
                  </a:cubicBezTo>
                  <a:cubicBezTo>
                    <a:pt x="3606" y="5454"/>
                    <a:pt x="3374" y="5404"/>
                    <a:pt x="3169" y="5336"/>
                  </a:cubicBezTo>
                  <a:cubicBezTo>
                    <a:pt x="3128" y="5395"/>
                    <a:pt x="3128" y="5395"/>
                    <a:pt x="3128" y="5395"/>
                  </a:cubicBezTo>
                  <a:cubicBezTo>
                    <a:pt x="3183" y="5424"/>
                    <a:pt x="3265" y="5444"/>
                    <a:pt x="3333" y="5463"/>
                  </a:cubicBezTo>
                  <a:cubicBezTo>
                    <a:pt x="3401" y="5483"/>
                    <a:pt x="3470" y="5503"/>
                    <a:pt x="3524" y="5532"/>
                  </a:cubicBezTo>
                  <a:cubicBezTo>
                    <a:pt x="3292" y="5709"/>
                    <a:pt x="2978" y="5827"/>
                    <a:pt x="2568" y="5896"/>
                  </a:cubicBezTo>
                  <a:cubicBezTo>
                    <a:pt x="2582" y="5965"/>
                    <a:pt x="2582" y="5965"/>
                    <a:pt x="2582" y="5965"/>
                  </a:cubicBezTo>
                  <a:cubicBezTo>
                    <a:pt x="3060" y="5955"/>
                    <a:pt x="3333" y="5778"/>
                    <a:pt x="3593" y="5601"/>
                  </a:cubicBezTo>
                  <a:cubicBezTo>
                    <a:pt x="3620" y="5591"/>
                    <a:pt x="3647" y="5571"/>
                    <a:pt x="3675" y="5552"/>
                  </a:cubicBezTo>
                  <a:cubicBezTo>
                    <a:pt x="3743" y="5571"/>
                    <a:pt x="3798" y="5571"/>
                    <a:pt x="3866" y="5571"/>
                  </a:cubicBezTo>
                  <a:cubicBezTo>
                    <a:pt x="3893" y="5571"/>
                    <a:pt x="3907" y="5571"/>
                    <a:pt x="3934" y="5571"/>
                  </a:cubicBezTo>
                  <a:cubicBezTo>
                    <a:pt x="3948" y="5571"/>
                    <a:pt x="3989" y="5581"/>
                    <a:pt x="4016" y="5581"/>
                  </a:cubicBezTo>
                  <a:cubicBezTo>
                    <a:pt x="3962" y="5739"/>
                    <a:pt x="3825" y="5856"/>
                    <a:pt x="3702" y="5965"/>
                  </a:cubicBezTo>
                  <a:cubicBezTo>
                    <a:pt x="3606" y="6033"/>
                    <a:pt x="3524" y="6102"/>
                    <a:pt x="3483" y="6181"/>
                  </a:cubicBezTo>
                  <a:cubicBezTo>
                    <a:pt x="3374" y="6338"/>
                    <a:pt x="3374" y="6338"/>
                    <a:pt x="3374" y="6338"/>
                  </a:cubicBezTo>
                  <a:cubicBezTo>
                    <a:pt x="3552" y="6220"/>
                    <a:pt x="3552" y="6220"/>
                    <a:pt x="3552" y="6220"/>
                  </a:cubicBezTo>
                  <a:cubicBezTo>
                    <a:pt x="3825" y="6033"/>
                    <a:pt x="4044" y="5788"/>
                    <a:pt x="4207" y="5571"/>
                  </a:cubicBezTo>
                  <a:cubicBezTo>
                    <a:pt x="4440" y="5562"/>
                    <a:pt x="4672" y="5542"/>
                    <a:pt x="4891" y="5522"/>
                  </a:cubicBezTo>
                  <a:cubicBezTo>
                    <a:pt x="5232" y="5503"/>
                    <a:pt x="5587" y="5473"/>
                    <a:pt x="5956" y="5493"/>
                  </a:cubicBezTo>
                  <a:cubicBezTo>
                    <a:pt x="6079" y="5493"/>
                    <a:pt x="6202" y="5513"/>
                    <a:pt x="6325" y="5532"/>
                  </a:cubicBezTo>
                  <a:cubicBezTo>
                    <a:pt x="6557" y="5739"/>
                    <a:pt x="6762" y="5965"/>
                    <a:pt x="6954" y="6191"/>
                  </a:cubicBezTo>
                  <a:cubicBezTo>
                    <a:pt x="6325" y="6220"/>
                    <a:pt x="5765" y="6348"/>
                    <a:pt x="5232" y="6466"/>
                  </a:cubicBezTo>
                  <a:cubicBezTo>
                    <a:pt x="4686" y="6593"/>
                    <a:pt x="4139" y="6711"/>
                    <a:pt x="3511" y="6741"/>
                  </a:cubicBezTo>
                  <a:cubicBezTo>
                    <a:pt x="3442" y="6741"/>
                    <a:pt x="3360" y="6741"/>
                    <a:pt x="3292" y="6731"/>
                  </a:cubicBezTo>
                  <a:cubicBezTo>
                    <a:pt x="3114" y="6731"/>
                    <a:pt x="2937" y="6721"/>
                    <a:pt x="2773" y="6780"/>
                  </a:cubicBezTo>
                  <a:cubicBezTo>
                    <a:pt x="2623" y="6829"/>
                    <a:pt x="2623" y="6829"/>
                    <a:pt x="2623" y="6829"/>
                  </a:cubicBezTo>
                  <a:cubicBezTo>
                    <a:pt x="2787" y="6849"/>
                    <a:pt x="2787" y="6849"/>
                    <a:pt x="2787" y="6849"/>
                  </a:cubicBezTo>
                  <a:cubicBezTo>
                    <a:pt x="2855" y="6849"/>
                    <a:pt x="2923" y="6859"/>
                    <a:pt x="3005" y="6859"/>
                  </a:cubicBezTo>
                  <a:cubicBezTo>
                    <a:pt x="3401" y="6888"/>
                    <a:pt x="3839" y="6859"/>
                    <a:pt x="4276" y="6780"/>
                  </a:cubicBezTo>
                  <a:cubicBezTo>
                    <a:pt x="3634" y="7075"/>
                    <a:pt x="2828" y="7252"/>
                    <a:pt x="2472" y="7321"/>
                  </a:cubicBezTo>
                  <a:cubicBezTo>
                    <a:pt x="2472" y="7321"/>
                    <a:pt x="2445" y="7321"/>
                    <a:pt x="2431" y="7321"/>
                  </a:cubicBezTo>
                  <a:cubicBezTo>
                    <a:pt x="2363" y="7321"/>
                    <a:pt x="2240" y="7331"/>
                    <a:pt x="2226" y="7419"/>
                  </a:cubicBezTo>
                  <a:cubicBezTo>
                    <a:pt x="2213" y="7468"/>
                    <a:pt x="2213" y="7468"/>
                    <a:pt x="2213" y="7468"/>
                  </a:cubicBezTo>
                  <a:cubicBezTo>
                    <a:pt x="2281" y="7458"/>
                    <a:pt x="2281" y="7458"/>
                    <a:pt x="2281" y="7458"/>
                  </a:cubicBezTo>
                  <a:cubicBezTo>
                    <a:pt x="2582" y="7399"/>
                    <a:pt x="2896" y="7331"/>
                    <a:pt x="3224" y="7252"/>
                  </a:cubicBezTo>
                  <a:cubicBezTo>
                    <a:pt x="3087" y="7419"/>
                    <a:pt x="2855" y="7517"/>
                    <a:pt x="2623" y="7625"/>
                  </a:cubicBezTo>
                  <a:cubicBezTo>
                    <a:pt x="2459" y="7694"/>
                    <a:pt x="2295" y="7763"/>
                    <a:pt x="2185" y="7851"/>
                  </a:cubicBezTo>
                  <a:cubicBezTo>
                    <a:pt x="1885" y="8107"/>
                    <a:pt x="1885" y="8107"/>
                    <a:pt x="1885" y="8107"/>
                  </a:cubicBezTo>
                  <a:cubicBezTo>
                    <a:pt x="2254" y="7910"/>
                    <a:pt x="2254" y="7910"/>
                    <a:pt x="2254" y="7910"/>
                  </a:cubicBezTo>
                  <a:cubicBezTo>
                    <a:pt x="2363" y="7851"/>
                    <a:pt x="2486" y="7792"/>
                    <a:pt x="2609" y="7743"/>
                  </a:cubicBezTo>
                  <a:cubicBezTo>
                    <a:pt x="2923" y="7606"/>
                    <a:pt x="3251" y="7468"/>
                    <a:pt x="3401" y="7183"/>
                  </a:cubicBezTo>
                  <a:cubicBezTo>
                    <a:pt x="3606" y="7154"/>
                    <a:pt x="3770" y="7085"/>
                    <a:pt x="3934" y="7026"/>
                  </a:cubicBezTo>
                  <a:cubicBezTo>
                    <a:pt x="3989" y="7006"/>
                    <a:pt x="4030" y="6987"/>
                    <a:pt x="4085" y="6967"/>
                  </a:cubicBezTo>
                  <a:cubicBezTo>
                    <a:pt x="4194" y="6928"/>
                    <a:pt x="4276" y="6878"/>
                    <a:pt x="4371" y="6839"/>
                  </a:cubicBezTo>
                  <a:cubicBezTo>
                    <a:pt x="4481" y="6780"/>
                    <a:pt x="4590" y="6721"/>
                    <a:pt x="4699" y="6692"/>
                  </a:cubicBezTo>
                  <a:cubicBezTo>
                    <a:pt x="4863" y="6643"/>
                    <a:pt x="5041" y="6623"/>
                    <a:pt x="5232" y="6603"/>
                  </a:cubicBezTo>
                  <a:cubicBezTo>
                    <a:pt x="5382" y="6584"/>
                    <a:pt x="5533" y="6564"/>
                    <a:pt x="5683" y="6535"/>
                  </a:cubicBezTo>
                  <a:cubicBezTo>
                    <a:pt x="5628" y="6593"/>
                    <a:pt x="5587" y="6633"/>
                    <a:pt x="5478" y="6633"/>
                  </a:cubicBezTo>
                  <a:cubicBezTo>
                    <a:pt x="5410" y="6623"/>
                    <a:pt x="5410" y="6623"/>
                    <a:pt x="5410" y="6623"/>
                  </a:cubicBezTo>
                  <a:cubicBezTo>
                    <a:pt x="5410" y="6662"/>
                    <a:pt x="5410" y="6662"/>
                    <a:pt x="5410" y="6662"/>
                  </a:cubicBezTo>
                  <a:cubicBezTo>
                    <a:pt x="5410" y="6672"/>
                    <a:pt x="5410" y="6702"/>
                    <a:pt x="5423" y="6711"/>
                  </a:cubicBezTo>
                  <a:cubicBezTo>
                    <a:pt x="5437" y="6721"/>
                    <a:pt x="5437" y="6731"/>
                    <a:pt x="5464" y="6731"/>
                  </a:cubicBezTo>
                  <a:cubicBezTo>
                    <a:pt x="5423" y="6761"/>
                    <a:pt x="5382" y="6800"/>
                    <a:pt x="5341" y="6829"/>
                  </a:cubicBezTo>
                  <a:cubicBezTo>
                    <a:pt x="5205" y="6947"/>
                    <a:pt x="5068" y="7075"/>
                    <a:pt x="4877" y="7124"/>
                  </a:cubicBezTo>
                  <a:cubicBezTo>
                    <a:pt x="4768" y="7154"/>
                    <a:pt x="4658" y="7163"/>
                    <a:pt x="4535" y="7183"/>
                  </a:cubicBezTo>
                  <a:cubicBezTo>
                    <a:pt x="4399" y="7203"/>
                    <a:pt x="4248" y="7232"/>
                    <a:pt x="4112" y="7272"/>
                  </a:cubicBezTo>
                  <a:cubicBezTo>
                    <a:pt x="3770" y="7380"/>
                    <a:pt x="3456" y="7498"/>
                    <a:pt x="3142" y="7616"/>
                  </a:cubicBezTo>
                  <a:cubicBezTo>
                    <a:pt x="2910" y="7704"/>
                    <a:pt x="2691" y="7792"/>
                    <a:pt x="2472" y="7861"/>
                  </a:cubicBezTo>
                  <a:cubicBezTo>
                    <a:pt x="2513" y="7930"/>
                    <a:pt x="2513" y="7930"/>
                    <a:pt x="2513" y="7930"/>
                  </a:cubicBezTo>
                  <a:cubicBezTo>
                    <a:pt x="2541" y="7920"/>
                    <a:pt x="2582" y="7910"/>
                    <a:pt x="2609" y="7891"/>
                  </a:cubicBezTo>
                  <a:cubicBezTo>
                    <a:pt x="2636" y="7891"/>
                    <a:pt x="2664" y="7881"/>
                    <a:pt x="2691" y="7871"/>
                  </a:cubicBezTo>
                  <a:cubicBezTo>
                    <a:pt x="2636" y="7910"/>
                    <a:pt x="2582" y="7959"/>
                    <a:pt x="2527" y="7999"/>
                  </a:cubicBezTo>
                  <a:cubicBezTo>
                    <a:pt x="2486" y="8028"/>
                    <a:pt x="2459" y="8038"/>
                    <a:pt x="2459" y="8068"/>
                  </a:cubicBezTo>
                  <a:cubicBezTo>
                    <a:pt x="2472" y="8087"/>
                    <a:pt x="2472" y="8087"/>
                    <a:pt x="2472" y="8087"/>
                  </a:cubicBezTo>
                  <a:cubicBezTo>
                    <a:pt x="2513" y="8097"/>
                    <a:pt x="2513" y="8097"/>
                    <a:pt x="2513" y="8097"/>
                  </a:cubicBezTo>
                  <a:cubicBezTo>
                    <a:pt x="2554" y="8097"/>
                    <a:pt x="2636" y="8048"/>
                    <a:pt x="2650" y="8038"/>
                  </a:cubicBezTo>
                  <a:cubicBezTo>
                    <a:pt x="2677" y="8009"/>
                    <a:pt x="2718" y="7989"/>
                    <a:pt x="2746" y="7969"/>
                  </a:cubicBezTo>
                  <a:cubicBezTo>
                    <a:pt x="2828" y="7920"/>
                    <a:pt x="2896" y="7871"/>
                    <a:pt x="2937" y="7792"/>
                  </a:cubicBezTo>
                  <a:cubicBezTo>
                    <a:pt x="3210" y="7733"/>
                    <a:pt x="3456" y="7635"/>
                    <a:pt x="3702" y="7557"/>
                  </a:cubicBezTo>
                  <a:cubicBezTo>
                    <a:pt x="3880" y="7488"/>
                    <a:pt x="4057" y="7419"/>
                    <a:pt x="4235" y="7370"/>
                  </a:cubicBezTo>
                  <a:cubicBezTo>
                    <a:pt x="4030" y="7694"/>
                    <a:pt x="3647" y="7881"/>
                    <a:pt x="3237" y="8068"/>
                  </a:cubicBezTo>
                  <a:cubicBezTo>
                    <a:pt x="3183" y="8097"/>
                    <a:pt x="3128" y="8117"/>
                    <a:pt x="3074" y="8146"/>
                  </a:cubicBezTo>
                  <a:cubicBezTo>
                    <a:pt x="3128" y="8205"/>
                    <a:pt x="3128" y="8205"/>
                    <a:pt x="3128" y="8205"/>
                  </a:cubicBezTo>
                  <a:cubicBezTo>
                    <a:pt x="3565" y="8048"/>
                    <a:pt x="4057" y="7832"/>
                    <a:pt x="4344" y="7439"/>
                  </a:cubicBezTo>
                  <a:cubicBezTo>
                    <a:pt x="4481" y="7419"/>
                    <a:pt x="4590" y="7370"/>
                    <a:pt x="4713" y="7321"/>
                  </a:cubicBezTo>
                  <a:cubicBezTo>
                    <a:pt x="4795" y="7281"/>
                    <a:pt x="4891" y="7232"/>
                    <a:pt x="4986" y="7213"/>
                  </a:cubicBezTo>
                  <a:cubicBezTo>
                    <a:pt x="4945" y="7399"/>
                    <a:pt x="4945" y="7399"/>
                    <a:pt x="4945" y="7399"/>
                  </a:cubicBezTo>
                  <a:cubicBezTo>
                    <a:pt x="5082" y="7203"/>
                    <a:pt x="5082" y="7203"/>
                    <a:pt x="5082" y="7203"/>
                  </a:cubicBezTo>
                  <a:cubicBezTo>
                    <a:pt x="5123" y="7193"/>
                    <a:pt x="5177" y="7193"/>
                    <a:pt x="5232" y="7203"/>
                  </a:cubicBezTo>
                  <a:cubicBezTo>
                    <a:pt x="5191" y="7252"/>
                    <a:pt x="5082" y="7331"/>
                    <a:pt x="5014" y="7380"/>
                  </a:cubicBezTo>
                  <a:cubicBezTo>
                    <a:pt x="4904" y="7448"/>
                    <a:pt x="4863" y="7478"/>
                    <a:pt x="4891" y="7507"/>
                  </a:cubicBezTo>
                  <a:cubicBezTo>
                    <a:pt x="4891" y="7527"/>
                    <a:pt x="4918" y="7537"/>
                    <a:pt x="4932" y="7537"/>
                  </a:cubicBezTo>
                  <a:cubicBezTo>
                    <a:pt x="4959" y="7537"/>
                    <a:pt x="4959" y="7537"/>
                    <a:pt x="4959" y="7537"/>
                  </a:cubicBezTo>
                  <a:cubicBezTo>
                    <a:pt x="4973" y="7527"/>
                    <a:pt x="4973" y="7527"/>
                    <a:pt x="4973" y="7527"/>
                  </a:cubicBezTo>
                  <a:cubicBezTo>
                    <a:pt x="5123" y="7429"/>
                    <a:pt x="5273" y="7321"/>
                    <a:pt x="5437" y="7183"/>
                  </a:cubicBezTo>
                  <a:cubicBezTo>
                    <a:pt x="5628" y="7183"/>
                    <a:pt x="5820" y="7173"/>
                    <a:pt x="5997" y="7173"/>
                  </a:cubicBezTo>
                  <a:cubicBezTo>
                    <a:pt x="6161" y="7163"/>
                    <a:pt x="6325" y="7154"/>
                    <a:pt x="6489" y="7163"/>
                  </a:cubicBezTo>
                  <a:cubicBezTo>
                    <a:pt x="6134" y="7507"/>
                    <a:pt x="5587" y="7694"/>
                    <a:pt x="4932" y="7891"/>
                  </a:cubicBezTo>
                  <a:cubicBezTo>
                    <a:pt x="4822" y="7930"/>
                    <a:pt x="4822" y="7930"/>
                    <a:pt x="4822" y="7930"/>
                  </a:cubicBezTo>
                  <a:cubicBezTo>
                    <a:pt x="4932" y="7959"/>
                    <a:pt x="4932" y="7959"/>
                    <a:pt x="4932" y="7959"/>
                  </a:cubicBezTo>
                  <a:cubicBezTo>
                    <a:pt x="4959" y="7969"/>
                    <a:pt x="5000" y="7969"/>
                    <a:pt x="5027" y="7959"/>
                  </a:cubicBezTo>
                  <a:cubicBezTo>
                    <a:pt x="4945" y="8038"/>
                    <a:pt x="4822" y="8087"/>
                    <a:pt x="4699" y="8136"/>
                  </a:cubicBezTo>
                  <a:cubicBezTo>
                    <a:pt x="4631" y="8166"/>
                    <a:pt x="4549" y="8205"/>
                    <a:pt x="4481" y="8244"/>
                  </a:cubicBezTo>
                  <a:cubicBezTo>
                    <a:pt x="4235" y="8382"/>
                    <a:pt x="4235" y="8382"/>
                    <a:pt x="4235" y="8382"/>
                  </a:cubicBezTo>
                  <a:cubicBezTo>
                    <a:pt x="4535" y="8303"/>
                    <a:pt x="4535" y="8303"/>
                    <a:pt x="4535" y="8303"/>
                  </a:cubicBezTo>
                  <a:cubicBezTo>
                    <a:pt x="4863" y="8215"/>
                    <a:pt x="5082" y="8077"/>
                    <a:pt x="5232" y="7891"/>
                  </a:cubicBezTo>
                  <a:cubicBezTo>
                    <a:pt x="5874" y="7773"/>
                    <a:pt x="6298" y="7468"/>
                    <a:pt x="6708" y="7173"/>
                  </a:cubicBezTo>
                  <a:cubicBezTo>
                    <a:pt x="6708" y="7173"/>
                    <a:pt x="6708" y="7173"/>
                    <a:pt x="6708" y="7173"/>
                  </a:cubicBezTo>
                  <a:cubicBezTo>
                    <a:pt x="7227" y="7213"/>
                    <a:pt x="7623" y="7321"/>
                    <a:pt x="8006" y="7439"/>
                  </a:cubicBezTo>
                  <a:cubicBezTo>
                    <a:pt x="7514" y="7566"/>
                    <a:pt x="7077" y="7733"/>
                    <a:pt x="6653" y="7891"/>
                  </a:cubicBezTo>
                  <a:cubicBezTo>
                    <a:pt x="6134" y="8087"/>
                    <a:pt x="5615" y="8284"/>
                    <a:pt x="5014" y="8421"/>
                  </a:cubicBezTo>
                  <a:cubicBezTo>
                    <a:pt x="4986" y="8431"/>
                    <a:pt x="4959" y="8441"/>
                    <a:pt x="4959" y="8480"/>
                  </a:cubicBezTo>
                  <a:cubicBezTo>
                    <a:pt x="4836" y="8500"/>
                    <a:pt x="4713" y="8520"/>
                    <a:pt x="4576" y="8539"/>
                  </a:cubicBezTo>
                  <a:cubicBezTo>
                    <a:pt x="4617" y="8520"/>
                    <a:pt x="4617" y="8520"/>
                    <a:pt x="4617" y="8520"/>
                  </a:cubicBezTo>
                  <a:cubicBezTo>
                    <a:pt x="4549" y="8549"/>
                    <a:pt x="4549" y="8549"/>
                    <a:pt x="4549" y="8549"/>
                  </a:cubicBezTo>
                  <a:cubicBezTo>
                    <a:pt x="4453" y="8559"/>
                    <a:pt x="4358" y="8579"/>
                    <a:pt x="4262" y="8598"/>
                  </a:cubicBezTo>
                  <a:cubicBezTo>
                    <a:pt x="3921" y="8657"/>
                    <a:pt x="3565" y="8716"/>
                    <a:pt x="3251" y="8765"/>
                  </a:cubicBezTo>
                  <a:cubicBezTo>
                    <a:pt x="3251" y="8834"/>
                    <a:pt x="3251" y="8834"/>
                    <a:pt x="3251" y="8834"/>
                  </a:cubicBezTo>
                  <a:cubicBezTo>
                    <a:pt x="3456" y="8824"/>
                    <a:pt x="3675" y="8795"/>
                    <a:pt x="3866" y="8775"/>
                  </a:cubicBezTo>
                  <a:cubicBezTo>
                    <a:pt x="3989" y="8755"/>
                    <a:pt x="4098" y="8736"/>
                    <a:pt x="4207" y="8726"/>
                  </a:cubicBezTo>
                  <a:cubicBezTo>
                    <a:pt x="4139" y="8765"/>
                    <a:pt x="4085" y="8805"/>
                    <a:pt x="4016" y="8854"/>
                  </a:cubicBezTo>
                  <a:cubicBezTo>
                    <a:pt x="3893" y="8923"/>
                    <a:pt x="3757" y="8981"/>
                    <a:pt x="3620" y="9040"/>
                  </a:cubicBezTo>
                  <a:cubicBezTo>
                    <a:pt x="3470" y="9099"/>
                    <a:pt x="3333" y="9158"/>
                    <a:pt x="3237" y="9217"/>
                  </a:cubicBezTo>
                  <a:cubicBezTo>
                    <a:pt x="3292" y="9276"/>
                    <a:pt x="3292" y="9276"/>
                    <a:pt x="3292" y="9276"/>
                  </a:cubicBezTo>
                  <a:cubicBezTo>
                    <a:pt x="3401" y="9227"/>
                    <a:pt x="3565" y="9168"/>
                    <a:pt x="3675" y="9139"/>
                  </a:cubicBezTo>
                  <a:cubicBezTo>
                    <a:pt x="3647" y="9168"/>
                    <a:pt x="3606" y="9198"/>
                    <a:pt x="3565" y="9217"/>
                  </a:cubicBezTo>
                  <a:cubicBezTo>
                    <a:pt x="3511" y="9266"/>
                    <a:pt x="3442" y="9316"/>
                    <a:pt x="3442" y="9375"/>
                  </a:cubicBezTo>
                  <a:cubicBezTo>
                    <a:pt x="3442" y="9463"/>
                    <a:pt x="3442" y="9463"/>
                    <a:pt x="3442" y="9463"/>
                  </a:cubicBezTo>
                  <a:cubicBezTo>
                    <a:pt x="3524" y="9394"/>
                    <a:pt x="3524" y="9394"/>
                    <a:pt x="3524" y="9394"/>
                  </a:cubicBezTo>
                  <a:cubicBezTo>
                    <a:pt x="3647" y="9316"/>
                    <a:pt x="3743" y="9217"/>
                    <a:pt x="3839" y="9129"/>
                  </a:cubicBezTo>
                  <a:cubicBezTo>
                    <a:pt x="3921" y="9050"/>
                    <a:pt x="4003" y="8972"/>
                    <a:pt x="4085" y="8903"/>
                  </a:cubicBezTo>
                  <a:cubicBezTo>
                    <a:pt x="4194" y="8854"/>
                    <a:pt x="4276" y="8795"/>
                    <a:pt x="4330" y="8746"/>
                  </a:cubicBezTo>
                  <a:cubicBezTo>
                    <a:pt x="4385" y="8726"/>
                    <a:pt x="4426" y="8706"/>
                    <a:pt x="4467" y="8687"/>
                  </a:cubicBezTo>
                  <a:cubicBezTo>
                    <a:pt x="4631" y="8628"/>
                    <a:pt x="4822" y="8588"/>
                    <a:pt x="5027" y="8559"/>
                  </a:cubicBezTo>
                  <a:cubicBezTo>
                    <a:pt x="5177" y="8539"/>
                    <a:pt x="5341" y="8510"/>
                    <a:pt x="5478" y="8470"/>
                  </a:cubicBezTo>
                  <a:cubicBezTo>
                    <a:pt x="5628" y="8431"/>
                    <a:pt x="5765" y="8382"/>
                    <a:pt x="5888" y="8333"/>
                  </a:cubicBezTo>
                  <a:cubicBezTo>
                    <a:pt x="5997" y="8284"/>
                    <a:pt x="6120" y="8244"/>
                    <a:pt x="6229" y="8215"/>
                  </a:cubicBezTo>
                  <a:cubicBezTo>
                    <a:pt x="5984" y="8412"/>
                    <a:pt x="5656" y="8569"/>
                    <a:pt x="5300" y="8726"/>
                  </a:cubicBezTo>
                  <a:cubicBezTo>
                    <a:pt x="5014" y="8854"/>
                    <a:pt x="5014" y="8854"/>
                    <a:pt x="5014" y="8854"/>
                  </a:cubicBezTo>
                  <a:cubicBezTo>
                    <a:pt x="5341" y="8795"/>
                    <a:pt x="5341" y="8795"/>
                    <a:pt x="5341" y="8795"/>
                  </a:cubicBezTo>
                  <a:cubicBezTo>
                    <a:pt x="5341" y="8795"/>
                    <a:pt x="5341" y="8785"/>
                    <a:pt x="5355" y="8785"/>
                  </a:cubicBezTo>
                  <a:cubicBezTo>
                    <a:pt x="5314" y="8814"/>
                    <a:pt x="5273" y="8834"/>
                    <a:pt x="5232" y="8854"/>
                  </a:cubicBezTo>
                  <a:cubicBezTo>
                    <a:pt x="5232" y="8864"/>
                    <a:pt x="5232" y="8864"/>
                    <a:pt x="5232" y="8864"/>
                  </a:cubicBezTo>
                  <a:cubicBezTo>
                    <a:pt x="5287" y="8923"/>
                    <a:pt x="5287" y="8923"/>
                    <a:pt x="5287" y="8923"/>
                  </a:cubicBezTo>
                  <a:cubicBezTo>
                    <a:pt x="5328" y="8903"/>
                    <a:pt x="5369" y="8883"/>
                    <a:pt x="5410" y="8864"/>
                  </a:cubicBezTo>
                  <a:cubicBezTo>
                    <a:pt x="5437" y="8844"/>
                    <a:pt x="5478" y="8824"/>
                    <a:pt x="5519" y="8814"/>
                  </a:cubicBezTo>
                  <a:cubicBezTo>
                    <a:pt x="5478" y="8854"/>
                    <a:pt x="5423" y="8903"/>
                    <a:pt x="5369" y="8942"/>
                  </a:cubicBezTo>
                  <a:cubicBezTo>
                    <a:pt x="5300" y="8991"/>
                    <a:pt x="5232" y="9040"/>
                    <a:pt x="5218" y="9090"/>
                  </a:cubicBezTo>
                  <a:cubicBezTo>
                    <a:pt x="5150" y="9257"/>
                    <a:pt x="5150" y="9257"/>
                    <a:pt x="5150" y="9257"/>
                  </a:cubicBezTo>
                  <a:cubicBezTo>
                    <a:pt x="5300" y="9119"/>
                    <a:pt x="5300" y="9119"/>
                    <a:pt x="5300" y="9119"/>
                  </a:cubicBezTo>
                  <a:cubicBezTo>
                    <a:pt x="5341" y="9090"/>
                    <a:pt x="5382" y="9060"/>
                    <a:pt x="5423" y="9031"/>
                  </a:cubicBezTo>
                  <a:cubicBezTo>
                    <a:pt x="5546" y="8952"/>
                    <a:pt x="5669" y="8873"/>
                    <a:pt x="5697" y="8716"/>
                  </a:cubicBezTo>
                  <a:cubicBezTo>
                    <a:pt x="5943" y="8598"/>
                    <a:pt x="6325" y="8539"/>
                    <a:pt x="6694" y="8559"/>
                  </a:cubicBezTo>
                  <a:cubicBezTo>
                    <a:pt x="6885" y="8569"/>
                    <a:pt x="7145" y="8598"/>
                    <a:pt x="7336" y="8706"/>
                  </a:cubicBezTo>
                  <a:cubicBezTo>
                    <a:pt x="7159" y="8795"/>
                    <a:pt x="6940" y="8844"/>
                    <a:pt x="6735" y="8893"/>
                  </a:cubicBezTo>
                  <a:cubicBezTo>
                    <a:pt x="6557" y="8932"/>
                    <a:pt x="6366" y="8981"/>
                    <a:pt x="6202" y="9040"/>
                  </a:cubicBezTo>
                  <a:cubicBezTo>
                    <a:pt x="5915" y="9158"/>
                    <a:pt x="5915" y="9158"/>
                    <a:pt x="5915" y="9158"/>
                  </a:cubicBezTo>
                  <a:cubicBezTo>
                    <a:pt x="6243" y="9109"/>
                    <a:pt x="6243" y="9109"/>
                    <a:pt x="6243" y="9109"/>
                  </a:cubicBezTo>
                  <a:cubicBezTo>
                    <a:pt x="6339" y="9099"/>
                    <a:pt x="6421" y="9070"/>
                    <a:pt x="6503" y="9050"/>
                  </a:cubicBezTo>
                  <a:cubicBezTo>
                    <a:pt x="6585" y="9031"/>
                    <a:pt x="6653" y="9011"/>
                    <a:pt x="6735" y="9001"/>
                  </a:cubicBezTo>
                  <a:cubicBezTo>
                    <a:pt x="6735" y="9001"/>
                    <a:pt x="6721" y="9011"/>
                    <a:pt x="6721" y="9011"/>
                  </a:cubicBezTo>
                  <a:cubicBezTo>
                    <a:pt x="6680" y="9050"/>
                    <a:pt x="6612" y="9109"/>
                    <a:pt x="6667" y="9158"/>
                  </a:cubicBezTo>
                  <a:cubicBezTo>
                    <a:pt x="6721" y="9217"/>
                    <a:pt x="6721" y="9217"/>
                    <a:pt x="6721" y="9217"/>
                  </a:cubicBezTo>
                  <a:cubicBezTo>
                    <a:pt x="6749" y="9149"/>
                    <a:pt x="6749" y="9149"/>
                    <a:pt x="6749" y="9149"/>
                  </a:cubicBezTo>
                  <a:cubicBezTo>
                    <a:pt x="6844" y="8962"/>
                    <a:pt x="7090" y="8893"/>
                    <a:pt x="7350" y="8824"/>
                  </a:cubicBezTo>
                  <a:cubicBezTo>
                    <a:pt x="7391" y="8805"/>
                    <a:pt x="7445" y="8795"/>
                    <a:pt x="7486" y="8775"/>
                  </a:cubicBezTo>
                  <a:cubicBezTo>
                    <a:pt x="7568" y="8834"/>
                    <a:pt x="7664" y="8864"/>
                    <a:pt x="7746" y="8903"/>
                  </a:cubicBezTo>
                  <a:cubicBezTo>
                    <a:pt x="7855" y="8942"/>
                    <a:pt x="7965" y="8981"/>
                    <a:pt x="8033" y="9040"/>
                  </a:cubicBezTo>
                  <a:cubicBezTo>
                    <a:pt x="7719" y="9149"/>
                    <a:pt x="7322" y="9178"/>
                    <a:pt x="6940" y="9217"/>
                  </a:cubicBezTo>
                  <a:cubicBezTo>
                    <a:pt x="6694" y="9237"/>
                    <a:pt x="6421" y="9266"/>
                    <a:pt x="6188" y="9306"/>
                  </a:cubicBezTo>
                  <a:cubicBezTo>
                    <a:pt x="6202" y="9375"/>
                    <a:pt x="6202" y="9375"/>
                    <a:pt x="6202" y="9375"/>
                  </a:cubicBezTo>
                  <a:cubicBezTo>
                    <a:pt x="6421" y="9365"/>
                    <a:pt x="6639" y="9345"/>
                    <a:pt x="6844" y="9325"/>
                  </a:cubicBezTo>
                  <a:cubicBezTo>
                    <a:pt x="6981" y="9316"/>
                    <a:pt x="7118" y="9306"/>
                    <a:pt x="7254" y="9296"/>
                  </a:cubicBezTo>
                  <a:cubicBezTo>
                    <a:pt x="7227" y="9316"/>
                    <a:pt x="7200" y="9335"/>
                    <a:pt x="7159" y="9345"/>
                  </a:cubicBezTo>
                  <a:cubicBezTo>
                    <a:pt x="7131" y="9355"/>
                    <a:pt x="7131" y="9355"/>
                    <a:pt x="7131" y="9355"/>
                  </a:cubicBezTo>
                  <a:cubicBezTo>
                    <a:pt x="6366" y="9355"/>
                    <a:pt x="5669" y="9434"/>
                    <a:pt x="5191" y="9601"/>
                  </a:cubicBezTo>
                  <a:cubicBezTo>
                    <a:pt x="5123" y="9630"/>
                    <a:pt x="5055" y="9660"/>
                    <a:pt x="4986" y="9699"/>
                  </a:cubicBezTo>
                  <a:cubicBezTo>
                    <a:pt x="4891" y="9748"/>
                    <a:pt x="4809" y="9797"/>
                    <a:pt x="4713" y="9807"/>
                  </a:cubicBezTo>
                  <a:cubicBezTo>
                    <a:pt x="4440" y="9709"/>
                    <a:pt x="4153" y="9650"/>
                    <a:pt x="3839" y="9630"/>
                  </a:cubicBezTo>
                  <a:cubicBezTo>
                    <a:pt x="3155" y="9601"/>
                    <a:pt x="2486" y="9758"/>
                    <a:pt x="1830" y="9915"/>
                  </a:cubicBezTo>
                  <a:cubicBezTo>
                    <a:pt x="1530" y="9994"/>
                    <a:pt x="1243" y="10062"/>
                    <a:pt x="956" y="10112"/>
                  </a:cubicBezTo>
                  <a:cubicBezTo>
                    <a:pt x="983" y="10180"/>
                    <a:pt x="983" y="10180"/>
                    <a:pt x="983" y="10180"/>
                  </a:cubicBezTo>
                  <a:cubicBezTo>
                    <a:pt x="1161" y="10161"/>
                    <a:pt x="1325" y="10121"/>
                    <a:pt x="1475" y="10092"/>
                  </a:cubicBezTo>
                  <a:cubicBezTo>
                    <a:pt x="1666" y="10043"/>
                    <a:pt x="1871" y="10004"/>
                    <a:pt x="2090" y="9984"/>
                  </a:cubicBezTo>
                  <a:cubicBezTo>
                    <a:pt x="1926" y="10200"/>
                    <a:pt x="1612" y="10288"/>
                    <a:pt x="1284" y="10387"/>
                  </a:cubicBezTo>
                  <a:cubicBezTo>
                    <a:pt x="1188" y="10416"/>
                    <a:pt x="1106" y="10436"/>
                    <a:pt x="1024" y="10465"/>
                  </a:cubicBezTo>
                  <a:cubicBezTo>
                    <a:pt x="806" y="10534"/>
                    <a:pt x="806" y="10534"/>
                    <a:pt x="806" y="10534"/>
                  </a:cubicBezTo>
                  <a:cubicBezTo>
                    <a:pt x="1051" y="10534"/>
                    <a:pt x="1051" y="10534"/>
                    <a:pt x="1051" y="10534"/>
                  </a:cubicBezTo>
                  <a:cubicBezTo>
                    <a:pt x="1188" y="10534"/>
                    <a:pt x="1311" y="10485"/>
                    <a:pt x="1420" y="10446"/>
                  </a:cubicBezTo>
                  <a:cubicBezTo>
                    <a:pt x="1489" y="10426"/>
                    <a:pt x="1557" y="10406"/>
                    <a:pt x="1612" y="10397"/>
                  </a:cubicBezTo>
                  <a:cubicBezTo>
                    <a:pt x="1584" y="10465"/>
                    <a:pt x="1543" y="10524"/>
                    <a:pt x="1475" y="10573"/>
                  </a:cubicBezTo>
                  <a:cubicBezTo>
                    <a:pt x="1366" y="10662"/>
                    <a:pt x="1366" y="10662"/>
                    <a:pt x="1366" y="10662"/>
                  </a:cubicBezTo>
                  <a:cubicBezTo>
                    <a:pt x="1530" y="10632"/>
                    <a:pt x="1530" y="10632"/>
                    <a:pt x="1530" y="10632"/>
                  </a:cubicBezTo>
                  <a:cubicBezTo>
                    <a:pt x="1694" y="10603"/>
                    <a:pt x="1735" y="10475"/>
                    <a:pt x="1748" y="10347"/>
                  </a:cubicBezTo>
                  <a:cubicBezTo>
                    <a:pt x="1981" y="10279"/>
                    <a:pt x="2144" y="10141"/>
                    <a:pt x="2267" y="9935"/>
                  </a:cubicBezTo>
                  <a:cubicBezTo>
                    <a:pt x="2322" y="9925"/>
                    <a:pt x="2322" y="9925"/>
                    <a:pt x="2322" y="9925"/>
                  </a:cubicBezTo>
                  <a:cubicBezTo>
                    <a:pt x="2636" y="9836"/>
                    <a:pt x="3033" y="9738"/>
                    <a:pt x="3415" y="9738"/>
                  </a:cubicBezTo>
                  <a:cubicBezTo>
                    <a:pt x="3292" y="9807"/>
                    <a:pt x="3196" y="9886"/>
                    <a:pt x="3087" y="9974"/>
                  </a:cubicBezTo>
                  <a:cubicBezTo>
                    <a:pt x="2937" y="10102"/>
                    <a:pt x="2800" y="10220"/>
                    <a:pt x="2582" y="10279"/>
                  </a:cubicBezTo>
                  <a:cubicBezTo>
                    <a:pt x="2595" y="10347"/>
                    <a:pt x="2595" y="10347"/>
                    <a:pt x="2595" y="10347"/>
                  </a:cubicBezTo>
                  <a:cubicBezTo>
                    <a:pt x="2882" y="10308"/>
                    <a:pt x="3060" y="10161"/>
                    <a:pt x="3224" y="10013"/>
                  </a:cubicBezTo>
                  <a:cubicBezTo>
                    <a:pt x="3374" y="9895"/>
                    <a:pt x="3511" y="9777"/>
                    <a:pt x="3702" y="9748"/>
                  </a:cubicBezTo>
                  <a:cubicBezTo>
                    <a:pt x="3880" y="9719"/>
                    <a:pt x="3880" y="9719"/>
                    <a:pt x="3880" y="9719"/>
                  </a:cubicBezTo>
                  <a:cubicBezTo>
                    <a:pt x="4125" y="9748"/>
                    <a:pt x="4317" y="9797"/>
                    <a:pt x="4535" y="9866"/>
                  </a:cubicBezTo>
                  <a:cubicBezTo>
                    <a:pt x="4440" y="9905"/>
                    <a:pt x="4330" y="9954"/>
                    <a:pt x="4221" y="10004"/>
                  </a:cubicBezTo>
                  <a:cubicBezTo>
                    <a:pt x="3880" y="10151"/>
                    <a:pt x="3538" y="10308"/>
                    <a:pt x="3183" y="10446"/>
                  </a:cubicBezTo>
                  <a:cubicBezTo>
                    <a:pt x="3183" y="10426"/>
                    <a:pt x="3183" y="10426"/>
                    <a:pt x="3183" y="10426"/>
                  </a:cubicBezTo>
                  <a:cubicBezTo>
                    <a:pt x="3169" y="10456"/>
                    <a:pt x="3169" y="10456"/>
                    <a:pt x="3169" y="10456"/>
                  </a:cubicBezTo>
                  <a:cubicBezTo>
                    <a:pt x="2554" y="10701"/>
                    <a:pt x="1912" y="10927"/>
                    <a:pt x="1174" y="11104"/>
                  </a:cubicBezTo>
                  <a:cubicBezTo>
                    <a:pt x="1202" y="11173"/>
                    <a:pt x="1202" y="11173"/>
                    <a:pt x="1202" y="11173"/>
                  </a:cubicBezTo>
                  <a:cubicBezTo>
                    <a:pt x="1899" y="11075"/>
                    <a:pt x="2486" y="10878"/>
                    <a:pt x="3033" y="10652"/>
                  </a:cubicBezTo>
                  <a:cubicBezTo>
                    <a:pt x="2964" y="10760"/>
                    <a:pt x="2896" y="10868"/>
                    <a:pt x="2841" y="10986"/>
                  </a:cubicBezTo>
                  <a:cubicBezTo>
                    <a:pt x="2800" y="11075"/>
                    <a:pt x="2759" y="11163"/>
                    <a:pt x="2705" y="11252"/>
                  </a:cubicBezTo>
                  <a:cubicBezTo>
                    <a:pt x="2705" y="11222"/>
                    <a:pt x="2705" y="11222"/>
                    <a:pt x="2705" y="11222"/>
                  </a:cubicBezTo>
                  <a:cubicBezTo>
                    <a:pt x="2691" y="11271"/>
                    <a:pt x="2691" y="11271"/>
                    <a:pt x="2691" y="11271"/>
                  </a:cubicBezTo>
                  <a:cubicBezTo>
                    <a:pt x="2677" y="11291"/>
                    <a:pt x="2664" y="11311"/>
                    <a:pt x="2650" y="11330"/>
                  </a:cubicBezTo>
                  <a:cubicBezTo>
                    <a:pt x="2609" y="11252"/>
                    <a:pt x="2609" y="11252"/>
                    <a:pt x="2609" y="11252"/>
                  </a:cubicBezTo>
                  <a:cubicBezTo>
                    <a:pt x="2623" y="11369"/>
                    <a:pt x="2623" y="11369"/>
                    <a:pt x="2623" y="11369"/>
                  </a:cubicBezTo>
                  <a:cubicBezTo>
                    <a:pt x="2568" y="11448"/>
                    <a:pt x="2500" y="11527"/>
                    <a:pt x="2418" y="11586"/>
                  </a:cubicBezTo>
                  <a:cubicBezTo>
                    <a:pt x="2336" y="11654"/>
                    <a:pt x="2226" y="11704"/>
                    <a:pt x="2131" y="11753"/>
                  </a:cubicBezTo>
                  <a:cubicBezTo>
                    <a:pt x="1994" y="11812"/>
                    <a:pt x="1871" y="11871"/>
                    <a:pt x="1789" y="11969"/>
                  </a:cubicBezTo>
                  <a:cubicBezTo>
                    <a:pt x="1625" y="12165"/>
                    <a:pt x="1625" y="12165"/>
                    <a:pt x="1625" y="12165"/>
                  </a:cubicBezTo>
                  <a:cubicBezTo>
                    <a:pt x="1858" y="12008"/>
                    <a:pt x="1858" y="12008"/>
                    <a:pt x="1858" y="12008"/>
                  </a:cubicBezTo>
                  <a:cubicBezTo>
                    <a:pt x="1940" y="11959"/>
                    <a:pt x="2049" y="11910"/>
                    <a:pt x="2144" y="11871"/>
                  </a:cubicBezTo>
                  <a:cubicBezTo>
                    <a:pt x="2254" y="11812"/>
                    <a:pt x="2363" y="11763"/>
                    <a:pt x="2459" y="11694"/>
                  </a:cubicBezTo>
                  <a:cubicBezTo>
                    <a:pt x="2486" y="11674"/>
                    <a:pt x="2513" y="11645"/>
                    <a:pt x="2541" y="11615"/>
                  </a:cubicBezTo>
                  <a:cubicBezTo>
                    <a:pt x="2582" y="11576"/>
                    <a:pt x="2609" y="11546"/>
                    <a:pt x="2650" y="11537"/>
                  </a:cubicBezTo>
                  <a:cubicBezTo>
                    <a:pt x="2650" y="11546"/>
                    <a:pt x="2650" y="11546"/>
                    <a:pt x="2650" y="11546"/>
                  </a:cubicBezTo>
                  <a:cubicBezTo>
                    <a:pt x="2636" y="11576"/>
                    <a:pt x="2623" y="11615"/>
                    <a:pt x="2595" y="11645"/>
                  </a:cubicBezTo>
                  <a:cubicBezTo>
                    <a:pt x="2568" y="11704"/>
                    <a:pt x="2527" y="11753"/>
                    <a:pt x="2554" y="11792"/>
                  </a:cubicBezTo>
                  <a:cubicBezTo>
                    <a:pt x="2582" y="11831"/>
                    <a:pt x="2582" y="11831"/>
                    <a:pt x="2582" y="11831"/>
                  </a:cubicBezTo>
                  <a:cubicBezTo>
                    <a:pt x="2636" y="11802"/>
                    <a:pt x="2636" y="11802"/>
                    <a:pt x="2636" y="11802"/>
                  </a:cubicBezTo>
                  <a:cubicBezTo>
                    <a:pt x="2650" y="11792"/>
                    <a:pt x="2664" y="11782"/>
                    <a:pt x="2677" y="11772"/>
                  </a:cubicBezTo>
                  <a:cubicBezTo>
                    <a:pt x="2691" y="11871"/>
                    <a:pt x="2691" y="11871"/>
                    <a:pt x="2691" y="11871"/>
                  </a:cubicBezTo>
                  <a:cubicBezTo>
                    <a:pt x="2718" y="11723"/>
                    <a:pt x="2718" y="11723"/>
                    <a:pt x="2718" y="11723"/>
                  </a:cubicBezTo>
                  <a:cubicBezTo>
                    <a:pt x="2732" y="11713"/>
                    <a:pt x="2732" y="11694"/>
                    <a:pt x="2746" y="11684"/>
                  </a:cubicBezTo>
                  <a:cubicBezTo>
                    <a:pt x="2773" y="11743"/>
                    <a:pt x="2773" y="11743"/>
                    <a:pt x="2773" y="11743"/>
                  </a:cubicBezTo>
                  <a:cubicBezTo>
                    <a:pt x="2759" y="11576"/>
                    <a:pt x="2759" y="11576"/>
                    <a:pt x="2759" y="11576"/>
                  </a:cubicBezTo>
                  <a:cubicBezTo>
                    <a:pt x="2746" y="11566"/>
                    <a:pt x="2746" y="11556"/>
                    <a:pt x="2746" y="11546"/>
                  </a:cubicBezTo>
                  <a:cubicBezTo>
                    <a:pt x="2746" y="11527"/>
                    <a:pt x="2746" y="11507"/>
                    <a:pt x="2746" y="11487"/>
                  </a:cubicBezTo>
                  <a:cubicBezTo>
                    <a:pt x="2732" y="11478"/>
                    <a:pt x="2732" y="11478"/>
                    <a:pt x="2732" y="11478"/>
                  </a:cubicBezTo>
                  <a:cubicBezTo>
                    <a:pt x="2732" y="11468"/>
                    <a:pt x="2732" y="11458"/>
                    <a:pt x="2732" y="11458"/>
                  </a:cubicBezTo>
                  <a:cubicBezTo>
                    <a:pt x="2746" y="11389"/>
                    <a:pt x="2814" y="11291"/>
                    <a:pt x="2869" y="11193"/>
                  </a:cubicBezTo>
                  <a:cubicBezTo>
                    <a:pt x="2910" y="11134"/>
                    <a:pt x="2937" y="11084"/>
                    <a:pt x="2964" y="11035"/>
                  </a:cubicBezTo>
                  <a:cubicBezTo>
                    <a:pt x="2992" y="10986"/>
                    <a:pt x="3019" y="10937"/>
                    <a:pt x="3046" y="10888"/>
                  </a:cubicBezTo>
                  <a:cubicBezTo>
                    <a:pt x="3114" y="10790"/>
                    <a:pt x="3169" y="10701"/>
                    <a:pt x="3169" y="10593"/>
                  </a:cubicBezTo>
                  <a:cubicBezTo>
                    <a:pt x="3333" y="10534"/>
                    <a:pt x="3483" y="10465"/>
                    <a:pt x="3647" y="10397"/>
                  </a:cubicBezTo>
                  <a:cubicBezTo>
                    <a:pt x="4044" y="10220"/>
                    <a:pt x="4453" y="10043"/>
                    <a:pt x="4904" y="9895"/>
                  </a:cubicBezTo>
                  <a:cubicBezTo>
                    <a:pt x="4686" y="10092"/>
                    <a:pt x="4508" y="10318"/>
                    <a:pt x="4330" y="10534"/>
                  </a:cubicBezTo>
                  <a:cubicBezTo>
                    <a:pt x="4112" y="10809"/>
                    <a:pt x="3893" y="11094"/>
                    <a:pt x="3606" y="11301"/>
                  </a:cubicBezTo>
                  <a:cubicBezTo>
                    <a:pt x="3511" y="11369"/>
                    <a:pt x="3511" y="11369"/>
                    <a:pt x="3511" y="11369"/>
                  </a:cubicBezTo>
                  <a:cubicBezTo>
                    <a:pt x="3647" y="11360"/>
                    <a:pt x="3647" y="11360"/>
                    <a:pt x="3647" y="11360"/>
                  </a:cubicBezTo>
                  <a:cubicBezTo>
                    <a:pt x="3729" y="11360"/>
                    <a:pt x="3784" y="11301"/>
                    <a:pt x="3839" y="11252"/>
                  </a:cubicBezTo>
                  <a:cubicBezTo>
                    <a:pt x="3839" y="11242"/>
                    <a:pt x="3852" y="11232"/>
                    <a:pt x="3866" y="11222"/>
                  </a:cubicBezTo>
                  <a:cubicBezTo>
                    <a:pt x="3852" y="11350"/>
                    <a:pt x="3798" y="11478"/>
                    <a:pt x="3743" y="11586"/>
                  </a:cubicBezTo>
                  <a:cubicBezTo>
                    <a:pt x="3702" y="11674"/>
                    <a:pt x="3661" y="11763"/>
                    <a:pt x="3647" y="11851"/>
                  </a:cubicBezTo>
                  <a:cubicBezTo>
                    <a:pt x="3634" y="11880"/>
                    <a:pt x="3634" y="11880"/>
                    <a:pt x="3634" y="11880"/>
                  </a:cubicBezTo>
                  <a:cubicBezTo>
                    <a:pt x="3429" y="11989"/>
                    <a:pt x="3210" y="12087"/>
                    <a:pt x="3005" y="12185"/>
                  </a:cubicBezTo>
                  <a:cubicBezTo>
                    <a:pt x="2882" y="12234"/>
                    <a:pt x="2882" y="12234"/>
                    <a:pt x="2882" y="12234"/>
                  </a:cubicBezTo>
                  <a:cubicBezTo>
                    <a:pt x="2322" y="12234"/>
                    <a:pt x="2022" y="12431"/>
                    <a:pt x="1721" y="12627"/>
                  </a:cubicBezTo>
                  <a:cubicBezTo>
                    <a:pt x="1653" y="12667"/>
                    <a:pt x="1598" y="12716"/>
                    <a:pt x="1530" y="12745"/>
                  </a:cubicBezTo>
                  <a:cubicBezTo>
                    <a:pt x="1502" y="12765"/>
                    <a:pt x="1502" y="12765"/>
                    <a:pt x="1502" y="12765"/>
                  </a:cubicBezTo>
                  <a:cubicBezTo>
                    <a:pt x="1489" y="12775"/>
                    <a:pt x="1448" y="12785"/>
                    <a:pt x="1434" y="12804"/>
                  </a:cubicBezTo>
                  <a:cubicBezTo>
                    <a:pt x="1174" y="12971"/>
                    <a:pt x="1174" y="12971"/>
                    <a:pt x="1174" y="12971"/>
                  </a:cubicBezTo>
                  <a:cubicBezTo>
                    <a:pt x="1461" y="12853"/>
                    <a:pt x="1461" y="12853"/>
                    <a:pt x="1461" y="12853"/>
                  </a:cubicBezTo>
                  <a:cubicBezTo>
                    <a:pt x="1475" y="12853"/>
                    <a:pt x="1475" y="12853"/>
                    <a:pt x="1475" y="12853"/>
                  </a:cubicBezTo>
                  <a:cubicBezTo>
                    <a:pt x="1475" y="12883"/>
                    <a:pt x="1475" y="12883"/>
                    <a:pt x="1475" y="12883"/>
                  </a:cubicBezTo>
                  <a:cubicBezTo>
                    <a:pt x="1516" y="12853"/>
                    <a:pt x="1516" y="12853"/>
                    <a:pt x="1516" y="12853"/>
                  </a:cubicBezTo>
                  <a:cubicBezTo>
                    <a:pt x="1543" y="12853"/>
                    <a:pt x="1584" y="12834"/>
                    <a:pt x="1598" y="12804"/>
                  </a:cubicBezTo>
                  <a:cubicBezTo>
                    <a:pt x="1721" y="12755"/>
                    <a:pt x="1844" y="12686"/>
                    <a:pt x="1953" y="12618"/>
                  </a:cubicBezTo>
                  <a:cubicBezTo>
                    <a:pt x="2172" y="12480"/>
                    <a:pt x="2377" y="12362"/>
                    <a:pt x="2664" y="12352"/>
                  </a:cubicBezTo>
                  <a:cubicBezTo>
                    <a:pt x="2677" y="12391"/>
                    <a:pt x="2718" y="12391"/>
                    <a:pt x="2732" y="12401"/>
                  </a:cubicBezTo>
                  <a:cubicBezTo>
                    <a:pt x="2773" y="12401"/>
                    <a:pt x="2800" y="12382"/>
                    <a:pt x="2841" y="12362"/>
                  </a:cubicBezTo>
                  <a:cubicBezTo>
                    <a:pt x="2869" y="12352"/>
                    <a:pt x="2896" y="12333"/>
                    <a:pt x="2937" y="12323"/>
                  </a:cubicBezTo>
                  <a:cubicBezTo>
                    <a:pt x="2992" y="12323"/>
                    <a:pt x="3060" y="12323"/>
                    <a:pt x="3142" y="12323"/>
                  </a:cubicBezTo>
                  <a:cubicBezTo>
                    <a:pt x="3306" y="12333"/>
                    <a:pt x="3483" y="12362"/>
                    <a:pt x="3620" y="12391"/>
                  </a:cubicBezTo>
                  <a:cubicBezTo>
                    <a:pt x="3019" y="12519"/>
                    <a:pt x="2431" y="12667"/>
                    <a:pt x="1967" y="12952"/>
                  </a:cubicBezTo>
                  <a:cubicBezTo>
                    <a:pt x="1680" y="13119"/>
                    <a:pt x="1393" y="13217"/>
                    <a:pt x="1024" y="13335"/>
                  </a:cubicBezTo>
                  <a:cubicBezTo>
                    <a:pt x="929" y="13364"/>
                    <a:pt x="819" y="13394"/>
                    <a:pt x="724" y="13414"/>
                  </a:cubicBezTo>
                  <a:cubicBezTo>
                    <a:pt x="519" y="13463"/>
                    <a:pt x="314" y="13502"/>
                    <a:pt x="204" y="13610"/>
                  </a:cubicBezTo>
                  <a:cubicBezTo>
                    <a:pt x="0" y="13807"/>
                    <a:pt x="0" y="13807"/>
                    <a:pt x="0" y="13807"/>
                  </a:cubicBezTo>
                  <a:cubicBezTo>
                    <a:pt x="273" y="13659"/>
                    <a:pt x="273" y="13659"/>
                    <a:pt x="273" y="13659"/>
                  </a:cubicBezTo>
                  <a:cubicBezTo>
                    <a:pt x="423" y="13581"/>
                    <a:pt x="642" y="13541"/>
                    <a:pt x="847" y="13502"/>
                  </a:cubicBezTo>
                  <a:cubicBezTo>
                    <a:pt x="915" y="13492"/>
                    <a:pt x="997" y="13472"/>
                    <a:pt x="1079" y="13453"/>
                  </a:cubicBezTo>
                  <a:cubicBezTo>
                    <a:pt x="1024" y="13492"/>
                    <a:pt x="970" y="13522"/>
                    <a:pt x="915" y="13551"/>
                  </a:cubicBezTo>
                  <a:cubicBezTo>
                    <a:pt x="792" y="13620"/>
                    <a:pt x="683" y="13689"/>
                    <a:pt x="642" y="13757"/>
                  </a:cubicBezTo>
                  <a:cubicBezTo>
                    <a:pt x="546" y="13905"/>
                    <a:pt x="546" y="13905"/>
                    <a:pt x="546" y="13905"/>
                  </a:cubicBezTo>
                  <a:cubicBezTo>
                    <a:pt x="710" y="13797"/>
                    <a:pt x="710" y="13797"/>
                    <a:pt x="710" y="13797"/>
                  </a:cubicBezTo>
                  <a:cubicBezTo>
                    <a:pt x="778" y="13757"/>
                    <a:pt x="847" y="13718"/>
                    <a:pt x="915" y="13679"/>
                  </a:cubicBezTo>
                  <a:cubicBezTo>
                    <a:pt x="1092" y="13571"/>
                    <a:pt x="1270" y="13463"/>
                    <a:pt x="1420" y="13345"/>
                  </a:cubicBezTo>
                  <a:cubicBezTo>
                    <a:pt x="1735" y="13276"/>
                    <a:pt x="1981" y="13148"/>
                    <a:pt x="2226" y="13020"/>
                  </a:cubicBezTo>
                  <a:cubicBezTo>
                    <a:pt x="2459" y="12893"/>
                    <a:pt x="2691" y="12775"/>
                    <a:pt x="2964" y="12726"/>
                  </a:cubicBezTo>
                  <a:cubicBezTo>
                    <a:pt x="2746" y="12922"/>
                    <a:pt x="2486" y="13089"/>
                    <a:pt x="2226" y="13256"/>
                  </a:cubicBezTo>
                  <a:cubicBezTo>
                    <a:pt x="2131" y="13325"/>
                    <a:pt x="2035" y="13384"/>
                    <a:pt x="1940" y="13453"/>
                  </a:cubicBezTo>
                  <a:cubicBezTo>
                    <a:pt x="2008" y="13502"/>
                    <a:pt x="2008" y="13502"/>
                    <a:pt x="2008" y="13502"/>
                  </a:cubicBezTo>
                  <a:cubicBezTo>
                    <a:pt x="2090" y="13443"/>
                    <a:pt x="2185" y="13404"/>
                    <a:pt x="2281" y="13355"/>
                  </a:cubicBezTo>
                  <a:cubicBezTo>
                    <a:pt x="2418" y="13286"/>
                    <a:pt x="2554" y="13207"/>
                    <a:pt x="2691" y="13109"/>
                  </a:cubicBezTo>
                  <a:cubicBezTo>
                    <a:pt x="2773" y="13050"/>
                    <a:pt x="2841" y="12981"/>
                    <a:pt x="2910" y="12903"/>
                  </a:cubicBezTo>
                  <a:cubicBezTo>
                    <a:pt x="3019" y="12804"/>
                    <a:pt x="3114" y="12706"/>
                    <a:pt x="3237" y="12647"/>
                  </a:cubicBezTo>
                  <a:cubicBezTo>
                    <a:pt x="3524" y="12519"/>
                    <a:pt x="3852" y="12490"/>
                    <a:pt x="4276" y="12460"/>
                  </a:cubicBezTo>
                  <a:cubicBezTo>
                    <a:pt x="4289" y="12460"/>
                    <a:pt x="4303" y="12460"/>
                    <a:pt x="4317" y="12460"/>
                  </a:cubicBezTo>
                  <a:cubicBezTo>
                    <a:pt x="4289" y="12470"/>
                    <a:pt x="4262" y="12480"/>
                    <a:pt x="4221" y="12490"/>
                  </a:cubicBezTo>
                  <a:cubicBezTo>
                    <a:pt x="4125" y="12519"/>
                    <a:pt x="4030" y="12559"/>
                    <a:pt x="4016" y="12618"/>
                  </a:cubicBezTo>
                  <a:cubicBezTo>
                    <a:pt x="4016" y="12706"/>
                    <a:pt x="4016" y="12706"/>
                    <a:pt x="4016" y="12706"/>
                  </a:cubicBezTo>
                  <a:cubicBezTo>
                    <a:pt x="4098" y="12647"/>
                    <a:pt x="4098" y="12647"/>
                    <a:pt x="4098" y="12647"/>
                  </a:cubicBezTo>
                  <a:cubicBezTo>
                    <a:pt x="4412" y="12460"/>
                    <a:pt x="4932" y="12401"/>
                    <a:pt x="5382" y="12500"/>
                  </a:cubicBezTo>
                  <a:cubicBezTo>
                    <a:pt x="5164" y="12588"/>
                    <a:pt x="4959" y="12686"/>
                    <a:pt x="4768" y="12775"/>
                  </a:cubicBezTo>
                  <a:cubicBezTo>
                    <a:pt x="4453" y="12922"/>
                    <a:pt x="4139" y="13079"/>
                    <a:pt x="3798" y="13197"/>
                  </a:cubicBezTo>
                  <a:cubicBezTo>
                    <a:pt x="3634" y="13246"/>
                    <a:pt x="3456" y="13286"/>
                    <a:pt x="3278" y="13325"/>
                  </a:cubicBezTo>
                  <a:cubicBezTo>
                    <a:pt x="3033" y="13364"/>
                    <a:pt x="2787" y="13414"/>
                    <a:pt x="2582" y="13522"/>
                  </a:cubicBezTo>
                  <a:cubicBezTo>
                    <a:pt x="2240" y="13679"/>
                    <a:pt x="2240" y="13679"/>
                    <a:pt x="2240" y="13679"/>
                  </a:cubicBezTo>
                  <a:cubicBezTo>
                    <a:pt x="2623" y="13581"/>
                    <a:pt x="2623" y="13581"/>
                    <a:pt x="2623" y="13581"/>
                  </a:cubicBezTo>
                  <a:cubicBezTo>
                    <a:pt x="2800" y="13531"/>
                    <a:pt x="3005" y="13492"/>
                    <a:pt x="3196" y="13453"/>
                  </a:cubicBezTo>
                  <a:cubicBezTo>
                    <a:pt x="3511" y="13384"/>
                    <a:pt x="3839" y="13315"/>
                    <a:pt x="4098" y="13217"/>
                  </a:cubicBezTo>
                  <a:cubicBezTo>
                    <a:pt x="4085" y="13237"/>
                    <a:pt x="4071" y="13256"/>
                    <a:pt x="4057" y="13276"/>
                  </a:cubicBezTo>
                  <a:cubicBezTo>
                    <a:pt x="3880" y="13472"/>
                    <a:pt x="3702" y="13659"/>
                    <a:pt x="3442" y="13777"/>
                  </a:cubicBezTo>
                  <a:cubicBezTo>
                    <a:pt x="3483" y="13836"/>
                    <a:pt x="3483" y="13836"/>
                    <a:pt x="3483" y="13836"/>
                  </a:cubicBezTo>
                  <a:cubicBezTo>
                    <a:pt x="3675" y="13787"/>
                    <a:pt x="3825" y="13708"/>
                    <a:pt x="3948" y="13620"/>
                  </a:cubicBezTo>
                  <a:cubicBezTo>
                    <a:pt x="4071" y="13541"/>
                    <a:pt x="4139" y="13433"/>
                    <a:pt x="4207" y="13325"/>
                  </a:cubicBezTo>
                  <a:cubicBezTo>
                    <a:pt x="4276" y="13217"/>
                    <a:pt x="4344" y="13119"/>
                    <a:pt x="4440" y="13050"/>
                  </a:cubicBezTo>
                  <a:cubicBezTo>
                    <a:pt x="4576" y="12952"/>
                    <a:pt x="4822" y="12883"/>
                    <a:pt x="5055" y="12814"/>
                  </a:cubicBezTo>
                  <a:cubicBezTo>
                    <a:pt x="5137" y="12785"/>
                    <a:pt x="5205" y="12765"/>
                    <a:pt x="5287" y="12735"/>
                  </a:cubicBezTo>
                  <a:cubicBezTo>
                    <a:pt x="5697" y="12608"/>
                    <a:pt x="6311" y="12450"/>
                    <a:pt x="6967" y="12431"/>
                  </a:cubicBezTo>
                  <a:cubicBezTo>
                    <a:pt x="6393" y="12981"/>
                    <a:pt x="5792" y="13414"/>
                    <a:pt x="5123" y="13748"/>
                  </a:cubicBezTo>
                  <a:cubicBezTo>
                    <a:pt x="4754" y="13944"/>
                    <a:pt x="4754" y="13944"/>
                    <a:pt x="4754" y="13944"/>
                  </a:cubicBezTo>
                  <a:cubicBezTo>
                    <a:pt x="5177" y="13816"/>
                    <a:pt x="5177" y="13816"/>
                    <a:pt x="5177" y="13816"/>
                  </a:cubicBezTo>
                  <a:cubicBezTo>
                    <a:pt x="5369" y="13748"/>
                    <a:pt x="5546" y="13649"/>
                    <a:pt x="5724" y="13551"/>
                  </a:cubicBezTo>
                  <a:cubicBezTo>
                    <a:pt x="5847" y="13482"/>
                    <a:pt x="5956" y="13423"/>
                    <a:pt x="6079" y="13374"/>
                  </a:cubicBezTo>
                  <a:cubicBezTo>
                    <a:pt x="6066" y="13384"/>
                    <a:pt x="6066" y="13384"/>
                    <a:pt x="6066" y="13384"/>
                  </a:cubicBezTo>
                  <a:cubicBezTo>
                    <a:pt x="6052" y="13433"/>
                    <a:pt x="6052" y="13433"/>
                    <a:pt x="6052" y="13433"/>
                  </a:cubicBezTo>
                  <a:cubicBezTo>
                    <a:pt x="6011" y="13502"/>
                    <a:pt x="5943" y="13561"/>
                    <a:pt x="5874" y="13620"/>
                  </a:cubicBezTo>
                  <a:cubicBezTo>
                    <a:pt x="5806" y="13689"/>
                    <a:pt x="5751" y="13738"/>
                    <a:pt x="5724" y="13797"/>
                  </a:cubicBezTo>
                  <a:cubicBezTo>
                    <a:pt x="5683" y="13895"/>
                    <a:pt x="5683" y="13895"/>
                    <a:pt x="5683" y="13895"/>
                  </a:cubicBezTo>
                  <a:cubicBezTo>
                    <a:pt x="5792" y="13846"/>
                    <a:pt x="5792" y="13846"/>
                    <a:pt x="5792" y="13846"/>
                  </a:cubicBezTo>
                  <a:cubicBezTo>
                    <a:pt x="5984" y="13748"/>
                    <a:pt x="6066" y="13600"/>
                    <a:pt x="6134" y="13453"/>
                  </a:cubicBezTo>
                  <a:cubicBezTo>
                    <a:pt x="6148" y="13443"/>
                    <a:pt x="6161" y="13423"/>
                    <a:pt x="6161" y="13404"/>
                  </a:cubicBezTo>
                  <a:cubicBezTo>
                    <a:pt x="6188" y="13364"/>
                    <a:pt x="6216" y="13315"/>
                    <a:pt x="6243" y="13276"/>
                  </a:cubicBezTo>
                  <a:cubicBezTo>
                    <a:pt x="6284" y="13227"/>
                    <a:pt x="6352" y="13178"/>
                    <a:pt x="6421" y="13138"/>
                  </a:cubicBezTo>
                  <a:cubicBezTo>
                    <a:pt x="6475" y="13099"/>
                    <a:pt x="6530" y="13070"/>
                    <a:pt x="6585" y="13030"/>
                  </a:cubicBezTo>
                  <a:cubicBezTo>
                    <a:pt x="6680" y="12952"/>
                    <a:pt x="6762" y="12863"/>
                    <a:pt x="6844" y="12785"/>
                  </a:cubicBezTo>
                  <a:cubicBezTo>
                    <a:pt x="6954" y="12667"/>
                    <a:pt x="7049" y="12549"/>
                    <a:pt x="7186" y="12490"/>
                  </a:cubicBezTo>
                  <a:cubicBezTo>
                    <a:pt x="7131" y="12608"/>
                    <a:pt x="7022" y="12726"/>
                    <a:pt x="6940" y="12824"/>
                  </a:cubicBezTo>
                  <a:cubicBezTo>
                    <a:pt x="6872" y="12903"/>
                    <a:pt x="6803" y="12981"/>
                    <a:pt x="6762" y="13040"/>
                  </a:cubicBezTo>
                  <a:cubicBezTo>
                    <a:pt x="6598" y="13305"/>
                    <a:pt x="6598" y="13305"/>
                    <a:pt x="6598" y="13305"/>
                  </a:cubicBezTo>
                  <a:cubicBezTo>
                    <a:pt x="6885" y="13050"/>
                    <a:pt x="6885" y="13050"/>
                    <a:pt x="6885" y="13050"/>
                  </a:cubicBezTo>
                  <a:cubicBezTo>
                    <a:pt x="6913" y="13030"/>
                    <a:pt x="6926" y="13011"/>
                    <a:pt x="6954" y="12981"/>
                  </a:cubicBezTo>
                  <a:cubicBezTo>
                    <a:pt x="6926" y="13040"/>
                    <a:pt x="6885" y="13089"/>
                    <a:pt x="6844" y="13138"/>
                  </a:cubicBezTo>
                  <a:cubicBezTo>
                    <a:pt x="6803" y="13187"/>
                    <a:pt x="6776" y="13227"/>
                    <a:pt x="6749" y="13276"/>
                  </a:cubicBezTo>
                  <a:cubicBezTo>
                    <a:pt x="6612" y="13472"/>
                    <a:pt x="6612" y="13472"/>
                    <a:pt x="6612" y="13472"/>
                  </a:cubicBezTo>
                  <a:cubicBezTo>
                    <a:pt x="6831" y="13315"/>
                    <a:pt x="6831" y="13315"/>
                    <a:pt x="6831" y="13315"/>
                  </a:cubicBezTo>
                  <a:cubicBezTo>
                    <a:pt x="7022" y="13168"/>
                    <a:pt x="7131" y="12942"/>
                    <a:pt x="7227" y="12726"/>
                  </a:cubicBezTo>
                  <a:cubicBezTo>
                    <a:pt x="7295" y="12608"/>
                    <a:pt x="7350" y="12470"/>
                    <a:pt x="7432" y="12362"/>
                  </a:cubicBezTo>
                  <a:cubicBezTo>
                    <a:pt x="7691" y="12274"/>
                    <a:pt x="7992" y="12215"/>
                    <a:pt x="8347" y="12185"/>
                  </a:cubicBezTo>
                  <a:cubicBezTo>
                    <a:pt x="8142" y="12362"/>
                    <a:pt x="7965" y="12568"/>
                    <a:pt x="7801" y="12775"/>
                  </a:cubicBezTo>
                  <a:cubicBezTo>
                    <a:pt x="7527" y="13109"/>
                    <a:pt x="7240" y="13453"/>
                    <a:pt x="6803" y="13669"/>
                  </a:cubicBezTo>
                  <a:cubicBezTo>
                    <a:pt x="6844" y="13728"/>
                    <a:pt x="6844" y="13728"/>
                    <a:pt x="6844" y="13728"/>
                  </a:cubicBezTo>
                  <a:cubicBezTo>
                    <a:pt x="7254" y="13581"/>
                    <a:pt x="7514" y="13315"/>
                    <a:pt x="7760" y="13050"/>
                  </a:cubicBezTo>
                  <a:cubicBezTo>
                    <a:pt x="7787" y="13030"/>
                    <a:pt x="7801" y="13020"/>
                    <a:pt x="7814" y="13001"/>
                  </a:cubicBezTo>
                  <a:cubicBezTo>
                    <a:pt x="7746" y="13246"/>
                    <a:pt x="7664" y="13453"/>
                    <a:pt x="7473" y="13571"/>
                  </a:cubicBezTo>
                  <a:cubicBezTo>
                    <a:pt x="7350" y="13649"/>
                    <a:pt x="7350" y="13649"/>
                    <a:pt x="7350" y="13649"/>
                  </a:cubicBezTo>
                  <a:cubicBezTo>
                    <a:pt x="7514" y="13630"/>
                    <a:pt x="7514" y="13630"/>
                    <a:pt x="7514" y="13630"/>
                  </a:cubicBezTo>
                  <a:cubicBezTo>
                    <a:pt x="7650" y="13620"/>
                    <a:pt x="7691" y="13541"/>
                    <a:pt x="7746" y="13482"/>
                  </a:cubicBezTo>
                  <a:cubicBezTo>
                    <a:pt x="7746" y="13472"/>
                    <a:pt x="7760" y="13463"/>
                    <a:pt x="7760" y="13463"/>
                  </a:cubicBezTo>
                  <a:cubicBezTo>
                    <a:pt x="7760" y="13492"/>
                    <a:pt x="7760" y="13531"/>
                    <a:pt x="7746" y="13571"/>
                  </a:cubicBezTo>
                  <a:cubicBezTo>
                    <a:pt x="7746" y="13610"/>
                    <a:pt x="7746" y="13649"/>
                    <a:pt x="7746" y="13669"/>
                  </a:cubicBezTo>
                  <a:cubicBezTo>
                    <a:pt x="7842" y="13669"/>
                    <a:pt x="7842" y="13669"/>
                    <a:pt x="7842" y="13669"/>
                  </a:cubicBezTo>
                  <a:cubicBezTo>
                    <a:pt x="7855" y="13620"/>
                    <a:pt x="7855" y="13561"/>
                    <a:pt x="7869" y="13512"/>
                  </a:cubicBezTo>
                  <a:cubicBezTo>
                    <a:pt x="7910" y="13256"/>
                    <a:pt x="7937" y="12991"/>
                    <a:pt x="8047" y="12696"/>
                  </a:cubicBezTo>
                  <a:cubicBezTo>
                    <a:pt x="8101" y="12647"/>
                    <a:pt x="8142" y="12598"/>
                    <a:pt x="8197" y="12549"/>
                  </a:cubicBezTo>
                  <a:cubicBezTo>
                    <a:pt x="8388" y="12342"/>
                    <a:pt x="8552" y="12175"/>
                    <a:pt x="8976" y="12146"/>
                  </a:cubicBezTo>
                  <a:cubicBezTo>
                    <a:pt x="9618" y="12107"/>
                    <a:pt x="10164" y="12156"/>
                    <a:pt x="10533" y="12283"/>
                  </a:cubicBezTo>
                  <a:cubicBezTo>
                    <a:pt x="10588" y="12313"/>
                    <a:pt x="10588" y="12323"/>
                    <a:pt x="10588" y="12342"/>
                  </a:cubicBezTo>
                  <a:cubicBezTo>
                    <a:pt x="10588" y="12372"/>
                    <a:pt x="10588" y="12401"/>
                    <a:pt x="10629" y="12431"/>
                  </a:cubicBezTo>
                  <a:cubicBezTo>
                    <a:pt x="10615" y="12578"/>
                    <a:pt x="10615" y="12696"/>
                    <a:pt x="10601" y="12804"/>
                  </a:cubicBezTo>
                  <a:cubicBezTo>
                    <a:pt x="10601" y="12893"/>
                    <a:pt x="10601" y="12981"/>
                    <a:pt x="10588" y="13099"/>
                  </a:cubicBezTo>
                  <a:cubicBezTo>
                    <a:pt x="10314" y="13060"/>
                    <a:pt x="10014" y="13079"/>
                    <a:pt x="9727" y="13158"/>
                  </a:cubicBezTo>
                  <a:cubicBezTo>
                    <a:pt x="9208" y="13305"/>
                    <a:pt x="8771" y="13561"/>
                    <a:pt x="8347" y="13807"/>
                  </a:cubicBezTo>
                  <a:cubicBezTo>
                    <a:pt x="7801" y="14121"/>
                    <a:pt x="7227" y="14455"/>
                    <a:pt x="6475" y="14553"/>
                  </a:cubicBezTo>
                  <a:cubicBezTo>
                    <a:pt x="6421" y="14573"/>
                    <a:pt x="6421" y="14573"/>
                    <a:pt x="6421" y="14573"/>
                  </a:cubicBezTo>
                  <a:cubicBezTo>
                    <a:pt x="6161" y="14652"/>
                    <a:pt x="5560" y="14838"/>
                    <a:pt x="5314" y="14829"/>
                  </a:cubicBezTo>
                  <a:cubicBezTo>
                    <a:pt x="5177" y="14829"/>
                    <a:pt x="5014" y="14779"/>
                    <a:pt x="4836" y="14730"/>
                  </a:cubicBezTo>
                  <a:cubicBezTo>
                    <a:pt x="4672" y="14691"/>
                    <a:pt x="4522" y="14652"/>
                    <a:pt x="4358" y="14622"/>
                  </a:cubicBezTo>
                  <a:cubicBezTo>
                    <a:pt x="4139" y="14593"/>
                    <a:pt x="3921" y="14573"/>
                    <a:pt x="3675" y="14563"/>
                  </a:cubicBezTo>
                  <a:cubicBezTo>
                    <a:pt x="3497" y="14553"/>
                    <a:pt x="3333" y="14544"/>
                    <a:pt x="3196" y="14544"/>
                  </a:cubicBezTo>
                  <a:cubicBezTo>
                    <a:pt x="2937" y="14544"/>
                    <a:pt x="2937" y="14544"/>
                    <a:pt x="2937" y="14544"/>
                  </a:cubicBezTo>
                  <a:cubicBezTo>
                    <a:pt x="3183" y="14612"/>
                    <a:pt x="3183" y="14612"/>
                    <a:pt x="3183" y="14612"/>
                  </a:cubicBezTo>
                  <a:cubicBezTo>
                    <a:pt x="3265" y="14642"/>
                    <a:pt x="3374" y="14652"/>
                    <a:pt x="3511" y="14662"/>
                  </a:cubicBezTo>
                  <a:cubicBezTo>
                    <a:pt x="3442" y="14662"/>
                    <a:pt x="3374" y="14671"/>
                    <a:pt x="3306" y="14691"/>
                  </a:cubicBezTo>
                  <a:cubicBezTo>
                    <a:pt x="2992" y="14760"/>
                    <a:pt x="2992" y="14760"/>
                    <a:pt x="2992" y="14760"/>
                  </a:cubicBezTo>
                  <a:cubicBezTo>
                    <a:pt x="3319" y="14760"/>
                    <a:pt x="3319" y="14760"/>
                    <a:pt x="3319" y="14760"/>
                  </a:cubicBezTo>
                  <a:cubicBezTo>
                    <a:pt x="3415" y="14760"/>
                    <a:pt x="3511" y="14750"/>
                    <a:pt x="3593" y="14750"/>
                  </a:cubicBezTo>
                  <a:cubicBezTo>
                    <a:pt x="3866" y="14750"/>
                    <a:pt x="4112" y="14740"/>
                    <a:pt x="4344" y="14750"/>
                  </a:cubicBezTo>
                  <a:cubicBezTo>
                    <a:pt x="4645" y="14770"/>
                    <a:pt x="4877" y="14809"/>
                    <a:pt x="5082" y="14888"/>
                  </a:cubicBezTo>
                  <a:cubicBezTo>
                    <a:pt x="4358" y="14986"/>
                    <a:pt x="3497" y="15006"/>
                    <a:pt x="2650" y="15015"/>
                  </a:cubicBezTo>
                  <a:cubicBezTo>
                    <a:pt x="2035" y="15025"/>
                    <a:pt x="1448" y="15035"/>
                    <a:pt x="915" y="15084"/>
                  </a:cubicBezTo>
                  <a:cubicBezTo>
                    <a:pt x="464" y="15114"/>
                    <a:pt x="464" y="15114"/>
                    <a:pt x="464" y="15114"/>
                  </a:cubicBezTo>
                  <a:cubicBezTo>
                    <a:pt x="915" y="15153"/>
                    <a:pt x="915" y="15153"/>
                    <a:pt x="915" y="15153"/>
                  </a:cubicBezTo>
                  <a:cubicBezTo>
                    <a:pt x="1106" y="15163"/>
                    <a:pt x="1325" y="15163"/>
                    <a:pt x="1543" y="15153"/>
                  </a:cubicBezTo>
                  <a:cubicBezTo>
                    <a:pt x="1803" y="15143"/>
                    <a:pt x="2049" y="15133"/>
                    <a:pt x="2199" y="15163"/>
                  </a:cubicBezTo>
                  <a:cubicBezTo>
                    <a:pt x="2049" y="15212"/>
                    <a:pt x="1899" y="15261"/>
                    <a:pt x="1748" y="15300"/>
                  </a:cubicBezTo>
                  <a:cubicBezTo>
                    <a:pt x="1557" y="15359"/>
                    <a:pt x="1366" y="15418"/>
                    <a:pt x="1174" y="15487"/>
                  </a:cubicBezTo>
                  <a:cubicBezTo>
                    <a:pt x="860" y="15595"/>
                    <a:pt x="860" y="15595"/>
                    <a:pt x="860" y="15595"/>
                  </a:cubicBezTo>
                  <a:cubicBezTo>
                    <a:pt x="1215" y="15556"/>
                    <a:pt x="1215" y="15556"/>
                    <a:pt x="1215" y="15556"/>
                  </a:cubicBezTo>
                  <a:cubicBezTo>
                    <a:pt x="1502" y="15517"/>
                    <a:pt x="1748" y="15428"/>
                    <a:pt x="1994" y="15349"/>
                  </a:cubicBezTo>
                  <a:cubicBezTo>
                    <a:pt x="2363" y="15222"/>
                    <a:pt x="2718" y="15104"/>
                    <a:pt x="3196" y="15123"/>
                  </a:cubicBezTo>
                  <a:cubicBezTo>
                    <a:pt x="3224" y="15133"/>
                    <a:pt x="3251" y="15133"/>
                    <a:pt x="3278" y="15133"/>
                  </a:cubicBezTo>
                  <a:cubicBezTo>
                    <a:pt x="3278" y="15143"/>
                    <a:pt x="3292" y="15163"/>
                    <a:pt x="3333" y="15182"/>
                  </a:cubicBezTo>
                  <a:cubicBezTo>
                    <a:pt x="3347" y="15182"/>
                    <a:pt x="3347" y="15182"/>
                    <a:pt x="3347" y="15182"/>
                  </a:cubicBezTo>
                  <a:cubicBezTo>
                    <a:pt x="3360" y="15182"/>
                    <a:pt x="3360" y="15182"/>
                    <a:pt x="3360" y="15182"/>
                  </a:cubicBezTo>
                  <a:cubicBezTo>
                    <a:pt x="3429" y="15173"/>
                    <a:pt x="3483" y="15173"/>
                    <a:pt x="3552" y="15173"/>
                  </a:cubicBezTo>
                  <a:cubicBezTo>
                    <a:pt x="3770" y="15202"/>
                    <a:pt x="3770" y="15202"/>
                    <a:pt x="3770" y="15202"/>
                  </a:cubicBezTo>
                  <a:cubicBezTo>
                    <a:pt x="3675" y="15163"/>
                    <a:pt x="3675" y="15163"/>
                    <a:pt x="3675" y="15163"/>
                  </a:cubicBezTo>
                  <a:cubicBezTo>
                    <a:pt x="3716" y="15163"/>
                    <a:pt x="3757" y="15153"/>
                    <a:pt x="3798" y="15153"/>
                  </a:cubicBezTo>
                  <a:cubicBezTo>
                    <a:pt x="3866" y="15153"/>
                    <a:pt x="3934" y="15143"/>
                    <a:pt x="4003" y="15143"/>
                  </a:cubicBezTo>
                  <a:cubicBezTo>
                    <a:pt x="3948" y="15182"/>
                    <a:pt x="3893" y="15222"/>
                    <a:pt x="3839" y="15261"/>
                  </a:cubicBezTo>
                  <a:cubicBezTo>
                    <a:pt x="3784" y="15300"/>
                    <a:pt x="3743" y="15340"/>
                    <a:pt x="3688" y="15369"/>
                  </a:cubicBezTo>
                  <a:cubicBezTo>
                    <a:pt x="3620" y="15418"/>
                    <a:pt x="3620" y="15418"/>
                    <a:pt x="3620" y="15418"/>
                  </a:cubicBezTo>
                  <a:cubicBezTo>
                    <a:pt x="3552" y="15458"/>
                    <a:pt x="3483" y="15487"/>
                    <a:pt x="3401" y="15507"/>
                  </a:cubicBezTo>
                  <a:cubicBezTo>
                    <a:pt x="3292" y="15536"/>
                    <a:pt x="3169" y="15536"/>
                    <a:pt x="3033" y="15546"/>
                  </a:cubicBezTo>
                  <a:cubicBezTo>
                    <a:pt x="2869" y="15556"/>
                    <a:pt x="2705" y="15566"/>
                    <a:pt x="2541" y="15615"/>
                  </a:cubicBezTo>
                  <a:cubicBezTo>
                    <a:pt x="2349" y="15674"/>
                    <a:pt x="2349" y="15674"/>
                    <a:pt x="2349" y="15674"/>
                  </a:cubicBezTo>
                  <a:cubicBezTo>
                    <a:pt x="2554" y="15684"/>
                    <a:pt x="2554" y="15684"/>
                    <a:pt x="2554" y="15684"/>
                  </a:cubicBezTo>
                  <a:cubicBezTo>
                    <a:pt x="2691" y="15684"/>
                    <a:pt x="2841" y="15674"/>
                    <a:pt x="2978" y="15664"/>
                  </a:cubicBezTo>
                  <a:cubicBezTo>
                    <a:pt x="3005" y="15654"/>
                    <a:pt x="3019" y="15654"/>
                    <a:pt x="3033" y="15654"/>
                  </a:cubicBezTo>
                  <a:cubicBezTo>
                    <a:pt x="2910" y="15684"/>
                    <a:pt x="2800" y="15723"/>
                    <a:pt x="2787" y="15792"/>
                  </a:cubicBezTo>
                  <a:cubicBezTo>
                    <a:pt x="2773" y="15821"/>
                    <a:pt x="2773" y="15821"/>
                    <a:pt x="2773" y="15821"/>
                  </a:cubicBezTo>
                  <a:cubicBezTo>
                    <a:pt x="2650" y="15900"/>
                    <a:pt x="2650" y="15900"/>
                    <a:pt x="2650" y="15900"/>
                  </a:cubicBezTo>
                  <a:cubicBezTo>
                    <a:pt x="2759" y="15880"/>
                    <a:pt x="2759" y="15880"/>
                    <a:pt x="2759" y="15880"/>
                  </a:cubicBezTo>
                  <a:cubicBezTo>
                    <a:pt x="2746" y="15910"/>
                    <a:pt x="2746" y="15910"/>
                    <a:pt x="2746" y="15910"/>
                  </a:cubicBezTo>
                  <a:cubicBezTo>
                    <a:pt x="2800" y="15860"/>
                    <a:pt x="2800" y="15860"/>
                    <a:pt x="2800" y="15860"/>
                  </a:cubicBezTo>
                  <a:cubicBezTo>
                    <a:pt x="2869" y="15851"/>
                    <a:pt x="2869" y="15851"/>
                    <a:pt x="2869" y="15851"/>
                  </a:cubicBezTo>
                  <a:cubicBezTo>
                    <a:pt x="3196" y="15782"/>
                    <a:pt x="3429" y="15634"/>
                    <a:pt x="3688" y="15467"/>
                  </a:cubicBezTo>
                  <a:cubicBezTo>
                    <a:pt x="3702" y="15458"/>
                    <a:pt x="3729" y="15438"/>
                    <a:pt x="3757" y="15418"/>
                  </a:cubicBezTo>
                  <a:cubicBezTo>
                    <a:pt x="3880" y="15349"/>
                    <a:pt x="4016" y="15271"/>
                    <a:pt x="4153" y="15202"/>
                  </a:cubicBezTo>
                  <a:cubicBezTo>
                    <a:pt x="4276" y="15143"/>
                    <a:pt x="4399" y="15114"/>
                    <a:pt x="4522" y="15094"/>
                  </a:cubicBezTo>
                  <a:cubicBezTo>
                    <a:pt x="5300" y="14976"/>
                    <a:pt x="6107" y="14858"/>
                    <a:pt x="6803" y="14740"/>
                  </a:cubicBezTo>
                  <a:cubicBezTo>
                    <a:pt x="6257" y="15153"/>
                    <a:pt x="5437" y="15349"/>
                    <a:pt x="4645" y="15536"/>
                  </a:cubicBezTo>
                  <a:cubicBezTo>
                    <a:pt x="4508" y="15575"/>
                    <a:pt x="4358" y="15605"/>
                    <a:pt x="4221" y="15644"/>
                  </a:cubicBezTo>
                  <a:cubicBezTo>
                    <a:pt x="3921" y="15723"/>
                    <a:pt x="3921" y="15723"/>
                    <a:pt x="3921" y="15723"/>
                  </a:cubicBezTo>
                  <a:cubicBezTo>
                    <a:pt x="4235" y="15713"/>
                    <a:pt x="4235" y="15713"/>
                    <a:pt x="4235" y="15713"/>
                  </a:cubicBezTo>
                  <a:cubicBezTo>
                    <a:pt x="4371" y="15713"/>
                    <a:pt x="4535" y="15674"/>
                    <a:pt x="4713" y="15644"/>
                  </a:cubicBezTo>
                  <a:cubicBezTo>
                    <a:pt x="4781" y="15634"/>
                    <a:pt x="4863" y="15615"/>
                    <a:pt x="4932" y="15605"/>
                  </a:cubicBezTo>
                  <a:cubicBezTo>
                    <a:pt x="4863" y="15654"/>
                    <a:pt x="4781" y="15703"/>
                    <a:pt x="4699" y="15752"/>
                  </a:cubicBezTo>
                  <a:cubicBezTo>
                    <a:pt x="4631" y="15792"/>
                    <a:pt x="4563" y="15831"/>
                    <a:pt x="4508" y="15880"/>
                  </a:cubicBezTo>
                  <a:cubicBezTo>
                    <a:pt x="4412" y="15949"/>
                    <a:pt x="4412" y="15949"/>
                    <a:pt x="4412" y="15949"/>
                  </a:cubicBezTo>
                  <a:cubicBezTo>
                    <a:pt x="4535" y="15939"/>
                    <a:pt x="4535" y="15939"/>
                    <a:pt x="4535" y="15939"/>
                  </a:cubicBezTo>
                  <a:cubicBezTo>
                    <a:pt x="4604" y="15939"/>
                    <a:pt x="4658" y="15910"/>
                    <a:pt x="4699" y="15880"/>
                  </a:cubicBezTo>
                  <a:cubicBezTo>
                    <a:pt x="4672" y="15910"/>
                    <a:pt x="4658" y="15929"/>
                    <a:pt x="4645" y="15959"/>
                  </a:cubicBezTo>
                  <a:cubicBezTo>
                    <a:pt x="4604" y="16067"/>
                    <a:pt x="4604" y="16067"/>
                    <a:pt x="4604" y="16067"/>
                  </a:cubicBezTo>
                  <a:cubicBezTo>
                    <a:pt x="4727" y="15998"/>
                    <a:pt x="4727" y="15998"/>
                    <a:pt x="4727" y="15998"/>
                  </a:cubicBezTo>
                  <a:cubicBezTo>
                    <a:pt x="4822" y="15939"/>
                    <a:pt x="4891" y="15860"/>
                    <a:pt x="4959" y="15782"/>
                  </a:cubicBezTo>
                  <a:cubicBezTo>
                    <a:pt x="5027" y="15684"/>
                    <a:pt x="5109" y="15595"/>
                    <a:pt x="5205" y="15546"/>
                  </a:cubicBezTo>
                  <a:cubicBezTo>
                    <a:pt x="5423" y="15487"/>
                    <a:pt x="5656" y="15418"/>
                    <a:pt x="5888" y="15340"/>
                  </a:cubicBezTo>
                  <a:cubicBezTo>
                    <a:pt x="5984" y="15310"/>
                    <a:pt x="6079" y="15281"/>
                    <a:pt x="6161" y="15251"/>
                  </a:cubicBezTo>
                  <a:cubicBezTo>
                    <a:pt x="5984" y="15379"/>
                    <a:pt x="5765" y="15487"/>
                    <a:pt x="5546" y="15595"/>
                  </a:cubicBezTo>
                  <a:cubicBezTo>
                    <a:pt x="5423" y="15664"/>
                    <a:pt x="5287" y="15723"/>
                    <a:pt x="5164" y="15802"/>
                  </a:cubicBezTo>
                  <a:cubicBezTo>
                    <a:pt x="4959" y="15910"/>
                    <a:pt x="4959" y="15910"/>
                    <a:pt x="4959" y="15910"/>
                  </a:cubicBezTo>
                  <a:cubicBezTo>
                    <a:pt x="5205" y="15860"/>
                    <a:pt x="5205" y="15860"/>
                    <a:pt x="5205" y="15860"/>
                  </a:cubicBezTo>
                  <a:cubicBezTo>
                    <a:pt x="5396" y="15811"/>
                    <a:pt x="5574" y="15723"/>
                    <a:pt x="5724" y="15634"/>
                  </a:cubicBezTo>
                  <a:cubicBezTo>
                    <a:pt x="5806" y="15595"/>
                    <a:pt x="5874" y="15556"/>
                    <a:pt x="5929" y="15526"/>
                  </a:cubicBezTo>
                  <a:cubicBezTo>
                    <a:pt x="5861" y="15723"/>
                    <a:pt x="5738" y="15870"/>
                    <a:pt x="5574" y="15969"/>
                  </a:cubicBezTo>
                  <a:cubicBezTo>
                    <a:pt x="5628" y="16028"/>
                    <a:pt x="5628" y="16028"/>
                    <a:pt x="5628" y="16028"/>
                  </a:cubicBezTo>
                  <a:cubicBezTo>
                    <a:pt x="5888" y="15919"/>
                    <a:pt x="6038" y="15723"/>
                    <a:pt x="6079" y="15438"/>
                  </a:cubicBezTo>
                  <a:cubicBezTo>
                    <a:pt x="6680" y="14947"/>
                    <a:pt x="7650" y="14455"/>
                    <a:pt x="8443" y="14062"/>
                  </a:cubicBezTo>
                  <a:cubicBezTo>
                    <a:pt x="8484" y="14042"/>
                    <a:pt x="8484" y="14042"/>
                    <a:pt x="8484" y="14042"/>
                  </a:cubicBezTo>
                  <a:cubicBezTo>
                    <a:pt x="8648" y="13964"/>
                    <a:pt x="8812" y="13895"/>
                    <a:pt x="8976" y="13826"/>
                  </a:cubicBezTo>
                  <a:cubicBezTo>
                    <a:pt x="9112" y="13767"/>
                    <a:pt x="9249" y="13708"/>
                    <a:pt x="9385" y="13649"/>
                  </a:cubicBezTo>
                  <a:cubicBezTo>
                    <a:pt x="9413" y="13630"/>
                    <a:pt x="9440" y="13620"/>
                    <a:pt x="9481" y="13600"/>
                  </a:cubicBezTo>
                  <a:cubicBezTo>
                    <a:pt x="9713" y="13482"/>
                    <a:pt x="9973" y="13345"/>
                    <a:pt x="10287" y="13364"/>
                  </a:cubicBezTo>
                  <a:cubicBezTo>
                    <a:pt x="10396" y="13364"/>
                    <a:pt x="10506" y="13394"/>
                    <a:pt x="10615" y="13433"/>
                  </a:cubicBezTo>
                  <a:cubicBezTo>
                    <a:pt x="10588" y="13885"/>
                    <a:pt x="10629" y="14327"/>
                    <a:pt x="10670" y="14760"/>
                  </a:cubicBezTo>
                  <a:cubicBezTo>
                    <a:pt x="10697" y="15015"/>
                    <a:pt x="10711" y="15271"/>
                    <a:pt x="10724" y="15526"/>
                  </a:cubicBezTo>
                  <a:cubicBezTo>
                    <a:pt x="10724" y="15585"/>
                    <a:pt x="10711" y="15654"/>
                    <a:pt x="10697" y="15723"/>
                  </a:cubicBezTo>
                  <a:cubicBezTo>
                    <a:pt x="10683" y="15802"/>
                    <a:pt x="10656" y="15890"/>
                    <a:pt x="10656" y="15969"/>
                  </a:cubicBezTo>
                  <a:cubicBezTo>
                    <a:pt x="10656" y="16028"/>
                    <a:pt x="10670" y="16106"/>
                    <a:pt x="10697" y="16195"/>
                  </a:cubicBezTo>
                  <a:cubicBezTo>
                    <a:pt x="10711" y="16332"/>
                    <a:pt x="10752" y="16480"/>
                    <a:pt x="10724" y="16607"/>
                  </a:cubicBezTo>
                  <a:cubicBezTo>
                    <a:pt x="10711" y="16814"/>
                    <a:pt x="10711" y="16814"/>
                    <a:pt x="10711" y="16814"/>
                  </a:cubicBezTo>
                  <a:cubicBezTo>
                    <a:pt x="10615" y="17561"/>
                    <a:pt x="10533" y="18337"/>
                    <a:pt x="10492" y="19064"/>
                  </a:cubicBezTo>
                  <a:cubicBezTo>
                    <a:pt x="10492" y="19153"/>
                    <a:pt x="10492" y="19251"/>
                    <a:pt x="10506" y="19329"/>
                  </a:cubicBezTo>
                  <a:cubicBezTo>
                    <a:pt x="10506" y="19516"/>
                    <a:pt x="10506" y="19683"/>
                    <a:pt x="10465" y="19850"/>
                  </a:cubicBezTo>
                  <a:cubicBezTo>
                    <a:pt x="10451" y="19831"/>
                    <a:pt x="10451" y="19831"/>
                    <a:pt x="10451" y="19831"/>
                  </a:cubicBezTo>
                  <a:cubicBezTo>
                    <a:pt x="10424" y="19831"/>
                    <a:pt x="10424" y="19831"/>
                    <a:pt x="10424" y="19831"/>
                  </a:cubicBezTo>
                  <a:cubicBezTo>
                    <a:pt x="10396" y="19831"/>
                    <a:pt x="10383" y="19850"/>
                    <a:pt x="10369" y="19860"/>
                  </a:cubicBezTo>
                  <a:cubicBezTo>
                    <a:pt x="10355" y="19870"/>
                    <a:pt x="10355" y="19870"/>
                    <a:pt x="10355" y="19870"/>
                  </a:cubicBezTo>
                  <a:cubicBezTo>
                    <a:pt x="10355" y="19880"/>
                    <a:pt x="10355" y="19880"/>
                    <a:pt x="10355" y="19880"/>
                  </a:cubicBezTo>
                  <a:cubicBezTo>
                    <a:pt x="10369" y="19968"/>
                    <a:pt x="10328" y="20027"/>
                    <a:pt x="10287" y="20086"/>
                  </a:cubicBezTo>
                  <a:cubicBezTo>
                    <a:pt x="10246" y="20135"/>
                    <a:pt x="10205" y="20184"/>
                    <a:pt x="10205" y="20273"/>
                  </a:cubicBezTo>
                  <a:cubicBezTo>
                    <a:pt x="10164" y="20263"/>
                    <a:pt x="10137" y="20273"/>
                    <a:pt x="10096" y="20273"/>
                  </a:cubicBezTo>
                  <a:cubicBezTo>
                    <a:pt x="10082" y="20273"/>
                    <a:pt x="10082" y="20273"/>
                    <a:pt x="10082" y="20273"/>
                  </a:cubicBezTo>
                  <a:cubicBezTo>
                    <a:pt x="10082" y="20253"/>
                    <a:pt x="10069" y="20234"/>
                    <a:pt x="10055" y="20214"/>
                  </a:cubicBezTo>
                  <a:cubicBezTo>
                    <a:pt x="10028" y="20194"/>
                    <a:pt x="9973" y="20175"/>
                    <a:pt x="9905" y="20175"/>
                  </a:cubicBezTo>
                  <a:cubicBezTo>
                    <a:pt x="9782" y="20184"/>
                    <a:pt x="9782" y="20184"/>
                    <a:pt x="9782" y="20184"/>
                  </a:cubicBezTo>
                  <a:cubicBezTo>
                    <a:pt x="9850" y="20234"/>
                    <a:pt x="9850" y="20234"/>
                    <a:pt x="9850" y="20234"/>
                  </a:cubicBezTo>
                  <a:cubicBezTo>
                    <a:pt x="9864" y="20263"/>
                    <a:pt x="9891" y="20273"/>
                    <a:pt x="9905" y="20283"/>
                  </a:cubicBezTo>
                  <a:cubicBezTo>
                    <a:pt x="9932" y="20292"/>
                    <a:pt x="9932" y="20292"/>
                    <a:pt x="9959" y="20342"/>
                  </a:cubicBezTo>
                  <a:cubicBezTo>
                    <a:pt x="9864" y="20420"/>
                    <a:pt x="9864" y="20509"/>
                    <a:pt x="9932" y="20597"/>
                  </a:cubicBezTo>
                  <a:cubicBezTo>
                    <a:pt x="9891" y="20617"/>
                    <a:pt x="9877" y="20636"/>
                    <a:pt x="9850" y="20646"/>
                  </a:cubicBezTo>
                  <a:cubicBezTo>
                    <a:pt x="9850" y="20627"/>
                    <a:pt x="9850" y="20597"/>
                    <a:pt x="9823" y="20577"/>
                  </a:cubicBezTo>
                  <a:cubicBezTo>
                    <a:pt x="9795" y="20548"/>
                    <a:pt x="9795" y="20548"/>
                    <a:pt x="9795" y="20548"/>
                  </a:cubicBezTo>
                  <a:cubicBezTo>
                    <a:pt x="9754" y="20577"/>
                    <a:pt x="9754" y="20577"/>
                    <a:pt x="9754" y="20577"/>
                  </a:cubicBezTo>
                  <a:cubicBezTo>
                    <a:pt x="9741" y="20577"/>
                    <a:pt x="9727" y="20587"/>
                    <a:pt x="9727" y="20587"/>
                  </a:cubicBezTo>
                  <a:cubicBezTo>
                    <a:pt x="9727" y="20577"/>
                    <a:pt x="9727" y="20558"/>
                    <a:pt x="9741" y="20519"/>
                  </a:cubicBezTo>
                  <a:cubicBezTo>
                    <a:pt x="9782" y="20460"/>
                    <a:pt x="9782" y="20460"/>
                    <a:pt x="9782" y="20460"/>
                  </a:cubicBezTo>
                  <a:cubicBezTo>
                    <a:pt x="9700" y="20469"/>
                    <a:pt x="9700" y="20469"/>
                    <a:pt x="9700" y="20469"/>
                  </a:cubicBezTo>
                  <a:cubicBezTo>
                    <a:pt x="9590" y="20479"/>
                    <a:pt x="9563" y="20548"/>
                    <a:pt x="9549" y="20597"/>
                  </a:cubicBezTo>
                  <a:cubicBezTo>
                    <a:pt x="9549" y="20597"/>
                    <a:pt x="9549" y="20597"/>
                    <a:pt x="9549" y="20597"/>
                  </a:cubicBezTo>
                  <a:cubicBezTo>
                    <a:pt x="9549" y="20587"/>
                    <a:pt x="9536" y="20587"/>
                    <a:pt x="9522" y="20577"/>
                  </a:cubicBezTo>
                  <a:cubicBezTo>
                    <a:pt x="9481" y="20558"/>
                    <a:pt x="9481" y="20548"/>
                    <a:pt x="9495" y="20528"/>
                  </a:cubicBezTo>
                  <a:cubicBezTo>
                    <a:pt x="9672" y="20361"/>
                    <a:pt x="9672" y="20361"/>
                    <a:pt x="9672" y="20361"/>
                  </a:cubicBezTo>
                  <a:cubicBezTo>
                    <a:pt x="9440" y="20479"/>
                    <a:pt x="9440" y="20479"/>
                    <a:pt x="9440" y="20479"/>
                  </a:cubicBezTo>
                  <a:cubicBezTo>
                    <a:pt x="9413" y="20489"/>
                    <a:pt x="9372" y="20489"/>
                    <a:pt x="9331" y="20479"/>
                  </a:cubicBezTo>
                  <a:cubicBezTo>
                    <a:pt x="9303" y="20479"/>
                    <a:pt x="9276" y="20479"/>
                    <a:pt x="9262" y="20479"/>
                  </a:cubicBezTo>
                  <a:cubicBezTo>
                    <a:pt x="9181" y="20479"/>
                    <a:pt x="9140" y="20509"/>
                    <a:pt x="9126" y="20558"/>
                  </a:cubicBezTo>
                  <a:cubicBezTo>
                    <a:pt x="9099" y="20636"/>
                    <a:pt x="9099" y="20636"/>
                    <a:pt x="9099" y="20636"/>
                  </a:cubicBezTo>
                  <a:cubicBezTo>
                    <a:pt x="9194" y="20597"/>
                    <a:pt x="9194" y="20597"/>
                    <a:pt x="9194" y="20597"/>
                  </a:cubicBezTo>
                  <a:cubicBezTo>
                    <a:pt x="9249" y="20577"/>
                    <a:pt x="9317" y="20577"/>
                    <a:pt x="9358" y="20597"/>
                  </a:cubicBezTo>
                  <a:cubicBezTo>
                    <a:pt x="9303" y="20607"/>
                    <a:pt x="9276" y="20656"/>
                    <a:pt x="9235" y="20695"/>
                  </a:cubicBezTo>
                  <a:cubicBezTo>
                    <a:pt x="9208" y="20735"/>
                    <a:pt x="9167" y="20784"/>
                    <a:pt x="9140" y="20784"/>
                  </a:cubicBezTo>
                  <a:cubicBezTo>
                    <a:pt x="9126" y="20784"/>
                    <a:pt x="9112" y="20784"/>
                    <a:pt x="9099" y="20774"/>
                  </a:cubicBezTo>
                  <a:cubicBezTo>
                    <a:pt x="9017" y="20725"/>
                    <a:pt x="9017" y="20725"/>
                    <a:pt x="9017" y="20725"/>
                  </a:cubicBezTo>
                  <a:cubicBezTo>
                    <a:pt x="9058" y="20695"/>
                    <a:pt x="9099" y="20676"/>
                    <a:pt x="9085" y="20636"/>
                  </a:cubicBezTo>
                  <a:cubicBezTo>
                    <a:pt x="9085" y="20627"/>
                    <a:pt x="9071" y="20607"/>
                    <a:pt x="9030" y="20597"/>
                  </a:cubicBezTo>
                  <a:cubicBezTo>
                    <a:pt x="9003" y="20587"/>
                    <a:pt x="9003" y="20587"/>
                    <a:pt x="9003" y="20587"/>
                  </a:cubicBezTo>
                  <a:cubicBezTo>
                    <a:pt x="8976" y="20607"/>
                    <a:pt x="8976" y="20607"/>
                    <a:pt x="8976" y="20607"/>
                  </a:cubicBezTo>
                  <a:cubicBezTo>
                    <a:pt x="8962" y="20597"/>
                    <a:pt x="8948" y="20577"/>
                    <a:pt x="8921" y="20577"/>
                  </a:cubicBezTo>
                  <a:cubicBezTo>
                    <a:pt x="8866" y="20568"/>
                    <a:pt x="8866" y="20568"/>
                    <a:pt x="8866" y="20568"/>
                  </a:cubicBezTo>
                  <a:cubicBezTo>
                    <a:pt x="8853" y="20597"/>
                    <a:pt x="8853" y="20597"/>
                    <a:pt x="8853" y="20597"/>
                  </a:cubicBezTo>
                  <a:cubicBezTo>
                    <a:pt x="8853" y="20607"/>
                    <a:pt x="8853" y="20617"/>
                    <a:pt x="8839" y="20627"/>
                  </a:cubicBezTo>
                  <a:cubicBezTo>
                    <a:pt x="8839" y="20627"/>
                    <a:pt x="8825" y="20627"/>
                    <a:pt x="8825" y="20617"/>
                  </a:cubicBezTo>
                  <a:cubicBezTo>
                    <a:pt x="8798" y="20607"/>
                    <a:pt x="8798" y="20607"/>
                    <a:pt x="8798" y="20607"/>
                  </a:cubicBezTo>
                  <a:cubicBezTo>
                    <a:pt x="8771" y="20617"/>
                    <a:pt x="8771" y="20617"/>
                    <a:pt x="8771" y="20617"/>
                  </a:cubicBezTo>
                  <a:cubicBezTo>
                    <a:pt x="8730" y="20646"/>
                    <a:pt x="8689" y="20666"/>
                    <a:pt x="8675" y="20695"/>
                  </a:cubicBezTo>
                  <a:cubicBezTo>
                    <a:pt x="8661" y="20705"/>
                    <a:pt x="8634" y="20725"/>
                    <a:pt x="8634" y="20725"/>
                  </a:cubicBezTo>
                  <a:cubicBezTo>
                    <a:pt x="8620" y="20725"/>
                    <a:pt x="8620" y="20725"/>
                    <a:pt x="8607" y="20715"/>
                  </a:cubicBezTo>
                  <a:cubicBezTo>
                    <a:pt x="8593" y="20715"/>
                    <a:pt x="8566" y="20705"/>
                    <a:pt x="8538" y="20705"/>
                  </a:cubicBezTo>
                  <a:cubicBezTo>
                    <a:pt x="8443" y="20705"/>
                    <a:pt x="8333" y="20774"/>
                    <a:pt x="8265" y="20813"/>
                  </a:cubicBezTo>
                  <a:cubicBezTo>
                    <a:pt x="8265" y="20813"/>
                    <a:pt x="8265" y="20813"/>
                    <a:pt x="8265" y="20813"/>
                  </a:cubicBezTo>
                  <a:cubicBezTo>
                    <a:pt x="8211" y="20813"/>
                    <a:pt x="8211" y="20813"/>
                    <a:pt x="8211" y="20813"/>
                  </a:cubicBezTo>
                  <a:cubicBezTo>
                    <a:pt x="8197" y="20813"/>
                    <a:pt x="8197" y="20813"/>
                    <a:pt x="8197" y="20813"/>
                  </a:cubicBezTo>
                  <a:cubicBezTo>
                    <a:pt x="8170" y="20804"/>
                    <a:pt x="8142" y="20794"/>
                    <a:pt x="8088" y="20794"/>
                  </a:cubicBezTo>
                  <a:cubicBezTo>
                    <a:pt x="7992" y="20813"/>
                    <a:pt x="7924" y="20862"/>
                    <a:pt x="7855" y="20902"/>
                  </a:cubicBezTo>
                  <a:cubicBezTo>
                    <a:pt x="7814" y="20931"/>
                    <a:pt x="7773" y="20951"/>
                    <a:pt x="7732" y="20971"/>
                  </a:cubicBezTo>
                  <a:cubicBezTo>
                    <a:pt x="7678" y="20971"/>
                    <a:pt x="7623" y="20961"/>
                    <a:pt x="7568" y="20951"/>
                  </a:cubicBezTo>
                  <a:cubicBezTo>
                    <a:pt x="7473" y="20931"/>
                    <a:pt x="7377" y="20921"/>
                    <a:pt x="7295" y="20921"/>
                  </a:cubicBezTo>
                  <a:cubicBezTo>
                    <a:pt x="7172" y="20921"/>
                    <a:pt x="7090" y="20951"/>
                    <a:pt x="7022" y="21020"/>
                  </a:cubicBezTo>
                  <a:cubicBezTo>
                    <a:pt x="6967" y="21079"/>
                    <a:pt x="6967" y="21079"/>
                    <a:pt x="6967" y="21079"/>
                  </a:cubicBezTo>
                  <a:cubicBezTo>
                    <a:pt x="7077" y="21079"/>
                    <a:pt x="7077" y="21079"/>
                    <a:pt x="7077" y="21079"/>
                  </a:cubicBezTo>
                  <a:cubicBezTo>
                    <a:pt x="7240" y="21069"/>
                    <a:pt x="7377" y="21069"/>
                    <a:pt x="7514" y="21069"/>
                  </a:cubicBezTo>
                  <a:cubicBezTo>
                    <a:pt x="7568" y="21069"/>
                    <a:pt x="7623" y="21069"/>
                    <a:pt x="7678" y="21069"/>
                  </a:cubicBezTo>
                  <a:cubicBezTo>
                    <a:pt x="7691" y="21069"/>
                    <a:pt x="7691" y="21069"/>
                    <a:pt x="7691" y="21069"/>
                  </a:cubicBezTo>
                  <a:cubicBezTo>
                    <a:pt x="7801" y="21059"/>
                    <a:pt x="7910" y="21059"/>
                    <a:pt x="8019" y="21049"/>
                  </a:cubicBezTo>
                  <a:cubicBezTo>
                    <a:pt x="8006" y="21069"/>
                    <a:pt x="8006" y="21079"/>
                    <a:pt x="8019" y="21098"/>
                  </a:cubicBezTo>
                  <a:cubicBezTo>
                    <a:pt x="8019" y="21108"/>
                    <a:pt x="8033" y="21128"/>
                    <a:pt x="8074" y="21138"/>
                  </a:cubicBezTo>
                  <a:cubicBezTo>
                    <a:pt x="8101" y="21138"/>
                    <a:pt x="8101" y="21138"/>
                    <a:pt x="8101" y="21138"/>
                  </a:cubicBezTo>
                  <a:cubicBezTo>
                    <a:pt x="8115" y="21128"/>
                    <a:pt x="8115" y="21128"/>
                    <a:pt x="8115" y="21128"/>
                  </a:cubicBezTo>
                  <a:cubicBezTo>
                    <a:pt x="8129" y="21128"/>
                    <a:pt x="8129" y="21128"/>
                    <a:pt x="8142" y="21128"/>
                  </a:cubicBezTo>
                  <a:cubicBezTo>
                    <a:pt x="8156" y="21118"/>
                    <a:pt x="8183" y="21118"/>
                    <a:pt x="8197" y="21108"/>
                  </a:cubicBezTo>
                  <a:cubicBezTo>
                    <a:pt x="8224" y="21157"/>
                    <a:pt x="8224" y="21216"/>
                    <a:pt x="8224" y="21256"/>
                  </a:cubicBezTo>
                  <a:cubicBezTo>
                    <a:pt x="8238" y="21354"/>
                    <a:pt x="8238" y="21354"/>
                    <a:pt x="8238" y="21354"/>
                  </a:cubicBezTo>
                  <a:cubicBezTo>
                    <a:pt x="8320" y="21275"/>
                    <a:pt x="8320" y="21275"/>
                    <a:pt x="8320" y="21275"/>
                  </a:cubicBezTo>
                  <a:cubicBezTo>
                    <a:pt x="8347" y="21236"/>
                    <a:pt x="8361" y="21197"/>
                    <a:pt x="8361" y="21147"/>
                  </a:cubicBezTo>
                  <a:cubicBezTo>
                    <a:pt x="8361" y="21118"/>
                    <a:pt x="8374" y="21079"/>
                    <a:pt x="8388" y="21059"/>
                  </a:cubicBezTo>
                  <a:cubicBezTo>
                    <a:pt x="8388" y="21069"/>
                    <a:pt x="8388" y="21079"/>
                    <a:pt x="8388" y="21088"/>
                  </a:cubicBezTo>
                  <a:cubicBezTo>
                    <a:pt x="8374" y="21118"/>
                    <a:pt x="8361" y="21147"/>
                    <a:pt x="8402" y="21177"/>
                  </a:cubicBezTo>
                  <a:cubicBezTo>
                    <a:pt x="8456" y="21236"/>
                    <a:pt x="8456" y="21236"/>
                    <a:pt x="8456" y="21236"/>
                  </a:cubicBezTo>
                  <a:cubicBezTo>
                    <a:pt x="8484" y="21157"/>
                    <a:pt x="8484" y="21157"/>
                    <a:pt x="8484" y="21157"/>
                  </a:cubicBezTo>
                  <a:cubicBezTo>
                    <a:pt x="8484" y="21157"/>
                    <a:pt x="8484" y="21157"/>
                    <a:pt x="8484" y="21157"/>
                  </a:cubicBezTo>
                  <a:cubicBezTo>
                    <a:pt x="8497" y="21157"/>
                    <a:pt x="8525" y="21167"/>
                    <a:pt x="8538" y="21167"/>
                  </a:cubicBezTo>
                  <a:cubicBezTo>
                    <a:pt x="8525" y="21216"/>
                    <a:pt x="8511" y="21285"/>
                    <a:pt x="8538" y="21315"/>
                  </a:cubicBezTo>
                  <a:cubicBezTo>
                    <a:pt x="8552" y="21334"/>
                    <a:pt x="8552" y="21334"/>
                    <a:pt x="8552" y="21334"/>
                  </a:cubicBezTo>
                  <a:cubicBezTo>
                    <a:pt x="8579" y="21334"/>
                    <a:pt x="8579" y="21334"/>
                    <a:pt x="8579" y="21334"/>
                  </a:cubicBezTo>
                  <a:cubicBezTo>
                    <a:pt x="8620" y="21334"/>
                    <a:pt x="8634" y="21315"/>
                    <a:pt x="8634" y="21305"/>
                  </a:cubicBezTo>
                  <a:cubicBezTo>
                    <a:pt x="8648" y="21295"/>
                    <a:pt x="8648" y="21295"/>
                    <a:pt x="8648" y="21295"/>
                  </a:cubicBezTo>
                  <a:cubicBezTo>
                    <a:pt x="8648" y="21285"/>
                    <a:pt x="8648" y="21285"/>
                    <a:pt x="8648" y="21285"/>
                  </a:cubicBezTo>
                  <a:cubicBezTo>
                    <a:pt x="8648" y="21275"/>
                    <a:pt x="8648" y="21246"/>
                    <a:pt x="8648" y="21226"/>
                  </a:cubicBezTo>
                  <a:cubicBezTo>
                    <a:pt x="8661" y="21236"/>
                    <a:pt x="8661" y="21236"/>
                    <a:pt x="8661" y="21246"/>
                  </a:cubicBezTo>
                  <a:cubicBezTo>
                    <a:pt x="8702" y="21265"/>
                    <a:pt x="8730" y="21285"/>
                    <a:pt x="8771" y="21285"/>
                  </a:cubicBezTo>
                  <a:cubicBezTo>
                    <a:pt x="8798" y="21285"/>
                    <a:pt x="8825" y="21275"/>
                    <a:pt x="8853" y="21246"/>
                  </a:cubicBezTo>
                  <a:cubicBezTo>
                    <a:pt x="8880" y="21206"/>
                    <a:pt x="8880" y="21206"/>
                    <a:pt x="8880" y="21206"/>
                  </a:cubicBezTo>
                  <a:cubicBezTo>
                    <a:pt x="8825" y="21197"/>
                    <a:pt x="8825" y="21197"/>
                    <a:pt x="8825" y="21197"/>
                  </a:cubicBezTo>
                  <a:cubicBezTo>
                    <a:pt x="8825" y="21187"/>
                    <a:pt x="8812" y="21187"/>
                    <a:pt x="8798" y="21187"/>
                  </a:cubicBezTo>
                  <a:cubicBezTo>
                    <a:pt x="8812" y="21177"/>
                    <a:pt x="8825" y="21167"/>
                    <a:pt x="8853" y="21147"/>
                  </a:cubicBezTo>
                  <a:cubicBezTo>
                    <a:pt x="8866" y="21128"/>
                    <a:pt x="8907" y="21098"/>
                    <a:pt x="8935" y="21079"/>
                  </a:cubicBezTo>
                  <a:cubicBezTo>
                    <a:pt x="8935" y="21098"/>
                    <a:pt x="8948" y="21118"/>
                    <a:pt x="8962" y="21138"/>
                  </a:cubicBezTo>
                  <a:cubicBezTo>
                    <a:pt x="8976" y="21157"/>
                    <a:pt x="8989" y="21177"/>
                    <a:pt x="9003" y="21206"/>
                  </a:cubicBezTo>
                  <a:cubicBezTo>
                    <a:pt x="9003" y="21216"/>
                    <a:pt x="8976" y="21216"/>
                    <a:pt x="8976" y="21216"/>
                  </a:cubicBezTo>
                  <a:cubicBezTo>
                    <a:pt x="8935" y="21226"/>
                    <a:pt x="8866" y="21246"/>
                    <a:pt x="8866" y="21305"/>
                  </a:cubicBezTo>
                  <a:cubicBezTo>
                    <a:pt x="8880" y="21344"/>
                    <a:pt x="8880" y="21344"/>
                    <a:pt x="8880" y="21344"/>
                  </a:cubicBezTo>
                  <a:cubicBezTo>
                    <a:pt x="8935" y="21334"/>
                    <a:pt x="8935" y="21334"/>
                    <a:pt x="8935" y="21334"/>
                  </a:cubicBezTo>
                  <a:cubicBezTo>
                    <a:pt x="8935" y="21334"/>
                    <a:pt x="8948" y="21334"/>
                    <a:pt x="8962" y="21334"/>
                  </a:cubicBezTo>
                  <a:cubicBezTo>
                    <a:pt x="8948" y="21354"/>
                    <a:pt x="8948" y="21354"/>
                    <a:pt x="8948" y="21354"/>
                  </a:cubicBezTo>
                  <a:cubicBezTo>
                    <a:pt x="9030" y="21354"/>
                    <a:pt x="9030" y="21354"/>
                    <a:pt x="9030" y="21354"/>
                  </a:cubicBezTo>
                  <a:cubicBezTo>
                    <a:pt x="9085" y="21354"/>
                    <a:pt x="9112" y="21334"/>
                    <a:pt x="9126" y="21305"/>
                  </a:cubicBezTo>
                  <a:cubicBezTo>
                    <a:pt x="9126" y="21315"/>
                    <a:pt x="9140" y="21315"/>
                    <a:pt x="9140" y="21315"/>
                  </a:cubicBezTo>
                  <a:cubicBezTo>
                    <a:pt x="9194" y="21324"/>
                    <a:pt x="9194" y="21324"/>
                    <a:pt x="9194" y="21324"/>
                  </a:cubicBezTo>
                  <a:cubicBezTo>
                    <a:pt x="9208" y="21295"/>
                    <a:pt x="9208" y="21295"/>
                    <a:pt x="9208" y="21295"/>
                  </a:cubicBezTo>
                  <a:cubicBezTo>
                    <a:pt x="9222" y="21265"/>
                    <a:pt x="9235" y="21246"/>
                    <a:pt x="9249" y="21226"/>
                  </a:cubicBezTo>
                  <a:cubicBezTo>
                    <a:pt x="9276" y="21197"/>
                    <a:pt x="9303" y="21177"/>
                    <a:pt x="9303" y="21147"/>
                  </a:cubicBezTo>
                  <a:cubicBezTo>
                    <a:pt x="9303" y="21256"/>
                    <a:pt x="9249" y="21403"/>
                    <a:pt x="9126" y="21511"/>
                  </a:cubicBezTo>
                  <a:cubicBezTo>
                    <a:pt x="9017" y="21600"/>
                    <a:pt x="9017" y="21600"/>
                    <a:pt x="9017" y="21600"/>
                  </a:cubicBezTo>
                  <a:cubicBezTo>
                    <a:pt x="9181" y="21560"/>
                    <a:pt x="9181" y="21560"/>
                    <a:pt x="9181" y="21560"/>
                  </a:cubicBezTo>
                  <a:cubicBezTo>
                    <a:pt x="9276" y="21541"/>
                    <a:pt x="9317" y="21491"/>
                    <a:pt x="9358" y="21452"/>
                  </a:cubicBezTo>
                  <a:cubicBezTo>
                    <a:pt x="9385" y="21423"/>
                    <a:pt x="9413" y="21403"/>
                    <a:pt x="9440" y="21383"/>
                  </a:cubicBezTo>
                  <a:cubicBezTo>
                    <a:pt x="9454" y="21393"/>
                    <a:pt x="9481" y="21403"/>
                    <a:pt x="9495" y="21403"/>
                  </a:cubicBezTo>
                  <a:cubicBezTo>
                    <a:pt x="9467" y="21432"/>
                    <a:pt x="9467" y="21432"/>
                    <a:pt x="9467" y="21432"/>
                  </a:cubicBezTo>
                  <a:cubicBezTo>
                    <a:pt x="9522" y="21423"/>
                    <a:pt x="9522" y="21423"/>
                    <a:pt x="9522" y="21423"/>
                  </a:cubicBezTo>
                  <a:cubicBezTo>
                    <a:pt x="9522" y="21482"/>
                    <a:pt x="9522" y="21482"/>
                    <a:pt x="9522" y="21482"/>
                  </a:cubicBezTo>
                  <a:cubicBezTo>
                    <a:pt x="9563" y="21413"/>
                    <a:pt x="9563" y="21413"/>
                    <a:pt x="9563" y="21413"/>
                  </a:cubicBezTo>
                  <a:cubicBezTo>
                    <a:pt x="9604" y="21403"/>
                    <a:pt x="9604" y="21403"/>
                    <a:pt x="9604" y="21403"/>
                  </a:cubicBezTo>
                  <a:cubicBezTo>
                    <a:pt x="9700" y="21383"/>
                    <a:pt x="9768" y="21344"/>
                    <a:pt x="9850" y="21295"/>
                  </a:cubicBezTo>
                  <a:cubicBezTo>
                    <a:pt x="9905" y="21256"/>
                    <a:pt x="9973" y="21216"/>
                    <a:pt x="10041" y="21206"/>
                  </a:cubicBezTo>
                  <a:cubicBezTo>
                    <a:pt x="10000" y="21226"/>
                    <a:pt x="9973" y="21256"/>
                    <a:pt x="10000" y="21315"/>
                  </a:cubicBezTo>
                  <a:cubicBezTo>
                    <a:pt x="10000" y="21324"/>
                    <a:pt x="10000" y="21324"/>
                    <a:pt x="10000" y="21324"/>
                  </a:cubicBezTo>
                  <a:cubicBezTo>
                    <a:pt x="10014" y="21334"/>
                    <a:pt x="10014" y="21334"/>
                    <a:pt x="10014" y="21334"/>
                  </a:cubicBezTo>
                  <a:cubicBezTo>
                    <a:pt x="10028" y="21344"/>
                    <a:pt x="10041" y="21354"/>
                    <a:pt x="10069" y="21354"/>
                  </a:cubicBezTo>
                  <a:cubicBezTo>
                    <a:pt x="10123" y="21354"/>
                    <a:pt x="10137" y="21305"/>
                    <a:pt x="10164" y="21265"/>
                  </a:cubicBezTo>
                  <a:cubicBezTo>
                    <a:pt x="10164" y="21256"/>
                    <a:pt x="10164" y="21246"/>
                    <a:pt x="10164" y="21246"/>
                  </a:cubicBezTo>
                  <a:cubicBezTo>
                    <a:pt x="10164" y="21256"/>
                    <a:pt x="10178" y="21256"/>
                    <a:pt x="10178" y="21265"/>
                  </a:cubicBezTo>
                  <a:cubicBezTo>
                    <a:pt x="10192" y="21295"/>
                    <a:pt x="10205" y="21344"/>
                    <a:pt x="10260" y="21354"/>
                  </a:cubicBezTo>
                  <a:cubicBezTo>
                    <a:pt x="10274" y="21364"/>
                    <a:pt x="10287" y="21364"/>
                    <a:pt x="10314" y="21364"/>
                  </a:cubicBezTo>
                  <a:cubicBezTo>
                    <a:pt x="10328" y="21423"/>
                    <a:pt x="10328" y="21423"/>
                    <a:pt x="10328" y="21423"/>
                  </a:cubicBezTo>
                  <a:cubicBezTo>
                    <a:pt x="10342" y="21364"/>
                    <a:pt x="10342" y="21364"/>
                    <a:pt x="10342" y="21364"/>
                  </a:cubicBezTo>
                  <a:cubicBezTo>
                    <a:pt x="10410" y="21354"/>
                    <a:pt x="10506" y="21324"/>
                    <a:pt x="10519" y="21275"/>
                  </a:cubicBezTo>
                  <a:cubicBezTo>
                    <a:pt x="10519" y="21265"/>
                    <a:pt x="10519" y="21265"/>
                    <a:pt x="10519" y="21265"/>
                  </a:cubicBezTo>
                  <a:cubicBezTo>
                    <a:pt x="10601" y="21265"/>
                    <a:pt x="10601" y="21265"/>
                    <a:pt x="10601" y="21265"/>
                  </a:cubicBezTo>
                  <a:cubicBezTo>
                    <a:pt x="10601" y="21246"/>
                    <a:pt x="10601" y="21246"/>
                    <a:pt x="10601" y="21246"/>
                  </a:cubicBezTo>
                  <a:cubicBezTo>
                    <a:pt x="10601" y="21236"/>
                    <a:pt x="10615" y="21226"/>
                    <a:pt x="10615" y="21216"/>
                  </a:cubicBezTo>
                  <a:cubicBezTo>
                    <a:pt x="10629" y="21236"/>
                    <a:pt x="10642" y="21246"/>
                    <a:pt x="10656" y="21265"/>
                  </a:cubicBezTo>
                  <a:cubicBezTo>
                    <a:pt x="10670" y="21285"/>
                    <a:pt x="10683" y="21315"/>
                    <a:pt x="10697" y="21344"/>
                  </a:cubicBezTo>
                  <a:cubicBezTo>
                    <a:pt x="10697" y="21373"/>
                    <a:pt x="10697" y="21373"/>
                    <a:pt x="10697" y="21373"/>
                  </a:cubicBezTo>
                  <a:cubicBezTo>
                    <a:pt x="10738" y="21373"/>
                    <a:pt x="10738" y="21373"/>
                    <a:pt x="10738" y="21373"/>
                  </a:cubicBezTo>
                  <a:cubicBezTo>
                    <a:pt x="10752" y="21373"/>
                    <a:pt x="10779" y="21373"/>
                    <a:pt x="10793" y="21373"/>
                  </a:cubicBezTo>
                  <a:cubicBezTo>
                    <a:pt x="10820" y="21373"/>
                    <a:pt x="10875" y="21364"/>
                    <a:pt x="10916" y="21354"/>
                  </a:cubicBezTo>
                  <a:cubicBezTo>
                    <a:pt x="10902" y="21373"/>
                    <a:pt x="10902" y="21373"/>
                    <a:pt x="10902" y="21373"/>
                  </a:cubicBezTo>
                  <a:cubicBezTo>
                    <a:pt x="10984" y="21373"/>
                    <a:pt x="10984" y="21373"/>
                    <a:pt x="10984" y="21373"/>
                  </a:cubicBezTo>
                  <a:cubicBezTo>
                    <a:pt x="11052" y="21364"/>
                    <a:pt x="11121" y="21354"/>
                    <a:pt x="11175" y="21344"/>
                  </a:cubicBezTo>
                  <a:cubicBezTo>
                    <a:pt x="11216" y="21334"/>
                    <a:pt x="11271" y="21324"/>
                    <a:pt x="11325" y="21324"/>
                  </a:cubicBezTo>
                  <a:cubicBezTo>
                    <a:pt x="11298" y="21344"/>
                    <a:pt x="11257" y="21364"/>
                    <a:pt x="11257" y="21403"/>
                  </a:cubicBezTo>
                  <a:cubicBezTo>
                    <a:pt x="11244" y="21462"/>
                    <a:pt x="11244" y="21462"/>
                    <a:pt x="11244" y="21462"/>
                  </a:cubicBezTo>
                  <a:cubicBezTo>
                    <a:pt x="11325" y="21442"/>
                    <a:pt x="11325" y="21442"/>
                    <a:pt x="11325" y="21442"/>
                  </a:cubicBezTo>
                  <a:cubicBezTo>
                    <a:pt x="11353" y="21432"/>
                    <a:pt x="11394" y="21413"/>
                    <a:pt x="11435" y="21383"/>
                  </a:cubicBezTo>
                  <a:cubicBezTo>
                    <a:pt x="11489" y="21383"/>
                    <a:pt x="11489" y="21383"/>
                    <a:pt x="11489" y="21383"/>
                  </a:cubicBezTo>
                  <a:cubicBezTo>
                    <a:pt x="11571" y="21373"/>
                    <a:pt x="11626" y="21334"/>
                    <a:pt x="11653" y="21305"/>
                  </a:cubicBezTo>
                  <a:cubicBezTo>
                    <a:pt x="11694" y="21285"/>
                    <a:pt x="11694" y="21285"/>
                    <a:pt x="11694" y="21285"/>
                  </a:cubicBezTo>
                  <a:cubicBezTo>
                    <a:pt x="11667" y="21275"/>
                    <a:pt x="11667" y="21275"/>
                    <a:pt x="11667" y="21275"/>
                  </a:cubicBezTo>
                  <a:cubicBezTo>
                    <a:pt x="11667" y="21275"/>
                    <a:pt x="11681" y="21265"/>
                    <a:pt x="11681" y="21256"/>
                  </a:cubicBezTo>
                  <a:cubicBezTo>
                    <a:pt x="11694" y="21246"/>
                    <a:pt x="11708" y="21226"/>
                    <a:pt x="11722" y="21206"/>
                  </a:cubicBezTo>
                  <a:cubicBezTo>
                    <a:pt x="11735" y="21256"/>
                    <a:pt x="11749" y="21295"/>
                    <a:pt x="11790" y="21295"/>
                  </a:cubicBezTo>
                  <a:cubicBezTo>
                    <a:pt x="11817" y="21295"/>
                    <a:pt x="11845" y="21285"/>
                    <a:pt x="11858" y="21256"/>
                  </a:cubicBezTo>
                  <a:cubicBezTo>
                    <a:pt x="11872" y="21206"/>
                    <a:pt x="11845" y="21177"/>
                    <a:pt x="11831" y="21157"/>
                  </a:cubicBezTo>
                  <a:cubicBezTo>
                    <a:pt x="11831" y="21157"/>
                    <a:pt x="11831" y="21157"/>
                    <a:pt x="11831" y="21147"/>
                  </a:cubicBezTo>
                  <a:cubicBezTo>
                    <a:pt x="11845" y="21147"/>
                    <a:pt x="11858" y="21138"/>
                    <a:pt x="11872" y="21138"/>
                  </a:cubicBezTo>
                  <a:cubicBezTo>
                    <a:pt x="11886" y="21128"/>
                    <a:pt x="11913" y="21118"/>
                    <a:pt x="11940" y="21108"/>
                  </a:cubicBezTo>
                  <a:cubicBezTo>
                    <a:pt x="11954" y="21128"/>
                    <a:pt x="11968" y="21147"/>
                    <a:pt x="11981" y="21167"/>
                  </a:cubicBezTo>
                  <a:cubicBezTo>
                    <a:pt x="12009" y="21197"/>
                    <a:pt x="12022" y="21226"/>
                    <a:pt x="12022" y="21256"/>
                  </a:cubicBezTo>
                  <a:cubicBezTo>
                    <a:pt x="12009" y="21403"/>
                    <a:pt x="12009" y="21403"/>
                    <a:pt x="12009" y="21403"/>
                  </a:cubicBezTo>
                  <a:cubicBezTo>
                    <a:pt x="12118" y="21285"/>
                    <a:pt x="12118" y="21285"/>
                    <a:pt x="12118" y="21285"/>
                  </a:cubicBezTo>
                  <a:cubicBezTo>
                    <a:pt x="12132" y="21256"/>
                    <a:pt x="12145" y="21226"/>
                    <a:pt x="12159" y="21187"/>
                  </a:cubicBezTo>
                  <a:cubicBezTo>
                    <a:pt x="12282" y="21482"/>
                    <a:pt x="12282" y="21482"/>
                    <a:pt x="12282" y="21482"/>
                  </a:cubicBezTo>
                  <a:cubicBezTo>
                    <a:pt x="12268" y="21413"/>
                    <a:pt x="12268" y="21413"/>
                    <a:pt x="12268" y="21413"/>
                  </a:cubicBezTo>
                  <a:cubicBezTo>
                    <a:pt x="12268" y="21423"/>
                    <a:pt x="12268" y="21423"/>
                    <a:pt x="12268" y="21423"/>
                  </a:cubicBezTo>
                  <a:cubicBezTo>
                    <a:pt x="12309" y="21432"/>
                    <a:pt x="12309" y="21432"/>
                    <a:pt x="12309" y="21432"/>
                  </a:cubicBezTo>
                  <a:cubicBezTo>
                    <a:pt x="12323" y="21432"/>
                    <a:pt x="12323" y="21432"/>
                    <a:pt x="12337" y="21432"/>
                  </a:cubicBezTo>
                  <a:cubicBezTo>
                    <a:pt x="12418" y="21432"/>
                    <a:pt x="12418" y="21364"/>
                    <a:pt x="12418" y="21344"/>
                  </a:cubicBezTo>
                  <a:cubicBezTo>
                    <a:pt x="12418" y="21344"/>
                    <a:pt x="12418" y="21334"/>
                    <a:pt x="12418" y="21334"/>
                  </a:cubicBezTo>
                  <a:cubicBezTo>
                    <a:pt x="12459" y="21334"/>
                    <a:pt x="12473" y="21334"/>
                    <a:pt x="12500" y="21344"/>
                  </a:cubicBezTo>
                  <a:cubicBezTo>
                    <a:pt x="12514" y="21354"/>
                    <a:pt x="12541" y="21354"/>
                    <a:pt x="12569" y="21344"/>
                  </a:cubicBezTo>
                  <a:cubicBezTo>
                    <a:pt x="12610" y="21383"/>
                    <a:pt x="12651" y="21393"/>
                    <a:pt x="12692" y="21403"/>
                  </a:cubicBezTo>
                  <a:cubicBezTo>
                    <a:pt x="12692" y="21413"/>
                    <a:pt x="12692" y="21423"/>
                    <a:pt x="12692" y="21432"/>
                  </a:cubicBezTo>
                  <a:cubicBezTo>
                    <a:pt x="12705" y="21452"/>
                    <a:pt x="12705" y="21452"/>
                    <a:pt x="12705" y="21452"/>
                  </a:cubicBezTo>
                  <a:cubicBezTo>
                    <a:pt x="12733" y="21462"/>
                    <a:pt x="12733" y="21462"/>
                    <a:pt x="12733" y="21462"/>
                  </a:cubicBezTo>
                  <a:cubicBezTo>
                    <a:pt x="12787" y="21472"/>
                    <a:pt x="12828" y="21472"/>
                    <a:pt x="12869" y="21472"/>
                  </a:cubicBezTo>
                  <a:cubicBezTo>
                    <a:pt x="12951" y="21482"/>
                    <a:pt x="12979" y="21491"/>
                    <a:pt x="12992" y="21521"/>
                  </a:cubicBezTo>
                  <a:cubicBezTo>
                    <a:pt x="13088" y="21482"/>
                    <a:pt x="13088" y="21482"/>
                    <a:pt x="13088" y="21482"/>
                  </a:cubicBezTo>
                  <a:cubicBezTo>
                    <a:pt x="13061" y="21442"/>
                    <a:pt x="13020" y="21403"/>
                    <a:pt x="12992" y="21364"/>
                  </a:cubicBezTo>
                  <a:cubicBezTo>
                    <a:pt x="12924" y="21295"/>
                    <a:pt x="12897" y="21256"/>
                    <a:pt x="12910" y="21216"/>
                  </a:cubicBezTo>
                  <a:cubicBezTo>
                    <a:pt x="12938" y="21216"/>
                    <a:pt x="12951" y="21216"/>
                    <a:pt x="12979" y="21216"/>
                  </a:cubicBezTo>
                  <a:cubicBezTo>
                    <a:pt x="12965" y="21226"/>
                    <a:pt x="12965" y="21226"/>
                    <a:pt x="12965" y="21226"/>
                  </a:cubicBezTo>
                  <a:cubicBezTo>
                    <a:pt x="13006" y="21226"/>
                    <a:pt x="13006" y="21226"/>
                    <a:pt x="13006" y="21226"/>
                  </a:cubicBezTo>
                  <a:cubicBezTo>
                    <a:pt x="13156" y="21226"/>
                    <a:pt x="13320" y="21206"/>
                    <a:pt x="13470" y="21177"/>
                  </a:cubicBezTo>
                  <a:cubicBezTo>
                    <a:pt x="13498" y="21167"/>
                    <a:pt x="13539" y="21157"/>
                    <a:pt x="13580" y="21157"/>
                  </a:cubicBezTo>
                  <a:cubicBezTo>
                    <a:pt x="13552" y="21197"/>
                    <a:pt x="13525" y="21236"/>
                    <a:pt x="13539" y="21275"/>
                  </a:cubicBezTo>
                  <a:cubicBezTo>
                    <a:pt x="13552" y="21285"/>
                    <a:pt x="13566" y="21305"/>
                    <a:pt x="13607" y="21315"/>
                  </a:cubicBezTo>
                  <a:cubicBezTo>
                    <a:pt x="13675" y="21324"/>
                    <a:pt x="13675" y="21324"/>
                    <a:pt x="13675" y="21324"/>
                  </a:cubicBezTo>
                  <a:cubicBezTo>
                    <a:pt x="13675" y="21285"/>
                    <a:pt x="13675" y="21285"/>
                    <a:pt x="13675" y="21285"/>
                  </a:cubicBezTo>
                  <a:cubicBezTo>
                    <a:pt x="13675" y="21197"/>
                    <a:pt x="13757" y="21147"/>
                    <a:pt x="13826" y="21108"/>
                  </a:cubicBezTo>
                  <a:cubicBezTo>
                    <a:pt x="13839" y="21108"/>
                    <a:pt x="13839" y="21098"/>
                    <a:pt x="13839" y="21098"/>
                  </a:cubicBezTo>
                  <a:cubicBezTo>
                    <a:pt x="13839" y="21128"/>
                    <a:pt x="13812" y="21157"/>
                    <a:pt x="13798" y="21177"/>
                  </a:cubicBezTo>
                  <a:cubicBezTo>
                    <a:pt x="13730" y="21236"/>
                    <a:pt x="13730" y="21236"/>
                    <a:pt x="13730" y="21236"/>
                  </a:cubicBezTo>
                  <a:cubicBezTo>
                    <a:pt x="13839" y="21236"/>
                    <a:pt x="13839" y="21236"/>
                    <a:pt x="13839" y="21236"/>
                  </a:cubicBezTo>
                  <a:cubicBezTo>
                    <a:pt x="13935" y="21226"/>
                    <a:pt x="13949" y="21177"/>
                    <a:pt x="13976" y="21138"/>
                  </a:cubicBezTo>
                  <a:cubicBezTo>
                    <a:pt x="13976" y="21118"/>
                    <a:pt x="13990" y="21108"/>
                    <a:pt x="14003" y="21098"/>
                  </a:cubicBezTo>
                  <a:cubicBezTo>
                    <a:pt x="14085" y="21108"/>
                    <a:pt x="14222" y="21098"/>
                    <a:pt x="14372" y="21088"/>
                  </a:cubicBezTo>
                  <a:cubicBezTo>
                    <a:pt x="14359" y="21108"/>
                    <a:pt x="14331" y="21118"/>
                    <a:pt x="14318" y="21138"/>
                  </a:cubicBezTo>
                  <a:cubicBezTo>
                    <a:pt x="14249" y="21187"/>
                    <a:pt x="14167" y="21256"/>
                    <a:pt x="14222" y="21324"/>
                  </a:cubicBezTo>
                  <a:cubicBezTo>
                    <a:pt x="14236" y="21344"/>
                    <a:pt x="14236" y="21344"/>
                    <a:pt x="14236" y="21344"/>
                  </a:cubicBezTo>
                  <a:cubicBezTo>
                    <a:pt x="14277" y="21344"/>
                    <a:pt x="14277" y="21344"/>
                    <a:pt x="14277" y="21344"/>
                  </a:cubicBezTo>
                  <a:cubicBezTo>
                    <a:pt x="14331" y="21344"/>
                    <a:pt x="14372" y="21324"/>
                    <a:pt x="14413" y="21315"/>
                  </a:cubicBezTo>
                  <a:cubicBezTo>
                    <a:pt x="14454" y="21295"/>
                    <a:pt x="14495" y="21285"/>
                    <a:pt x="14550" y="21285"/>
                  </a:cubicBezTo>
                  <a:cubicBezTo>
                    <a:pt x="14618" y="21285"/>
                    <a:pt x="14618" y="21285"/>
                    <a:pt x="14618" y="21285"/>
                  </a:cubicBezTo>
                  <a:cubicBezTo>
                    <a:pt x="14604" y="21246"/>
                    <a:pt x="14604" y="21246"/>
                    <a:pt x="14604" y="21246"/>
                  </a:cubicBezTo>
                  <a:cubicBezTo>
                    <a:pt x="14604" y="21197"/>
                    <a:pt x="14536" y="21157"/>
                    <a:pt x="14468" y="21147"/>
                  </a:cubicBezTo>
                  <a:cubicBezTo>
                    <a:pt x="14481" y="21128"/>
                    <a:pt x="14481" y="21108"/>
                    <a:pt x="14468" y="21088"/>
                  </a:cubicBezTo>
                  <a:cubicBezTo>
                    <a:pt x="14536" y="21079"/>
                    <a:pt x="14591" y="21079"/>
                    <a:pt x="14659" y="21079"/>
                  </a:cubicBezTo>
                  <a:cubicBezTo>
                    <a:pt x="14823" y="21079"/>
                    <a:pt x="14932" y="21088"/>
                    <a:pt x="15014" y="21118"/>
                  </a:cubicBezTo>
                  <a:cubicBezTo>
                    <a:pt x="15151" y="21167"/>
                    <a:pt x="15151" y="21167"/>
                    <a:pt x="15151" y="21167"/>
                  </a:cubicBezTo>
                  <a:cubicBezTo>
                    <a:pt x="15083" y="21069"/>
                    <a:pt x="15083" y="21069"/>
                    <a:pt x="15083" y="21069"/>
                  </a:cubicBezTo>
                  <a:cubicBezTo>
                    <a:pt x="15042" y="21010"/>
                    <a:pt x="14946" y="21000"/>
                    <a:pt x="14850" y="20990"/>
                  </a:cubicBezTo>
                  <a:cubicBezTo>
                    <a:pt x="14891" y="20980"/>
                    <a:pt x="14919" y="20961"/>
                    <a:pt x="14946" y="20931"/>
                  </a:cubicBezTo>
                  <a:cubicBezTo>
                    <a:pt x="14973" y="20892"/>
                    <a:pt x="14973" y="20892"/>
                    <a:pt x="14973" y="20892"/>
                  </a:cubicBezTo>
                  <a:cubicBezTo>
                    <a:pt x="14919" y="20882"/>
                    <a:pt x="14919" y="20882"/>
                    <a:pt x="14919" y="20882"/>
                  </a:cubicBezTo>
                  <a:cubicBezTo>
                    <a:pt x="14960" y="20813"/>
                    <a:pt x="14960" y="20813"/>
                    <a:pt x="14960" y="20813"/>
                  </a:cubicBezTo>
                  <a:cubicBezTo>
                    <a:pt x="14850" y="20843"/>
                    <a:pt x="14850" y="20843"/>
                    <a:pt x="14850" y="20843"/>
                  </a:cubicBezTo>
                  <a:cubicBezTo>
                    <a:pt x="14768" y="20872"/>
                    <a:pt x="14659" y="20892"/>
                    <a:pt x="14563" y="20892"/>
                  </a:cubicBezTo>
                  <a:cubicBezTo>
                    <a:pt x="14468" y="20902"/>
                    <a:pt x="14304" y="20882"/>
                    <a:pt x="14249" y="20774"/>
                  </a:cubicBezTo>
                  <a:cubicBezTo>
                    <a:pt x="14154" y="20597"/>
                    <a:pt x="14154" y="20597"/>
                    <a:pt x="14154" y="20597"/>
                  </a:cubicBezTo>
                  <a:cubicBezTo>
                    <a:pt x="14154" y="20754"/>
                    <a:pt x="14154" y="20754"/>
                    <a:pt x="14154" y="20754"/>
                  </a:cubicBezTo>
                  <a:cubicBezTo>
                    <a:pt x="14140" y="20745"/>
                    <a:pt x="14126" y="20745"/>
                    <a:pt x="14113" y="20735"/>
                  </a:cubicBezTo>
                  <a:cubicBezTo>
                    <a:pt x="14099" y="20725"/>
                    <a:pt x="14085" y="20715"/>
                    <a:pt x="14072" y="20705"/>
                  </a:cubicBezTo>
                  <a:cubicBezTo>
                    <a:pt x="13976" y="20646"/>
                    <a:pt x="13976" y="20646"/>
                    <a:pt x="13976" y="20646"/>
                  </a:cubicBezTo>
                  <a:cubicBezTo>
                    <a:pt x="13990" y="20735"/>
                    <a:pt x="13990" y="20735"/>
                    <a:pt x="13990" y="20735"/>
                  </a:cubicBezTo>
                  <a:cubicBezTo>
                    <a:pt x="13990" y="20784"/>
                    <a:pt x="13976" y="20804"/>
                    <a:pt x="13935" y="20813"/>
                  </a:cubicBezTo>
                  <a:cubicBezTo>
                    <a:pt x="13935" y="20813"/>
                    <a:pt x="13935" y="20813"/>
                    <a:pt x="13935" y="20804"/>
                  </a:cubicBezTo>
                  <a:cubicBezTo>
                    <a:pt x="13921" y="20794"/>
                    <a:pt x="13908" y="20774"/>
                    <a:pt x="13867" y="20764"/>
                  </a:cubicBezTo>
                  <a:cubicBezTo>
                    <a:pt x="13812" y="20745"/>
                    <a:pt x="13812" y="20745"/>
                    <a:pt x="13812" y="20745"/>
                  </a:cubicBezTo>
                  <a:cubicBezTo>
                    <a:pt x="13812" y="20784"/>
                    <a:pt x="13812" y="20784"/>
                    <a:pt x="13812" y="20784"/>
                  </a:cubicBezTo>
                  <a:cubicBezTo>
                    <a:pt x="13798" y="20794"/>
                    <a:pt x="13798" y="20794"/>
                    <a:pt x="13798" y="20794"/>
                  </a:cubicBezTo>
                  <a:cubicBezTo>
                    <a:pt x="13785" y="20784"/>
                    <a:pt x="13757" y="20764"/>
                    <a:pt x="13744" y="20745"/>
                  </a:cubicBezTo>
                  <a:cubicBezTo>
                    <a:pt x="13744" y="20745"/>
                    <a:pt x="13744" y="20745"/>
                    <a:pt x="13744" y="20745"/>
                  </a:cubicBezTo>
                  <a:cubicBezTo>
                    <a:pt x="13744" y="20715"/>
                    <a:pt x="13744" y="20715"/>
                    <a:pt x="13744" y="20715"/>
                  </a:cubicBezTo>
                  <a:cubicBezTo>
                    <a:pt x="13730" y="20686"/>
                    <a:pt x="13716" y="20666"/>
                    <a:pt x="13703" y="20666"/>
                  </a:cubicBezTo>
                  <a:cubicBezTo>
                    <a:pt x="13730" y="20646"/>
                    <a:pt x="13730" y="20646"/>
                    <a:pt x="13730" y="20646"/>
                  </a:cubicBezTo>
                  <a:cubicBezTo>
                    <a:pt x="13580" y="20646"/>
                    <a:pt x="13580" y="20646"/>
                    <a:pt x="13580" y="20646"/>
                  </a:cubicBezTo>
                  <a:cubicBezTo>
                    <a:pt x="13498" y="20656"/>
                    <a:pt x="13457" y="20676"/>
                    <a:pt x="13429" y="20715"/>
                  </a:cubicBezTo>
                  <a:cubicBezTo>
                    <a:pt x="13429" y="20705"/>
                    <a:pt x="13416" y="20695"/>
                    <a:pt x="13416" y="20686"/>
                  </a:cubicBezTo>
                  <a:cubicBezTo>
                    <a:pt x="13402" y="20676"/>
                    <a:pt x="13402" y="20676"/>
                    <a:pt x="13402" y="20676"/>
                  </a:cubicBezTo>
                  <a:cubicBezTo>
                    <a:pt x="13388" y="20676"/>
                    <a:pt x="13388" y="20676"/>
                    <a:pt x="13388" y="20676"/>
                  </a:cubicBezTo>
                  <a:cubicBezTo>
                    <a:pt x="13320" y="20656"/>
                    <a:pt x="13252" y="20676"/>
                    <a:pt x="13211" y="20695"/>
                  </a:cubicBezTo>
                  <a:cubicBezTo>
                    <a:pt x="13197" y="20646"/>
                    <a:pt x="13184" y="20627"/>
                    <a:pt x="13156" y="20607"/>
                  </a:cubicBezTo>
                  <a:cubicBezTo>
                    <a:pt x="13143" y="20597"/>
                    <a:pt x="13143" y="20597"/>
                    <a:pt x="13143" y="20587"/>
                  </a:cubicBezTo>
                  <a:cubicBezTo>
                    <a:pt x="13184" y="20489"/>
                    <a:pt x="13184" y="20489"/>
                    <a:pt x="13184" y="20489"/>
                  </a:cubicBezTo>
                  <a:cubicBezTo>
                    <a:pt x="13061" y="20558"/>
                    <a:pt x="13061" y="20558"/>
                    <a:pt x="13061" y="20558"/>
                  </a:cubicBezTo>
                  <a:cubicBezTo>
                    <a:pt x="13020" y="20577"/>
                    <a:pt x="12965" y="20597"/>
                    <a:pt x="12924" y="20627"/>
                  </a:cubicBezTo>
                  <a:cubicBezTo>
                    <a:pt x="12924" y="20617"/>
                    <a:pt x="12938" y="20607"/>
                    <a:pt x="12951" y="20587"/>
                  </a:cubicBezTo>
                  <a:cubicBezTo>
                    <a:pt x="12965" y="20568"/>
                    <a:pt x="12979" y="20548"/>
                    <a:pt x="12979" y="20528"/>
                  </a:cubicBezTo>
                  <a:cubicBezTo>
                    <a:pt x="13020" y="20469"/>
                    <a:pt x="13020" y="20469"/>
                    <a:pt x="13020" y="20469"/>
                  </a:cubicBezTo>
                  <a:cubicBezTo>
                    <a:pt x="12924" y="20489"/>
                    <a:pt x="12924" y="20489"/>
                    <a:pt x="12924" y="20489"/>
                  </a:cubicBezTo>
                  <a:cubicBezTo>
                    <a:pt x="12883" y="20489"/>
                    <a:pt x="12842" y="20519"/>
                    <a:pt x="12815" y="20548"/>
                  </a:cubicBezTo>
                  <a:cubicBezTo>
                    <a:pt x="12815" y="20528"/>
                    <a:pt x="12801" y="20499"/>
                    <a:pt x="12760" y="20479"/>
                  </a:cubicBezTo>
                  <a:cubicBezTo>
                    <a:pt x="12733" y="20460"/>
                    <a:pt x="12705" y="20450"/>
                    <a:pt x="12692" y="20450"/>
                  </a:cubicBezTo>
                  <a:cubicBezTo>
                    <a:pt x="12651" y="20450"/>
                    <a:pt x="12623" y="20469"/>
                    <a:pt x="12610" y="20489"/>
                  </a:cubicBezTo>
                  <a:cubicBezTo>
                    <a:pt x="12610" y="20489"/>
                    <a:pt x="12610" y="20479"/>
                    <a:pt x="12610" y="20479"/>
                  </a:cubicBezTo>
                  <a:cubicBezTo>
                    <a:pt x="12596" y="20460"/>
                    <a:pt x="12569" y="20440"/>
                    <a:pt x="12528" y="20430"/>
                  </a:cubicBezTo>
                  <a:cubicBezTo>
                    <a:pt x="12555" y="20410"/>
                    <a:pt x="12569" y="20381"/>
                    <a:pt x="12596" y="20361"/>
                  </a:cubicBezTo>
                  <a:cubicBezTo>
                    <a:pt x="12610" y="20351"/>
                    <a:pt x="12623" y="20342"/>
                    <a:pt x="12623" y="20332"/>
                  </a:cubicBezTo>
                  <a:cubicBezTo>
                    <a:pt x="12842" y="20066"/>
                    <a:pt x="12842" y="20066"/>
                    <a:pt x="12842" y="20066"/>
                  </a:cubicBezTo>
                  <a:cubicBezTo>
                    <a:pt x="12555" y="20283"/>
                    <a:pt x="12555" y="20283"/>
                    <a:pt x="12555" y="20283"/>
                  </a:cubicBezTo>
                  <a:cubicBezTo>
                    <a:pt x="12541" y="20253"/>
                    <a:pt x="12514" y="20243"/>
                    <a:pt x="12473" y="20243"/>
                  </a:cubicBezTo>
                  <a:cubicBezTo>
                    <a:pt x="12473" y="20243"/>
                    <a:pt x="12473" y="20243"/>
                    <a:pt x="12473" y="20243"/>
                  </a:cubicBezTo>
                  <a:cubicBezTo>
                    <a:pt x="12459" y="20243"/>
                    <a:pt x="12459" y="20243"/>
                    <a:pt x="12459" y="20243"/>
                  </a:cubicBezTo>
                  <a:cubicBezTo>
                    <a:pt x="12391" y="20263"/>
                    <a:pt x="12364" y="20302"/>
                    <a:pt x="12350" y="20342"/>
                  </a:cubicBezTo>
                  <a:cubicBezTo>
                    <a:pt x="12337" y="20342"/>
                    <a:pt x="12337" y="20342"/>
                    <a:pt x="12323" y="20342"/>
                  </a:cubicBezTo>
                  <a:cubicBezTo>
                    <a:pt x="12282" y="20342"/>
                    <a:pt x="12282" y="20342"/>
                    <a:pt x="12282" y="20342"/>
                  </a:cubicBezTo>
                  <a:cubicBezTo>
                    <a:pt x="12268" y="20332"/>
                    <a:pt x="12268" y="20332"/>
                    <a:pt x="12268" y="20332"/>
                  </a:cubicBezTo>
                  <a:cubicBezTo>
                    <a:pt x="12296" y="20292"/>
                    <a:pt x="12309" y="20214"/>
                    <a:pt x="12309" y="20145"/>
                  </a:cubicBezTo>
                  <a:cubicBezTo>
                    <a:pt x="12296" y="19968"/>
                    <a:pt x="12227" y="19929"/>
                    <a:pt x="12159" y="19929"/>
                  </a:cubicBezTo>
                  <a:cubicBezTo>
                    <a:pt x="12145" y="19929"/>
                    <a:pt x="12132" y="19929"/>
                    <a:pt x="12132" y="19929"/>
                  </a:cubicBezTo>
                  <a:cubicBezTo>
                    <a:pt x="12118" y="19890"/>
                    <a:pt x="12104" y="19850"/>
                    <a:pt x="12077" y="19811"/>
                  </a:cubicBezTo>
                  <a:cubicBezTo>
                    <a:pt x="12036" y="19713"/>
                    <a:pt x="12036" y="19713"/>
                    <a:pt x="12036" y="19713"/>
                  </a:cubicBezTo>
                  <a:cubicBezTo>
                    <a:pt x="11995" y="19811"/>
                    <a:pt x="11995" y="19811"/>
                    <a:pt x="11995" y="19811"/>
                  </a:cubicBezTo>
                  <a:cubicBezTo>
                    <a:pt x="11954" y="19899"/>
                    <a:pt x="11886" y="19978"/>
                    <a:pt x="11831" y="20057"/>
                  </a:cubicBezTo>
                  <a:cubicBezTo>
                    <a:pt x="11817" y="20066"/>
                    <a:pt x="11817" y="20076"/>
                    <a:pt x="11804" y="20096"/>
                  </a:cubicBezTo>
                  <a:cubicBezTo>
                    <a:pt x="11790" y="19703"/>
                    <a:pt x="11763" y="19320"/>
                    <a:pt x="11722" y="18917"/>
                  </a:cubicBezTo>
                  <a:cubicBezTo>
                    <a:pt x="11708" y="18710"/>
                    <a:pt x="11694" y="18494"/>
                    <a:pt x="11667" y="18288"/>
                  </a:cubicBezTo>
                  <a:cubicBezTo>
                    <a:pt x="11653" y="18101"/>
                    <a:pt x="11653" y="17885"/>
                    <a:pt x="11653" y="17649"/>
                  </a:cubicBezTo>
                  <a:cubicBezTo>
                    <a:pt x="11653" y="17620"/>
                    <a:pt x="11667" y="17580"/>
                    <a:pt x="11653" y="17551"/>
                  </a:cubicBezTo>
                  <a:cubicBezTo>
                    <a:pt x="11667" y="17295"/>
                    <a:pt x="11681" y="17030"/>
                    <a:pt x="11694" y="16774"/>
                  </a:cubicBezTo>
                  <a:cubicBezTo>
                    <a:pt x="11694" y="16489"/>
                    <a:pt x="11708" y="16204"/>
                    <a:pt x="11722" y="15919"/>
                  </a:cubicBezTo>
                  <a:cubicBezTo>
                    <a:pt x="11735" y="15379"/>
                    <a:pt x="11708" y="14848"/>
                    <a:pt x="11681" y="14318"/>
                  </a:cubicBezTo>
                  <a:cubicBezTo>
                    <a:pt x="11653" y="13807"/>
                    <a:pt x="11626" y="13315"/>
                    <a:pt x="11653" y="12893"/>
                  </a:cubicBezTo>
                  <a:cubicBezTo>
                    <a:pt x="11804" y="12824"/>
                    <a:pt x="12091" y="12794"/>
                    <a:pt x="12350" y="12824"/>
                  </a:cubicBezTo>
                  <a:cubicBezTo>
                    <a:pt x="12760" y="12873"/>
                    <a:pt x="13621" y="13187"/>
                    <a:pt x="13744" y="13325"/>
                  </a:cubicBezTo>
                  <a:cubicBezTo>
                    <a:pt x="13771" y="13374"/>
                    <a:pt x="13785" y="13433"/>
                    <a:pt x="13785" y="13502"/>
                  </a:cubicBezTo>
                  <a:cubicBezTo>
                    <a:pt x="13785" y="13551"/>
                    <a:pt x="13785" y="13600"/>
                    <a:pt x="13812" y="13659"/>
                  </a:cubicBezTo>
                  <a:cubicBezTo>
                    <a:pt x="13921" y="13905"/>
                    <a:pt x="14181" y="14042"/>
                    <a:pt x="14440" y="14170"/>
                  </a:cubicBezTo>
                  <a:cubicBezTo>
                    <a:pt x="14509" y="14111"/>
                    <a:pt x="14509" y="14111"/>
                    <a:pt x="14509" y="14111"/>
                  </a:cubicBezTo>
                  <a:cubicBezTo>
                    <a:pt x="14140" y="13925"/>
                    <a:pt x="13935" y="13669"/>
                    <a:pt x="13867" y="13355"/>
                  </a:cubicBezTo>
                  <a:cubicBezTo>
                    <a:pt x="14044" y="13443"/>
                    <a:pt x="14181" y="13561"/>
                    <a:pt x="14318" y="13679"/>
                  </a:cubicBezTo>
                  <a:cubicBezTo>
                    <a:pt x="14399" y="13757"/>
                    <a:pt x="14495" y="13836"/>
                    <a:pt x="14604" y="13915"/>
                  </a:cubicBezTo>
                  <a:cubicBezTo>
                    <a:pt x="14645" y="14308"/>
                    <a:pt x="14850" y="14662"/>
                    <a:pt x="15124" y="14819"/>
                  </a:cubicBezTo>
                  <a:cubicBezTo>
                    <a:pt x="15315" y="14917"/>
                    <a:pt x="15315" y="14917"/>
                    <a:pt x="15315" y="14917"/>
                  </a:cubicBezTo>
                  <a:cubicBezTo>
                    <a:pt x="15206" y="14779"/>
                    <a:pt x="15206" y="14779"/>
                    <a:pt x="15206" y="14779"/>
                  </a:cubicBezTo>
                  <a:cubicBezTo>
                    <a:pt x="15165" y="14730"/>
                    <a:pt x="15124" y="14691"/>
                    <a:pt x="15096" y="14652"/>
                  </a:cubicBezTo>
                  <a:cubicBezTo>
                    <a:pt x="15028" y="14593"/>
                    <a:pt x="14973" y="14534"/>
                    <a:pt x="14946" y="14455"/>
                  </a:cubicBezTo>
                  <a:cubicBezTo>
                    <a:pt x="15014" y="14475"/>
                    <a:pt x="15083" y="14524"/>
                    <a:pt x="15151" y="14563"/>
                  </a:cubicBezTo>
                  <a:cubicBezTo>
                    <a:pt x="15233" y="14612"/>
                    <a:pt x="15301" y="14662"/>
                    <a:pt x="15397" y="14671"/>
                  </a:cubicBezTo>
                  <a:cubicBezTo>
                    <a:pt x="15588" y="14671"/>
                    <a:pt x="15588" y="14671"/>
                    <a:pt x="15588" y="14671"/>
                  </a:cubicBezTo>
                  <a:cubicBezTo>
                    <a:pt x="15438" y="14603"/>
                    <a:pt x="15438" y="14603"/>
                    <a:pt x="15438" y="14603"/>
                  </a:cubicBezTo>
                  <a:cubicBezTo>
                    <a:pt x="15383" y="14573"/>
                    <a:pt x="15342" y="14544"/>
                    <a:pt x="15288" y="14514"/>
                  </a:cubicBezTo>
                  <a:cubicBezTo>
                    <a:pt x="15192" y="14445"/>
                    <a:pt x="15083" y="14367"/>
                    <a:pt x="14878" y="14357"/>
                  </a:cubicBezTo>
                  <a:cubicBezTo>
                    <a:pt x="14809" y="14249"/>
                    <a:pt x="14768" y="14151"/>
                    <a:pt x="14768" y="14023"/>
                  </a:cubicBezTo>
                  <a:cubicBezTo>
                    <a:pt x="14796" y="14042"/>
                    <a:pt x="14823" y="14052"/>
                    <a:pt x="14850" y="14052"/>
                  </a:cubicBezTo>
                  <a:cubicBezTo>
                    <a:pt x="14864" y="14062"/>
                    <a:pt x="14905" y="14052"/>
                    <a:pt x="14932" y="14033"/>
                  </a:cubicBezTo>
                  <a:cubicBezTo>
                    <a:pt x="14960" y="13993"/>
                    <a:pt x="14960" y="13993"/>
                    <a:pt x="14960" y="13993"/>
                  </a:cubicBezTo>
                  <a:cubicBezTo>
                    <a:pt x="14919" y="13974"/>
                    <a:pt x="14919" y="13974"/>
                    <a:pt x="14919" y="13974"/>
                  </a:cubicBezTo>
                  <a:cubicBezTo>
                    <a:pt x="14714" y="13895"/>
                    <a:pt x="14796" y="13699"/>
                    <a:pt x="14878" y="13482"/>
                  </a:cubicBezTo>
                  <a:cubicBezTo>
                    <a:pt x="14905" y="13423"/>
                    <a:pt x="14932" y="13364"/>
                    <a:pt x="14946" y="13305"/>
                  </a:cubicBezTo>
                  <a:cubicBezTo>
                    <a:pt x="14973" y="13335"/>
                    <a:pt x="15001" y="13355"/>
                    <a:pt x="15042" y="13374"/>
                  </a:cubicBezTo>
                  <a:cubicBezTo>
                    <a:pt x="15397" y="13640"/>
                    <a:pt x="15766" y="13905"/>
                    <a:pt x="16230" y="14101"/>
                  </a:cubicBezTo>
                  <a:cubicBezTo>
                    <a:pt x="16258" y="14151"/>
                    <a:pt x="16285" y="14190"/>
                    <a:pt x="16326" y="14229"/>
                  </a:cubicBezTo>
                  <a:cubicBezTo>
                    <a:pt x="16340" y="14259"/>
                    <a:pt x="16367" y="14288"/>
                    <a:pt x="16381" y="14318"/>
                  </a:cubicBezTo>
                  <a:cubicBezTo>
                    <a:pt x="16340" y="14396"/>
                    <a:pt x="16353" y="14573"/>
                    <a:pt x="16435" y="14662"/>
                  </a:cubicBezTo>
                  <a:cubicBezTo>
                    <a:pt x="16462" y="14711"/>
                    <a:pt x="16517" y="14730"/>
                    <a:pt x="16544" y="14730"/>
                  </a:cubicBezTo>
                  <a:cubicBezTo>
                    <a:pt x="16695" y="14721"/>
                    <a:pt x="16695" y="14721"/>
                    <a:pt x="16695" y="14721"/>
                  </a:cubicBezTo>
                  <a:cubicBezTo>
                    <a:pt x="16585" y="14662"/>
                    <a:pt x="16585" y="14662"/>
                    <a:pt x="16585" y="14662"/>
                  </a:cubicBezTo>
                  <a:cubicBezTo>
                    <a:pt x="16531" y="14622"/>
                    <a:pt x="16517" y="14544"/>
                    <a:pt x="16517" y="14465"/>
                  </a:cubicBezTo>
                  <a:cubicBezTo>
                    <a:pt x="16544" y="14485"/>
                    <a:pt x="16572" y="14524"/>
                    <a:pt x="16599" y="14553"/>
                  </a:cubicBezTo>
                  <a:cubicBezTo>
                    <a:pt x="16654" y="14622"/>
                    <a:pt x="16708" y="14691"/>
                    <a:pt x="16790" y="14701"/>
                  </a:cubicBezTo>
                  <a:cubicBezTo>
                    <a:pt x="16913" y="14721"/>
                    <a:pt x="16913" y="14721"/>
                    <a:pt x="16913" y="14721"/>
                  </a:cubicBezTo>
                  <a:cubicBezTo>
                    <a:pt x="16845" y="14652"/>
                    <a:pt x="16845" y="14652"/>
                    <a:pt x="16845" y="14652"/>
                  </a:cubicBezTo>
                  <a:cubicBezTo>
                    <a:pt x="16804" y="14603"/>
                    <a:pt x="16763" y="14563"/>
                    <a:pt x="16722" y="14514"/>
                  </a:cubicBezTo>
                  <a:cubicBezTo>
                    <a:pt x="16613" y="14406"/>
                    <a:pt x="16490" y="14278"/>
                    <a:pt x="16435" y="14170"/>
                  </a:cubicBezTo>
                  <a:cubicBezTo>
                    <a:pt x="16599" y="14219"/>
                    <a:pt x="16777" y="14278"/>
                    <a:pt x="16941" y="14337"/>
                  </a:cubicBezTo>
                  <a:cubicBezTo>
                    <a:pt x="17323" y="14465"/>
                    <a:pt x="17719" y="14593"/>
                    <a:pt x="18157" y="14691"/>
                  </a:cubicBezTo>
                  <a:cubicBezTo>
                    <a:pt x="18170" y="14701"/>
                    <a:pt x="18198" y="14721"/>
                    <a:pt x="18211" y="14740"/>
                  </a:cubicBezTo>
                  <a:cubicBezTo>
                    <a:pt x="18266" y="14779"/>
                    <a:pt x="18293" y="14799"/>
                    <a:pt x="18321" y="14799"/>
                  </a:cubicBezTo>
                  <a:cubicBezTo>
                    <a:pt x="18348" y="14799"/>
                    <a:pt x="18348" y="14799"/>
                    <a:pt x="18348" y="14799"/>
                  </a:cubicBezTo>
                  <a:cubicBezTo>
                    <a:pt x="18362" y="14779"/>
                    <a:pt x="18362" y="14779"/>
                    <a:pt x="18362" y="14779"/>
                  </a:cubicBezTo>
                  <a:cubicBezTo>
                    <a:pt x="18375" y="14770"/>
                    <a:pt x="18375" y="14760"/>
                    <a:pt x="18375" y="14750"/>
                  </a:cubicBezTo>
                  <a:cubicBezTo>
                    <a:pt x="18403" y="14740"/>
                    <a:pt x="18403" y="14730"/>
                    <a:pt x="18403" y="14721"/>
                  </a:cubicBezTo>
                  <a:cubicBezTo>
                    <a:pt x="18416" y="14681"/>
                    <a:pt x="18348" y="14652"/>
                    <a:pt x="18252" y="14622"/>
                  </a:cubicBezTo>
                  <a:cubicBezTo>
                    <a:pt x="18239" y="14622"/>
                    <a:pt x="18225" y="14612"/>
                    <a:pt x="18225" y="14612"/>
                  </a:cubicBezTo>
                  <a:cubicBezTo>
                    <a:pt x="17842" y="14475"/>
                    <a:pt x="17433" y="14357"/>
                    <a:pt x="17036" y="14239"/>
                  </a:cubicBezTo>
                  <a:cubicBezTo>
                    <a:pt x="16831" y="14190"/>
                    <a:pt x="16640" y="14131"/>
                    <a:pt x="16449" y="14072"/>
                  </a:cubicBezTo>
                  <a:cubicBezTo>
                    <a:pt x="15916" y="13915"/>
                    <a:pt x="15533" y="13590"/>
                    <a:pt x="15165" y="13286"/>
                  </a:cubicBezTo>
                  <a:cubicBezTo>
                    <a:pt x="14905" y="13060"/>
                    <a:pt x="14645" y="12844"/>
                    <a:pt x="14331" y="12676"/>
                  </a:cubicBezTo>
                  <a:cubicBezTo>
                    <a:pt x="14659" y="12706"/>
                    <a:pt x="15069" y="12765"/>
                    <a:pt x="15438" y="12853"/>
                  </a:cubicBezTo>
                  <a:cubicBezTo>
                    <a:pt x="15465" y="12873"/>
                    <a:pt x="15492" y="12912"/>
                    <a:pt x="15506" y="12952"/>
                  </a:cubicBezTo>
                  <a:cubicBezTo>
                    <a:pt x="15533" y="13020"/>
                    <a:pt x="15561" y="13079"/>
                    <a:pt x="15643" y="13079"/>
                  </a:cubicBezTo>
                  <a:cubicBezTo>
                    <a:pt x="15656" y="13079"/>
                    <a:pt x="15656" y="13079"/>
                    <a:pt x="15670" y="13079"/>
                  </a:cubicBezTo>
                  <a:cubicBezTo>
                    <a:pt x="15725" y="13070"/>
                    <a:pt x="15725" y="13070"/>
                    <a:pt x="15725" y="13070"/>
                  </a:cubicBezTo>
                  <a:cubicBezTo>
                    <a:pt x="15697" y="13020"/>
                    <a:pt x="15697" y="13020"/>
                    <a:pt x="15697" y="13020"/>
                  </a:cubicBezTo>
                  <a:cubicBezTo>
                    <a:pt x="15670" y="12981"/>
                    <a:pt x="15656" y="12952"/>
                    <a:pt x="15643" y="12932"/>
                  </a:cubicBezTo>
                  <a:cubicBezTo>
                    <a:pt x="15779" y="12991"/>
                    <a:pt x="15930" y="13040"/>
                    <a:pt x="16080" y="13099"/>
                  </a:cubicBezTo>
                  <a:cubicBezTo>
                    <a:pt x="16258" y="13168"/>
                    <a:pt x="16462" y="13246"/>
                    <a:pt x="16626" y="13315"/>
                  </a:cubicBezTo>
                  <a:cubicBezTo>
                    <a:pt x="16681" y="13345"/>
                    <a:pt x="16763" y="13433"/>
                    <a:pt x="16777" y="13453"/>
                  </a:cubicBezTo>
                  <a:cubicBezTo>
                    <a:pt x="16818" y="13757"/>
                    <a:pt x="16954" y="13983"/>
                    <a:pt x="17200" y="14160"/>
                  </a:cubicBezTo>
                  <a:cubicBezTo>
                    <a:pt x="17364" y="14268"/>
                    <a:pt x="17364" y="14268"/>
                    <a:pt x="17364" y="14268"/>
                  </a:cubicBezTo>
                  <a:cubicBezTo>
                    <a:pt x="17282" y="14121"/>
                    <a:pt x="17282" y="14121"/>
                    <a:pt x="17282" y="14121"/>
                  </a:cubicBezTo>
                  <a:cubicBezTo>
                    <a:pt x="17241" y="14042"/>
                    <a:pt x="17187" y="13983"/>
                    <a:pt x="17146" y="13925"/>
                  </a:cubicBezTo>
                  <a:cubicBezTo>
                    <a:pt x="17036" y="13807"/>
                    <a:pt x="16954" y="13699"/>
                    <a:pt x="16954" y="13531"/>
                  </a:cubicBezTo>
                  <a:cubicBezTo>
                    <a:pt x="17405" y="13787"/>
                    <a:pt x="17856" y="13944"/>
                    <a:pt x="18375" y="14033"/>
                  </a:cubicBezTo>
                  <a:cubicBezTo>
                    <a:pt x="18703" y="14308"/>
                    <a:pt x="19127" y="14504"/>
                    <a:pt x="19632" y="14632"/>
                  </a:cubicBezTo>
                  <a:cubicBezTo>
                    <a:pt x="19714" y="14809"/>
                    <a:pt x="19878" y="14917"/>
                    <a:pt x="20042" y="15025"/>
                  </a:cubicBezTo>
                  <a:cubicBezTo>
                    <a:pt x="20083" y="15055"/>
                    <a:pt x="20124" y="15074"/>
                    <a:pt x="20165" y="15104"/>
                  </a:cubicBezTo>
                  <a:cubicBezTo>
                    <a:pt x="20411" y="15281"/>
                    <a:pt x="20411" y="15281"/>
                    <a:pt x="20411" y="15281"/>
                  </a:cubicBezTo>
                  <a:cubicBezTo>
                    <a:pt x="20233" y="15064"/>
                    <a:pt x="20233" y="15064"/>
                    <a:pt x="20233" y="15064"/>
                  </a:cubicBezTo>
                  <a:cubicBezTo>
                    <a:pt x="20179" y="14986"/>
                    <a:pt x="20097" y="14927"/>
                    <a:pt x="20015" y="14868"/>
                  </a:cubicBezTo>
                  <a:cubicBezTo>
                    <a:pt x="19933" y="14809"/>
                    <a:pt x="19851" y="14750"/>
                    <a:pt x="19810" y="14671"/>
                  </a:cubicBezTo>
                  <a:cubicBezTo>
                    <a:pt x="19892" y="14681"/>
                    <a:pt x="19974" y="14691"/>
                    <a:pt x="20056" y="14711"/>
                  </a:cubicBezTo>
                  <a:cubicBezTo>
                    <a:pt x="20233" y="14740"/>
                    <a:pt x="20384" y="14770"/>
                    <a:pt x="20466" y="14740"/>
                  </a:cubicBezTo>
                  <a:cubicBezTo>
                    <a:pt x="20602" y="14691"/>
                    <a:pt x="20602" y="14691"/>
                    <a:pt x="20602" y="14691"/>
                  </a:cubicBezTo>
                  <a:cubicBezTo>
                    <a:pt x="20452" y="14671"/>
                    <a:pt x="20452" y="14671"/>
                    <a:pt x="20452" y="14671"/>
                  </a:cubicBezTo>
                  <a:cubicBezTo>
                    <a:pt x="19700" y="14593"/>
                    <a:pt x="19031" y="14386"/>
                    <a:pt x="18676" y="14111"/>
                  </a:cubicBezTo>
                  <a:cubicBezTo>
                    <a:pt x="18922" y="14151"/>
                    <a:pt x="19181" y="14180"/>
                    <a:pt x="19441" y="14210"/>
                  </a:cubicBezTo>
                  <a:cubicBezTo>
                    <a:pt x="19659" y="14239"/>
                    <a:pt x="19892" y="14259"/>
                    <a:pt x="20110" y="14298"/>
                  </a:cubicBezTo>
                  <a:cubicBezTo>
                    <a:pt x="20261" y="14524"/>
                    <a:pt x="20657" y="14681"/>
                    <a:pt x="20985" y="14711"/>
                  </a:cubicBezTo>
                  <a:cubicBezTo>
                    <a:pt x="21381" y="14750"/>
                    <a:pt x="21381" y="14750"/>
                    <a:pt x="21381" y="14750"/>
                  </a:cubicBezTo>
                  <a:cubicBezTo>
                    <a:pt x="20957" y="14632"/>
                    <a:pt x="20957" y="14632"/>
                    <a:pt x="20957" y="14632"/>
                  </a:cubicBezTo>
                  <a:cubicBezTo>
                    <a:pt x="20670" y="14553"/>
                    <a:pt x="20411" y="14475"/>
                    <a:pt x="20274" y="14308"/>
                  </a:cubicBezTo>
                  <a:cubicBezTo>
                    <a:pt x="20329" y="14318"/>
                    <a:pt x="20370" y="14327"/>
                    <a:pt x="20425" y="14337"/>
                  </a:cubicBezTo>
                  <a:cubicBezTo>
                    <a:pt x="20588" y="14367"/>
                    <a:pt x="20725" y="14386"/>
                    <a:pt x="20793" y="14347"/>
                  </a:cubicBezTo>
                  <a:cubicBezTo>
                    <a:pt x="20848" y="14298"/>
                    <a:pt x="20848" y="14298"/>
                    <a:pt x="20848" y="14298"/>
                  </a:cubicBezTo>
                  <a:cubicBezTo>
                    <a:pt x="20766" y="14278"/>
                    <a:pt x="20766" y="14278"/>
                    <a:pt x="20766" y="14278"/>
                  </a:cubicBezTo>
                  <a:cubicBezTo>
                    <a:pt x="20370" y="14210"/>
                    <a:pt x="19987" y="14160"/>
                    <a:pt x="19632" y="14121"/>
                  </a:cubicBezTo>
                  <a:cubicBezTo>
                    <a:pt x="19168" y="14062"/>
                    <a:pt x="18730" y="14003"/>
                    <a:pt x="18293" y="13905"/>
                  </a:cubicBezTo>
                  <a:cubicBezTo>
                    <a:pt x="17856" y="13797"/>
                    <a:pt x="17487" y="13590"/>
                    <a:pt x="17146" y="13384"/>
                  </a:cubicBezTo>
                  <a:cubicBezTo>
                    <a:pt x="16954" y="13276"/>
                    <a:pt x="16749" y="13158"/>
                    <a:pt x="16531" y="13060"/>
                  </a:cubicBezTo>
                  <a:cubicBezTo>
                    <a:pt x="16353" y="12971"/>
                    <a:pt x="16162" y="12903"/>
                    <a:pt x="15984" y="12834"/>
                  </a:cubicBezTo>
                  <a:cubicBezTo>
                    <a:pt x="15820" y="12775"/>
                    <a:pt x="15656" y="12716"/>
                    <a:pt x="15506" y="12647"/>
                  </a:cubicBezTo>
                  <a:cubicBezTo>
                    <a:pt x="15492" y="12608"/>
                    <a:pt x="15479" y="12568"/>
                    <a:pt x="15465" y="12529"/>
                  </a:cubicBezTo>
                  <a:cubicBezTo>
                    <a:pt x="15438" y="12480"/>
                    <a:pt x="15424" y="12431"/>
                    <a:pt x="15424" y="12401"/>
                  </a:cubicBezTo>
                  <a:cubicBezTo>
                    <a:pt x="15479" y="12401"/>
                    <a:pt x="15533" y="12411"/>
                    <a:pt x="15588" y="12421"/>
                  </a:cubicBezTo>
                  <a:cubicBezTo>
                    <a:pt x="15711" y="12441"/>
                    <a:pt x="15834" y="12460"/>
                    <a:pt x="15971" y="12480"/>
                  </a:cubicBezTo>
                  <a:cubicBezTo>
                    <a:pt x="16039" y="12627"/>
                    <a:pt x="16203" y="12922"/>
                    <a:pt x="16476" y="12991"/>
                  </a:cubicBezTo>
                  <a:cubicBezTo>
                    <a:pt x="16681" y="13040"/>
                    <a:pt x="16681" y="13040"/>
                    <a:pt x="16681" y="13040"/>
                  </a:cubicBezTo>
                  <a:cubicBezTo>
                    <a:pt x="16503" y="12903"/>
                    <a:pt x="16503" y="12903"/>
                    <a:pt x="16503" y="12903"/>
                  </a:cubicBezTo>
                  <a:cubicBezTo>
                    <a:pt x="16340" y="12794"/>
                    <a:pt x="16203" y="12686"/>
                    <a:pt x="16148" y="12509"/>
                  </a:cubicBezTo>
                  <a:cubicBezTo>
                    <a:pt x="16176" y="12519"/>
                    <a:pt x="16176" y="12519"/>
                    <a:pt x="16176" y="12519"/>
                  </a:cubicBezTo>
                  <a:cubicBezTo>
                    <a:pt x="16340" y="12539"/>
                    <a:pt x="16531" y="12559"/>
                    <a:pt x="16681" y="12598"/>
                  </a:cubicBezTo>
                  <a:cubicBezTo>
                    <a:pt x="16722" y="12529"/>
                    <a:pt x="16722" y="12529"/>
                    <a:pt x="16722" y="12529"/>
                  </a:cubicBezTo>
                  <a:cubicBezTo>
                    <a:pt x="16503" y="12460"/>
                    <a:pt x="16271" y="12421"/>
                    <a:pt x="16012" y="12382"/>
                  </a:cubicBezTo>
                  <a:cubicBezTo>
                    <a:pt x="15820" y="12352"/>
                    <a:pt x="15602" y="12313"/>
                    <a:pt x="15397" y="12264"/>
                  </a:cubicBezTo>
                  <a:cubicBezTo>
                    <a:pt x="15042" y="12175"/>
                    <a:pt x="14714" y="12087"/>
                    <a:pt x="14386" y="11979"/>
                  </a:cubicBezTo>
                  <a:cubicBezTo>
                    <a:pt x="14331" y="11959"/>
                    <a:pt x="14263" y="11939"/>
                    <a:pt x="14195" y="11920"/>
                  </a:cubicBezTo>
                  <a:cubicBezTo>
                    <a:pt x="13826" y="11812"/>
                    <a:pt x="13402" y="11684"/>
                    <a:pt x="13484" y="11487"/>
                  </a:cubicBezTo>
                  <a:cubicBezTo>
                    <a:pt x="13484" y="11487"/>
                    <a:pt x="13484" y="11487"/>
                    <a:pt x="13484" y="11487"/>
                  </a:cubicBezTo>
                  <a:cubicBezTo>
                    <a:pt x="13621" y="11527"/>
                    <a:pt x="13757" y="11586"/>
                    <a:pt x="13894" y="11654"/>
                  </a:cubicBezTo>
                  <a:cubicBezTo>
                    <a:pt x="14126" y="11753"/>
                    <a:pt x="14359" y="11861"/>
                    <a:pt x="14645" y="11910"/>
                  </a:cubicBezTo>
                  <a:cubicBezTo>
                    <a:pt x="15110" y="11989"/>
                    <a:pt x="15615" y="12028"/>
                    <a:pt x="16025" y="12018"/>
                  </a:cubicBezTo>
                  <a:cubicBezTo>
                    <a:pt x="16121" y="12048"/>
                    <a:pt x="16176" y="12097"/>
                    <a:pt x="16244" y="12146"/>
                  </a:cubicBezTo>
                  <a:cubicBezTo>
                    <a:pt x="16285" y="12185"/>
                    <a:pt x="16340" y="12234"/>
                    <a:pt x="16408" y="12264"/>
                  </a:cubicBezTo>
                  <a:cubicBezTo>
                    <a:pt x="16599" y="12362"/>
                    <a:pt x="16831" y="12401"/>
                    <a:pt x="17064" y="12441"/>
                  </a:cubicBezTo>
                  <a:cubicBezTo>
                    <a:pt x="17255" y="12470"/>
                    <a:pt x="17446" y="12500"/>
                    <a:pt x="17610" y="12568"/>
                  </a:cubicBezTo>
                  <a:cubicBezTo>
                    <a:pt x="17706" y="12598"/>
                    <a:pt x="17801" y="12657"/>
                    <a:pt x="17897" y="12716"/>
                  </a:cubicBezTo>
                  <a:cubicBezTo>
                    <a:pt x="17979" y="12775"/>
                    <a:pt x="18075" y="12834"/>
                    <a:pt x="18170" y="12883"/>
                  </a:cubicBezTo>
                  <a:cubicBezTo>
                    <a:pt x="18403" y="12981"/>
                    <a:pt x="18635" y="13079"/>
                    <a:pt x="18894" y="13099"/>
                  </a:cubicBezTo>
                  <a:cubicBezTo>
                    <a:pt x="19263" y="13129"/>
                    <a:pt x="19263" y="13129"/>
                    <a:pt x="19263" y="13129"/>
                  </a:cubicBezTo>
                  <a:cubicBezTo>
                    <a:pt x="18922" y="13030"/>
                    <a:pt x="18922" y="13030"/>
                    <a:pt x="18922" y="13030"/>
                  </a:cubicBezTo>
                  <a:cubicBezTo>
                    <a:pt x="18539" y="12922"/>
                    <a:pt x="18198" y="12775"/>
                    <a:pt x="17870" y="12588"/>
                  </a:cubicBezTo>
                  <a:cubicBezTo>
                    <a:pt x="18485" y="12667"/>
                    <a:pt x="18949" y="12765"/>
                    <a:pt x="19318" y="12903"/>
                  </a:cubicBezTo>
                  <a:cubicBezTo>
                    <a:pt x="19373" y="12844"/>
                    <a:pt x="19373" y="12844"/>
                    <a:pt x="19373" y="12844"/>
                  </a:cubicBezTo>
                  <a:cubicBezTo>
                    <a:pt x="18990" y="12657"/>
                    <a:pt x="18430" y="12568"/>
                    <a:pt x="17897" y="12490"/>
                  </a:cubicBezTo>
                  <a:cubicBezTo>
                    <a:pt x="17255" y="12391"/>
                    <a:pt x="16585" y="12293"/>
                    <a:pt x="16230" y="12018"/>
                  </a:cubicBezTo>
                  <a:cubicBezTo>
                    <a:pt x="16845" y="11959"/>
                    <a:pt x="17624" y="11989"/>
                    <a:pt x="18239" y="12018"/>
                  </a:cubicBezTo>
                  <a:cubicBezTo>
                    <a:pt x="18334" y="12028"/>
                    <a:pt x="18416" y="12028"/>
                    <a:pt x="18512" y="12038"/>
                  </a:cubicBezTo>
                  <a:cubicBezTo>
                    <a:pt x="18826" y="12215"/>
                    <a:pt x="19195" y="12362"/>
                    <a:pt x="19605" y="12470"/>
                  </a:cubicBezTo>
                  <a:cubicBezTo>
                    <a:pt x="19618" y="12657"/>
                    <a:pt x="19769" y="12765"/>
                    <a:pt x="19933" y="12853"/>
                  </a:cubicBezTo>
                  <a:cubicBezTo>
                    <a:pt x="20110" y="12952"/>
                    <a:pt x="20110" y="12952"/>
                    <a:pt x="20110" y="12952"/>
                  </a:cubicBezTo>
                  <a:cubicBezTo>
                    <a:pt x="20015" y="12814"/>
                    <a:pt x="20015" y="12814"/>
                    <a:pt x="20015" y="12814"/>
                  </a:cubicBezTo>
                  <a:cubicBezTo>
                    <a:pt x="19987" y="12775"/>
                    <a:pt x="19933" y="12735"/>
                    <a:pt x="19892" y="12706"/>
                  </a:cubicBezTo>
                  <a:cubicBezTo>
                    <a:pt x="19823" y="12647"/>
                    <a:pt x="19755" y="12598"/>
                    <a:pt x="19755" y="12500"/>
                  </a:cubicBezTo>
                  <a:cubicBezTo>
                    <a:pt x="19905" y="12539"/>
                    <a:pt x="20069" y="12568"/>
                    <a:pt x="20233" y="12588"/>
                  </a:cubicBezTo>
                  <a:cubicBezTo>
                    <a:pt x="20343" y="12608"/>
                    <a:pt x="20466" y="12627"/>
                    <a:pt x="20561" y="12647"/>
                  </a:cubicBezTo>
                  <a:cubicBezTo>
                    <a:pt x="20588" y="12578"/>
                    <a:pt x="20588" y="12578"/>
                    <a:pt x="20588" y="12578"/>
                  </a:cubicBezTo>
                  <a:cubicBezTo>
                    <a:pt x="20466" y="12549"/>
                    <a:pt x="20329" y="12519"/>
                    <a:pt x="20192" y="12490"/>
                  </a:cubicBezTo>
                  <a:cubicBezTo>
                    <a:pt x="19646" y="12372"/>
                    <a:pt x="19086" y="12244"/>
                    <a:pt x="18703" y="12018"/>
                  </a:cubicBezTo>
                  <a:cubicBezTo>
                    <a:pt x="18758" y="12018"/>
                    <a:pt x="18799" y="12018"/>
                    <a:pt x="18853" y="12028"/>
                  </a:cubicBezTo>
                  <a:cubicBezTo>
                    <a:pt x="19140" y="12038"/>
                    <a:pt x="19455" y="12087"/>
                    <a:pt x="19796" y="12136"/>
                  </a:cubicBezTo>
                  <a:cubicBezTo>
                    <a:pt x="20124" y="12185"/>
                    <a:pt x="20479" y="12234"/>
                    <a:pt x="20793" y="12254"/>
                  </a:cubicBezTo>
                  <a:cubicBezTo>
                    <a:pt x="20944" y="12264"/>
                    <a:pt x="21067" y="12264"/>
                    <a:pt x="21190" y="12254"/>
                  </a:cubicBezTo>
                  <a:cubicBezTo>
                    <a:pt x="21190" y="12254"/>
                    <a:pt x="21586" y="12224"/>
                    <a:pt x="21586" y="12126"/>
                  </a:cubicBezTo>
                  <a:cubicBezTo>
                    <a:pt x="21599" y="12077"/>
                    <a:pt x="21599" y="12077"/>
                    <a:pt x="21599" y="12077"/>
                  </a:cubicBezTo>
                  <a:cubicBezTo>
                    <a:pt x="21531" y="12087"/>
                    <a:pt x="21531" y="12087"/>
                    <a:pt x="21531" y="12087"/>
                  </a:cubicBezTo>
                  <a:moveTo>
                    <a:pt x="9044" y="20853"/>
                  </a:moveTo>
                  <a:cubicBezTo>
                    <a:pt x="9017" y="20843"/>
                    <a:pt x="8989" y="20833"/>
                    <a:pt x="8962" y="20833"/>
                  </a:cubicBezTo>
                  <a:cubicBezTo>
                    <a:pt x="8962" y="20833"/>
                    <a:pt x="8948" y="20833"/>
                    <a:pt x="8948" y="20833"/>
                  </a:cubicBezTo>
                  <a:cubicBezTo>
                    <a:pt x="8921" y="20813"/>
                    <a:pt x="8921" y="20794"/>
                    <a:pt x="8989" y="20754"/>
                  </a:cubicBezTo>
                  <a:cubicBezTo>
                    <a:pt x="9017" y="20813"/>
                    <a:pt x="9017" y="20813"/>
                    <a:pt x="9017" y="20813"/>
                  </a:cubicBezTo>
                  <a:cubicBezTo>
                    <a:pt x="9044" y="20843"/>
                    <a:pt x="9044" y="20853"/>
                    <a:pt x="9044" y="20853"/>
                  </a:cubicBezTo>
                  <a:cubicBezTo>
                    <a:pt x="9044" y="20853"/>
                    <a:pt x="9044" y="20853"/>
                    <a:pt x="9044" y="20853"/>
                  </a:cubicBezTo>
                  <a:moveTo>
                    <a:pt x="10492" y="21226"/>
                  </a:moveTo>
                  <a:cubicBezTo>
                    <a:pt x="10465" y="21226"/>
                    <a:pt x="10451" y="21226"/>
                    <a:pt x="10437" y="21226"/>
                  </a:cubicBezTo>
                  <a:cubicBezTo>
                    <a:pt x="10424" y="21226"/>
                    <a:pt x="10396" y="21226"/>
                    <a:pt x="10383" y="21236"/>
                  </a:cubicBezTo>
                  <a:cubicBezTo>
                    <a:pt x="10396" y="21187"/>
                    <a:pt x="10437" y="21157"/>
                    <a:pt x="10465" y="21157"/>
                  </a:cubicBezTo>
                  <a:cubicBezTo>
                    <a:pt x="10465" y="21157"/>
                    <a:pt x="10465" y="21157"/>
                    <a:pt x="10478" y="21167"/>
                  </a:cubicBezTo>
                  <a:cubicBezTo>
                    <a:pt x="10478" y="21167"/>
                    <a:pt x="10506" y="21187"/>
                    <a:pt x="10506" y="21236"/>
                  </a:cubicBezTo>
                  <a:cubicBezTo>
                    <a:pt x="10492" y="21226"/>
                    <a:pt x="10492" y="21226"/>
                    <a:pt x="10492" y="21226"/>
                  </a:cubicBezTo>
                  <a:moveTo>
                    <a:pt x="12733" y="21285"/>
                  </a:moveTo>
                  <a:cubicBezTo>
                    <a:pt x="12733" y="21295"/>
                    <a:pt x="12760" y="21305"/>
                    <a:pt x="12774" y="21315"/>
                  </a:cubicBezTo>
                  <a:cubicBezTo>
                    <a:pt x="12733" y="21324"/>
                    <a:pt x="12692" y="21295"/>
                    <a:pt x="12678" y="21265"/>
                  </a:cubicBezTo>
                  <a:cubicBezTo>
                    <a:pt x="12664" y="21256"/>
                    <a:pt x="12651" y="21236"/>
                    <a:pt x="12651" y="21226"/>
                  </a:cubicBezTo>
                  <a:cubicBezTo>
                    <a:pt x="12678" y="21246"/>
                    <a:pt x="12705" y="21265"/>
                    <a:pt x="12733" y="21285"/>
                  </a:cubicBezTo>
                  <a:moveTo>
                    <a:pt x="17474" y="9551"/>
                  </a:moveTo>
                  <a:cubicBezTo>
                    <a:pt x="17405" y="9581"/>
                    <a:pt x="17405" y="9581"/>
                    <a:pt x="17405" y="9581"/>
                  </a:cubicBezTo>
                  <a:cubicBezTo>
                    <a:pt x="17378" y="9591"/>
                    <a:pt x="17337" y="9601"/>
                    <a:pt x="17310" y="9620"/>
                  </a:cubicBezTo>
                  <a:cubicBezTo>
                    <a:pt x="17146" y="9669"/>
                    <a:pt x="16982" y="9728"/>
                    <a:pt x="16913" y="9817"/>
                  </a:cubicBezTo>
                  <a:cubicBezTo>
                    <a:pt x="16859" y="9876"/>
                    <a:pt x="16859" y="9876"/>
                    <a:pt x="16859" y="9876"/>
                  </a:cubicBezTo>
                  <a:cubicBezTo>
                    <a:pt x="16572" y="9886"/>
                    <a:pt x="16285" y="9905"/>
                    <a:pt x="16012" y="9925"/>
                  </a:cubicBezTo>
                  <a:cubicBezTo>
                    <a:pt x="15629" y="9945"/>
                    <a:pt x="15247" y="9974"/>
                    <a:pt x="14837" y="9974"/>
                  </a:cubicBezTo>
                  <a:cubicBezTo>
                    <a:pt x="15028" y="9935"/>
                    <a:pt x="15219" y="9895"/>
                    <a:pt x="15397" y="9856"/>
                  </a:cubicBezTo>
                  <a:cubicBezTo>
                    <a:pt x="15930" y="9738"/>
                    <a:pt x="16462" y="9620"/>
                    <a:pt x="16886" y="9414"/>
                  </a:cubicBezTo>
                  <a:cubicBezTo>
                    <a:pt x="16845" y="9355"/>
                    <a:pt x="16845" y="9355"/>
                    <a:pt x="16845" y="9355"/>
                  </a:cubicBezTo>
                  <a:cubicBezTo>
                    <a:pt x="16353" y="9512"/>
                    <a:pt x="15752" y="9699"/>
                    <a:pt x="15110" y="9817"/>
                  </a:cubicBezTo>
                  <a:cubicBezTo>
                    <a:pt x="15069" y="9827"/>
                    <a:pt x="15014" y="9836"/>
                    <a:pt x="14946" y="9836"/>
                  </a:cubicBezTo>
                  <a:cubicBezTo>
                    <a:pt x="14864" y="9846"/>
                    <a:pt x="14782" y="9856"/>
                    <a:pt x="14700" y="9876"/>
                  </a:cubicBezTo>
                  <a:cubicBezTo>
                    <a:pt x="14645" y="9895"/>
                    <a:pt x="14591" y="9925"/>
                    <a:pt x="14550" y="9945"/>
                  </a:cubicBezTo>
                  <a:cubicBezTo>
                    <a:pt x="14481" y="9974"/>
                    <a:pt x="14440" y="10004"/>
                    <a:pt x="14372" y="10013"/>
                  </a:cubicBezTo>
                  <a:cubicBezTo>
                    <a:pt x="14140" y="10053"/>
                    <a:pt x="13908" y="10062"/>
                    <a:pt x="13675" y="10062"/>
                  </a:cubicBezTo>
                  <a:cubicBezTo>
                    <a:pt x="13361" y="10072"/>
                    <a:pt x="13047" y="10082"/>
                    <a:pt x="12733" y="10180"/>
                  </a:cubicBezTo>
                  <a:cubicBezTo>
                    <a:pt x="12678" y="10004"/>
                    <a:pt x="12473" y="9915"/>
                    <a:pt x="12282" y="9836"/>
                  </a:cubicBezTo>
                  <a:cubicBezTo>
                    <a:pt x="12241" y="9827"/>
                    <a:pt x="12214" y="9807"/>
                    <a:pt x="12186" y="9797"/>
                  </a:cubicBezTo>
                  <a:cubicBezTo>
                    <a:pt x="12309" y="9286"/>
                    <a:pt x="12746" y="8981"/>
                    <a:pt x="13156" y="8687"/>
                  </a:cubicBezTo>
                  <a:cubicBezTo>
                    <a:pt x="13238" y="8628"/>
                    <a:pt x="13320" y="8569"/>
                    <a:pt x="13402" y="8510"/>
                  </a:cubicBezTo>
                  <a:cubicBezTo>
                    <a:pt x="13416" y="8500"/>
                    <a:pt x="13443" y="8480"/>
                    <a:pt x="13484" y="8451"/>
                  </a:cubicBezTo>
                  <a:cubicBezTo>
                    <a:pt x="13552" y="8392"/>
                    <a:pt x="13744" y="8244"/>
                    <a:pt x="13798" y="8244"/>
                  </a:cubicBezTo>
                  <a:cubicBezTo>
                    <a:pt x="13976" y="8244"/>
                    <a:pt x="14085" y="8598"/>
                    <a:pt x="14085" y="8785"/>
                  </a:cubicBezTo>
                  <a:cubicBezTo>
                    <a:pt x="14085" y="8864"/>
                    <a:pt x="14085" y="8942"/>
                    <a:pt x="14072" y="9031"/>
                  </a:cubicBezTo>
                  <a:cubicBezTo>
                    <a:pt x="14044" y="9237"/>
                    <a:pt x="14031" y="9424"/>
                    <a:pt x="14195" y="9512"/>
                  </a:cubicBezTo>
                  <a:cubicBezTo>
                    <a:pt x="14304" y="9561"/>
                    <a:pt x="14304" y="9561"/>
                    <a:pt x="14304" y="9561"/>
                  </a:cubicBezTo>
                  <a:cubicBezTo>
                    <a:pt x="14277" y="9473"/>
                    <a:pt x="14277" y="9473"/>
                    <a:pt x="14277" y="9473"/>
                  </a:cubicBezTo>
                  <a:cubicBezTo>
                    <a:pt x="14236" y="9365"/>
                    <a:pt x="14140" y="9099"/>
                    <a:pt x="14195" y="8942"/>
                  </a:cubicBezTo>
                  <a:cubicBezTo>
                    <a:pt x="14318" y="9090"/>
                    <a:pt x="14495" y="9208"/>
                    <a:pt x="14673" y="9306"/>
                  </a:cubicBezTo>
                  <a:cubicBezTo>
                    <a:pt x="14741" y="9247"/>
                    <a:pt x="14741" y="9247"/>
                    <a:pt x="14741" y="9247"/>
                  </a:cubicBezTo>
                  <a:cubicBezTo>
                    <a:pt x="14399" y="9060"/>
                    <a:pt x="14195" y="8726"/>
                    <a:pt x="14181" y="8392"/>
                  </a:cubicBezTo>
                  <a:cubicBezTo>
                    <a:pt x="14277" y="8431"/>
                    <a:pt x="14372" y="8451"/>
                    <a:pt x="14468" y="8470"/>
                  </a:cubicBezTo>
                  <a:cubicBezTo>
                    <a:pt x="14577" y="8500"/>
                    <a:pt x="14686" y="8520"/>
                    <a:pt x="14768" y="8569"/>
                  </a:cubicBezTo>
                  <a:cubicBezTo>
                    <a:pt x="14932" y="8667"/>
                    <a:pt x="14960" y="8834"/>
                    <a:pt x="14987" y="9001"/>
                  </a:cubicBezTo>
                  <a:cubicBezTo>
                    <a:pt x="15028" y="9178"/>
                    <a:pt x="15055" y="9375"/>
                    <a:pt x="15288" y="9453"/>
                  </a:cubicBezTo>
                  <a:cubicBezTo>
                    <a:pt x="15520" y="9542"/>
                    <a:pt x="15520" y="9542"/>
                    <a:pt x="15520" y="9542"/>
                  </a:cubicBezTo>
                  <a:cubicBezTo>
                    <a:pt x="15342" y="9394"/>
                    <a:pt x="15342" y="9394"/>
                    <a:pt x="15342" y="9394"/>
                  </a:cubicBezTo>
                  <a:cubicBezTo>
                    <a:pt x="15260" y="9325"/>
                    <a:pt x="15192" y="9237"/>
                    <a:pt x="15165" y="9119"/>
                  </a:cubicBezTo>
                  <a:cubicBezTo>
                    <a:pt x="15274" y="9217"/>
                    <a:pt x="15383" y="9325"/>
                    <a:pt x="15547" y="9404"/>
                  </a:cubicBezTo>
                  <a:cubicBezTo>
                    <a:pt x="15807" y="9532"/>
                    <a:pt x="15807" y="9532"/>
                    <a:pt x="15807" y="9532"/>
                  </a:cubicBezTo>
                  <a:cubicBezTo>
                    <a:pt x="15615" y="9355"/>
                    <a:pt x="15615" y="9355"/>
                    <a:pt x="15615" y="9355"/>
                  </a:cubicBezTo>
                  <a:cubicBezTo>
                    <a:pt x="15574" y="9316"/>
                    <a:pt x="15533" y="9276"/>
                    <a:pt x="15479" y="9237"/>
                  </a:cubicBezTo>
                  <a:cubicBezTo>
                    <a:pt x="15301" y="9080"/>
                    <a:pt x="15124" y="8923"/>
                    <a:pt x="15055" y="8706"/>
                  </a:cubicBezTo>
                  <a:cubicBezTo>
                    <a:pt x="15315" y="8785"/>
                    <a:pt x="15506" y="8873"/>
                    <a:pt x="15725" y="8962"/>
                  </a:cubicBezTo>
                  <a:cubicBezTo>
                    <a:pt x="15807" y="9001"/>
                    <a:pt x="15902" y="9040"/>
                    <a:pt x="15998" y="9080"/>
                  </a:cubicBezTo>
                  <a:cubicBezTo>
                    <a:pt x="16080" y="9257"/>
                    <a:pt x="16189" y="9424"/>
                    <a:pt x="16353" y="9434"/>
                  </a:cubicBezTo>
                  <a:cubicBezTo>
                    <a:pt x="16503" y="9443"/>
                    <a:pt x="16503" y="9443"/>
                    <a:pt x="16503" y="9443"/>
                  </a:cubicBezTo>
                  <a:cubicBezTo>
                    <a:pt x="16381" y="9375"/>
                    <a:pt x="16381" y="9375"/>
                    <a:pt x="16381" y="9375"/>
                  </a:cubicBezTo>
                  <a:cubicBezTo>
                    <a:pt x="16285" y="9316"/>
                    <a:pt x="16189" y="9208"/>
                    <a:pt x="16176" y="9129"/>
                  </a:cubicBezTo>
                  <a:cubicBezTo>
                    <a:pt x="16449" y="9217"/>
                    <a:pt x="16763" y="9257"/>
                    <a:pt x="17064" y="9286"/>
                  </a:cubicBezTo>
                  <a:cubicBezTo>
                    <a:pt x="17351" y="9325"/>
                    <a:pt x="17624" y="9355"/>
                    <a:pt x="17856" y="9424"/>
                  </a:cubicBezTo>
                  <a:cubicBezTo>
                    <a:pt x="17733" y="9453"/>
                    <a:pt x="17596" y="9502"/>
                    <a:pt x="17474" y="9551"/>
                  </a:cubicBezTo>
                  <a:moveTo>
                    <a:pt x="10861" y="4717"/>
                  </a:moveTo>
                  <a:cubicBezTo>
                    <a:pt x="10806" y="4717"/>
                    <a:pt x="10752" y="4736"/>
                    <a:pt x="10697" y="4775"/>
                  </a:cubicBezTo>
                  <a:cubicBezTo>
                    <a:pt x="10820" y="4618"/>
                    <a:pt x="11025" y="4461"/>
                    <a:pt x="11257" y="4363"/>
                  </a:cubicBezTo>
                  <a:cubicBezTo>
                    <a:pt x="11271" y="4441"/>
                    <a:pt x="11271" y="4530"/>
                    <a:pt x="11285" y="4618"/>
                  </a:cubicBezTo>
                  <a:cubicBezTo>
                    <a:pt x="11285" y="4697"/>
                    <a:pt x="11285" y="4785"/>
                    <a:pt x="11298" y="4864"/>
                  </a:cubicBezTo>
                  <a:cubicBezTo>
                    <a:pt x="11298" y="4874"/>
                    <a:pt x="11298" y="4874"/>
                    <a:pt x="11285" y="4884"/>
                  </a:cubicBezTo>
                  <a:cubicBezTo>
                    <a:pt x="11271" y="4844"/>
                    <a:pt x="11271" y="4844"/>
                    <a:pt x="11271" y="4844"/>
                  </a:cubicBezTo>
                  <a:cubicBezTo>
                    <a:pt x="11244" y="4943"/>
                    <a:pt x="11244" y="4943"/>
                    <a:pt x="11244" y="4943"/>
                  </a:cubicBezTo>
                  <a:cubicBezTo>
                    <a:pt x="11216" y="4962"/>
                    <a:pt x="11189" y="4992"/>
                    <a:pt x="11175" y="5021"/>
                  </a:cubicBezTo>
                  <a:cubicBezTo>
                    <a:pt x="11093" y="5100"/>
                    <a:pt x="11011" y="5188"/>
                    <a:pt x="10970" y="5286"/>
                  </a:cubicBezTo>
                  <a:cubicBezTo>
                    <a:pt x="10943" y="5316"/>
                    <a:pt x="10943" y="5355"/>
                    <a:pt x="10943" y="5395"/>
                  </a:cubicBezTo>
                  <a:cubicBezTo>
                    <a:pt x="10943" y="5434"/>
                    <a:pt x="10929" y="5473"/>
                    <a:pt x="10916" y="5493"/>
                  </a:cubicBezTo>
                  <a:cubicBezTo>
                    <a:pt x="10888" y="5542"/>
                    <a:pt x="10820" y="5581"/>
                    <a:pt x="10765" y="5611"/>
                  </a:cubicBezTo>
                  <a:cubicBezTo>
                    <a:pt x="10724" y="5630"/>
                    <a:pt x="10697" y="5650"/>
                    <a:pt x="10656" y="5680"/>
                  </a:cubicBezTo>
                  <a:cubicBezTo>
                    <a:pt x="10533" y="5355"/>
                    <a:pt x="10519" y="4903"/>
                    <a:pt x="10875" y="4785"/>
                  </a:cubicBezTo>
                  <a:cubicBezTo>
                    <a:pt x="11052" y="4726"/>
                    <a:pt x="11052" y="4726"/>
                    <a:pt x="11052" y="4726"/>
                  </a:cubicBezTo>
                  <a:cubicBezTo>
                    <a:pt x="10861" y="4717"/>
                    <a:pt x="10861" y="4717"/>
                    <a:pt x="10861" y="4717"/>
                  </a:cubicBezTo>
                  <a:moveTo>
                    <a:pt x="11927" y="6593"/>
                  </a:moveTo>
                  <a:cubicBezTo>
                    <a:pt x="11858" y="6800"/>
                    <a:pt x="11681" y="6947"/>
                    <a:pt x="11503" y="7095"/>
                  </a:cubicBezTo>
                  <a:cubicBezTo>
                    <a:pt x="11448" y="7144"/>
                    <a:pt x="11380" y="7183"/>
                    <a:pt x="11325" y="7242"/>
                  </a:cubicBezTo>
                  <a:cubicBezTo>
                    <a:pt x="11285" y="6476"/>
                    <a:pt x="11462" y="5994"/>
                    <a:pt x="11872" y="5758"/>
                  </a:cubicBezTo>
                  <a:cubicBezTo>
                    <a:pt x="11927" y="5748"/>
                    <a:pt x="11968" y="5739"/>
                    <a:pt x="12022" y="5729"/>
                  </a:cubicBezTo>
                  <a:cubicBezTo>
                    <a:pt x="12186" y="5689"/>
                    <a:pt x="12337" y="5660"/>
                    <a:pt x="12459" y="5581"/>
                  </a:cubicBezTo>
                  <a:cubicBezTo>
                    <a:pt x="12350" y="5680"/>
                    <a:pt x="12350" y="5680"/>
                    <a:pt x="12350" y="5680"/>
                  </a:cubicBezTo>
                  <a:cubicBezTo>
                    <a:pt x="12132" y="5886"/>
                    <a:pt x="12050" y="6141"/>
                    <a:pt x="11995" y="6387"/>
                  </a:cubicBezTo>
                  <a:cubicBezTo>
                    <a:pt x="11968" y="6456"/>
                    <a:pt x="11954" y="6525"/>
                    <a:pt x="11927" y="6593"/>
                  </a:cubicBezTo>
                  <a:moveTo>
                    <a:pt x="12432" y="6810"/>
                  </a:moveTo>
                  <a:cubicBezTo>
                    <a:pt x="12309" y="7507"/>
                    <a:pt x="11858" y="8077"/>
                    <a:pt x="11407" y="8549"/>
                  </a:cubicBezTo>
                  <a:cubicBezTo>
                    <a:pt x="11394" y="8441"/>
                    <a:pt x="11380" y="8333"/>
                    <a:pt x="11366" y="8235"/>
                  </a:cubicBezTo>
                  <a:cubicBezTo>
                    <a:pt x="11325" y="8058"/>
                    <a:pt x="11298" y="7901"/>
                    <a:pt x="11325" y="7743"/>
                  </a:cubicBezTo>
                  <a:cubicBezTo>
                    <a:pt x="11380" y="7242"/>
                    <a:pt x="11968" y="6987"/>
                    <a:pt x="12432" y="6810"/>
                  </a:cubicBezTo>
                  <a:moveTo>
                    <a:pt x="12009" y="5414"/>
                  </a:moveTo>
                  <a:cubicBezTo>
                    <a:pt x="11954" y="5444"/>
                    <a:pt x="11913" y="5463"/>
                    <a:pt x="11872" y="5493"/>
                  </a:cubicBezTo>
                  <a:cubicBezTo>
                    <a:pt x="11817" y="5522"/>
                    <a:pt x="11790" y="5552"/>
                    <a:pt x="11749" y="5581"/>
                  </a:cubicBezTo>
                  <a:cubicBezTo>
                    <a:pt x="11694" y="5621"/>
                    <a:pt x="11653" y="5660"/>
                    <a:pt x="11599" y="5680"/>
                  </a:cubicBezTo>
                  <a:cubicBezTo>
                    <a:pt x="11626" y="5562"/>
                    <a:pt x="11640" y="5414"/>
                    <a:pt x="11653" y="5306"/>
                  </a:cubicBezTo>
                  <a:cubicBezTo>
                    <a:pt x="11653" y="5267"/>
                    <a:pt x="11653" y="5228"/>
                    <a:pt x="11667" y="5198"/>
                  </a:cubicBezTo>
                  <a:cubicBezTo>
                    <a:pt x="11708" y="5188"/>
                    <a:pt x="11749" y="5169"/>
                    <a:pt x="11804" y="5159"/>
                  </a:cubicBezTo>
                  <a:cubicBezTo>
                    <a:pt x="11899" y="5129"/>
                    <a:pt x="12009" y="5100"/>
                    <a:pt x="12091" y="5051"/>
                  </a:cubicBezTo>
                  <a:cubicBezTo>
                    <a:pt x="12173" y="5011"/>
                    <a:pt x="12173" y="5011"/>
                    <a:pt x="12173" y="5011"/>
                  </a:cubicBezTo>
                  <a:cubicBezTo>
                    <a:pt x="12063" y="4992"/>
                    <a:pt x="12063" y="4992"/>
                    <a:pt x="12063" y="4992"/>
                  </a:cubicBezTo>
                  <a:cubicBezTo>
                    <a:pt x="12050" y="4992"/>
                    <a:pt x="12050" y="4992"/>
                    <a:pt x="12050" y="4992"/>
                  </a:cubicBezTo>
                  <a:cubicBezTo>
                    <a:pt x="11995" y="4992"/>
                    <a:pt x="11940" y="5011"/>
                    <a:pt x="11872" y="5031"/>
                  </a:cubicBezTo>
                  <a:cubicBezTo>
                    <a:pt x="11831" y="5041"/>
                    <a:pt x="11790" y="5060"/>
                    <a:pt x="11749" y="5070"/>
                  </a:cubicBezTo>
                  <a:cubicBezTo>
                    <a:pt x="11749" y="5060"/>
                    <a:pt x="11763" y="5051"/>
                    <a:pt x="11776" y="5041"/>
                  </a:cubicBezTo>
                  <a:cubicBezTo>
                    <a:pt x="11804" y="5021"/>
                    <a:pt x="11831" y="5002"/>
                    <a:pt x="11858" y="4982"/>
                  </a:cubicBezTo>
                  <a:cubicBezTo>
                    <a:pt x="11886" y="4962"/>
                    <a:pt x="11886" y="4962"/>
                    <a:pt x="11886" y="4962"/>
                  </a:cubicBezTo>
                  <a:cubicBezTo>
                    <a:pt x="11858" y="4933"/>
                    <a:pt x="11858" y="4933"/>
                    <a:pt x="11858" y="4933"/>
                  </a:cubicBezTo>
                  <a:cubicBezTo>
                    <a:pt x="11831" y="4903"/>
                    <a:pt x="11763" y="4913"/>
                    <a:pt x="11708" y="4943"/>
                  </a:cubicBezTo>
                  <a:cubicBezTo>
                    <a:pt x="11722" y="4756"/>
                    <a:pt x="11790" y="4530"/>
                    <a:pt x="11940" y="4255"/>
                  </a:cubicBezTo>
                  <a:cubicBezTo>
                    <a:pt x="12036" y="4235"/>
                    <a:pt x="12145" y="4225"/>
                    <a:pt x="12255" y="4206"/>
                  </a:cubicBezTo>
                  <a:cubicBezTo>
                    <a:pt x="12337" y="4196"/>
                    <a:pt x="12432" y="4176"/>
                    <a:pt x="12528" y="4156"/>
                  </a:cubicBezTo>
                  <a:cubicBezTo>
                    <a:pt x="12514" y="4235"/>
                    <a:pt x="12500" y="4314"/>
                    <a:pt x="12500" y="4392"/>
                  </a:cubicBezTo>
                  <a:cubicBezTo>
                    <a:pt x="12473" y="4697"/>
                    <a:pt x="12432" y="5070"/>
                    <a:pt x="12227" y="5286"/>
                  </a:cubicBezTo>
                  <a:cubicBezTo>
                    <a:pt x="12186" y="5336"/>
                    <a:pt x="12091" y="5375"/>
                    <a:pt x="12009" y="5414"/>
                  </a:cubicBezTo>
                  <a:moveTo>
                    <a:pt x="11872" y="3862"/>
                  </a:moveTo>
                  <a:cubicBezTo>
                    <a:pt x="11831" y="3901"/>
                    <a:pt x="11804" y="3950"/>
                    <a:pt x="11776" y="3989"/>
                  </a:cubicBezTo>
                  <a:cubicBezTo>
                    <a:pt x="11722" y="4068"/>
                    <a:pt x="11681" y="4147"/>
                    <a:pt x="11599" y="4176"/>
                  </a:cubicBezTo>
                  <a:cubicBezTo>
                    <a:pt x="11571" y="4107"/>
                    <a:pt x="11544" y="4058"/>
                    <a:pt x="11503" y="4009"/>
                  </a:cubicBezTo>
                  <a:cubicBezTo>
                    <a:pt x="11489" y="3989"/>
                    <a:pt x="11489" y="3989"/>
                    <a:pt x="11489" y="3989"/>
                  </a:cubicBezTo>
                  <a:cubicBezTo>
                    <a:pt x="11681" y="3714"/>
                    <a:pt x="11858" y="3498"/>
                    <a:pt x="12282" y="3478"/>
                  </a:cubicBezTo>
                  <a:cubicBezTo>
                    <a:pt x="12255" y="3527"/>
                    <a:pt x="12186" y="3577"/>
                    <a:pt x="12118" y="3636"/>
                  </a:cubicBezTo>
                  <a:cubicBezTo>
                    <a:pt x="12036" y="3704"/>
                    <a:pt x="11940" y="3773"/>
                    <a:pt x="11872" y="3862"/>
                  </a:cubicBezTo>
                  <a:moveTo>
                    <a:pt x="12255" y="3380"/>
                  </a:moveTo>
                  <a:cubicBezTo>
                    <a:pt x="12255" y="3380"/>
                    <a:pt x="12241" y="3380"/>
                    <a:pt x="12241" y="3390"/>
                  </a:cubicBezTo>
                  <a:cubicBezTo>
                    <a:pt x="12282" y="3370"/>
                    <a:pt x="12309" y="3351"/>
                    <a:pt x="12350" y="3331"/>
                  </a:cubicBezTo>
                  <a:cubicBezTo>
                    <a:pt x="12377" y="3321"/>
                    <a:pt x="12405" y="3311"/>
                    <a:pt x="12432" y="3292"/>
                  </a:cubicBezTo>
                  <a:cubicBezTo>
                    <a:pt x="12432" y="3321"/>
                    <a:pt x="12432" y="3351"/>
                    <a:pt x="12432" y="3370"/>
                  </a:cubicBezTo>
                  <a:cubicBezTo>
                    <a:pt x="12364" y="3370"/>
                    <a:pt x="12309" y="3380"/>
                    <a:pt x="12255" y="3380"/>
                  </a:cubicBezTo>
                  <a:moveTo>
                    <a:pt x="12255" y="3193"/>
                  </a:moveTo>
                  <a:cubicBezTo>
                    <a:pt x="11968" y="3360"/>
                    <a:pt x="11667" y="3527"/>
                    <a:pt x="11421" y="3734"/>
                  </a:cubicBezTo>
                  <a:cubicBezTo>
                    <a:pt x="11407" y="3724"/>
                    <a:pt x="11407" y="3714"/>
                    <a:pt x="11394" y="3694"/>
                  </a:cubicBezTo>
                  <a:cubicBezTo>
                    <a:pt x="11380" y="3685"/>
                    <a:pt x="11366" y="3665"/>
                    <a:pt x="11366" y="3655"/>
                  </a:cubicBezTo>
                  <a:cubicBezTo>
                    <a:pt x="11530" y="3518"/>
                    <a:pt x="11681" y="3360"/>
                    <a:pt x="11804" y="3223"/>
                  </a:cubicBezTo>
                  <a:cubicBezTo>
                    <a:pt x="12009" y="2997"/>
                    <a:pt x="12009" y="2997"/>
                    <a:pt x="12009" y="2997"/>
                  </a:cubicBezTo>
                  <a:cubicBezTo>
                    <a:pt x="11735" y="3174"/>
                    <a:pt x="11735" y="3174"/>
                    <a:pt x="11735" y="3174"/>
                  </a:cubicBezTo>
                  <a:cubicBezTo>
                    <a:pt x="11612" y="3252"/>
                    <a:pt x="11503" y="3351"/>
                    <a:pt x="11407" y="3449"/>
                  </a:cubicBezTo>
                  <a:cubicBezTo>
                    <a:pt x="11394" y="3468"/>
                    <a:pt x="11366" y="3498"/>
                    <a:pt x="11339" y="3518"/>
                  </a:cubicBezTo>
                  <a:cubicBezTo>
                    <a:pt x="11312" y="3468"/>
                    <a:pt x="11271" y="3419"/>
                    <a:pt x="11230" y="3380"/>
                  </a:cubicBezTo>
                  <a:cubicBezTo>
                    <a:pt x="11162" y="3311"/>
                    <a:pt x="11107" y="3252"/>
                    <a:pt x="11121" y="3183"/>
                  </a:cubicBezTo>
                  <a:cubicBezTo>
                    <a:pt x="11121" y="3183"/>
                    <a:pt x="11121" y="3183"/>
                    <a:pt x="11121" y="3183"/>
                  </a:cubicBezTo>
                  <a:cubicBezTo>
                    <a:pt x="11612" y="3154"/>
                    <a:pt x="12036" y="2908"/>
                    <a:pt x="12350" y="2702"/>
                  </a:cubicBezTo>
                  <a:cubicBezTo>
                    <a:pt x="12350" y="2849"/>
                    <a:pt x="12364" y="2987"/>
                    <a:pt x="12405" y="3105"/>
                  </a:cubicBezTo>
                  <a:cubicBezTo>
                    <a:pt x="12364" y="3134"/>
                    <a:pt x="12309" y="3164"/>
                    <a:pt x="12255" y="3193"/>
                  </a:cubicBezTo>
                  <a:moveTo>
                    <a:pt x="11134" y="3960"/>
                  </a:moveTo>
                  <a:cubicBezTo>
                    <a:pt x="11134" y="3960"/>
                    <a:pt x="11134" y="3950"/>
                    <a:pt x="11134" y="3950"/>
                  </a:cubicBezTo>
                  <a:cubicBezTo>
                    <a:pt x="11162" y="3989"/>
                    <a:pt x="11175" y="4029"/>
                    <a:pt x="11189" y="4068"/>
                  </a:cubicBezTo>
                  <a:cubicBezTo>
                    <a:pt x="11162" y="4097"/>
                    <a:pt x="11162" y="4097"/>
                    <a:pt x="11162" y="4097"/>
                  </a:cubicBezTo>
                  <a:cubicBezTo>
                    <a:pt x="11121" y="4137"/>
                    <a:pt x="11080" y="4176"/>
                    <a:pt x="11039" y="4215"/>
                  </a:cubicBezTo>
                  <a:cubicBezTo>
                    <a:pt x="11039" y="4127"/>
                    <a:pt x="11093" y="4038"/>
                    <a:pt x="11134" y="3960"/>
                  </a:cubicBezTo>
                  <a:moveTo>
                    <a:pt x="11080" y="5414"/>
                  </a:moveTo>
                  <a:cubicBezTo>
                    <a:pt x="11093" y="5336"/>
                    <a:pt x="11148" y="5267"/>
                    <a:pt x="11203" y="5188"/>
                  </a:cubicBezTo>
                  <a:cubicBezTo>
                    <a:pt x="11230" y="5159"/>
                    <a:pt x="11257" y="5129"/>
                    <a:pt x="11271" y="5100"/>
                  </a:cubicBezTo>
                  <a:cubicBezTo>
                    <a:pt x="11271" y="5218"/>
                    <a:pt x="11189" y="5336"/>
                    <a:pt x="11080" y="5414"/>
                  </a:cubicBezTo>
                  <a:moveTo>
                    <a:pt x="11189" y="5513"/>
                  </a:moveTo>
                  <a:cubicBezTo>
                    <a:pt x="11175" y="5562"/>
                    <a:pt x="11162" y="5621"/>
                    <a:pt x="11134" y="5670"/>
                  </a:cubicBezTo>
                  <a:cubicBezTo>
                    <a:pt x="11121" y="5689"/>
                    <a:pt x="11121" y="5719"/>
                    <a:pt x="11107" y="5739"/>
                  </a:cubicBezTo>
                  <a:cubicBezTo>
                    <a:pt x="11080" y="5739"/>
                    <a:pt x="11039" y="5739"/>
                    <a:pt x="10998" y="5739"/>
                  </a:cubicBezTo>
                  <a:cubicBezTo>
                    <a:pt x="10957" y="5739"/>
                    <a:pt x="10916" y="5739"/>
                    <a:pt x="10888" y="5739"/>
                  </a:cubicBezTo>
                  <a:cubicBezTo>
                    <a:pt x="10916" y="5719"/>
                    <a:pt x="10943" y="5689"/>
                    <a:pt x="10984" y="5670"/>
                  </a:cubicBezTo>
                  <a:cubicBezTo>
                    <a:pt x="11052" y="5621"/>
                    <a:pt x="11121" y="5571"/>
                    <a:pt x="11189" y="5513"/>
                  </a:cubicBezTo>
                  <a:moveTo>
                    <a:pt x="10779" y="5827"/>
                  </a:moveTo>
                  <a:cubicBezTo>
                    <a:pt x="10820" y="5847"/>
                    <a:pt x="10888" y="5847"/>
                    <a:pt x="10970" y="5837"/>
                  </a:cubicBezTo>
                  <a:cubicBezTo>
                    <a:pt x="11011" y="5837"/>
                    <a:pt x="11052" y="5827"/>
                    <a:pt x="11093" y="5837"/>
                  </a:cubicBezTo>
                  <a:cubicBezTo>
                    <a:pt x="11039" y="5984"/>
                    <a:pt x="10998" y="6132"/>
                    <a:pt x="10957" y="6289"/>
                  </a:cubicBezTo>
                  <a:cubicBezTo>
                    <a:pt x="10929" y="6387"/>
                    <a:pt x="10902" y="6485"/>
                    <a:pt x="10875" y="6593"/>
                  </a:cubicBezTo>
                  <a:cubicBezTo>
                    <a:pt x="10820" y="6485"/>
                    <a:pt x="10793" y="6348"/>
                    <a:pt x="10765" y="6230"/>
                  </a:cubicBezTo>
                  <a:cubicBezTo>
                    <a:pt x="10738" y="6122"/>
                    <a:pt x="10724" y="6014"/>
                    <a:pt x="10683" y="5925"/>
                  </a:cubicBezTo>
                  <a:cubicBezTo>
                    <a:pt x="10711" y="5886"/>
                    <a:pt x="10738" y="5856"/>
                    <a:pt x="10779" y="5827"/>
                  </a:cubicBezTo>
                  <a:moveTo>
                    <a:pt x="11407" y="10927"/>
                  </a:moveTo>
                  <a:cubicBezTo>
                    <a:pt x="11407" y="10878"/>
                    <a:pt x="11407" y="10839"/>
                    <a:pt x="11407" y="10800"/>
                  </a:cubicBezTo>
                  <a:cubicBezTo>
                    <a:pt x="11407" y="10711"/>
                    <a:pt x="11394" y="10623"/>
                    <a:pt x="11407" y="10524"/>
                  </a:cubicBezTo>
                  <a:cubicBezTo>
                    <a:pt x="11462" y="10613"/>
                    <a:pt x="11489" y="10741"/>
                    <a:pt x="11462" y="10829"/>
                  </a:cubicBezTo>
                  <a:cubicBezTo>
                    <a:pt x="11448" y="10868"/>
                    <a:pt x="11435" y="10898"/>
                    <a:pt x="11407" y="10927"/>
                  </a:cubicBezTo>
                  <a:moveTo>
                    <a:pt x="11421" y="9876"/>
                  </a:moveTo>
                  <a:cubicBezTo>
                    <a:pt x="11476" y="9886"/>
                    <a:pt x="11544" y="9895"/>
                    <a:pt x="11612" y="9915"/>
                  </a:cubicBezTo>
                  <a:cubicBezTo>
                    <a:pt x="11653" y="9925"/>
                    <a:pt x="11694" y="9935"/>
                    <a:pt x="11735" y="9935"/>
                  </a:cubicBezTo>
                  <a:cubicBezTo>
                    <a:pt x="11722" y="10004"/>
                    <a:pt x="11708" y="10082"/>
                    <a:pt x="11694" y="10161"/>
                  </a:cubicBezTo>
                  <a:cubicBezTo>
                    <a:pt x="11694" y="10200"/>
                    <a:pt x="11681" y="10239"/>
                    <a:pt x="11681" y="10279"/>
                  </a:cubicBezTo>
                  <a:cubicBezTo>
                    <a:pt x="11653" y="10239"/>
                    <a:pt x="11626" y="10210"/>
                    <a:pt x="11585" y="10171"/>
                  </a:cubicBezTo>
                  <a:cubicBezTo>
                    <a:pt x="11517" y="10082"/>
                    <a:pt x="11448" y="10004"/>
                    <a:pt x="11421" y="9876"/>
                  </a:cubicBezTo>
                  <a:moveTo>
                    <a:pt x="11394" y="9581"/>
                  </a:moveTo>
                  <a:cubicBezTo>
                    <a:pt x="11462" y="9139"/>
                    <a:pt x="11722" y="8873"/>
                    <a:pt x="11981" y="8588"/>
                  </a:cubicBezTo>
                  <a:cubicBezTo>
                    <a:pt x="12132" y="8431"/>
                    <a:pt x="12296" y="8264"/>
                    <a:pt x="12405" y="8077"/>
                  </a:cubicBezTo>
                  <a:cubicBezTo>
                    <a:pt x="12459" y="8048"/>
                    <a:pt x="12528" y="8058"/>
                    <a:pt x="12623" y="8068"/>
                  </a:cubicBezTo>
                  <a:cubicBezTo>
                    <a:pt x="12664" y="8077"/>
                    <a:pt x="12705" y="8087"/>
                    <a:pt x="12760" y="8087"/>
                  </a:cubicBezTo>
                  <a:cubicBezTo>
                    <a:pt x="12651" y="8323"/>
                    <a:pt x="12487" y="8520"/>
                    <a:pt x="12337" y="8706"/>
                  </a:cubicBezTo>
                  <a:cubicBezTo>
                    <a:pt x="12104" y="8991"/>
                    <a:pt x="11872" y="9276"/>
                    <a:pt x="11804" y="9699"/>
                  </a:cubicBezTo>
                  <a:cubicBezTo>
                    <a:pt x="11640" y="9669"/>
                    <a:pt x="11503" y="9630"/>
                    <a:pt x="11394" y="9581"/>
                  </a:cubicBezTo>
                  <a:moveTo>
                    <a:pt x="14700" y="6485"/>
                  </a:moveTo>
                  <a:cubicBezTo>
                    <a:pt x="14331" y="6535"/>
                    <a:pt x="13990" y="6633"/>
                    <a:pt x="13634" y="6810"/>
                  </a:cubicBezTo>
                  <a:cubicBezTo>
                    <a:pt x="13648" y="6790"/>
                    <a:pt x="13648" y="6761"/>
                    <a:pt x="13662" y="6741"/>
                  </a:cubicBezTo>
                  <a:cubicBezTo>
                    <a:pt x="13675" y="6741"/>
                    <a:pt x="13675" y="6741"/>
                    <a:pt x="13675" y="6741"/>
                  </a:cubicBezTo>
                  <a:cubicBezTo>
                    <a:pt x="13662" y="6731"/>
                    <a:pt x="13662" y="6731"/>
                    <a:pt x="13662" y="6731"/>
                  </a:cubicBezTo>
                  <a:cubicBezTo>
                    <a:pt x="13675" y="6692"/>
                    <a:pt x="13689" y="6643"/>
                    <a:pt x="13703" y="6603"/>
                  </a:cubicBezTo>
                  <a:cubicBezTo>
                    <a:pt x="13744" y="6515"/>
                    <a:pt x="13771" y="6426"/>
                    <a:pt x="13798" y="6338"/>
                  </a:cubicBezTo>
                  <a:cubicBezTo>
                    <a:pt x="14126" y="6279"/>
                    <a:pt x="14427" y="6102"/>
                    <a:pt x="14714" y="5935"/>
                  </a:cubicBezTo>
                  <a:cubicBezTo>
                    <a:pt x="14768" y="5906"/>
                    <a:pt x="14809" y="5876"/>
                    <a:pt x="14864" y="5847"/>
                  </a:cubicBezTo>
                  <a:cubicBezTo>
                    <a:pt x="14768" y="6033"/>
                    <a:pt x="14700" y="6240"/>
                    <a:pt x="14700" y="6485"/>
                  </a:cubicBezTo>
                  <a:moveTo>
                    <a:pt x="14878" y="6702"/>
                  </a:moveTo>
                  <a:cubicBezTo>
                    <a:pt x="14891" y="6623"/>
                    <a:pt x="14891" y="6623"/>
                    <a:pt x="14891" y="6623"/>
                  </a:cubicBezTo>
                  <a:cubicBezTo>
                    <a:pt x="15028" y="6593"/>
                    <a:pt x="15165" y="6564"/>
                    <a:pt x="15301" y="6535"/>
                  </a:cubicBezTo>
                  <a:cubicBezTo>
                    <a:pt x="15342" y="6525"/>
                    <a:pt x="15397" y="6515"/>
                    <a:pt x="15438" y="6505"/>
                  </a:cubicBezTo>
                  <a:cubicBezTo>
                    <a:pt x="15451" y="6613"/>
                    <a:pt x="15438" y="6721"/>
                    <a:pt x="15424" y="6829"/>
                  </a:cubicBezTo>
                  <a:cubicBezTo>
                    <a:pt x="15411" y="6859"/>
                    <a:pt x="15411" y="6898"/>
                    <a:pt x="15397" y="6937"/>
                  </a:cubicBezTo>
                  <a:cubicBezTo>
                    <a:pt x="15274" y="6967"/>
                    <a:pt x="15137" y="7026"/>
                    <a:pt x="15028" y="7085"/>
                  </a:cubicBezTo>
                  <a:cubicBezTo>
                    <a:pt x="14960" y="7114"/>
                    <a:pt x="14878" y="7154"/>
                    <a:pt x="14823" y="7173"/>
                  </a:cubicBezTo>
                  <a:cubicBezTo>
                    <a:pt x="14850" y="7026"/>
                    <a:pt x="14864" y="6859"/>
                    <a:pt x="14878" y="6702"/>
                  </a:cubicBezTo>
                  <a:moveTo>
                    <a:pt x="13826" y="7832"/>
                  </a:moveTo>
                  <a:cubicBezTo>
                    <a:pt x="13593" y="7871"/>
                    <a:pt x="13402" y="7891"/>
                    <a:pt x="13197" y="7881"/>
                  </a:cubicBezTo>
                  <a:cubicBezTo>
                    <a:pt x="13225" y="7802"/>
                    <a:pt x="13266" y="7714"/>
                    <a:pt x="13307" y="7635"/>
                  </a:cubicBezTo>
                  <a:cubicBezTo>
                    <a:pt x="13388" y="7468"/>
                    <a:pt x="13484" y="7291"/>
                    <a:pt x="13525" y="7085"/>
                  </a:cubicBezTo>
                  <a:cubicBezTo>
                    <a:pt x="13785" y="6839"/>
                    <a:pt x="14222" y="6741"/>
                    <a:pt x="14686" y="6652"/>
                  </a:cubicBezTo>
                  <a:cubicBezTo>
                    <a:pt x="14673" y="6977"/>
                    <a:pt x="14591" y="7163"/>
                    <a:pt x="14481" y="7389"/>
                  </a:cubicBezTo>
                  <a:cubicBezTo>
                    <a:pt x="14249" y="7517"/>
                    <a:pt x="14044" y="7665"/>
                    <a:pt x="13826" y="7832"/>
                  </a:cubicBezTo>
                  <a:moveTo>
                    <a:pt x="14905" y="8156"/>
                  </a:moveTo>
                  <a:cubicBezTo>
                    <a:pt x="15028" y="8185"/>
                    <a:pt x="15151" y="8215"/>
                    <a:pt x="15288" y="8235"/>
                  </a:cubicBezTo>
                  <a:cubicBezTo>
                    <a:pt x="15315" y="8264"/>
                    <a:pt x="15342" y="8284"/>
                    <a:pt x="15356" y="8313"/>
                  </a:cubicBezTo>
                  <a:cubicBezTo>
                    <a:pt x="15506" y="8461"/>
                    <a:pt x="15643" y="8618"/>
                    <a:pt x="15861" y="8716"/>
                  </a:cubicBezTo>
                  <a:cubicBezTo>
                    <a:pt x="15861" y="8765"/>
                    <a:pt x="15889" y="8805"/>
                    <a:pt x="15902" y="8854"/>
                  </a:cubicBezTo>
                  <a:cubicBezTo>
                    <a:pt x="15916" y="8873"/>
                    <a:pt x="15916" y="8893"/>
                    <a:pt x="15930" y="8913"/>
                  </a:cubicBezTo>
                  <a:cubicBezTo>
                    <a:pt x="15684" y="8814"/>
                    <a:pt x="15465" y="8696"/>
                    <a:pt x="15247" y="8588"/>
                  </a:cubicBezTo>
                  <a:cubicBezTo>
                    <a:pt x="14864" y="8392"/>
                    <a:pt x="14481" y="8195"/>
                    <a:pt x="13976" y="8077"/>
                  </a:cubicBezTo>
                  <a:cubicBezTo>
                    <a:pt x="14003" y="8058"/>
                    <a:pt x="14017" y="8048"/>
                    <a:pt x="14044" y="8028"/>
                  </a:cubicBezTo>
                  <a:cubicBezTo>
                    <a:pt x="14058" y="8018"/>
                    <a:pt x="14072" y="8009"/>
                    <a:pt x="14072" y="8009"/>
                  </a:cubicBezTo>
                  <a:cubicBezTo>
                    <a:pt x="14372" y="8038"/>
                    <a:pt x="14645" y="8097"/>
                    <a:pt x="14905" y="8156"/>
                  </a:cubicBezTo>
                  <a:moveTo>
                    <a:pt x="13402" y="8156"/>
                  </a:moveTo>
                  <a:cubicBezTo>
                    <a:pt x="13334" y="8244"/>
                    <a:pt x="13225" y="8303"/>
                    <a:pt x="13115" y="8372"/>
                  </a:cubicBezTo>
                  <a:cubicBezTo>
                    <a:pt x="13047" y="8412"/>
                    <a:pt x="12979" y="8451"/>
                    <a:pt x="12924" y="8500"/>
                  </a:cubicBezTo>
                  <a:cubicBezTo>
                    <a:pt x="12938" y="8441"/>
                    <a:pt x="12965" y="8392"/>
                    <a:pt x="13006" y="8333"/>
                  </a:cubicBezTo>
                  <a:cubicBezTo>
                    <a:pt x="13047" y="8264"/>
                    <a:pt x="13088" y="8195"/>
                    <a:pt x="13102" y="8117"/>
                  </a:cubicBezTo>
                  <a:cubicBezTo>
                    <a:pt x="13115" y="8117"/>
                    <a:pt x="13115" y="8117"/>
                    <a:pt x="13115" y="8117"/>
                  </a:cubicBezTo>
                  <a:cubicBezTo>
                    <a:pt x="13211" y="8127"/>
                    <a:pt x="13307" y="8146"/>
                    <a:pt x="13402" y="8156"/>
                  </a:cubicBezTo>
                  <a:moveTo>
                    <a:pt x="13429" y="6643"/>
                  </a:moveTo>
                  <a:cubicBezTo>
                    <a:pt x="13361" y="6613"/>
                    <a:pt x="13293" y="6593"/>
                    <a:pt x="13225" y="6574"/>
                  </a:cubicBezTo>
                  <a:cubicBezTo>
                    <a:pt x="13266" y="6554"/>
                    <a:pt x="13307" y="6544"/>
                    <a:pt x="13348" y="6525"/>
                  </a:cubicBezTo>
                  <a:cubicBezTo>
                    <a:pt x="13402" y="6505"/>
                    <a:pt x="13457" y="6485"/>
                    <a:pt x="13511" y="6456"/>
                  </a:cubicBezTo>
                  <a:cubicBezTo>
                    <a:pt x="13484" y="6515"/>
                    <a:pt x="13457" y="6584"/>
                    <a:pt x="13429" y="6643"/>
                  </a:cubicBezTo>
                  <a:moveTo>
                    <a:pt x="13634" y="6132"/>
                  </a:moveTo>
                  <a:cubicBezTo>
                    <a:pt x="13621" y="6191"/>
                    <a:pt x="13607" y="6240"/>
                    <a:pt x="13593" y="6289"/>
                  </a:cubicBezTo>
                  <a:cubicBezTo>
                    <a:pt x="13429" y="6358"/>
                    <a:pt x="13238" y="6417"/>
                    <a:pt x="13047" y="6476"/>
                  </a:cubicBezTo>
                  <a:cubicBezTo>
                    <a:pt x="13020" y="6485"/>
                    <a:pt x="13020" y="6485"/>
                    <a:pt x="13020" y="6485"/>
                  </a:cubicBezTo>
                  <a:cubicBezTo>
                    <a:pt x="13088" y="6299"/>
                    <a:pt x="13293" y="6151"/>
                    <a:pt x="13498" y="6014"/>
                  </a:cubicBezTo>
                  <a:cubicBezTo>
                    <a:pt x="13566" y="5974"/>
                    <a:pt x="13634" y="5925"/>
                    <a:pt x="13689" y="5876"/>
                  </a:cubicBezTo>
                  <a:cubicBezTo>
                    <a:pt x="13675" y="5955"/>
                    <a:pt x="13662" y="6053"/>
                    <a:pt x="13634" y="6132"/>
                  </a:cubicBezTo>
                  <a:moveTo>
                    <a:pt x="13033" y="6633"/>
                  </a:moveTo>
                  <a:cubicBezTo>
                    <a:pt x="13088" y="6643"/>
                    <a:pt x="13129" y="6652"/>
                    <a:pt x="13184" y="6662"/>
                  </a:cubicBezTo>
                  <a:cubicBezTo>
                    <a:pt x="13238" y="6682"/>
                    <a:pt x="13307" y="6702"/>
                    <a:pt x="13402" y="6711"/>
                  </a:cubicBezTo>
                  <a:cubicBezTo>
                    <a:pt x="13361" y="6790"/>
                    <a:pt x="13334" y="6869"/>
                    <a:pt x="13293" y="6947"/>
                  </a:cubicBezTo>
                  <a:cubicBezTo>
                    <a:pt x="13170" y="7252"/>
                    <a:pt x="13033" y="7566"/>
                    <a:pt x="12883" y="7871"/>
                  </a:cubicBezTo>
                  <a:cubicBezTo>
                    <a:pt x="12828" y="7861"/>
                    <a:pt x="12774" y="7851"/>
                    <a:pt x="12719" y="7842"/>
                  </a:cubicBezTo>
                  <a:cubicBezTo>
                    <a:pt x="12637" y="7832"/>
                    <a:pt x="12569" y="7822"/>
                    <a:pt x="12500" y="7822"/>
                  </a:cubicBezTo>
                  <a:cubicBezTo>
                    <a:pt x="12487" y="7822"/>
                    <a:pt x="12473" y="7822"/>
                    <a:pt x="12459" y="7822"/>
                  </a:cubicBezTo>
                  <a:cubicBezTo>
                    <a:pt x="12487" y="7743"/>
                    <a:pt x="12514" y="7674"/>
                    <a:pt x="12555" y="7606"/>
                  </a:cubicBezTo>
                  <a:cubicBezTo>
                    <a:pt x="12678" y="7311"/>
                    <a:pt x="12815" y="7016"/>
                    <a:pt x="12897" y="6672"/>
                  </a:cubicBezTo>
                  <a:cubicBezTo>
                    <a:pt x="12965" y="6633"/>
                    <a:pt x="13006" y="6633"/>
                    <a:pt x="13033" y="6633"/>
                  </a:cubicBezTo>
                  <a:moveTo>
                    <a:pt x="12132" y="10053"/>
                  </a:moveTo>
                  <a:cubicBezTo>
                    <a:pt x="12200" y="10082"/>
                    <a:pt x="12268" y="10121"/>
                    <a:pt x="12323" y="10171"/>
                  </a:cubicBezTo>
                  <a:cubicBezTo>
                    <a:pt x="12364" y="10190"/>
                    <a:pt x="12391" y="10220"/>
                    <a:pt x="12446" y="10249"/>
                  </a:cubicBezTo>
                  <a:cubicBezTo>
                    <a:pt x="12432" y="10249"/>
                    <a:pt x="12432" y="10249"/>
                    <a:pt x="12432" y="10249"/>
                  </a:cubicBezTo>
                  <a:cubicBezTo>
                    <a:pt x="12337" y="10279"/>
                    <a:pt x="12241" y="10308"/>
                    <a:pt x="12145" y="10328"/>
                  </a:cubicBezTo>
                  <a:cubicBezTo>
                    <a:pt x="12118" y="10249"/>
                    <a:pt x="12104" y="10131"/>
                    <a:pt x="12132" y="10053"/>
                  </a:cubicBezTo>
                  <a:moveTo>
                    <a:pt x="18525" y="9217"/>
                  </a:moveTo>
                  <a:cubicBezTo>
                    <a:pt x="18471" y="9237"/>
                    <a:pt x="18416" y="9257"/>
                    <a:pt x="18362" y="9266"/>
                  </a:cubicBezTo>
                  <a:cubicBezTo>
                    <a:pt x="18266" y="9296"/>
                    <a:pt x="18157" y="9325"/>
                    <a:pt x="18061" y="9375"/>
                  </a:cubicBezTo>
                  <a:cubicBezTo>
                    <a:pt x="17801" y="9266"/>
                    <a:pt x="17460" y="9227"/>
                    <a:pt x="17091" y="9178"/>
                  </a:cubicBezTo>
                  <a:cubicBezTo>
                    <a:pt x="16736" y="9129"/>
                    <a:pt x="16367" y="9090"/>
                    <a:pt x="16094" y="8972"/>
                  </a:cubicBezTo>
                  <a:cubicBezTo>
                    <a:pt x="16080" y="8932"/>
                    <a:pt x="16066" y="8903"/>
                    <a:pt x="16053" y="8873"/>
                  </a:cubicBezTo>
                  <a:cubicBezTo>
                    <a:pt x="16039" y="8854"/>
                    <a:pt x="16039" y="8834"/>
                    <a:pt x="16025" y="8814"/>
                  </a:cubicBezTo>
                  <a:cubicBezTo>
                    <a:pt x="16285" y="8932"/>
                    <a:pt x="16599" y="9011"/>
                    <a:pt x="16900" y="9090"/>
                  </a:cubicBezTo>
                  <a:cubicBezTo>
                    <a:pt x="17036" y="9119"/>
                    <a:pt x="17173" y="9158"/>
                    <a:pt x="17296" y="9198"/>
                  </a:cubicBezTo>
                  <a:cubicBezTo>
                    <a:pt x="17337" y="9129"/>
                    <a:pt x="17337" y="9129"/>
                    <a:pt x="17337" y="9129"/>
                  </a:cubicBezTo>
                  <a:cubicBezTo>
                    <a:pt x="17214" y="9090"/>
                    <a:pt x="17077" y="9050"/>
                    <a:pt x="16941" y="9011"/>
                  </a:cubicBezTo>
                  <a:cubicBezTo>
                    <a:pt x="16367" y="8834"/>
                    <a:pt x="15779" y="8657"/>
                    <a:pt x="15492" y="8303"/>
                  </a:cubicBezTo>
                  <a:cubicBezTo>
                    <a:pt x="15752" y="8343"/>
                    <a:pt x="16012" y="8402"/>
                    <a:pt x="16271" y="8470"/>
                  </a:cubicBezTo>
                  <a:cubicBezTo>
                    <a:pt x="16640" y="8569"/>
                    <a:pt x="17023" y="8667"/>
                    <a:pt x="17446" y="8706"/>
                  </a:cubicBezTo>
                  <a:cubicBezTo>
                    <a:pt x="17774" y="8952"/>
                    <a:pt x="18129" y="9119"/>
                    <a:pt x="18525" y="9217"/>
                  </a:cubicBezTo>
                  <a:moveTo>
                    <a:pt x="19659" y="8608"/>
                  </a:moveTo>
                  <a:cubicBezTo>
                    <a:pt x="19714" y="8647"/>
                    <a:pt x="19810" y="8706"/>
                    <a:pt x="19919" y="8755"/>
                  </a:cubicBezTo>
                  <a:cubicBezTo>
                    <a:pt x="19823" y="8755"/>
                    <a:pt x="19823" y="8755"/>
                    <a:pt x="19823" y="8755"/>
                  </a:cubicBezTo>
                  <a:cubicBezTo>
                    <a:pt x="19496" y="8765"/>
                    <a:pt x="19181" y="8765"/>
                    <a:pt x="18867" y="8746"/>
                  </a:cubicBezTo>
                  <a:cubicBezTo>
                    <a:pt x="17555" y="8677"/>
                    <a:pt x="16462" y="8382"/>
                    <a:pt x="15397" y="8097"/>
                  </a:cubicBezTo>
                  <a:cubicBezTo>
                    <a:pt x="15178" y="8038"/>
                    <a:pt x="14960" y="7979"/>
                    <a:pt x="14741" y="7920"/>
                  </a:cubicBezTo>
                  <a:cubicBezTo>
                    <a:pt x="15178" y="7901"/>
                    <a:pt x="15602" y="7901"/>
                    <a:pt x="15971" y="7910"/>
                  </a:cubicBezTo>
                  <a:cubicBezTo>
                    <a:pt x="16094" y="7910"/>
                    <a:pt x="16230" y="7910"/>
                    <a:pt x="16353" y="7920"/>
                  </a:cubicBezTo>
                  <a:cubicBezTo>
                    <a:pt x="16558" y="7920"/>
                    <a:pt x="16763" y="7920"/>
                    <a:pt x="16954" y="7930"/>
                  </a:cubicBezTo>
                  <a:cubicBezTo>
                    <a:pt x="17241" y="7940"/>
                    <a:pt x="17446" y="7979"/>
                    <a:pt x="17596" y="8038"/>
                  </a:cubicBezTo>
                  <a:cubicBezTo>
                    <a:pt x="17665" y="8058"/>
                    <a:pt x="17733" y="8097"/>
                    <a:pt x="17801" y="8136"/>
                  </a:cubicBezTo>
                  <a:cubicBezTo>
                    <a:pt x="17842" y="8166"/>
                    <a:pt x="17897" y="8195"/>
                    <a:pt x="17952" y="8225"/>
                  </a:cubicBezTo>
                  <a:cubicBezTo>
                    <a:pt x="18020" y="8254"/>
                    <a:pt x="18020" y="8254"/>
                    <a:pt x="18020" y="8254"/>
                  </a:cubicBezTo>
                  <a:cubicBezTo>
                    <a:pt x="18403" y="8441"/>
                    <a:pt x="18744" y="8598"/>
                    <a:pt x="19195" y="8736"/>
                  </a:cubicBezTo>
                  <a:cubicBezTo>
                    <a:pt x="19236" y="8677"/>
                    <a:pt x="19236" y="8677"/>
                    <a:pt x="19236" y="8677"/>
                  </a:cubicBezTo>
                  <a:cubicBezTo>
                    <a:pt x="19086" y="8608"/>
                    <a:pt x="18935" y="8549"/>
                    <a:pt x="18785" y="8480"/>
                  </a:cubicBezTo>
                  <a:cubicBezTo>
                    <a:pt x="18553" y="8392"/>
                    <a:pt x="18321" y="8294"/>
                    <a:pt x="18102" y="8185"/>
                  </a:cubicBezTo>
                  <a:cubicBezTo>
                    <a:pt x="18116" y="8185"/>
                    <a:pt x="18129" y="8185"/>
                    <a:pt x="18129" y="8195"/>
                  </a:cubicBezTo>
                  <a:cubicBezTo>
                    <a:pt x="18607" y="8343"/>
                    <a:pt x="19099" y="8500"/>
                    <a:pt x="19659" y="8608"/>
                  </a:cubicBezTo>
                  <a:moveTo>
                    <a:pt x="19291" y="8431"/>
                  </a:moveTo>
                  <a:cubicBezTo>
                    <a:pt x="19127" y="8392"/>
                    <a:pt x="18976" y="8343"/>
                    <a:pt x="18826" y="8294"/>
                  </a:cubicBezTo>
                  <a:cubicBezTo>
                    <a:pt x="18826" y="8235"/>
                    <a:pt x="18826" y="8235"/>
                    <a:pt x="18826" y="8235"/>
                  </a:cubicBezTo>
                  <a:cubicBezTo>
                    <a:pt x="18826" y="8176"/>
                    <a:pt x="18799" y="8117"/>
                    <a:pt x="18771" y="8068"/>
                  </a:cubicBezTo>
                  <a:cubicBezTo>
                    <a:pt x="18744" y="8018"/>
                    <a:pt x="18730" y="7979"/>
                    <a:pt x="18730" y="7940"/>
                  </a:cubicBezTo>
                  <a:cubicBezTo>
                    <a:pt x="18840" y="8087"/>
                    <a:pt x="19045" y="8303"/>
                    <a:pt x="19291" y="8431"/>
                  </a:cubicBezTo>
                  <a:moveTo>
                    <a:pt x="17036" y="7635"/>
                  </a:moveTo>
                  <a:cubicBezTo>
                    <a:pt x="16995" y="7616"/>
                    <a:pt x="17009" y="7566"/>
                    <a:pt x="17009" y="7507"/>
                  </a:cubicBezTo>
                  <a:cubicBezTo>
                    <a:pt x="17023" y="7488"/>
                    <a:pt x="17023" y="7478"/>
                    <a:pt x="17023" y="7458"/>
                  </a:cubicBezTo>
                  <a:cubicBezTo>
                    <a:pt x="17200" y="7625"/>
                    <a:pt x="17446" y="7743"/>
                    <a:pt x="17583" y="7822"/>
                  </a:cubicBezTo>
                  <a:cubicBezTo>
                    <a:pt x="17651" y="7763"/>
                    <a:pt x="17651" y="7763"/>
                    <a:pt x="17651" y="7763"/>
                  </a:cubicBezTo>
                  <a:cubicBezTo>
                    <a:pt x="17596" y="7724"/>
                    <a:pt x="17528" y="7684"/>
                    <a:pt x="17474" y="7645"/>
                  </a:cubicBezTo>
                  <a:cubicBezTo>
                    <a:pt x="17241" y="7498"/>
                    <a:pt x="17023" y="7350"/>
                    <a:pt x="16927" y="7134"/>
                  </a:cubicBezTo>
                  <a:cubicBezTo>
                    <a:pt x="17323" y="7252"/>
                    <a:pt x="17760" y="7321"/>
                    <a:pt x="18157" y="7370"/>
                  </a:cubicBezTo>
                  <a:cubicBezTo>
                    <a:pt x="18211" y="7498"/>
                    <a:pt x="18321" y="7586"/>
                    <a:pt x="18430" y="7674"/>
                  </a:cubicBezTo>
                  <a:cubicBezTo>
                    <a:pt x="18498" y="7724"/>
                    <a:pt x="18553" y="7773"/>
                    <a:pt x="18607" y="7832"/>
                  </a:cubicBezTo>
                  <a:cubicBezTo>
                    <a:pt x="18553" y="7959"/>
                    <a:pt x="18648" y="8107"/>
                    <a:pt x="18703" y="8215"/>
                  </a:cubicBezTo>
                  <a:cubicBezTo>
                    <a:pt x="18744" y="8264"/>
                    <a:pt x="18744" y="8264"/>
                    <a:pt x="18744" y="8264"/>
                  </a:cubicBezTo>
                  <a:cubicBezTo>
                    <a:pt x="18662" y="8244"/>
                    <a:pt x="18580" y="8215"/>
                    <a:pt x="18498" y="8185"/>
                  </a:cubicBezTo>
                  <a:cubicBezTo>
                    <a:pt x="18184" y="8077"/>
                    <a:pt x="17842" y="7969"/>
                    <a:pt x="17487" y="7881"/>
                  </a:cubicBezTo>
                  <a:cubicBezTo>
                    <a:pt x="17296" y="7832"/>
                    <a:pt x="17077" y="7822"/>
                    <a:pt x="16872" y="7812"/>
                  </a:cubicBezTo>
                  <a:cubicBezTo>
                    <a:pt x="16831" y="7802"/>
                    <a:pt x="16777" y="7802"/>
                    <a:pt x="16722" y="7802"/>
                  </a:cubicBezTo>
                  <a:cubicBezTo>
                    <a:pt x="16558" y="7792"/>
                    <a:pt x="16381" y="7783"/>
                    <a:pt x="16189" y="7763"/>
                  </a:cubicBezTo>
                  <a:cubicBezTo>
                    <a:pt x="16258" y="7753"/>
                    <a:pt x="16326" y="7743"/>
                    <a:pt x="16394" y="7743"/>
                  </a:cubicBezTo>
                  <a:cubicBezTo>
                    <a:pt x="16585" y="7714"/>
                    <a:pt x="16749" y="7694"/>
                    <a:pt x="16886" y="7684"/>
                  </a:cubicBezTo>
                  <a:cubicBezTo>
                    <a:pt x="16886" y="7625"/>
                    <a:pt x="16886" y="7625"/>
                    <a:pt x="16886" y="7625"/>
                  </a:cubicBezTo>
                  <a:cubicBezTo>
                    <a:pt x="16900" y="7645"/>
                    <a:pt x="16900" y="7665"/>
                    <a:pt x="16913" y="7674"/>
                  </a:cubicBezTo>
                  <a:cubicBezTo>
                    <a:pt x="16927" y="7694"/>
                    <a:pt x="16954" y="7694"/>
                    <a:pt x="16982" y="7704"/>
                  </a:cubicBezTo>
                  <a:cubicBezTo>
                    <a:pt x="16995" y="7704"/>
                    <a:pt x="17009" y="7704"/>
                    <a:pt x="17036" y="7694"/>
                  </a:cubicBezTo>
                  <a:cubicBezTo>
                    <a:pt x="17118" y="7665"/>
                    <a:pt x="17118" y="7665"/>
                    <a:pt x="17118" y="7665"/>
                  </a:cubicBezTo>
                  <a:cubicBezTo>
                    <a:pt x="17036" y="7635"/>
                    <a:pt x="17036" y="7635"/>
                    <a:pt x="17036" y="7635"/>
                  </a:cubicBezTo>
                  <a:moveTo>
                    <a:pt x="16244" y="6888"/>
                  </a:moveTo>
                  <a:cubicBezTo>
                    <a:pt x="16340" y="6918"/>
                    <a:pt x="16435" y="6947"/>
                    <a:pt x="16531" y="6987"/>
                  </a:cubicBezTo>
                  <a:cubicBezTo>
                    <a:pt x="16613" y="7016"/>
                    <a:pt x="16695" y="7046"/>
                    <a:pt x="16790" y="7075"/>
                  </a:cubicBezTo>
                  <a:cubicBezTo>
                    <a:pt x="16804" y="7173"/>
                    <a:pt x="16845" y="7262"/>
                    <a:pt x="16913" y="7340"/>
                  </a:cubicBezTo>
                  <a:cubicBezTo>
                    <a:pt x="16900" y="7331"/>
                    <a:pt x="16900" y="7331"/>
                    <a:pt x="16900" y="7331"/>
                  </a:cubicBezTo>
                  <a:cubicBezTo>
                    <a:pt x="16886" y="7380"/>
                    <a:pt x="16886" y="7380"/>
                    <a:pt x="16886" y="7380"/>
                  </a:cubicBezTo>
                  <a:cubicBezTo>
                    <a:pt x="16872" y="7458"/>
                    <a:pt x="16859" y="7557"/>
                    <a:pt x="16886" y="7616"/>
                  </a:cubicBezTo>
                  <a:cubicBezTo>
                    <a:pt x="16585" y="7586"/>
                    <a:pt x="16312" y="7635"/>
                    <a:pt x="16053" y="7674"/>
                  </a:cubicBezTo>
                  <a:cubicBezTo>
                    <a:pt x="15861" y="7704"/>
                    <a:pt x="15670" y="7733"/>
                    <a:pt x="15479" y="7733"/>
                  </a:cubicBezTo>
                  <a:cubicBezTo>
                    <a:pt x="15370" y="7733"/>
                    <a:pt x="15274" y="7733"/>
                    <a:pt x="15165" y="7733"/>
                  </a:cubicBezTo>
                  <a:cubicBezTo>
                    <a:pt x="14919" y="7724"/>
                    <a:pt x="14673" y="7714"/>
                    <a:pt x="14427" y="7753"/>
                  </a:cubicBezTo>
                  <a:cubicBezTo>
                    <a:pt x="14987" y="7340"/>
                    <a:pt x="15588" y="7055"/>
                    <a:pt x="16244" y="6888"/>
                  </a:cubicBezTo>
                  <a:moveTo>
                    <a:pt x="16831" y="4353"/>
                  </a:moveTo>
                  <a:cubicBezTo>
                    <a:pt x="16818" y="4363"/>
                    <a:pt x="16818" y="4373"/>
                    <a:pt x="16804" y="4382"/>
                  </a:cubicBezTo>
                  <a:cubicBezTo>
                    <a:pt x="16790" y="4402"/>
                    <a:pt x="16777" y="4432"/>
                    <a:pt x="16763" y="4451"/>
                  </a:cubicBezTo>
                  <a:cubicBezTo>
                    <a:pt x="16749" y="4451"/>
                    <a:pt x="16736" y="4451"/>
                    <a:pt x="16722" y="4451"/>
                  </a:cubicBezTo>
                  <a:cubicBezTo>
                    <a:pt x="16667" y="4451"/>
                    <a:pt x="16613" y="4451"/>
                    <a:pt x="16572" y="4451"/>
                  </a:cubicBezTo>
                  <a:cubicBezTo>
                    <a:pt x="16654" y="4412"/>
                    <a:pt x="16736" y="4382"/>
                    <a:pt x="16831" y="4353"/>
                  </a:cubicBezTo>
                  <a:moveTo>
                    <a:pt x="15629" y="4893"/>
                  </a:moveTo>
                  <a:cubicBezTo>
                    <a:pt x="15861" y="4766"/>
                    <a:pt x="16094" y="4648"/>
                    <a:pt x="16312" y="4549"/>
                  </a:cubicBezTo>
                  <a:cubicBezTo>
                    <a:pt x="16326" y="4549"/>
                    <a:pt x="16326" y="4549"/>
                    <a:pt x="16326" y="4549"/>
                  </a:cubicBezTo>
                  <a:cubicBezTo>
                    <a:pt x="16367" y="4569"/>
                    <a:pt x="16422" y="4569"/>
                    <a:pt x="16503" y="4559"/>
                  </a:cubicBezTo>
                  <a:cubicBezTo>
                    <a:pt x="16572" y="4549"/>
                    <a:pt x="16640" y="4549"/>
                    <a:pt x="16708" y="4549"/>
                  </a:cubicBezTo>
                  <a:cubicBezTo>
                    <a:pt x="16558" y="4795"/>
                    <a:pt x="16367" y="5002"/>
                    <a:pt x="16189" y="5208"/>
                  </a:cubicBezTo>
                  <a:cubicBezTo>
                    <a:pt x="15875" y="5532"/>
                    <a:pt x="15561" y="5876"/>
                    <a:pt x="15465" y="6397"/>
                  </a:cubicBezTo>
                  <a:cubicBezTo>
                    <a:pt x="15411" y="6397"/>
                    <a:pt x="15356" y="6407"/>
                    <a:pt x="15301" y="6417"/>
                  </a:cubicBezTo>
                  <a:cubicBezTo>
                    <a:pt x="15178" y="6436"/>
                    <a:pt x="15042" y="6456"/>
                    <a:pt x="14905" y="6466"/>
                  </a:cubicBezTo>
                  <a:cubicBezTo>
                    <a:pt x="14932" y="6171"/>
                    <a:pt x="15014" y="5925"/>
                    <a:pt x="15124" y="5699"/>
                  </a:cubicBezTo>
                  <a:cubicBezTo>
                    <a:pt x="15192" y="5660"/>
                    <a:pt x="15192" y="5660"/>
                    <a:pt x="15192" y="5660"/>
                  </a:cubicBezTo>
                  <a:cubicBezTo>
                    <a:pt x="15137" y="5670"/>
                    <a:pt x="15137" y="5670"/>
                    <a:pt x="15137" y="5670"/>
                  </a:cubicBezTo>
                  <a:cubicBezTo>
                    <a:pt x="15247" y="5463"/>
                    <a:pt x="15370" y="5277"/>
                    <a:pt x="15492" y="5090"/>
                  </a:cubicBezTo>
                  <a:cubicBezTo>
                    <a:pt x="15533" y="5021"/>
                    <a:pt x="15574" y="4962"/>
                    <a:pt x="15629" y="4893"/>
                  </a:cubicBezTo>
                  <a:moveTo>
                    <a:pt x="15356" y="5002"/>
                  </a:moveTo>
                  <a:cubicBezTo>
                    <a:pt x="15301" y="5149"/>
                    <a:pt x="15206" y="5277"/>
                    <a:pt x="15110" y="5424"/>
                  </a:cubicBezTo>
                  <a:cubicBezTo>
                    <a:pt x="15055" y="5522"/>
                    <a:pt x="14987" y="5630"/>
                    <a:pt x="14919" y="5729"/>
                  </a:cubicBezTo>
                  <a:cubicBezTo>
                    <a:pt x="14891" y="5739"/>
                    <a:pt x="14891" y="5739"/>
                    <a:pt x="14891" y="5739"/>
                  </a:cubicBezTo>
                  <a:cubicBezTo>
                    <a:pt x="14741" y="5778"/>
                    <a:pt x="14618" y="5856"/>
                    <a:pt x="14481" y="5935"/>
                  </a:cubicBezTo>
                  <a:cubicBezTo>
                    <a:pt x="14304" y="6053"/>
                    <a:pt x="14113" y="6171"/>
                    <a:pt x="13839" y="6200"/>
                  </a:cubicBezTo>
                  <a:cubicBezTo>
                    <a:pt x="13880" y="6063"/>
                    <a:pt x="13908" y="5935"/>
                    <a:pt x="13935" y="5807"/>
                  </a:cubicBezTo>
                  <a:cubicBezTo>
                    <a:pt x="13962" y="5689"/>
                    <a:pt x="13962" y="5689"/>
                    <a:pt x="13962" y="5689"/>
                  </a:cubicBezTo>
                  <a:cubicBezTo>
                    <a:pt x="14386" y="5483"/>
                    <a:pt x="14878" y="5237"/>
                    <a:pt x="15356" y="5002"/>
                  </a:cubicBezTo>
                  <a:moveTo>
                    <a:pt x="14481" y="4274"/>
                  </a:moveTo>
                  <a:cubicBezTo>
                    <a:pt x="14673" y="4225"/>
                    <a:pt x="14837" y="4166"/>
                    <a:pt x="15001" y="4107"/>
                  </a:cubicBezTo>
                  <a:cubicBezTo>
                    <a:pt x="15192" y="4038"/>
                    <a:pt x="15370" y="3979"/>
                    <a:pt x="15574" y="3930"/>
                  </a:cubicBezTo>
                  <a:cubicBezTo>
                    <a:pt x="15438" y="4048"/>
                    <a:pt x="15315" y="4186"/>
                    <a:pt x="15192" y="4353"/>
                  </a:cubicBezTo>
                  <a:cubicBezTo>
                    <a:pt x="15096" y="4471"/>
                    <a:pt x="15042" y="4599"/>
                    <a:pt x="14987" y="4736"/>
                  </a:cubicBezTo>
                  <a:cubicBezTo>
                    <a:pt x="14905" y="4923"/>
                    <a:pt x="14823" y="5110"/>
                    <a:pt x="14659" y="5218"/>
                  </a:cubicBezTo>
                  <a:cubicBezTo>
                    <a:pt x="14536" y="5296"/>
                    <a:pt x="14399" y="5345"/>
                    <a:pt x="14263" y="5385"/>
                  </a:cubicBezTo>
                  <a:cubicBezTo>
                    <a:pt x="14181" y="5414"/>
                    <a:pt x="14085" y="5444"/>
                    <a:pt x="14017" y="5483"/>
                  </a:cubicBezTo>
                  <a:cubicBezTo>
                    <a:pt x="14072" y="5070"/>
                    <a:pt x="14345" y="4874"/>
                    <a:pt x="14645" y="4658"/>
                  </a:cubicBezTo>
                  <a:cubicBezTo>
                    <a:pt x="14809" y="4540"/>
                    <a:pt x="14973" y="4412"/>
                    <a:pt x="15096" y="4264"/>
                  </a:cubicBezTo>
                  <a:cubicBezTo>
                    <a:pt x="15274" y="4048"/>
                    <a:pt x="15274" y="4048"/>
                    <a:pt x="15274" y="4048"/>
                  </a:cubicBezTo>
                  <a:cubicBezTo>
                    <a:pt x="15028" y="4215"/>
                    <a:pt x="15028" y="4215"/>
                    <a:pt x="15028" y="4215"/>
                  </a:cubicBezTo>
                  <a:cubicBezTo>
                    <a:pt x="14782" y="4382"/>
                    <a:pt x="14481" y="4638"/>
                    <a:pt x="14222" y="4864"/>
                  </a:cubicBezTo>
                  <a:cubicBezTo>
                    <a:pt x="14249" y="4805"/>
                    <a:pt x="14277" y="4746"/>
                    <a:pt x="14318" y="4687"/>
                  </a:cubicBezTo>
                  <a:cubicBezTo>
                    <a:pt x="14386" y="4559"/>
                    <a:pt x="14468" y="4422"/>
                    <a:pt x="14481" y="4274"/>
                  </a:cubicBezTo>
                  <a:moveTo>
                    <a:pt x="13348" y="4893"/>
                  </a:moveTo>
                  <a:cubicBezTo>
                    <a:pt x="13361" y="4854"/>
                    <a:pt x="13361" y="4815"/>
                    <a:pt x="13361" y="4785"/>
                  </a:cubicBezTo>
                  <a:cubicBezTo>
                    <a:pt x="13416" y="4756"/>
                    <a:pt x="13470" y="4726"/>
                    <a:pt x="13539" y="4707"/>
                  </a:cubicBezTo>
                  <a:cubicBezTo>
                    <a:pt x="13580" y="4687"/>
                    <a:pt x="13621" y="4667"/>
                    <a:pt x="13662" y="4648"/>
                  </a:cubicBezTo>
                  <a:cubicBezTo>
                    <a:pt x="13621" y="4736"/>
                    <a:pt x="13525" y="4825"/>
                    <a:pt x="13429" y="4913"/>
                  </a:cubicBezTo>
                  <a:cubicBezTo>
                    <a:pt x="13402" y="4933"/>
                    <a:pt x="13361" y="4962"/>
                    <a:pt x="13334" y="4982"/>
                  </a:cubicBezTo>
                  <a:cubicBezTo>
                    <a:pt x="13348" y="4952"/>
                    <a:pt x="13348" y="4923"/>
                    <a:pt x="13348" y="4893"/>
                  </a:cubicBezTo>
                  <a:moveTo>
                    <a:pt x="13457" y="5041"/>
                  </a:moveTo>
                  <a:cubicBezTo>
                    <a:pt x="13525" y="5002"/>
                    <a:pt x="13593" y="4952"/>
                    <a:pt x="13634" y="4893"/>
                  </a:cubicBezTo>
                  <a:cubicBezTo>
                    <a:pt x="13703" y="4834"/>
                    <a:pt x="13757" y="4756"/>
                    <a:pt x="13812" y="4697"/>
                  </a:cubicBezTo>
                  <a:cubicBezTo>
                    <a:pt x="13949" y="4530"/>
                    <a:pt x="14058" y="4382"/>
                    <a:pt x="14304" y="4323"/>
                  </a:cubicBezTo>
                  <a:cubicBezTo>
                    <a:pt x="14345" y="4422"/>
                    <a:pt x="14236" y="4569"/>
                    <a:pt x="14126" y="4726"/>
                  </a:cubicBezTo>
                  <a:cubicBezTo>
                    <a:pt x="14044" y="4844"/>
                    <a:pt x="13962" y="4962"/>
                    <a:pt x="13908" y="5080"/>
                  </a:cubicBezTo>
                  <a:cubicBezTo>
                    <a:pt x="13867" y="5159"/>
                    <a:pt x="13853" y="5247"/>
                    <a:pt x="13839" y="5336"/>
                  </a:cubicBezTo>
                  <a:cubicBezTo>
                    <a:pt x="13812" y="5434"/>
                    <a:pt x="13798" y="5532"/>
                    <a:pt x="13744" y="5601"/>
                  </a:cubicBezTo>
                  <a:cubicBezTo>
                    <a:pt x="13675" y="5709"/>
                    <a:pt x="13539" y="5778"/>
                    <a:pt x="13402" y="5847"/>
                  </a:cubicBezTo>
                  <a:cubicBezTo>
                    <a:pt x="13307" y="5886"/>
                    <a:pt x="13225" y="5925"/>
                    <a:pt x="13156" y="5984"/>
                  </a:cubicBezTo>
                  <a:cubicBezTo>
                    <a:pt x="13170" y="5886"/>
                    <a:pt x="13184" y="5797"/>
                    <a:pt x="13184" y="5719"/>
                  </a:cubicBezTo>
                  <a:cubicBezTo>
                    <a:pt x="13211" y="5532"/>
                    <a:pt x="13225" y="5365"/>
                    <a:pt x="13293" y="5198"/>
                  </a:cubicBezTo>
                  <a:cubicBezTo>
                    <a:pt x="13320" y="5149"/>
                    <a:pt x="13388" y="5100"/>
                    <a:pt x="13457" y="5041"/>
                  </a:cubicBezTo>
                  <a:moveTo>
                    <a:pt x="12692" y="4127"/>
                  </a:moveTo>
                  <a:cubicBezTo>
                    <a:pt x="12760" y="4097"/>
                    <a:pt x="12856" y="4078"/>
                    <a:pt x="12951" y="4058"/>
                  </a:cubicBezTo>
                  <a:cubicBezTo>
                    <a:pt x="13047" y="4029"/>
                    <a:pt x="13129" y="4009"/>
                    <a:pt x="13211" y="3979"/>
                  </a:cubicBezTo>
                  <a:cubicBezTo>
                    <a:pt x="13293" y="3950"/>
                    <a:pt x="13293" y="3950"/>
                    <a:pt x="13293" y="3950"/>
                  </a:cubicBezTo>
                  <a:cubicBezTo>
                    <a:pt x="13279" y="4088"/>
                    <a:pt x="13252" y="4225"/>
                    <a:pt x="13225" y="4363"/>
                  </a:cubicBezTo>
                  <a:cubicBezTo>
                    <a:pt x="13211" y="4471"/>
                    <a:pt x="13184" y="4569"/>
                    <a:pt x="13170" y="4677"/>
                  </a:cubicBezTo>
                  <a:cubicBezTo>
                    <a:pt x="13033" y="4736"/>
                    <a:pt x="12924" y="4815"/>
                    <a:pt x="12801" y="4893"/>
                  </a:cubicBezTo>
                  <a:cubicBezTo>
                    <a:pt x="12733" y="4933"/>
                    <a:pt x="12678" y="4982"/>
                    <a:pt x="12610" y="5011"/>
                  </a:cubicBezTo>
                  <a:cubicBezTo>
                    <a:pt x="12692" y="4746"/>
                    <a:pt x="12760" y="4402"/>
                    <a:pt x="12692" y="4127"/>
                  </a:cubicBezTo>
                  <a:moveTo>
                    <a:pt x="13293" y="3930"/>
                  </a:moveTo>
                  <a:cubicBezTo>
                    <a:pt x="13184" y="3911"/>
                    <a:pt x="13184" y="3911"/>
                    <a:pt x="13184" y="3911"/>
                  </a:cubicBezTo>
                  <a:cubicBezTo>
                    <a:pt x="13088" y="3911"/>
                    <a:pt x="13006" y="3940"/>
                    <a:pt x="12897" y="3960"/>
                  </a:cubicBezTo>
                  <a:cubicBezTo>
                    <a:pt x="12828" y="3989"/>
                    <a:pt x="12760" y="4009"/>
                    <a:pt x="12692" y="4019"/>
                  </a:cubicBezTo>
                  <a:cubicBezTo>
                    <a:pt x="12692" y="3881"/>
                    <a:pt x="12664" y="3753"/>
                    <a:pt x="12637" y="3636"/>
                  </a:cubicBezTo>
                  <a:cubicBezTo>
                    <a:pt x="12637" y="3626"/>
                    <a:pt x="12637" y="3626"/>
                    <a:pt x="12637" y="3626"/>
                  </a:cubicBezTo>
                  <a:cubicBezTo>
                    <a:pt x="12815" y="3685"/>
                    <a:pt x="13033" y="3714"/>
                    <a:pt x="13293" y="3724"/>
                  </a:cubicBezTo>
                  <a:cubicBezTo>
                    <a:pt x="13307" y="3793"/>
                    <a:pt x="13293" y="3862"/>
                    <a:pt x="13293" y="3930"/>
                  </a:cubicBezTo>
                  <a:moveTo>
                    <a:pt x="13293" y="3547"/>
                  </a:moveTo>
                  <a:cubicBezTo>
                    <a:pt x="13293" y="3577"/>
                    <a:pt x="13293" y="3606"/>
                    <a:pt x="13293" y="3636"/>
                  </a:cubicBezTo>
                  <a:cubicBezTo>
                    <a:pt x="13074" y="3626"/>
                    <a:pt x="12924" y="3586"/>
                    <a:pt x="12746" y="3547"/>
                  </a:cubicBezTo>
                  <a:cubicBezTo>
                    <a:pt x="12719" y="3547"/>
                    <a:pt x="12678" y="3537"/>
                    <a:pt x="12637" y="3527"/>
                  </a:cubicBezTo>
                  <a:cubicBezTo>
                    <a:pt x="12678" y="3459"/>
                    <a:pt x="12801" y="3449"/>
                    <a:pt x="12979" y="3439"/>
                  </a:cubicBezTo>
                  <a:cubicBezTo>
                    <a:pt x="13088" y="3429"/>
                    <a:pt x="13197" y="3429"/>
                    <a:pt x="13279" y="3400"/>
                  </a:cubicBezTo>
                  <a:cubicBezTo>
                    <a:pt x="13293" y="3439"/>
                    <a:pt x="13293" y="3498"/>
                    <a:pt x="13293" y="3547"/>
                  </a:cubicBezTo>
                  <a:moveTo>
                    <a:pt x="13279" y="3282"/>
                  </a:moveTo>
                  <a:cubicBezTo>
                    <a:pt x="13197" y="3331"/>
                    <a:pt x="13047" y="3341"/>
                    <a:pt x="12897" y="3341"/>
                  </a:cubicBezTo>
                  <a:cubicBezTo>
                    <a:pt x="12883" y="3351"/>
                    <a:pt x="12869" y="3351"/>
                    <a:pt x="12856" y="3351"/>
                  </a:cubicBezTo>
                  <a:cubicBezTo>
                    <a:pt x="12910" y="3292"/>
                    <a:pt x="12979" y="3252"/>
                    <a:pt x="13047" y="3203"/>
                  </a:cubicBezTo>
                  <a:cubicBezTo>
                    <a:pt x="13115" y="3164"/>
                    <a:pt x="13170" y="3115"/>
                    <a:pt x="13225" y="3066"/>
                  </a:cubicBezTo>
                  <a:cubicBezTo>
                    <a:pt x="13238" y="3085"/>
                    <a:pt x="13238" y="3125"/>
                    <a:pt x="13238" y="3154"/>
                  </a:cubicBezTo>
                  <a:cubicBezTo>
                    <a:pt x="13252" y="3193"/>
                    <a:pt x="13252" y="3242"/>
                    <a:pt x="13279" y="3282"/>
                  </a:cubicBezTo>
                  <a:moveTo>
                    <a:pt x="13197" y="2810"/>
                  </a:moveTo>
                  <a:cubicBezTo>
                    <a:pt x="13197" y="2840"/>
                    <a:pt x="13197" y="2869"/>
                    <a:pt x="13238" y="2889"/>
                  </a:cubicBezTo>
                  <a:cubicBezTo>
                    <a:pt x="13006" y="3016"/>
                    <a:pt x="12787" y="3144"/>
                    <a:pt x="12569" y="3272"/>
                  </a:cubicBezTo>
                  <a:cubicBezTo>
                    <a:pt x="12569" y="3272"/>
                    <a:pt x="12569" y="3262"/>
                    <a:pt x="12569" y="3252"/>
                  </a:cubicBezTo>
                  <a:cubicBezTo>
                    <a:pt x="12569" y="3252"/>
                    <a:pt x="12569" y="3242"/>
                    <a:pt x="12555" y="3233"/>
                  </a:cubicBezTo>
                  <a:cubicBezTo>
                    <a:pt x="12774" y="3095"/>
                    <a:pt x="12979" y="2948"/>
                    <a:pt x="13197" y="2810"/>
                  </a:cubicBezTo>
                  <a:moveTo>
                    <a:pt x="12541" y="5326"/>
                  </a:moveTo>
                  <a:cubicBezTo>
                    <a:pt x="12733" y="5178"/>
                    <a:pt x="12910" y="5031"/>
                    <a:pt x="13102" y="4933"/>
                  </a:cubicBezTo>
                  <a:cubicBezTo>
                    <a:pt x="13006" y="5286"/>
                    <a:pt x="12883" y="5611"/>
                    <a:pt x="12760" y="5945"/>
                  </a:cubicBezTo>
                  <a:cubicBezTo>
                    <a:pt x="12678" y="6161"/>
                    <a:pt x="12596" y="6377"/>
                    <a:pt x="12514" y="6613"/>
                  </a:cubicBezTo>
                  <a:cubicBezTo>
                    <a:pt x="12364" y="6672"/>
                    <a:pt x="12214" y="6721"/>
                    <a:pt x="12063" y="6761"/>
                  </a:cubicBezTo>
                  <a:cubicBezTo>
                    <a:pt x="12104" y="6613"/>
                    <a:pt x="12227" y="6466"/>
                    <a:pt x="12350" y="6299"/>
                  </a:cubicBezTo>
                  <a:cubicBezTo>
                    <a:pt x="12473" y="6151"/>
                    <a:pt x="12596" y="6004"/>
                    <a:pt x="12664" y="5837"/>
                  </a:cubicBezTo>
                  <a:cubicBezTo>
                    <a:pt x="12760" y="5621"/>
                    <a:pt x="12760" y="5621"/>
                    <a:pt x="12760" y="5621"/>
                  </a:cubicBezTo>
                  <a:cubicBezTo>
                    <a:pt x="12582" y="5807"/>
                    <a:pt x="12582" y="5807"/>
                    <a:pt x="12582" y="5807"/>
                  </a:cubicBezTo>
                  <a:cubicBezTo>
                    <a:pt x="12487" y="5906"/>
                    <a:pt x="12418" y="6004"/>
                    <a:pt x="12350" y="6112"/>
                  </a:cubicBezTo>
                  <a:cubicBezTo>
                    <a:pt x="12282" y="6210"/>
                    <a:pt x="12214" y="6318"/>
                    <a:pt x="12118" y="6407"/>
                  </a:cubicBezTo>
                  <a:cubicBezTo>
                    <a:pt x="12104" y="6279"/>
                    <a:pt x="12200" y="6122"/>
                    <a:pt x="12296" y="5974"/>
                  </a:cubicBezTo>
                  <a:cubicBezTo>
                    <a:pt x="12350" y="5886"/>
                    <a:pt x="12405" y="5797"/>
                    <a:pt x="12432" y="5709"/>
                  </a:cubicBezTo>
                  <a:cubicBezTo>
                    <a:pt x="12500" y="5552"/>
                    <a:pt x="12500" y="5552"/>
                    <a:pt x="12500" y="5552"/>
                  </a:cubicBezTo>
                  <a:cubicBezTo>
                    <a:pt x="12678" y="5424"/>
                    <a:pt x="12678" y="5424"/>
                    <a:pt x="12678" y="5424"/>
                  </a:cubicBezTo>
                  <a:cubicBezTo>
                    <a:pt x="12405" y="5513"/>
                    <a:pt x="12405" y="5513"/>
                    <a:pt x="12405" y="5513"/>
                  </a:cubicBezTo>
                  <a:cubicBezTo>
                    <a:pt x="12364" y="5532"/>
                    <a:pt x="12296" y="5552"/>
                    <a:pt x="12241" y="5562"/>
                  </a:cubicBezTo>
                  <a:cubicBezTo>
                    <a:pt x="12350" y="5493"/>
                    <a:pt x="12446" y="5414"/>
                    <a:pt x="12541" y="5326"/>
                  </a:cubicBezTo>
                  <a:moveTo>
                    <a:pt x="12487" y="3665"/>
                  </a:moveTo>
                  <a:cubicBezTo>
                    <a:pt x="12514" y="3744"/>
                    <a:pt x="12514" y="3842"/>
                    <a:pt x="12528" y="3940"/>
                  </a:cubicBezTo>
                  <a:cubicBezTo>
                    <a:pt x="12528" y="3970"/>
                    <a:pt x="12528" y="4009"/>
                    <a:pt x="12528" y="4048"/>
                  </a:cubicBezTo>
                  <a:cubicBezTo>
                    <a:pt x="12350" y="4088"/>
                    <a:pt x="12200" y="4117"/>
                    <a:pt x="12022" y="4127"/>
                  </a:cubicBezTo>
                  <a:cubicBezTo>
                    <a:pt x="12159" y="3979"/>
                    <a:pt x="12309" y="3832"/>
                    <a:pt x="12487" y="3665"/>
                  </a:cubicBezTo>
                  <a:moveTo>
                    <a:pt x="11476" y="2024"/>
                  </a:moveTo>
                  <a:cubicBezTo>
                    <a:pt x="11694" y="1945"/>
                    <a:pt x="11899" y="1837"/>
                    <a:pt x="12091" y="1739"/>
                  </a:cubicBezTo>
                  <a:cubicBezTo>
                    <a:pt x="12241" y="1660"/>
                    <a:pt x="12391" y="1582"/>
                    <a:pt x="12541" y="1513"/>
                  </a:cubicBezTo>
                  <a:cubicBezTo>
                    <a:pt x="12555" y="1650"/>
                    <a:pt x="12528" y="1788"/>
                    <a:pt x="12487" y="1916"/>
                  </a:cubicBezTo>
                  <a:cubicBezTo>
                    <a:pt x="12432" y="1935"/>
                    <a:pt x="12432" y="1935"/>
                    <a:pt x="12432" y="1935"/>
                  </a:cubicBezTo>
                  <a:cubicBezTo>
                    <a:pt x="12350" y="1955"/>
                    <a:pt x="12268" y="2004"/>
                    <a:pt x="12186" y="2063"/>
                  </a:cubicBezTo>
                  <a:cubicBezTo>
                    <a:pt x="12145" y="2103"/>
                    <a:pt x="12091" y="2132"/>
                    <a:pt x="12036" y="2171"/>
                  </a:cubicBezTo>
                  <a:cubicBezTo>
                    <a:pt x="12104" y="2122"/>
                    <a:pt x="12159" y="2063"/>
                    <a:pt x="12227" y="2004"/>
                  </a:cubicBezTo>
                  <a:cubicBezTo>
                    <a:pt x="12377" y="1857"/>
                    <a:pt x="12377" y="1857"/>
                    <a:pt x="12377" y="1857"/>
                  </a:cubicBezTo>
                  <a:cubicBezTo>
                    <a:pt x="12159" y="1955"/>
                    <a:pt x="12159" y="1955"/>
                    <a:pt x="12159" y="1955"/>
                  </a:cubicBezTo>
                  <a:cubicBezTo>
                    <a:pt x="11899" y="2073"/>
                    <a:pt x="11640" y="2358"/>
                    <a:pt x="11489" y="2555"/>
                  </a:cubicBezTo>
                  <a:cubicBezTo>
                    <a:pt x="11435" y="2407"/>
                    <a:pt x="11462" y="2211"/>
                    <a:pt x="11476" y="2024"/>
                  </a:cubicBezTo>
                  <a:moveTo>
                    <a:pt x="11462" y="2741"/>
                  </a:moveTo>
                  <a:cubicBezTo>
                    <a:pt x="11612" y="2623"/>
                    <a:pt x="11763" y="2496"/>
                    <a:pt x="11817" y="2358"/>
                  </a:cubicBezTo>
                  <a:cubicBezTo>
                    <a:pt x="12104" y="2279"/>
                    <a:pt x="12296" y="2142"/>
                    <a:pt x="12459" y="2004"/>
                  </a:cubicBezTo>
                  <a:cubicBezTo>
                    <a:pt x="12459" y="2034"/>
                    <a:pt x="12446" y="2053"/>
                    <a:pt x="12446" y="2073"/>
                  </a:cubicBezTo>
                  <a:cubicBezTo>
                    <a:pt x="12405" y="2171"/>
                    <a:pt x="12377" y="2260"/>
                    <a:pt x="12364" y="2338"/>
                  </a:cubicBezTo>
                  <a:cubicBezTo>
                    <a:pt x="12364" y="2368"/>
                    <a:pt x="12364" y="2387"/>
                    <a:pt x="12364" y="2417"/>
                  </a:cubicBezTo>
                  <a:cubicBezTo>
                    <a:pt x="12364" y="2456"/>
                    <a:pt x="12364" y="2496"/>
                    <a:pt x="12350" y="2525"/>
                  </a:cubicBezTo>
                  <a:cubicBezTo>
                    <a:pt x="12200" y="2820"/>
                    <a:pt x="11599" y="2977"/>
                    <a:pt x="11162" y="3085"/>
                  </a:cubicBezTo>
                  <a:cubicBezTo>
                    <a:pt x="11134" y="3095"/>
                    <a:pt x="11134" y="3095"/>
                    <a:pt x="11134" y="3095"/>
                  </a:cubicBezTo>
                  <a:cubicBezTo>
                    <a:pt x="11162" y="3056"/>
                    <a:pt x="11189" y="3016"/>
                    <a:pt x="11230" y="2967"/>
                  </a:cubicBezTo>
                  <a:cubicBezTo>
                    <a:pt x="11257" y="2938"/>
                    <a:pt x="11257" y="2938"/>
                    <a:pt x="11257" y="2938"/>
                  </a:cubicBezTo>
                  <a:cubicBezTo>
                    <a:pt x="11312" y="2898"/>
                    <a:pt x="11353" y="2859"/>
                    <a:pt x="11394" y="2810"/>
                  </a:cubicBezTo>
                  <a:cubicBezTo>
                    <a:pt x="11421" y="2790"/>
                    <a:pt x="11435" y="2771"/>
                    <a:pt x="11462" y="2741"/>
                  </a:cubicBezTo>
                  <a:moveTo>
                    <a:pt x="11312" y="2132"/>
                  </a:moveTo>
                  <a:cubicBezTo>
                    <a:pt x="11298" y="2230"/>
                    <a:pt x="11325" y="2319"/>
                    <a:pt x="11339" y="2407"/>
                  </a:cubicBezTo>
                  <a:cubicBezTo>
                    <a:pt x="11366" y="2496"/>
                    <a:pt x="11380" y="2584"/>
                    <a:pt x="11366" y="2653"/>
                  </a:cubicBezTo>
                  <a:cubicBezTo>
                    <a:pt x="11353" y="2692"/>
                    <a:pt x="11339" y="2731"/>
                    <a:pt x="11312" y="2771"/>
                  </a:cubicBezTo>
                  <a:cubicBezTo>
                    <a:pt x="11257" y="2810"/>
                    <a:pt x="11203" y="2869"/>
                    <a:pt x="11148" y="2928"/>
                  </a:cubicBezTo>
                  <a:cubicBezTo>
                    <a:pt x="11107" y="2967"/>
                    <a:pt x="11066" y="3007"/>
                    <a:pt x="11039" y="3046"/>
                  </a:cubicBezTo>
                  <a:cubicBezTo>
                    <a:pt x="10984" y="2987"/>
                    <a:pt x="10957" y="2908"/>
                    <a:pt x="10929" y="2820"/>
                  </a:cubicBezTo>
                  <a:cubicBezTo>
                    <a:pt x="10902" y="2761"/>
                    <a:pt x="10888" y="2702"/>
                    <a:pt x="10847" y="2643"/>
                  </a:cubicBezTo>
                  <a:cubicBezTo>
                    <a:pt x="10957" y="2446"/>
                    <a:pt x="11107" y="2270"/>
                    <a:pt x="11312" y="2132"/>
                  </a:cubicBezTo>
                  <a:moveTo>
                    <a:pt x="10752" y="3685"/>
                  </a:moveTo>
                  <a:cubicBezTo>
                    <a:pt x="10806" y="3596"/>
                    <a:pt x="10875" y="3508"/>
                    <a:pt x="10929" y="3419"/>
                  </a:cubicBezTo>
                  <a:cubicBezTo>
                    <a:pt x="10957" y="3468"/>
                    <a:pt x="10984" y="3527"/>
                    <a:pt x="11011" y="3586"/>
                  </a:cubicBezTo>
                  <a:cubicBezTo>
                    <a:pt x="11025" y="3645"/>
                    <a:pt x="11052" y="3714"/>
                    <a:pt x="11093" y="3763"/>
                  </a:cubicBezTo>
                  <a:cubicBezTo>
                    <a:pt x="11066" y="3793"/>
                    <a:pt x="11052" y="3822"/>
                    <a:pt x="11039" y="3852"/>
                  </a:cubicBezTo>
                  <a:cubicBezTo>
                    <a:pt x="10957" y="3999"/>
                    <a:pt x="10875" y="4156"/>
                    <a:pt x="10861" y="4373"/>
                  </a:cubicBezTo>
                  <a:cubicBezTo>
                    <a:pt x="10834" y="4392"/>
                    <a:pt x="10806" y="4422"/>
                    <a:pt x="10779" y="4441"/>
                  </a:cubicBezTo>
                  <a:cubicBezTo>
                    <a:pt x="10683" y="4510"/>
                    <a:pt x="10588" y="4579"/>
                    <a:pt x="10478" y="4638"/>
                  </a:cubicBezTo>
                  <a:cubicBezTo>
                    <a:pt x="10314" y="4274"/>
                    <a:pt x="10519" y="3989"/>
                    <a:pt x="10752" y="3685"/>
                  </a:cubicBezTo>
                  <a:moveTo>
                    <a:pt x="10547" y="7439"/>
                  </a:moveTo>
                  <a:cubicBezTo>
                    <a:pt x="10233" y="7272"/>
                    <a:pt x="9877" y="7105"/>
                    <a:pt x="9440" y="6987"/>
                  </a:cubicBezTo>
                  <a:cubicBezTo>
                    <a:pt x="9536" y="6672"/>
                    <a:pt x="9782" y="6505"/>
                    <a:pt x="10041" y="6318"/>
                  </a:cubicBezTo>
                  <a:cubicBezTo>
                    <a:pt x="10096" y="6289"/>
                    <a:pt x="10151" y="6250"/>
                    <a:pt x="10205" y="6210"/>
                  </a:cubicBezTo>
                  <a:cubicBezTo>
                    <a:pt x="10410" y="6623"/>
                    <a:pt x="10519" y="7016"/>
                    <a:pt x="10547" y="7439"/>
                  </a:cubicBezTo>
                  <a:moveTo>
                    <a:pt x="9877" y="6240"/>
                  </a:moveTo>
                  <a:cubicBezTo>
                    <a:pt x="9836" y="6259"/>
                    <a:pt x="9782" y="6289"/>
                    <a:pt x="9754" y="6318"/>
                  </a:cubicBezTo>
                  <a:cubicBezTo>
                    <a:pt x="9700" y="6122"/>
                    <a:pt x="9782" y="5837"/>
                    <a:pt x="9877" y="5660"/>
                  </a:cubicBezTo>
                  <a:cubicBezTo>
                    <a:pt x="9932" y="5709"/>
                    <a:pt x="9973" y="5768"/>
                    <a:pt x="10014" y="5827"/>
                  </a:cubicBezTo>
                  <a:cubicBezTo>
                    <a:pt x="10055" y="5896"/>
                    <a:pt x="10096" y="5965"/>
                    <a:pt x="10178" y="6014"/>
                  </a:cubicBezTo>
                  <a:cubicBezTo>
                    <a:pt x="10082" y="6092"/>
                    <a:pt x="9973" y="6171"/>
                    <a:pt x="9877" y="6240"/>
                  </a:cubicBezTo>
                  <a:moveTo>
                    <a:pt x="10041" y="5404"/>
                  </a:moveTo>
                  <a:cubicBezTo>
                    <a:pt x="10069" y="5385"/>
                    <a:pt x="10096" y="5355"/>
                    <a:pt x="10137" y="5326"/>
                  </a:cubicBezTo>
                  <a:cubicBezTo>
                    <a:pt x="10137" y="5385"/>
                    <a:pt x="10151" y="5434"/>
                    <a:pt x="10137" y="5483"/>
                  </a:cubicBezTo>
                  <a:cubicBezTo>
                    <a:pt x="10123" y="5473"/>
                    <a:pt x="10110" y="5463"/>
                    <a:pt x="10110" y="5463"/>
                  </a:cubicBezTo>
                  <a:cubicBezTo>
                    <a:pt x="10096" y="5444"/>
                    <a:pt x="10069" y="5424"/>
                    <a:pt x="10041" y="5404"/>
                  </a:cubicBezTo>
                  <a:moveTo>
                    <a:pt x="8320" y="2368"/>
                  </a:moveTo>
                  <a:cubicBezTo>
                    <a:pt x="8320" y="1994"/>
                    <a:pt x="8279" y="1650"/>
                    <a:pt x="8197" y="1356"/>
                  </a:cubicBezTo>
                  <a:cubicBezTo>
                    <a:pt x="8292" y="1601"/>
                    <a:pt x="8429" y="1827"/>
                    <a:pt x="8566" y="2044"/>
                  </a:cubicBezTo>
                  <a:cubicBezTo>
                    <a:pt x="8579" y="2063"/>
                    <a:pt x="8579" y="2063"/>
                    <a:pt x="8579" y="2063"/>
                  </a:cubicBezTo>
                  <a:cubicBezTo>
                    <a:pt x="8511" y="2122"/>
                    <a:pt x="8456" y="2191"/>
                    <a:pt x="8402" y="2260"/>
                  </a:cubicBezTo>
                  <a:cubicBezTo>
                    <a:pt x="8374" y="2289"/>
                    <a:pt x="8347" y="2329"/>
                    <a:pt x="8320" y="2368"/>
                  </a:cubicBezTo>
                  <a:moveTo>
                    <a:pt x="8388" y="2918"/>
                  </a:moveTo>
                  <a:cubicBezTo>
                    <a:pt x="8333" y="2663"/>
                    <a:pt x="8456" y="2476"/>
                    <a:pt x="8593" y="2260"/>
                  </a:cubicBezTo>
                  <a:cubicBezTo>
                    <a:pt x="8607" y="2240"/>
                    <a:pt x="8634" y="2211"/>
                    <a:pt x="8648" y="2181"/>
                  </a:cubicBezTo>
                  <a:cubicBezTo>
                    <a:pt x="9659" y="2820"/>
                    <a:pt x="10164" y="3822"/>
                    <a:pt x="10137" y="5188"/>
                  </a:cubicBezTo>
                  <a:cubicBezTo>
                    <a:pt x="10123" y="5208"/>
                    <a:pt x="10096" y="5218"/>
                    <a:pt x="10069" y="5237"/>
                  </a:cubicBezTo>
                  <a:cubicBezTo>
                    <a:pt x="10041" y="5257"/>
                    <a:pt x="10000" y="5286"/>
                    <a:pt x="9973" y="5316"/>
                  </a:cubicBezTo>
                  <a:cubicBezTo>
                    <a:pt x="9181" y="4736"/>
                    <a:pt x="8566" y="3803"/>
                    <a:pt x="8388" y="2918"/>
                  </a:cubicBezTo>
                  <a:moveTo>
                    <a:pt x="8634" y="4540"/>
                  </a:moveTo>
                  <a:cubicBezTo>
                    <a:pt x="8675" y="4481"/>
                    <a:pt x="8702" y="4432"/>
                    <a:pt x="8743" y="4373"/>
                  </a:cubicBezTo>
                  <a:cubicBezTo>
                    <a:pt x="8798" y="4422"/>
                    <a:pt x="8839" y="4481"/>
                    <a:pt x="8880" y="4549"/>
                  </a:cubicBezTo>
                  <a:cubicBezTo>
                    <a:pt x="8907" y="4579"/>
                    <a:pt x="8921" y="4608"/>
                    <a:pt x="8962" y="4648"/>
                  </a:cubicBezTo>
                  <a:cubicBezTo>
                    <a:pt x="8907" y="4638"/>
                    <a:pt x="8853" y="4618"/>
                    <a:pt x="8784" y="4599"/>
                  </a:cubicBezTo>
                  <a:cubicBezTo>
                    <a:pt x="8743" y="4579"/>
                    <a:pt x="8689" y="4559"/>
                    <a:pt x="8634" y="4549"/>
                  </a:cubicBezTo>
                  <a:cubicBezTo>
                    <a:pt x="8634" y="4540"/>
                    <a:pt x="8634" y="4540"/>
                    <a:pt x="8634" y="4540"/>
                  </a:cubicBezTo>
                  <a:moveTo>
                    <a:pt x="8552" y="4648"/>
                  </a:moveTo>
                  <a:cubicBezTo>
                    <a:pt x="8702" y="4726"/>
                    <a:pt x="8880" y="4805"/>
                    <a:pt x="9126" y="4844"/>
                  </a:cubicBezTo>
                  <a:cubicBezTo>
                    <a:pt x="9317" y="5051"/>
                    <a:pt x="9508" y="5267"/>
                    <a:pt x="9782" y="5552"/>
                  </a:cubicBezTo>
                  <a:cubicBezTo>
                    <a:pt x="9659" y="5778"/>
                    <a:pt x="9549" y="6132"/>
                    <a:pt x="9604" y="6407"/>
                  </a:cubicBezTo>
                  <a:cubicBezTo>
                    <a:pt x="9426" y="6554"/>
                    <a:pt x="9303" y="6751"/>
                    <a:pt x="9208" y="6918"/>
                  </a:cubicBezTo>
                  <a:cubicBezTo>
                    <a:pt x="8730" y="6859"/>
                    <a:pt x="8552" y="6623"/>
                    <a:pt x="8361" y="6367"/>
                  </a:cubicBezTo>
                  <a:cubicBezTo>
                    <a:pt x="8320" y="6328"/>
                    <a:pt x="8292" y="6289"/>
                    <a:pt x="8265" y="6240"/>
                  </a:cubicBezTo>
                  <a:cubicBezTo>
                    <a:pt x="8320" y="6073"/>
                    <a:pt x="8470" y="5984"/>
                    <a:pt x="8620" y="5886"/>
                  </a:cubicBezTo>
                  <a:cubicBezTo>
                    <a:pt x="8771" y="5788"/>
                    <a:pt x="8935" y="5689"/>
                    <a:pt x="9003" y="5513"/>
                  </a:cubicBezTo>
                  <a:cubicBezTo>
                    <a:pt x="8907" y="5483"/>
                    <a:pt x="8907" y="5483"/>
                    <a:pt x="8907" y="5483"/>
                  </a:cubicBezTo>
                  <a:cubicBezTo>
                    <a:pt x="8825" y="5611"/>
                    <a:pt x="8702" y="5699"/>
                    <a:pt x="8566" y="5788"/>
                  </a:cubicBezTo>
                  <a:cubicBezTo>
                    <a:pt x="8429" y="5866"/>
                    <a:pt x="8306" y="5955"/>
                    <a:pt x="8211" y="6082"/>
                  </a:cubicBezTo>
                  <a:cubicBezTo>
                    <a:pt x="8115" y="5886"/>
                    <a:pt x="8115" y="5591"/>
                    <a:pt x="8197" y="5267"/>
                  </a:cubicBezTo>
                  <a:cubicBezTo>
                    <a:pt x="8211" y="5228"/>
                    <a:pt x="8211" y="5228"/>
                    <a:pt x="8211" y="5228"/>
                  </a:cubicBezTo>
                  <a:cubicBezTo>
                    <a:pt x="8265" y="4982"/>
                    <a:pt x="8347" y="4717"/>
                    <a:pt x="8552" y="4648"/>
                  </a:cubicBezTo>
                  <a:moveTo>
                    <a:pt x="6735" y="4608"/>
                  </a:moveTo>
                  <a:cubicBezTo>
                    <a:pt x="6803" y="4373"/>
                    <a:pt x="6954" y="4225"/>
                    <a:pt x="7131" y="4068"/>
                  </a:cubicBezTo>
                  <a:cubicBezTo>
                    <a:pt x="7172" y="4029"/>
                    <a:pt x="7213" y="3979"/>
                    <a:pt x="7254" y="3940"/>
                  </a:cubicBezTo>
                  <a:cubicBezTo>
                    <a:pt x="7295" y="3891"/>
                    <a:pt x="7295" y="3891"/>
                    <a:pt x="7295" y="3891"/>
                  </a:cubicBezTo>
                  <a:cubicBezTo>
                    <a:pt x="7213" y="3881"/>
                    <a:pt x="7213" y="3881"/>
                    <a:pt x="7213" y="3881"/>
                  </a:cubicBezTo>
                  <a:cubicBezTo>
                    <a:pt x="7104" y="3881"/>
                    <a:pt x="7049" y="3970"/>
                    <a:pt x="6981" y="4048"/>
                  </a:cubicBezTo>
                  <a:cubicBezTo>
                    <a:pt x="6967" y="4058"/>
                    <a:pt x="6967" y="4058"/>
                    <a:pt x="6967" y="4058"/>
                  </a:cubicBezTo>
                  <a:cubicBezTo>
                    <a:pt x="6981" y="4009"/>
                    <a:pt x="6981" y="3960"/>
                    <a:pt x="6995" y="3911"/>
                  </a:cubicBezTo>
                  <a:cubicBezTo>
                    <a:pt x="7008" y="3812"/>
                    <a:pt x="7022" y="3714"/>
                    <a:pt x="7022" y="3626"/>
                  </a:cubicBezTo>
                  <a:cubicBezTo>
                    <a:pt x="6926" y="3616"/>
                    <a:pt x="6926" y="3616"/>
                    <a:pt x="6926" y="3616"/>
                  </a:cubicBezTo>
                  <a:cubicBezTo>
                    <a:pt x="6899" y="3734"/>
                    <a:pt x="6899" y="3734"/>
                    <a:pt x="6899" y="3734"/>
                  </a:cubicBezTo>
                  <a:cubicBezTo>
                    <a:pt x="6844" y="3989"/>
                    <a:pt x="6790" y="4206"/>
                    <a:pt x="6667" y="4451"/>
                  </a:cubicBezTo>
                  <a:cubicBezTo>
                    <a:pt x="6612" y="4363"/>
                    <a:pt x="6516" y="4274"/>
                    <a:pt x="6434" y="4206"/>
                  </a:cubicBezTo>
                  <a:cubicBezTo>
                    <a:pt x="6311" y="4078"/>
                    <a:pt x="6188" y="3970"/>
                    <a:pt x="6175" y="3822"/>
                  </a:cubicBezTo>
                  <a:cubicBezTo>
                    <a:pt x="6161" y="3694"/>
                    <a:pt x="6243" y="3577"/>
                    <a:pt x="6339" y="3449"/>
                  </a:cubicBezTo>
                  <a:cubicBezTo>
                    <a:pt x="6421" y="3311"/>
                    <a:pt x="6530" y="3174"/>
                    <a:pt x="6544" y="2997"/>
                  </a:cubicBezTo>
                  <a:cubicBezTo>
                    <a:pt x="6735" y="3174"/>
                    <a:pt x="6926" y="3351"/>
                    <a:pt x="7104" y="3527"/>
                  </a:cubicBezTo>
                  <a:cubicBezTo>
                    <a:pt x="7432" y="3862"/>
                    <a:pt x="7773" y="4206"/>
                    <a:pt x="8238" y="4481"/>
                  </a:cubicBezTo>
                  <a:cubicBezTo>
                    <a:pt x="8224" y="4756"/>
                    <a:pt x="8170" y="4972"/>
                    <a:pt x="8074" y="5159"/>
                  </a:cubicBezTo>
                  <a:cubicBezTo>
                    <a:pt x="8006" y="5100"/>
                    <a:pt x="7965" y="5021"/>
                    <a:pt x="7924" y="4943"/>
                  </a:cubicBezTo>
                  <a:cubicBezTo>
                    <a:pt x="7883" y="4854"/>
                    <a:pt x="7842" y="4766"/>
                    <a:pt x="7760" y="4697"/>
                  </a:cubicBezTo>
                  <a:cubicBezTo>
                    <a:pt x="7705" y="4658"/>
                    <a:pt x="7705" y="4658"/>
                    <a:pt x="7705" y="4658"/>
                  </a:cubicBezTo>
                  <a:cubicBezTo>
                    <a:pt x="7719" y="4658"/>
                    <a:pt x="7719" y="4658"/>
                    <a:pt x="7719" y="4658"/>
                  </a:cubicBezTo>
                  <a:cubicBezTo>
                    <a:pt x="7801" y="4628"/>
                    <a:pt x="7801" y="4628"/>
                    <a:pt x="7801" y="4628"/>
                  </a:cubicBezTo>
                  <a:cubicBezTo>
                    <a:pt x="7732" y="4599"/>
                    <a:pt x="7732" y="4599"/>
                    <a:pt x="7732" y="4599"/>
                  </a:cubicBezTo>
                  <a:cubicBezTo>
                    <a:pt x="7705" y="4579"/>
                    <a:pt x="7705" y="4549"/>
                    <a:pt x="7691" y="4510"/>
                  </a:cubicBezTo>
                  <a:cubicBezTo>
                    <a:pt x="7691" y="4461"/>
                    <a:pt x="7678" y="4412"/>
                    <a:pt x="7623" y="4373"/>
                  </a:cubicBezTo>
                  <a:cubicBezTo>
                    <a:pt x="7541" y="4333"/>
                    <a:pt x="7541" y="4333"/>
                    <a:pt x="7541" y="4333"/>
                  </a:cubicBezTo>
                  <a:cubicBezTo>
                    <a:pt x="7541" y="4402"/>
                    <a:pt x="7541" y="4402"/>
                    <a:pt x="7541" y="4402"/>
                  </a:cubicBezTo>
                  <a:cubicBezTo>
                    <a:pt x="7555" y="4569"/>
                    <a:pt x="7596" y="4628"/>
                    <a:pt x="7637" y="4648"/>
                  </a:cubicBezTo>
                  <a:cubicBezTo>
                    <a:pt x="7691" y="4756"/>
                    <a:pt x="7691" y="4756"/>
                    <a:pt x="7691" y="4756"/>
                  </a:cubicBezTo>
                  <a:cubicBezTo>
                    <a:pt x="7773" y="4933"/>
                    <a:pt x="7869" y="5119"/>
                    <a:pt x="8019" y="5267"/>
                  </a:cubicBezTo>
                  <a:cubicBezTo>
                    <a:pt x="7855" y="5935"/>
                    <a:pt x="8074" y="6367"/>
                    <a:pt x="8333" y="6702"/>
                  </a:cubicBezTo>
                  <a:cubicBezTo>
                    <a:pt x="7719" y="6544"/>
                    <a:pt x="7254" y="6279"/>
                    <a:pt x="6981" y="5906"/>
                  </a:cubicBezTo>
                  <a:cubicBezTo>
                    <a:pt x="7077" y="5355"/>
                    <a:pt x="6872" y="4854"/>
                    <a:pt x="6735" y="4608"/>
                  </a:cubicBezTo>
                  <a:moveTo>
                    <a:pt x="5560" y="6810"/>
                  </a:moveTo>
                  <a:cubicBezTo>
                    <a:pt x="5628" y="6751"/>
                    <a:pt x="5751" y="6721"/>
                    <a:pt x="5902" y="6731"/>
                  </a:cubicBezTo>
                  <a:cubicBezTo>
                    <a:pt x="5929" y="6731"/>
                    <a:pt x="5943" y="6731"/>
                    <a:pt x="5970" y="6731"/>
                  </a:cubicBezTo>
                  <a:cubicBezTo>
                    <a:pt x="5902" y="6751"/>
                    <a:pt x="5806" y="6770"/>
                    <a:pt x="5765" y="6780"/>
                  </a:cubicBezTo>
                  <a:cubicBezTo>
                    <a:pt x="5710" y="6790"/>
                    <a:pt x="5656" y="6800"/>
                    <a:pt x="5615" y="6810"/>
                  </a:cubicBezTo>
                  <a:cubicBezTo>
                    <a:pt x="5533" y="6829"/>
                    <a:pt x="5533" y="6829"/>
                    <a:pt x="5533" y="6829"/>
                  </a:cubicBezTo>
                  <a:cubicBezTo>
                    <a:pt x="5546" y="6829"/>
                    <a:pt x="5546" y="6820"/>
                    <a:pt x="5560" y="6810"/>
                  </a:cubicBezTo>
                  <a:moveTo>
                    <a:pt x="6352" y="7016"/>
                  </a:moveTo>
                  <a:cubicBezTo>
                    <a:pt x="6052" y="7016"/>
                    <a:pt x="5751" y="7006"/>
                    <a:pt x="5478" y="7026"/>
                  </a:cubicBezTo>
                  <a:cubicBezTo>
                    <a:pt x="5464" y="6967"/>
                    <a:pt x="5478" y="6908"/>
                    <a:pt x="5519" y="6859"/>
                  </a:cubicBezTo>
                  <a:cubicBezTo>
                    <a:pt x="5615" y="6878"/>
                    <a:pt x="5615" y="6878"/>
                    <a:pt x="5615" y="6878"/>
                  </a:cubicBezTo>
                  <a:cubicBezTo>
                    <a:pt x="5738" y="6908"/>
                    <a:pt x="5902" y="6859"/>
                    <a:pt x="6038" y="6810"/>
                  </a:cubicBezTo>
                  <a:cubicBezTo>
                    <a:pt x="6079" y="6800"/>
                    <a:pt x="6107" y="6790"/>
                    <a:pt x="6148" y="6780"/>
                  </a:cubicBezTo>
                  <a:cubicBezTo>
                    <a:pt x="6202" y="6790"/>
                    <a:pt x="6257" y="6800"/>
                    <a:pt x="6325" y="6810"/>
                  </a:cubicBezTo>
                  <a:cubicBezTo>
                    <a:pt x="6544" y="6859"/>
                    <a:pt x="6749" y="6908"/>
                    <a:pt x="6844" y="7016"/>
                  </a:cubicBezTo>
                  <a:cubicBezTo>
                    <a:pt x="6680" y="7016"/>
                    <a:pt x="6516" y="7016"/>
                    <a:pt x="6352" y="7016"/>
                  </a:cubicBezTo>
                  <a:moveTo>
                    <a:pt x="7664" y="7124"/>
                  </a:moveTo>
                  <a:cubicBezTo>
                    <a:pt x="7500" y="7105"/>
                    <a:pt x="7322" y="7085"/>
                    <a:pt x="7159" y="7026"/>
                  </a:cubicBezTo>
                  <a:cubicBezTo>
                    <a:pt x="7049" y="6996"/>
                    <a:pt x="6967" y="6947"/>
                    <a:pt x="6858" y="6888"/>
                  </a:cubicBezTo>
                  <a:cubicBezTo>
                    <a:pt x="6708" y="6800"/>
                    <a:pt x="6544" y="6711"/>
                    <a:pt x="6325" y="6672"/>
                  </a:cubicBezTo>
                  <a:cubicBezTo>
                    <a:pt x="6257" y="6662"/>
                    <a:pt x="6188" y="6652"/>
                    <a:pt x="6120" y="6652"/>
                  </a:cubicBezTo>
                  <a:cubicBezTo>
                    <a:pt x="6052" y="6652"/>
                    <a:pt x="5997" y="6652"/>
                    <a:pt x="5929" y="6652"/>
                  </a:cubicBezTo>
                  <a:cubicBezTo>
                    <a:pt x="5861" y="6643"/>
                    <a:pt x="5792" y="6643"/>
                    <a:pt x="5724" y="6643"/>
                  </a:cubicBezTo>
                  <a:cubicBezTo>
                    <a:pt x="5943" y="6407"/>
                    <a:pt x="6421" y="6377"/>
                    <a:pt x="6913" y="6338"/>
                  </a:cubicBezTo>
                  <a:cubicBezTo>
                    <a:pt x="6967" y="6338"/>
                    <a:pt x="7022" y="6328"/>
                    <a:pt x="7090" y="6328"/>
                  </a:cubicBezTo>
                  <a:cubicBezTo>
                    <a:pt x="7131" y="6358"/>
                    <a:pt x="7186" y="6397"/>
                    <a:pt x="7240" y="6426"/>
                  </a:cubicBezTo>
                  <a:cubicBezTo>
                    <a:pt x="7473" y="6593"/>
                    <a:pt x="7732" y="6780"/>
                    <a:pt x="8101" y="6898"/>
                  </a:cubicBezTo>
                  <a:cubicBezTo>
                    <a:pt x="8251" y="6937"/>
                    <a:pt x="8415" y="6967"/>
                    <a:pt x="8579" y="6987"/>
                  </a:cubicBezTo>
                  <a:cubicBezTo>
                    <a:pt x="8675" y="6996"/>
                    <a:pt x="8771" y="7016"/>
                    <a:pt x="8866" y="7036"/>
                  </a:cubicBezTo>
                  <a:cubicBezTo>
                    <a:pt x="9522" y="7173"/>
                    <a:pt x="10506" y="7576"/>
                    <a:pt x="10670" y="7969"/>
                  </a:cubicBezTo>
                  <a:cubicBezTo>
                    <a:pt x="10711" y="8097"/>
                    <a:pt x="10711" y="8235"/>
                    <a:pt x="10697" y="8392"/>
                  </a:cubicBezTo>
                  <a:cubicBezTo>
                    <a:pt x="10697" y="8500"/>
                    <a:pt x="10697" y="8598"/>
                    <a:pt x="10711" y="8706"/>
                  </a:cubicBezTo>
                  <a:cubicBezTo>
                    <a:pt x="10260" y="8235"/>
                    <a:pt x="9727" y="7773"/>
                    <a:pt x="8962" y="7488"/>
                  </a:cubicBezTo>
                  <a:cubicBezTo>
                    <a:pt x="8661" y="7380"/>
                    <a:pt x="8388" y="7291"/>
                    <a:pt x="8129" y="7213"/>
                  </a:cubicBezTo>
                  <a:cubicBezTo>
                    <a:pt x="7978" y="7173"/>
                    <a:pt x="7828" y="7154"/>
                    <a:pt x="7664" y="7124"/>
                  </a:cubicBezTo>
                  <a:moveTo>
                    <a:pt x="7855" y="8805"/>
                  </a:moveTo>
                  <a:cubicBezTo>
                    <a:pt x="7527" y="8647"/>
                    <a:pt x="7227" y="8500"/>
                    <a:pt x="6831" y="8451"/>
                  </a:cubicBezTo>
                  <a:cubicBezTo>
                    <a:pt x="6489" y="8412"/>
                    <a:pt x="6202" y="8451"/>
                    <a:pt x="5956" y="8520"/>
                  </a:cubicBezTo>
                  <a:cubicBezTo>
                    <a:pt x="6025" y="8480"/>
                    <a:pt x="6079" y="8431"/>
                    <a:pt x="6134" y="8392"/>
                  </a:cubicBezTo>
                  <a:cubicBezTo>
                    <a:pt x="6270" y="8294"/>
                    <a:pt x="6393" y="8195"/>
                    <a:pt x="6544" y="8117"/>
                  </a:cubicBezTo>
                  <a:cubicBezTo>
                    <a:pt x="6694" y="8038"/>
                    <a:pt x="6913" y="7969"/>
                    <a:pt x="7145" y="7901"/>
                  </a:cubicBezTo>
                  <a:cubicBezTo>
                    <a:pt x="7227" y="7881"/>
                    <a:pt x="7295" y="7861"/>
                    <a:pt x="7363" y="7832"/>
                  </a:cubicBezTo>
                  <a:cubicBezTo>
                    <a:pt x="7459" y="7812"/>
                    <a:pt x="7541" y="7783"/>
                    <a:pt x="7637" y="7753"/>
                  </a:cubicBezTo>
                  <a:cubicBezTo>
                    <a:pt x="7855" y="7674"/>
                    <a:pt x="8074" y="7606"/>
                    <a:pt x="8251" y="7576"/>
                  </a:cubicBezTo>
                  <a:cubicBezTo>
                    <a:pt x="8306" y="7566"/>
                    <a:pt x="8374" y="7566"/>
                    <a:pt x="8443" y="7566"/>
                  </a:cubicBezTo>
                  <a:cubicBezTo>
                    <a:pt x="8853" y="7586"/>
                    <a:pt x="9317" y="7832"/>
                    <a:pt x="9522" y="7999"/>
                  </a:cubicBezTo>
                  <a:cubicBezTo>
                    <a:pt x="9727" y="8176"/>
                    <a:pt x="9932" y="8402"/>
                    <a:pt x="10137" y="8628"/>
                  </a:cubicBezTo>
                  <a:cubicBezTo>
                    <a:pt x="10192" y="8687"/>
                    <a:pt x="10192" y="8687"/>
                    <a:pt x="10192" y="8687"/>
                  </a:cubicBezTo>
                  <a:cubicBezTo>
                    <a:pt x="10233" y="8736"/>
                    <a:pt x="10287" y="8785"/>
                    <a:pt x="10328" y="8824"/>
                  </a:cubicBezTo>
                  <a:cubicBezTo>
                    <a:pt x="10492" y="9001"/>
                    <a:pt x="10670" y="9178"/>
                    <a:pt x="10697" y="9365"/>
                  </a:cubicBezTo>
                  <a:cubicBezTo>
                    <a:pt x="10492" y="9286"/>
                    <a:pt x="10246" y="9266"/>
                    <a:pt x="10041" y="9257"/>
                  </a:cubicBezTo>
                  <a:cubicBezTo>
                    <a:pt x="9932" y="9247"/>
                    <a:pt x="9823" y="9247"/>
                    <a:pt x="9713" y="9237"/>
                  </a:cubicBezTo>
                  <a:cubicBezTo>
                    <a:pt x="9536" y="9237"/>
                    <a:pt x="9344" y="9227"/>
                    <a:pt x="9167" y="9217"/>
                  </a:cubicBezTo>
                  <a:cubicBezTo>
                    <a:pt x="8607" y="9158"/>
                    <a:pt x="8224" y="8972"/>
                    <a:pt x="7855" y="8805"/>
                  </a:cubicBezTo>
                  <a:moveTo>
                    <a:pt x="7404" y="9316"/>
                  </a:moveTo>
                  <a:cubicBezTo>
                    <a:pt x="7432" y="9296"/>
                    <a:pt x="7445" y="9276"/>
                    <a:pt x="7459" y="9266"/>
                  </a:cubicBezTo>
                  <a:cubicBezTo>
                    <a:pt x="7719" y="9237"/>
                    <a:pt x="7951" y="9168"/>
                    <a:pt x="8156" y="9099"/>
                  </a:cubicBezTo>
                  <a:cubicBezTo>
                    <a:pt x="8456" y="9276"/>
                    <a:pt x="8921" y="9375"/>
                    <a:pt x="9618" y="9414"/>
                  </a:cubicBezTo>
                  <a:cubicBezTo>
                    <a:pt x="9672" y="9414"/>
                    <a:pt x="9727" y="9414"/>
                    <a:pt x="9782" y="9414"/>
                  </a:cubicBezTo>
                  <a:cubicBezTo>
                    <a:pt x="9754" y="9434"/>
                    <a:pt x="9741" y="9443"/>
                    <a:pt x="9713" y="9463"/>
                  </a:cubicBezTo>
                  <a:cubicBezTo>
                    <a:pt x="9590" y="9532"/>
                    <a:pt x="9481" y="9601"/>
                    <a:pt x="9331" y="9640"/>
                  </a:cubicBezTo>
                  <a:cubicBezTo>
                    <a:pt x="8839" y="9502"/>
                    <a:pt x="8211" y="9404"/>
                    <a:pt x="7568" y="9375"/>
                  </a:cubicBezTo>
                  <a:cubicBezTo>
                    <a:pt x="7500" y="9365"/>
                    <a:pt x="7432" y="9365"/>
                    <a:pt x="7363" y="9365"/>
                  </a:cubicBezTo>
                  <a:cubicBezTo>
                    <a:pt x="7377" y="9345"/>
                    <a:pt x="7391" y="9335"/>
                    <a:pt x="7404" y="9316"/>
                  </a:cubicBezTo>
                  <a:moveTo>
                    <a:pt x="7664" y="9571"/>
                  </a:moveTo>
                  <a:cubicBezTo>
                    <a:pt x="7814" y="9581"/>
                    <a:pt x="7965" y="9591"/>
                    <a:pt x="8115" y="9620"/>
                  </a:cubicBezTo>
                  <a:cubicBezTo>
                    <a:pt x="7664" y="9777"/>
                    <a:pt x="7418" y="10102"/>
                    <a:pt x="7172" y="10416"/>
                  </a:cubicBezTo>
                  <a:cubicBezTo>
                    <a:pt x="7022" y="10623"/>
                    <a:pt x="6858" y="10829"/>
                    <a:pt x="6653" y="10986"/>
                  </a:cubicBezTo>
                  <a:cubicBezTo>
                    <a:pt x="6598" y="10976"/>
                    <a:pt x="6544" y="10976"/>
                    <a:pt x="6503" y="10967"/>
                  </a:cubicBezTo>
                  <a:cubicBezTo>
                    <a:pt x="6393" y="10947"/>
                    <a:pt x="6284" y="10927"/>
                    <a:pt x="6161" y="10927"/>
                  </a:cubicBezTo>
                  <a:cubicBezTo>
                    <a:pt x="6148" y="10917"/>
                    <a:pt x="6134" y="10917"/>
                    <a:pt x="6120" y="10917"/>
                  </a:cubicBezTo>
                  <a:cubicBezTo>
                    <a:pt x="6161" y="10809"/>
                    <a:pt x="6148" y="10662"/>
                    <a:pt x="6148" y="10515"/>
                  </a:cubicBezTo>
                  <a:cubicBezTo>
                    <a:pt x="6134" y="10259"/>
                    <a:pt x="6134" y="9984"/>
                    <a:pt x="6298" y="9836"/>
                  </a:cubicBezTo>
                  <a:cubicBezTo>
                    <a:pt x="6516" y="9640"/>
                    <a:pt x="7049" y="9532"/>
                    <a:pt x="7664" y="9571"/>
                  </a:cubicBezTo>
                  <a:moveTo>
                    <a:pt x="7322" y="10829"/>
                  </a:moveTo>
                  <a:cubicBezTo>
                    <a:pt x="7391" y="10770"/>
                    <a:pt x="7418" y="10691"/>
                    <a:pt x="7445" y="10613"/>
                  </a:cubicBezTo>
                  <a:cubicBezTo>
                    <a:pt x="7445" y="10613"/>
                    <a:pt x="7445" y="10603"/>
                    <a:pt x="7459" y="10593"/>
                  </a:cubicBezTo>
                  <a:cubicBezTo>
                    <a:pt x="7500" y="10711"/>
                    <a:pt x="7473" y="10858"/>
                    <a:pt x="7391" y="10947"/>
                  </a:cubicBezTo>
                  <a:cubicBezTo>
                    <a:pt x="7281" y="11065"/>
                    <a:pt x="7281" y="11065"/>
                    <a:pt x="7281" y="11065"/>
                  </a:cubicBezTo>
                  <a:cubicBezTo>
                    <a:pt x="7145" y="11055"/>
                    <a:pt x="7022" y="11055"/>
                    <a:pt x="6899" y="11075"/>
                  </a:cubicBezTo>
                  <a:cubicBezTo>
                    <a:pt x="6885" y="11045"/>
                    <a:pt x="6844" y="11035"/>
                    <a:pt x="6817" y="11035"/>
                  </a:cubicBezTo>
                  <a:cubicBezTo>
                    <a:pt x="7063" y="10829"/>
                    <a:pt x="7213" y="10603"/>
                    <a:pt x="7377" y="10347"/>
                  </a:cubicBezTo>
                  <a:cubicBezTo>
                    <a:pt x="7391" y="10338"/>
                    <a:pt x="7404" y="10328"/>
                    <a:pt x="7404" y="10308"/>
                  </a:cubicBezTo>
                  <a:cubicBezTo>
                    <a:pt x="7404" y="10387"/>
                    <a:pt x="7363" y="10475"/>
                    <a:pt x="7322" y="10564"/>
                  </a:cubicBezTo>
                  <a:cubicBezTo>
                    <a:pt x="7295" y="10642"/>
                    <a:pt x="7254" y="10721"/>
                    <a:pt x="7240" y="10800"/>
                  </a:cubicBezTo>
                  <a:cubicBezTo>
                    <a:pt x="7213" y="10937"/>
                    <a:pt x="7213" y="10937"/>
                    <a:pt x="7213" y="10937"/>
                  </a:cubicBezTo>
                  <a:cubicBezTo>
                    <a:pt x="7322" y="10829"/>
                    <a:pt x="7322" y="10829"/>
                    <a:pt x="7322" y="10829"/>
                  </a:cubicBezTo>
                  <a:moveTo>
                    <a:pt x="6653" y="11094"/>
                  </a:moveTo>
                  <a:cubicBezTo>
                    <a:pt x="6448" y="11143"/>
                    <a:pt x="6311" y="11252"/>
                    <a:pt x="6161" y="11360"/>
                  </a:cubicBezTo>
                  <a:cubicBezTo>
                    <a:pt x="6161" y="11360"/>
                    <a:pt x="6148" y="11369"/>
                    <a:pt x="6148" y="11369"/>
                  </a:cubicBezTo>
                  <a:cubicBezTo>
                    <a:pt x="6107" y="11271"/>
                    <a:pt x="6093" y="11153"/>
                    <a:pt x="6107" y="11016"/>
                  </a:cubicBezTo>
                  <a:cubicBezTo>
                    <a:pt x="6311" y="11026"/>
                    <a:pt x="6489" y="11055"/>
                    <a:pt x="6653" y="11094"/>
                  </a:cubicBezTo>
                  <a:moveTo>
                    <a:pt x="3811" y="11723"/>
                  </a:moveTo>
                  <a:cubicBezTo>
                    <a:pt x="3921" y="11546"/>
                    <a:pt x="4044" y="11330"/>
                    <a:pt x="4003" y="11104"/>
                  </a:cubicBezTo>
                  <a:cubicBezTo>
                    <a:pt x="4221" y="10937"/>
                    <a:pt x="4385" y="10721"/>
                    <a:pt x="4535" y="10515"/>
                  </a:cubicBezTo>
                  <a:cubicBezTo>
                    <a:pt x="4727" y="10249"/>
                    <a:pt x="4918" y="9974"/>
                    <a:pt x="5246" y="9797"/>
                  </a:cubicBezTo>
                  <a:cubicBezTo>
                    <a:pt x="5546" y="9650"/>
                    <a:pt x="5997" y="9630"/>
                    <a:pt x="6448" y="9610"/>
                  </a:cubicBezTo>
                  <a:cubicBezTo>
                    <a:pt x="5874" y="9836"/>
                    <a:pt x="5505" y="10230"/>
                    <a:pt x="5137" y="10613"/>
                  </a:cubicBezTo>
                  <a:cubicBezTo>
                    <a:pt x="4904" y="10868"/>
                    <a:pt x="4672" y="11124"/>
                    <a:pt x="4371" y="11330"/>
                  </a:cubicBezTo>
                  <a:cubicBezTo>
                    <a:pt x="4207" y="11517"/>
                    <a:pt x="4003" y="11674"/>
                    <a:pt x="3770" y="11812"/>
                  </a:cubicBezTo>
                  <a:cubicBezTo>
                    <a:pt x="3784" y="11782"/>
                    <a:pt x="3798" y="11753"/>
                    <a:pt x="3811" y="11723"/>
                  </a:cubicBezTo>
                  <a:moveTo>
                    <a:pt x="5984" y="10927"/>
                  </a:moveTo>
                  <a:cubicBezTo>
                    <a:pt x="5984" y="10927"/>
                    <a:pt x="5984" y="10927"/>
                    <a:pt x="5984" y="10927"/>
                  </a:cubicBezTo>
                  <a:cubicBezTo>
                    <a:pt x="5943" y="10927"/>
                    <a:pt x="5888" y="10927"/>
                    <a:pt x="5861" y="10967"/>
                  </a:cubicBezTo>
                  <a:cubicBezTo>
                    <a:pt x="5847" y="10976"/>
                    <a:pt x="5847" y="10976"/>
                    <a:pt x="5847" y="10976"/>
                  </a:cubicBezTo>
                  <a:cubicBezTo>
                    <a:pt x="5847" y="10986"/>
                    <a:pt x="5847" y="10986"/>
                    <a:pt x="5847" y="10986"/>
                  </a:cubicBezTo>
                  <a:cubicBezTo>
                    <a:pt x="5847" y="11016"/>
                    <a:pt x="5874" y="11035"/>
                    <a:pt x="5902" y="11035"/>
                  </a:cubicBezTo>
                  <a:cubicBezTo>
                    <a:pt x="5929" y="11035"/>
                    <a:pt x="5943" y="11035"/>
                    <a:pt x="5956" y="11026"/>
                  </a:cubicBezTo>
                  <a:cubicBezTo>
                    <a:pt x="5970" y="11026"/>
                    <a:pt x="5970" y="11026"/>
                    <a:pt x="5970" y="11026"/>
                  </a:cubicBezTo>
                  <a:cubicBezTo>
                    <a:pt x="5929" y="11222"/>
                    <a:pt x="5874" y="11389"/>
                    <a:pt x="5792" y="11527"/>
                  </a:cubicBezTo>
                  <a:cubicBezTo>
                    <a:pt x="5724" y="11674"/>
                    <a:pt x="5724" y="11674"/>
                    <a:pt x="5724" y="11674"/>
                  </a:cubicBezTo>
                  <a:cubicBezTo>
                    <a:pt x="5779" y="11635"/>
                    <a:pt x="5779" y="11635"/>
                    <a:pt x="5779" y="11635"/>
                  </a:cubicBezTo>
                  <a:cubicBezTo>
                    <a:pt x="5779" y="11635"/>
                    <a:pt x="5779" y="11635"/>
                    <a:pt x="5779" y="11635"/>
                  </a:cubicBezTo>
                  <a:cubicBezTo>
                    <a:pt x="5697" y="11733"/>
                    <a:pt x="5519" y="11802"/>
                    <a:pt x="5246" y="11861"/>
                  </a:cubicBezTo>
                  <a:cubicBezTo>
                    <a:pt x="5273" y="11831"/>
                    <a:pt x="5273" y="11831"/>
                    <a:pt x="5273" y="11831"/>
                  </a:cubicBezTo>
                  <a:cubicBezTo>
                    <a:pt x="5191" y="11871"/>
                    <a:pt x="5191" y="11871"/>
                    <a:pt x="5191" y="11871"/>
                  </a:cubicBezTo>
                  <a:cubicBezTo>
                    <a:pt x="5082" y="11890"/>
                    <a:pt x="4959" y="11910"/>
                    <a:pt x="4822" y="11920"/>
                  </a:cubicBezTo>
                  <a:cubicBezTo>
                    <a:pt x="4891" y="11763"/>
                    <a:pt x="4863" y="11605"/>
                    <a:pt x="4836" y="11468"/>
                  </a:cubicBezTo>
                  <a:cubicBezTo>
                    <a:pt x="4822" y="11360"/>
                    <a:pt x="4795" y="11252"/>
                    <a:pt x="4836" y="11143"/>
                  </a:cubicBezTo>
                  <a:cubicBezTo>
                    <a:pt x="4863" y="11045"/>
                    <a:pt x="5041" y="10908"/>
                    <a:pt x="5177" y="10790"/>
                  </a:cubicBezTo>
                  <a:cubicBezTo>
                    <a:pt x="5259" y="10721"/>
                    <a:pt x="5341" y="10662"/>
                    <a:pt x="5396" y="10613"/>
                  </a:cubicBezTo>
                  <a:cubicBezTo>
                    <a:pt x="5451" y="10554"/>
                    <a:pt x="5492" y="10505"/>
                    <a:pt x="5546" y="10456"/>
                  </a:cubicBezTo>
                  <a:cubicBezTo>
                    <a:pt x="5724" y="10269"/>
                    <a:pt x="5874" y="10121"/>
                    <a:pt x="6066" y="9984"/>
                  </a:cubicBezTo>
                  <a:cubicBezTo>
                    <a:pt x="6038" y="10151"/>
                    <a:pt x="6025" y="10357"/>
                    <a:pt x="6011" y="10564"/>
                  </a:cubicBezTo>
                  <a:cubicBezTo>
                    <a:pt x="6011" y="10682"/>
                    <a:pt x="5997" y="10809"/>
                    <a:pt x="5984" y="10927"/>
                  </a:cubicBezTo>
                  <a:moveTo>
                    <a:pt x="5997" y="11409"/>
                  </a:moveTo>
                  <a:cubicBezTo>
                    <a:pt x="5984" y="11458"/>
                    <a:pt x="5956" y="11507"/>
                    <a:pt x="5929" y="11546"/>
                  </a:cubicBezTo>
                  <a:cubicBezTo>
                    <a:pt x="5943" y="11507"/>
                    <a:pt x="5943" y="11507"/>
                    <a:pt x="5943" y="11507"/>
                  </a:cubicBezTo>
                  <a:cubicBezTo>
                    <a:pt x="5956" y="11478"/>
                    <a:pt x="5984" y="11438"/>
                    <a:pt x="5997" y="11409"/>
                  </a:cubicBezTo>
                  <a:moveTo>
                    <a:pt x="4686" y="11939"/>
                  </a:moveTo>
                  <a:cubicBezTo>
                    <a:pt x="4617" y="11949"/>
                    <a:pt x="4563" y="11959"/>
                    <a:pt x="4494" y="11969"/>
                  </a:cubicBezTo>
                  <a:cubicBezTo>
                    <a:pt x="4426" y="11979"/>
                    <a:pt x="4344" y="11989"/>
                    <a:pt x="4276" y="11998"/>
                  </a:cubicBezTo>
                  <a:cubicBezTo>
                    <a:pt x="4180" y="12028"/>
                    <a:pt x="4180" y="12028"/>
                    <a:pt x="4180" y="12028"/>
                  </a:cubicBezTo>
                  <a:cubicBezTo>
                    <a:pt x="4262" y="12067"/>
                    <a:pt x="4262" y="12067"/>
                    <a:pt x="4262" y="12067"/>
                  </a:cubicBezTo>
                  <a:cubicBezTo>
                    <a:pt x="4330" y="12097"/>
                    <a:pt x="4412" y="12087"/>
                    <a:pt x="4494" y="12067"/>
                  </a:cubicBezTo>
                  <a:cubicBezTo>
                    <a:pt x="4535" y="12057"/>
                    <a:pt x="4590" y="12057"/>
                    <a:pt x="4631" y="12048"/>
                  </a:cubicBezTo>
                  <a:cubicBezTo>
                    <a:pt x="4604" y="12126"/>
                    <a:pt x="4590" y="12195"/>
                    <a:pt x="4549" y="12244"/>
                  </a:cubicBezTo>
                  <a:cubicBezTo>
                    <a:pt x="4508" y="12313"/>
                    <a:pt x="4508" y="12313"/>
                    <a:pt x="4508" y="12313"/>
                  </a:cubicBezTo>
                  <a:cubicBezTo>
                    <a:pt x="4317" y="12323"/>
                    <a:pt x="4139" y="12323"/>
                    <a:pt x="3934" y="12313"/>
                  </a:cubicBezTo>
                  <a:cubicBezTo>
                    <a:pt x="3798" y="12303"/>
                    <a:pt x="3661" y="12293"/>
                    <a:pt x="3511" y="12274"/>
                  </a:cubicBezTo>
                  <a:cubicBezTo>
                    <a:pt x="3388" y="12274"/>
                    <a:pt x="3265" y="12264"/>
                    <a:pt x="3142" y="12254"/>
                  </a:cubicBezTo>
                  <a:cubicBezTo>
                    <a:pt x="3306" y="12175"/>
                    <a:pt x="3470" y="12097"/>
                    <a:pt x="3620" y="12008"/>
                  </a:cubicBezTo>
                  <a:cubicBezTo>
                    <a:pt x="3606" y="12126"/>
                    <a:pt x="3606" y="12126"/>
                    <a:pt x="3606" y="12126"/>
                  </a:cubicBezTo>
                  <a:cubicBezTo>
                    <a:pt x="3688" y="11979"/>
                    <a:pt x="3688" y="11979"/>
                    <a:pt x="3688" y="11979"/>
                  </a:cubicBezTo>
                  <a:cubicBezTo>
                    <a:pt x="3852" y="11880"/>
                    <a:pt x="4016" y="11782"/>
                    <a:pt x="4166" y="11684"/>
                  </a:cubicBezTo>
                  <a:cubicBezTo>
                    <a:pt x="4207" y="11664"/>
                    <a:pt x="4207" y="11664"/>
                    <a:pt x="4207" y="11664"/>
                  </a:cubicBezTo>
                  <a:cubicBezTo>
                    <a:pt x="4207" y="11674"/>
                    <a:pt x="4207" y="11674"/>
                    <a:pt x="4221" y="11684"/>
                  </a:cubicBezTo>
                  <a:cubicBezTo>
                    <a:pt x="4221" y="11694"/>
                    <a:pt x="4221" y="11704"/>
                    <a:pt x="4221" y="11713"/>
                  </a:cubicBezTo>
                  <a:cubicBezTo>
                    <a:pt x="4221" y="11733"/>
                    <a:pt x="4207" y="11763"/>
                    <a:pt x="4207" y="11782"/>
                  </a:cubicBezTo>
                  <a:cubicBezTo>
                    <a:pt x="4317" y="11792"/>
                    <a:pt x="4317" y="11792"/>
                    <a:pt x="4317" y="11792"/>
                  </a:cubicBezTo>
                  <a:cubicBezTo>
                    <a:pt x="4317" y="11763"/>
                    <a:pt x="4317" y="11743"/>
                    <a:pt x="4317" y="11713"/>
                  </a:cubicBezTo>
                  <a:cubicBezTo>
                    <a:pt x="4344" y="11556"/>
                    <a:pt x="4440" y="11468"/>
                    <a:pt x="4563" y="11369"/>
                  </a:cubicBezTo>
                  <a:cubicBezTo>
                    <a:pt x="4604" y="11330"/>
                    <a:pt x="4645" y="11291"/>
                    <a:pt x="4686" y="11252"/>
                  </a:cubicBezTo>
                  <a:cubicBezTo>
                    <a:pt x="4754" y="11458"/>
                    <a:pt x="4713" y="11694"/>
                    <a:pt x="4686" y="11939"/>
                  </a:cubicBezTo>
                  <a:cubicBezTo>
                    <a:pt x="4686" y="11939"/>
                    <a:pt x="4686" y="11939"/>
                    <a:pt x="4686" y="11939"/>
                  </a:cubicBezTo>
                  <a:moveTo>
                    <a:pt x="4754" y="12116"/>
                  </a:moveTo>
                  <a:cubicBezTo>
                    <a:pt x="4768" y="12087"/>
                    <a:pt x="4768" y="12057"/>
                    <a:pt x="4781" y="12038"/>
                  </a:cubicBezTo>
                  <a:cubicBezTo>
                    <a:pt x="4822" y="12028"/>
                    <a:pt x="4863" y="12028"/>
                    <a:pt x="4904" y="12018"/>
                  </a:cubicBezTo>
                  <a:cubicBezTo>
                    <a:pt x="4945" y="12018"/>
                    <a:pt x="5000" y="12008"/>
                    <a:pt x="5041" y="11998"/>
                  </a:cubicBezTo>
                  <a:cubicBezTo>
                    <a:pt x="4959" y="12077"/>
                    <a:pt x="4822" y="12156"/>
                    <a:pt x="4699" y="12224"/>
                  </a:cubicBezTo>
                  <a:cubicBezTo>
                    <a:pt x="4727" y="12185"/>
                    <a:pt x="4740" y="12156"/>
                    <a:pt x="4754" y="12116"/>
                  </a:cubicBezTo>
                  <a:moveTo>
                    <a:pt x="5656" y="12303"/>
                  </a:moveTo>
                  <a:cubicBezTo>
                    <a:pt x="5451" y="12303"/>
                    <a:pt x="5259" y="12303"/>
                    <a:pt x="5068" y="12303"/>
                  </a:cubicBezTo>
                  <a:cubicBezTo>
                    <a:pt x="4973" y="12303"/>
                    <a:pt x="4877" y="12313"/>
                    <a:pt x="4781" y="12313"/>
                  </a:cubicBezTo>
                  <a:cubicBezTo>
                    <a:pt x="4836" y="12274"/>
                    <a:pt x="4891" y="12234"/>
                    <a:pt x="4945" y="12205"/>
                  </a:cubicBezTo>
                  <a:cubicBezTo>
                    <a:pt x="5068" y="12126"/>
                    <a:pt x="5205" y="12057"/>
                    <a:pt x="5300" y="11949"/>
                  </a:cubicBezTo>
                  <a:cubicBezTo>
                    <a:pt x="5683" y="11910"/>
                    <a:pt x="5929" y="11743"/>
                    <a:pt x="6175" y="11586"/>
                  </a:cubicBezTo>
                  <a:cubicBezTo>
                    <a:pt x="6475" y="11379"/>
                    <a:pt x="6762" y="11193"/>
                    <a:pt x="7363" y="11242"/>
                  </a:cubicBezTo>
                  <a:cubicBezTo>
                    <a:pt x="7213" y="11301"/>
                    <a:pt x="7104" y="11399"/>
                    <a:pt x="6995" y="11487"/>
                  </a:cubicBezTo>
                  <a:cubicBezTo>
                    <a:pt x="6940" y="11527"/>
                    <a:pt x="6885" y="11586"/>
                    <a:pt x="6817" y="11625"/>
                  </a:cubicBezTo>
                  <a:cubicBezTo>
                    <a:pt x="6544" y="11812"/>
                    <a:pt x="6175" y="11900"/>
                    <a:pt x="5779" y="11998"/>
                  </a:cubicBezTo>
                  <a:cubicBezTo>
                    <a:pt x="5601" y="12038"/>
                    <a:pt x="5423" y="12077"/>
                    <a:pt x="5246" y="12136"/>
                  </a:cubicBezTo>
                  <a:cubicBezTo>
                    <a:pt x="5068" y="12195"/>
                    <a:pt x="5068" y="12195"/>
                    <a:pt x="5068" y="12195"/>
                  </a:cubicBezTo>
                  <a:cubicBezTo>
                    <a:pt x="5273" y="12205"/>
                    <a:pt x="5273" y="12205"/>
                    <a:pt x="5273" y="12205"/>
                  </a:cubicBezTo>
                  <a:cubicBezTo>
                    <a:pt x="5464" y="12215"/>
                    <a:pt x="5669" y="12146"/>
                    <a:pt x="5847" y="12087"/>
                  </a:cubicBezTo>
                  <a:cubicBezTo>
                    <a:pt x="5929" y="12067"/>
                    <a:pt x="5997" y="12038"/>
                    <a:pt x="6079" y="12018"/>
                  </a:cubicBezTo>
                  <a:cubicBezTo>
                    <a:pt x="5984" y="12126"/>
                    <a:pt x="5861" y="12215"/>
                    <a:pt x="5710" y="12274"/>
                  </a:cubicBezTo>
                  <a:cubicBezTo>
                    <a:pt x="5656" y="12303"/>
                    <a:pt x="5656" y="12303"/>
                    <a:pt x="5656" y="12303"/>
                  </a:cubicBezTo>
                  <a:moveTo>
                    <a:pt x="7527" y="12048"/>
                  </a:moveTo>
                  <a:cubicBezTo>
                    <a:pt x="7131" y="12215"/>
                    <a:pt x="6530" y="12274"/>
                    <a:pt x="5902" y="12293"/>
                  </a:cubicBezTo>
                  <a:cubicBezTo>
                    <a:pt x="6079" y="12215"/>
                    <a:pt x="6188" y="12087"/>
                    <a:pt x="6270" y="11959"/>
                  </a:cubicBezTo>
                  <a:cubicBezTo>
                    <a:pt x="6393" y="11939"/>
                    <a:pt x="6475" y="11900"/>
                    <a:pt x="6571" y="11861"/>
                  </a:cubicBezTo>
                  <a:cubicBezTo>
                    <a:pt x="6612" y="11841"/>
                    <a:pt x="6653" y="11822"/>
                    <a:pt x="6708" y="11802"/>
                  </a:cubicBezTo>
                  <a:cubicBezTo>
                    <a:pt x="6639" y="11920"/>
                    <a:pt x="6530" y="11989"/>
                    <a:pt x="6434" y="12048"/>
                  </a:cubicBezTo>
                  <a:cubicBezTo>
                    <a:pt x="6229" y="12156"/>
                    <a:pt x="6229" y="12156"/>
                    <a:pt x="6229" y="12156"/>
                  </a:cubicBezTo>
                  <a:cubicBezTo>
                    <a:pt x="6475" y="12107"/>
                    <a:pt x="6475" y="12107"/>
                    <a:pt x="6475" y="12107"/>
                  </a:cubicBezTo>
                  <a:cubicBezTo>
                    <a:pt x="6639" y="12077"/>
                    <a:pt x="6858" y="11910"/>
                    <a:pt x="6899" y="11704"/>
                  </a:cubicBezTo>
                  <a:cubicBezTo>
                    <a:pt x="7200" y="11448"/>
                    <a:pt x="7705" y="11340"/>
                    <a:pt x="8197" y="11232"/>
                  </a:cubicBezTo>
                  <a:cubicBezTo>
                    <a:pt x="8361" y="11193"/>
                    <a:pt x="8525" y="11163"/>
                    <a:pt x="8675" y="11124"/>
                  </a:cubicBezTo>
                  <a:cubicBezTo>
                    <a:pt x="8620" y="11173"/>
                    <a:pt x="8566" y="11232"/>
                    <a:pt x="8497" y="11291"/>
                  </a:cubicBezTo>
                  <a:cubicBezTo>
                    <a:pt x="8238" y="11576"/>
                    <a:pt x="7951" y="11861"/>
                    <a:pt x="7527" y="12048"/>
                  </a:cubicBezTo>
                  <a:moveTo>
                    <a:pt x="10629" y="11792"/>
                  </a:moveTo>
                  <a:cubicBezTo>
                    <a:pt x="10615" y="11871"/>
                    <a:pt x="10615" y="11949"/>
                    <a:pt x="10601" y="12018"/>
                  </a:cubicBezTo>
                  <a:cubicBezTo>
                    <a:pt x="10369" y="11959"/>
                    <a:pt x="10110" y="11920"/>
                    <a:pt x="9823" y="11900"/>
                  </a:cubicBezTo>
                  <a:cubicBezTo>
                    <a:pt x="9181" y="11871"/>
                    <a:pt x="8552" y="11959"/>
                    <a:pt x="7992" y="12028"/>
                  </a:cubicBezTo>
                  <a:cubicBezTo>
                    <a:pt x="7951" y="12038"/>
                    <a:pt x="7910" y="12038"/>
                    <a:pt x="7883" y="12048"/>
                  </a:cubicBezTo>
                  <a:cubicBezTo>
                    <a:pt x="7910" y="12018"/>
                    <a:pt x="7951" y="11998"/>
                    <a:pt x="7992" y="11979"/>
                  </a:cubicBezTo>
                  <a:cubicBezTo>
                    <a:pt x="8129" y="11900"/>
                    <a:pt x="8265" y="11812"/>
                    <a:pt x="8388" y="11723"/>
                  </a:cubicBezTo>
                  <a:cubicBezTo>
                    <a:pt x="8361" y="11743"/>
                    <a:pt x="8347" y="11763"/>
                    <a:pt x="8333" y="11782"/>
                  </a:cubicBezTo>
                  <a:cubicBezTo>
                    <a:pt x="8279" y="11831"/>
                    <a:pt x="8265" y="11851"/>
                    <a:pt x="8251" y="11871"/>
                  </a:cubicBezTo>
                  <a:cubicBezTo>
                    <a:pt x="8211" y="11969"/>
                    <a:pt x="8211" y="11969"/>
                    <a:pt x="8211" y="11969"/>
                  </a:cubicBezTo>
                  <a:cubicBezTo>
                    <a:pt x="8320" y="11910"/>
                    <a:pt x="8320" y="11910"/>
                    <a:pt x="8320" y="11910"/>
                  </a:cubicBezTo>
                  <a:cubicBezTo>
                    <a:pt x="8497" y="11841"/>
                    <a:pt x="8579" y="11674"/>
                    <a:pt x="8675" y="11507"/>
                  </a:cubicBezTo>
                  <a:cubicBezTo>
                    <a:pt x="8812" y="11291"/>
                    <a:pt x="8948" y="11055"/>
                    <a:pt x="9249" y="11026"/>
                  </a:cubicBezTo>
                  <a:cubicBezTo>
                    <a:pt x="9290" y="11026"/>
                    <a:pt x="9331" y="11026"/>
                    <a:pt x="9372" y="11026"/>
                  </a:cubicBezTo>
                  <a:cubicBezTo>
                    <a:pt x="9918" y="11055"/>
                    <a:pt x="10342" y="11193"/>
                    <a:pt x="10670" y="11448"/>
                  </a:cubicBezTo>
                  <a:cubicBezTo>
                    <a:pt x="10642" y="11556"/>
                    <a:pt x="10629" y="11674"/>
                    <a:pt x="10629" y="11792"/>
                  </a:cubicBezTo>
                  <a:moveTo>
                    <a:pt x="10506" y="11055"/>
                  </a:moveTo>
                  <a:cubicBezTo>
                    <a:pt x="10055" y="10908"/>
                    <a:pt x="9727" y="10790"/>
                    <a:pt x="9262" y="10800"/>
                  </a:cubicBezTo>
                  <a:cubicBezTo>
                    <a:pt x="8989" y="10800"/>
                    <a:pt x="8743" y="10878"/>
                    <a:pt x="8525" y="10947"/>
                  </a:cubicBezTo>
                  <a:cubicBezTo>
                    <a:pt x="8292" y="11026"/>
                    <a:pt x="8060" y="11094"/>
                    <a:pt x="7787" y="11104"/>
                  </a:cubicBezTo>
                  <a:cubicBezTo>
                    <a:pt x="7664" y="11114"/>
                    <a:pt x="7541" y="11094"/>
                    <a:pt x="7418" y="11084"/>
                  </a:cubicBezTo>
                  <a:cubicBezTo>
                    <a:pt x="7404" y="11075"/>
                    <a:pt x="7377" y="11075"/>
                    <a:pt x="7350" y="11075"/>
                  </a:cubicBezTo>
                  <a:cubicBezTo>
                    <a:pt x="7459" y="10996"/>
                    <a:pt x="7459" y="10996"/>
                    <a:pt x="7459" y="10996"/>
                  </a:cubicBezTo>
                  <a:cubicBezTo>
                    <a:pt x="7664" y="10839"/>
                    <a:pt x="7609" y="10662"/>
                    <a:pt x="7568" y="10485"/>
                  </a:cubicBezTo>
                  <a:cubicBezTo>
                    <a:pt x="7527" y="10367"/>
                    <a:pt x="7500" y="10249"/>
                    <a:pt x="7527" y="10151"/>
                  </a:cubicBezTo>
                  <a:cubicBezTo>
                    <a:pt x="7568" y="10053"/>
                    <a:pt x="7869" y="9876"/>
                    <a:pt x="8060" y="9797"/>
                  </a:cubicBezTo>
                  <a:cubicBezTo>
                    <a:pt x="8347" y="9679"/>
                    <a:pt x="8634" y="9679"/>
                    <a:pt x="9017" y="9777"/>
                  </a:cubicBezTo>
                  <a:cubicBezTo>
                    <a:pt x="8812" y="9895"/>
                    <a:pt x="8525" y="9945"/>
                    <a:pt x="8238" y="9994"/>
                  </a:cubicBezTo>
                  <a:cubicBezTo>
                    <a:pt x="8129" y="10013"/>
                    <a:pt x="8019" y="10033"/>
                    <a:pt x="7910" y="10053"/>
                  </a:cubicBezTo>
                  <a:cubicBezTo>
                    <a:pt x="7664" y="10112"/>
                    <a:pt x="7664" y="10112"/>
                    <a:pt x="7664" y="10112"/>
                  </a:cubicBezTo>
                  <a:cubicBezTo>
                    <a:pt x="7924" y="10121"/>
                    <a:pt x="7924" y="10121"/>
                    <a:pt x="7924" y="10121"/>
                  </a:cubicBezTo>
                  <a:cubicBezTo>
                    <a:pt x="8060" y="10131"/>
                    <a:pt x="8292" y="10092"/>
                    <a:pt x="8429" y="10053"/>
                  </a:cubicBezTo>
                  <a:cubicBezTo>
                    <a:pt x="8415" y="10082"/>
                    <a:pt x="8402" y="10112"/>
                    <a:pt x="8374" y="10141"/>
                  </a:cubicBezTo>
                  <a:cubicBezTo>
                    <a:pt x="8333" y="10180"/>
                    <a:pt x="8292" y="10230"/>
                    <a:pt x="8279" y="10279"/>
                  </a:cubicBezTo>
                  <a:cubicBezTo>
                    <a:pt x="8374" y="10298"/>
                    <a:pt x="8374" y="10298"/>
                    <a:pt x="8374" y="10298"/>
                  </a:cubicBezTo>
                  <a:cubicBezTo>
                    <a:pt x="8538" y="10043"/>
                    <a:pt x="8866" y="9925"/>
                    <a:pt x="9181" y="9846"/>
                  </a:cubicBezTo>
                  <a:cubicBezTo>
                    <a:pt x="9290" y="9905"/>
                    <a:pt x="9426" y="9964"/>
                    <a:pt x="9549" y="10013"/>
                  </a:cubicBezTo>
                  <a:cubicBezTo>
                    <a:pt x="10137" y="10269"/>
                    <a:pt x="10738" y="10534"/>
                    <a:pt x="10683" y="11114"/>
                  </a:cubicBezTo>
                  <a:cubicBezTo>
                    <a:pt x="10629" y="11094"/>
                    <a:pt x="10560" y="11075"/>
                    <a:pt x="10506" y="11055"/>
                  </a:cubicBezTo>
                  <a:moveTo>
                    <a:pt x="10437" y="10082"/>
                  </a:moveTo>
                  <a:cubicBezTo>
                    <a:pt x="10164" y="9935"/>
                    <a:pt x="9864" y="9787"/>
                    <a:pt x="9495" y="9689"/>
                  </a:cubicBezTo>
                  <a:cubicBezTo>
                    <a:pt x="9672" y="9551"/>
                    <a:pt x="9973" y="9424"/>
                    <a:pt x="10287" y="9443"/>
                  </a:cubicBezTo>
                  <a:cubicBezTo>
                    <a:pt x="10465" y="9453"/>
                    <a:pt x="10615" y="9502"/>
                    <a:pt x="10738" y="9581"/>
                  </a:cubicBezTo>
                  <a:cubicBezTo>
                    <a:pt x="10711" y="9768"/>
                    <a:pt x="10683" y="10023"/>
                    <a:pt x="10697" y="10210"/>
                  </a:cubicBezTo>
                  <a:cubicBezTo>
                    <a:pt x="10601" y="10171"/>
                    <a:pt x="10519" y="10121"/>
                    <a:pt x="10437" y="10082"/>
                  </a:cubicBezTo>
                  <a:moveTo>
                    <a:pt x="10929" y="21246"/>
                  </a:moveTo>
                  <a:cubicBezTo>
                    <a:pt x="10888" y="21246"/>
                    <a:pt x="10861" y="21256"/>
                    <a:pt x="10834" y="21265"/>
                  </a:cubicBezTo>
                  <a:cubicBezTo>
                    <a:pt x="10834" y="21265"/>
                    <a:pt x="10820" y="21275"/>
                    <a:pt x="10806" y="21275"/>
                  </a:cubicBezTo>
                  <a:cubicBezTo>
                    <a:pt x="10806" y="21265"/>
                    <a:pt x="10793" y="21246"/>
                    <a:pt x="10793" y="21236"/>
                  </a:cubicBezTo>
                  <a:cubicBezTo>
                    <a:pt x="10793" y="21226"/>
                    <a:pt x="10779" y="21206"/>
                    <a:pt x="10779" y="21187"/>
                  </a:cubicBezTo>
                  <a:cubicBezTo>
                    <a:pt x="10847" y="21177"/>
                    <a:pt x="10888" y="21147"/>
                    <a:pt x="10929" y="21128"/>
                  </a:cubicBezTo>
                  <a:cubicBezTo>
                    <a:pt x="10929" y="21118"/>
                    <a:pt x="10943" y="21108"/>
                    <a:pt x="10943" y="21108"/>
                  </a:cubicBezTo>
                  <a:cubicBezTo>
                    <a:pt x="10943" y="21108"/>
                    <a:pt x="10957" y="21118"/>
                    <a:pt x="10957" y="21118"/>
                  </a:cubicBezTo>
                  <a:cubicBezTo>
                    <a:pt x="10970" y="21128"/>
                    <a:pt x="10970" y="21128"/>
                    <a:pt x="10970" y="21128"/>
                  </a:cubicBezTo>
                  <a:cubicBezTo>
                    <a:pt x="10929" y="21147"/>
                    <a:pt x="10902" y="21177"/>
                    <a:pt x="10902" y="21206"/>
                  </a:cubicBezTo>
                  <a:cubicBezTo>
                    <a:pt x="10902" y="21216"/>
                    <a:pt x="10902" y="21236"/>
                    <a:pt x="10929" y="21246"/>
                  </a:cubicBezTo>
                  <a:moveTo>
                    <a:pt x="11148" y="21246"/>
                  </a:moveTo>
                  <a:cubicBezTo>
                    <a:pt x="11121" y="21246"/>
                    <a:pt x="11080" y="21246"/>
                    <a:pt x="11039" y="21256"/>
                  </a:cubicBezTo>
                  <a:cubicBezTo>
                    <a:pt x="11025" y="21216"/>
                    <a:pt x="11025" y="21216"/>
                    <a:pt x="11025" y="21216"/>
                  </a:cubicBezTo>
                  <a:cubicBezTo>
                    <a:pt x="11025" y="21216"/>
                    <a:pt x="11052" y="21206"/>
                    <a:pt x="11066" y="21197"/>
                  </a:cubicBezTo>
                  <a:cubicBezTo>
                    <a:pt x="11080" y="21187"/>
                    <a:pt x="11107" y="21177"/>
                    <a:pt x="11121" y="21157"/>
                  </a:cubicBezTo>
                  <a:cubicBezTo>
                    <a:pt x="11175" y="21187"/>
                    <a:pt x="11216" y="21216"/>
                    <a:pt x="11285" y="21216"/>
                  </a:cubicBezTo>
                  <a:cubicBezTo>
                    <a:pt x="11271" y="21236"/>
                    <a:pt x="11230" y="21246"/>
                    <a:pt x="11148" y="21246"/>
                  </a:cubicBezTo>
                  <a:moveTo>
                    <a:pt x="11544" y="18533"/>
                  </a:moveTo>
                  <a:cubicBezTo>
                    <a:pt x="11558" y="18533"/>
                    <a:pt x="11558" y="18524"/>
                    <a:pt x="11571" y="18514"/>
                  </a:cubicBezTo>
                  <a:cubicBezTo>
                    <a:pt x="11571" y="18533"/>
                    <a:pt x="11571" y="18533"/>
                    <a:pt x="11571" y="18533"/>
                  </a:cubicBezTo>
                  <a:cubicBezTo>
                    <a:pt x="11558" y="18533"/>
                    <a:pt x="11558" y="18543"/>
                    <a:pt x="11544" y="18533"/>
                  </a:cubicBezTo>
                  <a:moveTo>
                    <a:pt x="11571" y="18386"/>
                  </a:moveTo>
                  <a:cubicBezTo>
                    <a:pt x="11571" y="18386"/>
                    <a:pt x="11571" y="18386"/>
                    <a:pt x="11571" y="18386"/>
                  </a:cubicBezTo>
                  <a:cubicBezTo>
                    <a:pt x="11571" y="18376"/>
                    <a:pt x="11571" y="18376"/>
                    <a:pt x="11585" y="18376"/>
                  </a:cubicBezTo>
                  <a:cubicBezTo>
                    <a:pt x="11585" y="18386"/>
                    <a:pt x="11585" y="18386"/>
                    <a:pt x="11585" y="18386"/>
                  </a:cubicBezTo>
                  <a:cubicBezTo>
                    <a:pt x="11571" y="18386"/>
                    <a:pt x="11571" y="18386"/>
                    <a:pt x="11571" y="18386"/>
                  </a:cubicBezTo>
                  <a:moveTo>
                    <a:pt x="14796" y="13158"/>
                  </a:moveTo>
                  <a:cubicBezTo>
                    <a:pt x="14782" y="13178"/>
                    <a:pt x="14782" y="13178"/>
                    <a:pt x="14782" y="13178"/>
                  </a:cubicBezTo>
                  <a:cubicBezTo>
                    <a:pt x="14727" y="13364"/>
                    <a:pt x="14673" y="13561"/>
                    <a:pt x="14632" y="13767"/>
                  </a:cubicBezTo>
                  <a:cubicBezTo>
                    <a:pt x="14536" y="13748"/>
                    <a:pt x="14440" y="13640"/>
                    <a:pt x="14345" y="13551"/>
                  </a:cubicBezTo>
                  <a:cubicBezTo>
                    <a:pt x="14290" y="13502"/>
                    <a:pt x="14236" y="13443"/>
                    <a:pt x="14181" y="13404"/>
                  </a:cubicBezTo>
                  <a:cubicBezTo>
                    <a:pt x="13757" y="13099"/>
                    <a:pt x="13129" y="12912"/>
                    <a:pt x="12514" y="12726"/>
                  </a:cubicBezTo>
                  <a:cubicBezTo>
                    <a:pt x="12500" y="12726"/>
                    <a:pt x="12500" y="12726"/>
                    <a:pt x="12500" y="12726"/>
                  </a:cubicBezTo>
                  <a:cubicBezTo>
                    <a:pt x="12774" y="12676"/>
                    <a:pt x="13088" y="12657"/>
                    <a:pt x="13388" y="12667"/>
                  </a:cubicBezTo>
                  <a:cubicBezTo>
                    <a:pt x="14058" y="12706"/>
                    <a:pt x="14577" y="12893"/>
                    <a:pt x="14796" y="13158"/>
                  </a:cubicBezTo>
                  <a:moveTo>
                    <a:pt x="15260" y="12362"/>
                  </a:moveTo>
                  <a:cubicBezTo>
                    <a:pt x="15274" y="12401"/>
                    <a:pt x="15288" y="12441"/>
                    <a:pt x="15301" y="12480"/>
                  </a:cubicBezTo>
                  <a:cubicBezTo>
                    <a:pt x="15315" y="12529"/>
                    <a:pt x="15329" y="12568"/>
                    <a:pt x="15342" y="12618"/>
                  </a:cubicBezTo>
                  <a:cubicBezTo>
                    <a:pt x="15001" y="12539"/>
                    <a:pt x="14604" y="12490"/>
                    <a:pt x="14181" y="12470"/>
                  </a:cubicBezTo>
                  <a:cubicBezTo>
                    <a:pt x="14208" y="12411"/>
                    <a:pt x="14208" y="12411"/>
                    <a:pt x="14208" y="12411"/>
                  </a:cubicBezTo>
                  <a:cubicBezTo>
                    <a:pt x="13880" y="12293"/>
                    <a:pt x="13634" y="12116"/>
                    <a:pt x="13511" y="11880"/>
                  </a:cubicBezTo>
                  <a:cubicBezTo>
                    <a:pt x="14003" y="12038"/>
                    <a:pt x="14591" y="12224"/>
                    <a:pt x="15260" y="12362"/>
                  </a:cubicBezTo>
                  <a:moveTo>
                    <a:pt x="14099" y="12460"/>
                  </a:moveTo>
                  <a:cubicBezTo>
                    <a:pt x="13088" y="12411"/>
                    <a:pt x="12145" y="12519"/>
                    <a:pt x="11640" y="12598"/>
                  </a:cubicBezTo>
                  <a:cubicBezTo>
                    <a:pt x="11530" y="12274"/>
                    <a:pt x="11517" y="12008"/>
                    <a:pt x="11585" y="11753"/>
                  </a:cubicBezTo>
                  <a:cubicBezTo>
                    <a:pt x="11599" y="11654"/>
                    <a:pt x="11653" y="11576"/>
                    <a:pt x="11694" y="11487"/>
                  </a:cubicBezTo>
                  <a:cubicBezTo>
                    <a:pt x="11749" y="11409"/>
                    <a:pt x="11790" y="11330"/>
                    <a:pt x="11817" y="11242"/>
                  </a:cubicBezTo>
                  <a:cubicBezTo>
                    <a:pt x="11968" y="10800"/>
                    <a:pt x="12200" y="10554"/>
                    <a:pt x="12555" y="10475"/>
                  </a:cubicBezTo>
                  <a:cubicBezTo>
                    <a:pt x="12760" y="10691"/>
                    <a:pt x="12869" y="10976"/>
                    <a:pt x="12979" y="11261"/>
                  </a:cubicBezTo>
                  <a:cubicBezTo>
                    <a:pt x="13170" y="11753"/>
                    <a:pt x="13375" y="12274"/>
                    <a:pt x="14099" y="12460"/>
                  </a:cubicBezTo>
                </a:path>
              </a:pathLst>
            </a:custGeom>
            <a:solidFill>
              <a:srgbClr val="8DC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32" name="AutoShape 9"/>
            <p:cNvSpPr>
              <a:spLocks/>
            </p:cNvSpPr>
            <p:nvPr/>
          </p:nvSpPr>
          <p:spPr bwMode="auto">
            <a:xfrm>
              <a:off x="577850" y="1114425"/>
              <a:ext cx="74612" cy="39688"/>
            </a:xfrm>
            <a:custGeom>
              <a:avLst/>
              <a:gdLst>
                <a:gd name="T0" fmla="*/ 10624 w 21248"/>
                <a:gd name="T1" fmla="*/ 10800 h 21600"/>
                <a:gd name="T2" fmla="*/ 10624 w 21248"/>
                <a:gd name="T3" fmla="*/ 10800 h 21600"/>
                <a:gd name="T4" fmla="*/ 10624 w 21248"/>
                <a:gd name="T5" fmla="*/ 10800 h 21600"/>
                <a:gd name="T6" fmla="*/ 10624 w 2124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48" h="21600">
                  <a:moveTo>
                    <a:pt x="7982" y="7199"/>
                  </a:moveTo>
                  <a:cubicBezTo>
                    <a:pt x="3286" y="9000"/>
                    <a:pt x="939" y="9899"/>
                    <a:pt x="0" y="13500"/>
                  </a:cubicBezTo>
                  <a:cubicBezTo>
                    <a:pt x="0" y="14400"/>
                    <a:pt x="0" y="17099"/>
                    <a:pt x="939" y="18900"/>
                  </a:cubicBezTo>
                  <a:cubicBezTo>
                    <a:pt x="2347" y="21600"/>
                    <a:pt x="2347" y="21600"/>
                    <a:pt x="2347" y="21600"/>
                  </a:cubicBezTo>
                  <a:cubicBezTo>
                    <a:pt x="3756" y="18000"/>
                    <a:pt x="3756" y="18000"/>
                    <a:pt x="3756" y="18000"/>
                  </a:cubicBezTo>
                  <a:cubicBezTo>
                    <a:pt x="3756" y="18000"/>
                    <a:pt x="4695" y="17099"/>
                    <a:pt x="5634" y="17099"/>
                  </a:cubicBezTo>
                  <a:cubicBezTo>
                    <a:pt x="6573" y="17099"/>
                    <a:pt x="8452" y="16200"/>
                    <a:pt x="9391" y="14400"/>
                  </a:cubicBezTo>
                  <a:cubicBezTo>
                    <a:pt x="12678" y="13500"/>
                    <a:pt x="12678" y="13500"/>
                    <a:pt x="12678" y="13500"/>
                  </a:cubicBezTo>
                  <a:cubicBezTo>
                    <a:pt x="16904" y="12600"/>
                    <a:pt x="20191" y="12600"/>
                    <a:pt x="21130" y="8100"/>
                  </a:cubicBezTo>
                  <a:cubicBezTo>
                    <a:pt x="21130" y="7199"/>
                    <a:pt x="21600" y="5399"/>
                    <a:pt x="20660" y="2699"/>
                  </a:cubicBezTo>
                  <a:cubicBezTo>
                    <a:pt x="19252" y="0"/>
                    <a:pt x="19252" y="0"/>
                    <a:pt x="19252" y="0"/>
                  </a:cubicBezTo>
                  <a:cubicBezTo>
                    <a:pt x="17843" y="2699"/>
                    <a:pt x="17843" y="2699"/>
                    <a:pt x="17843" y="2699"/>
                  </a:cubicBezTo>
                  <a:cubicBezTo>
                    <a:pt x="17373" y="3599"/>
                    <a:pt x="16434" y="3599"/>
                    <a:pt x="15026" y="4500"/>
                  </a:cubicBezTo>
                  <a:cubicBezTo>
                    <a:pt x="13617" y="4500"/>
                    <a:pt x="11739" y="5399"/>
                    <a:pt x="10330" y="8100"/>
                  </a:cubicBezTo>
                  <a:cubicBezTo>
                    <a:pt x="10800" y="6300"/>
                    <a:pt x="10800" y="6300"/>
                    <a:pt x="10800" y="6300"/>
                  </a:cubicBezTo>
                  <a:lnTo>
                    <a:pt x="7982" y="7199"/>
                  </a:lnTo>
                  <a:close/>
                </a:path>
              </a:pathLst>
            </a:custGeom>
            <a:solidFill>
              <a:srgbClr val="8DC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33" name="AutoShape 10"/>
            <p:cNvSpPr>
              <a:spLocks/>
            </p:cNvSpPr>
            <p:nvPr/>
          </p:nvSpPr>
          <p:spPr bwMode="auto">
            <a:xfrm>
              <a:off x="255587" y="1477963"/>
              <a:ext cx="133350" cy="1111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988"/>
                  </a:moveTo>
                  <a:cubicBezTo>
                    <a:pt x="1600" y="21600"/>
                    <a:pt x="1600" y="21600"/>
                    <a:pt x="1600" y="21600"/>
                  </a:cubicBezTo>
                  <a:cubicBezTo>
                    <a:pt x="2933" y="19988"/>
                    <a:pt x="4000" y="18376"/>
                    <a:pt x="5333" y="16764"/>
                  </a:cubicBezTo>
                  <a:cubicBezTo>
                    <a:pt x="9866" y="10316"/>
                    <a:pt x="14399" y="4191"/>
                    <a:pt x="21599" y="2256"/>
                  </a:cubicBezTo>
                  <a:cubicBezTo>
                    <a:pt x="21333" y="0"/>
                    <a:pt x="21333" y="0"/>
                    <a:pt x="21333" y="0"/>
                  </a:cubicBezTo>
                  <a:cubicBezTo>
                    <a:pt x="12000" y="967"/>
                    <a:pt x="6400" y="9671"/>
                    <a:pt x="2133" y="16764"/>
                  </a:cubicBezTo>
                  <a:cubicBezTo>
                    <a:pt x="1333" y="18053"/>
                    <a:pt x="800" y="19020"/>
                    <a:pt x="0" y="19988"/>
                  </a:cubicBezTo>
                  <a:close/>
                </a:path>
              </a:pathLst>
            </a:custGeom>
            <a:solidFill>
              <a:srgbClr val="8DC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  <p:sp>
          <p:nvSpPr>
            <p:cNvPr id="34" name="AutoShape 11"/>
            <p:cNvSpPr>
              <a:spLocks/>
            </p:cNvSpPr>
            <p:nvPr/>
          </p:nvSpPr>
          <p:spPr bwMode="auto">
            <a:xfrm>
              <a:off x="88900" y="1487488"/>
              <a:ext cx="252412" cy="1143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221" y="4069"/>
                  </a:moveTo>
                  <a:cubicBezTo>
                    <a:pt x="7957" y="5321"/>
                    <a:pt x="3552" y="6886"/>
                    <a:pt x="0" y="10330"/>
                  </a:cubicBezTo>
                  <a:cubicBezTo>
                    <a:pt x="284" y="12521"/>
                    <a:pt x="284" y="12521"/>
                    <a:pt x="284" y="12521"/>
                  </a:cubicBezTo>
                  <a:cubicBezTo>
                    <a:pt x="2984" y="10643"/>
                    <a:pt x="6821" y="9078"/>
                    <a:pt x="9805" y="8452"/>
                  </a:cubicBezTo>
                  <a:cubicBezTo>
                    <a:pt x="9094" y="10017"/>
                    <a:pt x="8099" y="11269"/>
                    <a:pt x="7105" y="12521"/>
                  </a:cubicBezTo>
                  <a:cubicBezTo>
                    <a:pt x="6110" y="13773"/>
                    <a:pt x="5257" y="15026"/>
                    <a:pt x="4405" y="16591"/>
                  </a:cubicBezTo>
                  <a:cubicBezTo>
                    <a:pt x="2984" y="19408"/>
                    <a:pt x="2984" y="19408"/>
                    <a:pt x="2984" y="19408"/>
                  </a:cubicBezTo>
                  <a:cubicBezTo>
                    <a:pt x="4831" y="18782"/>
                    <a:pt x="4831" y="18782"/>
                    <a:pt x="4831" y="18782"/>
                  </a:cubicBezTo>
                  <a:cubicBezTo>
                    <a:pt x="5826" y="18156"/>
                    <a:pt x="6678" y="16904"/>
                    <a:pt x="7531" y="15652"/>
                  </a:cubicBezTo>
                  <a:cubicBezTo>
                    <a:pt x="7957" y="15026"/>
                    <a:pt x="8384" y="14086"/>
                    <a:pt x="8810" y="13773"/>
                  </a:cubicBezTo>
                  <a:cubicBezTo>
                    <a:pt x="8526" y="14400"/>
                    <a:pt x="8242" y="15026"/>
                    <a:pt x="7957" y="15652"/>
                  </a:cubicBezTo>
                  <a:cubicBezTo>
                    <a:pt x="7389" y="16904"/>
                    <a:pt x="6678" y="18156"/>
                    <a:pt x="6963" y="20034"/>
                  </a:cubicBezTo>
                  <a:cubicBezTo>
                    <a:pt x="7105" y="21600"/>
                    <a:pt x="7105" y="21600"/>
                    <a:pt x="7105" y="21600"/>
                  </a:cubicBezTo>
                  <a:cubicBezTo>
                    <a:pt x="7673" y="20973"/>
                    <a:pt x="7673" y="20973"/>
                    <a:pt x="7673" y="20973"/>
                  </a:cubicBezTo>
                  <a:cubicBezTo>
                    <a:pt x="9094" y="19095"/>
                    <a:pt x="9663" y="15965"/>
                    <a:pt x="10231" y="13460"/>
                  </a:cubicBezTo>
                  <a:cubicBezTo>
                    <a:pt x="10800" y="10643"/>
                    <a:pt x="11368" y="8139"/>
                    <a:pt x="12505" y="6886"/>
                  </a:cubicBezTo>
                  <a:cubicBezTo>
                    <a:pt x="13215" y="6260"/>
                    <a:pt x="14068" y="5947"/>
                    <a:pt x="15063" y="5947"/>
                  </a:cubicBezTo>
                  <a:cubicBezTo>
                    <a:pt x="16200" y="5634"/>
                    <a:pt x="17478" y="5321"/>
                    <a:pt x="18757" y="3756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18473" y="1565"/>
                    <a:pt x="18473" y="1565"/>
                    <a:pt x="18473" y="1565"/>
                  </a:cubicBezTo>
                  <a:cubicBezTo>
                    <a:pt x="16484" y="2504"/>
                    <a:pt x="14352" y="3130"/>
                    <a:pt x="12221" y="4069"/>
                  </a:cubicBezTo>
                  <a:close/>
                </a:path>
              </a:pathLst>
            </a:custGeom>
            <a:solidFill>
              <a:srgbClr val="8DC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013">
                <a:cs typeface="Calibri" charset="0"/>
              </a:endParaRPr>
            </a:p>
          </p:txBody>
        </p:sp>
      </p:grpSp>
      <p:grpSp>
        <p:nvGrpSpPr>
          <p:cNvPr id="35" name="Group 12"/>
          <p:cNvGrpSpPr>
            <a:grpSpLocks/>
          </p:cNvGrpSpPr>
          <p:nvPr/>
        </p:nvGrpSpPr>
        <p:grpSpPr bwMode="auto">
          <a:xfrm>
            <a:off x="685801" y="1733550"/>
            <a:ext cx="2425700" cy="827088"/>
            <a:chOff x="0" y="0"/>
            <a:chExt cx="2425701" cy="828040"/>
          </a:xfrm>
        </p:grpSpPr>
        <p:sp>
          <p:nvSpPr>
            <p:cNvPr id="36" name="AutoShape 13"/>
            <p:cNvSpPr>
              <a:spLocks/>
            </p:cNvSpPr>
            <p:nvPr/>
          </p:nvSpPr>
          <p:spPr bwMode="auto">
            <a:xfrm>
              <a:off x="0" y="0"/>
              <a:ext cx="1722439" cy="82804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pPr algn="r">
                <a:lnSpc>
                  <a:spcPts val="1500"/>
                </a:lnSpc>
              </a:pPr>
              <a:r>
                <a:rPr lang="zh-CN" altLang="en-US" sz="1200" b="1" dirty="0">
                  <a:solidFill>
                    <a:schemeClr val="bg2">
                      <a:lumMod val="25000"/>
                    </a:schemeClr>
                  </a:solidFill>
                  <a:cs typeface="Calibri" charset="0"/>
                </a:rPr>
                <a:t>修改主题文字</a:t>
              </a:r>
              <a:r>
                <a:rPr lang="es-ES" sz="1200" b="1" dirty="0">
                  <a:solidFill>
                    <a:schemeClr val="bg2">
                      <a:lumMod val="25000"/>
                    </a:schemeClr>
                  </a:solidFill>
                  <a:cs typeface="Calibri" charset="0"/>
                </a:rPr>
                <a:t/>
              </a:r>
              <a:br>
                <a:rPr lang="es-ES" sz="1200" b="1" dirty="0">
                  <a:solidFill>
                    <a:schemeClr val="bg2">
                      <a:lumMod val="25000"/>
                    </a:schemeClr>
                  </a:solidFill>
                  <a:cs typeface="Calibri" charset="0"/>
                </a:rPr>
              </a:br>
              <a:r>
                <a:rPr lang="zh-CN" altLang="en-US" sz="900" dirty="0">
                  <a:solidFill>
                    <a:schemeClr val="bg2">
                      <a:lumMod val="25000"/>
                    </a:schemeClr>
                  </a:solidFill>
                  <a:sym typeface="微软雅黑" pitchFamily="34" charset="-122"/>
                </a:rPr>
                <a:t>在此录入上述图表的描述说明，在此录入上述图表的描述说明，在此录入上述图表的描述说明</a:t>
              </a:r>
              <a:endParaRPr lang="en-US" altLang="zh-CN" sz="9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grpSp>
          <p:nvGrpSpPr>
            <p:cNvPr id="37" name="Group 14"/>
            <p:cNvGrpSpPr>
              <a:grpSpLocks/>
            </p:cNvGrpSpPr>
            <p:nvPr/>
          </p:nvGrpSpPr>
          <p:grpSpPr bwMode="auto">
            <a:xfrm>
              <a:off x="1905000" y="152400"/>
              <a:ext cx="520701" cy="520701"/>
              <a:chOff x="0" y="0"/>
              <a:chExt cx="520701" cy="520701"/>
            </a:xfrm>
          </p:grpSpPr>
          <p:sp>
            <p:nvSpPr>
              <p:cNvPr id="38" name="AutoShape 15"/>
              <p:cNvSpPr>
                <a:spLocks/>
              </p:cNvSpPr>
              <p:nvPr/>
            </p:nvSpPr>
            <p:spPr bwMode="auto">
              <a:xfrm>
                <a:off x="1" y="175"/>
                <a:ext cx="520700" cy="521300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1CA7A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algn="r">
                  <a:defRPr/>
                </a:pPr>
                <a:endParaRPr lang="es-ES" sz="1013">
                  <a:solidFill>
                    <a:schemeClr val="bg2">
                      <a:lumMod val="25000"/>
                    </a:schemeClr>
                  </a:solidFill>
                  <a:cs typeface="Calibri" charset="0"/>
                </a:endParaRPr>
              </a:p>
            </p:txBody>
          </p:sp>
          <p:sp>
            <p:nvSpPr>
              <p:cNvPr id="39" name="AutoShape 16"/>
              <p:cNvSpPr>
                <a:spLocks/>
              </p:cNvSpPr>
              <p:nvPr/>
            </p:nvSpPr>
            <p:spPr bwMode="auto">
              <a:xfrm>
                <a:off x="117476" y="79642"/>
                <a:ext cx="396875" cy="43706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11773"/>
                    </a:moveTo>
                    <a:cubicBezTo>
                      <a:pt x="14789" y="4868"/>
                      <a:pt x="14789" y="4868"/>
                      <a:pt x="14789" y="4868"/>
                    </a:cubicBezTo>
                    <a:cubicBezTo>
                      <a:pt x="13329" y="5931"/>
                      <a:pt x="13329" y="5931"/>
                      <a:pt x="13329" y="5931"/>
                    </a:cubicBezTo>
                    <a:cubicBezTo>
                      <a:pt x="9340" y="1859"/>
                      <a:pt x="9340" y="1859"/>
                      <a:pt x="9340" y="1859"/>
                    </a:cubicBezTo>
                    <a:cubicBezTo>
                      <a:pt x="8951" y="2213"/>
                      <a:pt x="8951" y="2213"/>
                      <a:pt x="8951" y="2213"/>
                    </a:cubicBezTo>
                    <a:cubicBezTo>
                      <a:pt x="6908" y="88"/>
                      <a:pt x="6908" y="88"/>
                      <a:pt x="6908" y="88"/>
                    </a:cubicBezTo>
                    <a:cubicBezTo>
                      <a:pt x="5935" y="973"/>
                      <a:pt x="5935" y="973"/>
                      <a:pt x="5935" y="973"/>
                    </a:cubicBezTo>
                    <a:cubicBezTo>
                      <a:pt x="4962" y="0"/>
                      <a:pt x="4962" y="0"/>
                      <a:pt x="4962" y="0"/>
                    </a:cubicBezTo>
                    <a:cubicBezTo>
                      <a:pt x="2627" y="1947"/>
                      <a:pt x="2627" y="1947"/>
                      <a:pt x="2627" y="1947"/>
                    </a:cubicBezTo>
                    <a:cubicBezTo>
                      <a:pt x="9535" y="9029"/>
                      <a:pt x="9535" y="9029"/>
                      <a:pt x="9535" y="9029"/>
                    </a:cubicBezTo>
                    <a:cubicBezTo>
                      <a:pt x="8659" y="9826"/>
                      <a:pt x="8659" y="9826"/>
                      <a:pt x="8659" y="9826"/>
                    </a:cubicBezTo>
                    <a:cubicBezTo>
                      <a:pt x="3405" y="4426"/>
                      <a:pt x="3405" y="4426"/>
                      <a:pt x="3405" y="4426"/>
                    </a:cubicBezTo>
                    <a:cubicBezTo>
                      <a:pt x="0" y="7170"/>
                      <a:pt x="0" y="7170"/>
                      <a:pt x="0" y="7170"/>
                    </a:cubicBezTo>
                    <a:cubicBezTo>
                      <a:pt x="5254" y="12570"/>
                      <a:pt x="5254" y="12570"/>
                      <a:pt x="5254" y="12570"/>
                    </a:cubicBezTo>
                    <a:cubicBezTo>
                      <a:pt x="2627" y="14606"/>
                      <a:pt x="2627" y="14606"/>
                      <a:pt x="2627" y="14606"/>
                    </a:cubicBezTo>
                    <a:cubicBezTo>
                      <a:pt x="9535" y="21600"/>
                      <a:pt x="9535" y="21600"/>
                      <a:pt x="9535" y="21600"/>
                    </a:cubicBezTo>
                    <a:cubicBezTo>
                      <a:pt x="15470" y="20980"/>
                      <a:pt x="20237" y="16996"/>
                      <a:pt x="21600" y="11773"/>
                    </a:cubicBezTo>
                    <a:close/>
                  </a:path>
                </a:pathLst>
              </a:custGeom>
              <a:solidFill>
                <a:srgbClr val="128C95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algn="r">
                  <a:defRPr/>
                </a:pPr>
                <a:endParaRPr lang="es-ES" sz="1013">
                  <a:solidFill>
                    <a:schemeClr val="bg2">
                      <a:lumMod val="25000"/>
                    </a:schemeClr>
                  </a:solidFill>
                  <a:cs typeface="Calibri" charset="0"/>
                </a:endParaRPr>
              </a:p>
            </p:txBody>
          </p:sp>
          <p:sp>
            <p:nvSpPr>
              <p:cNvPr id="40" name="AutoShape 17"/>
              <p:cNvSpPr>
                <a:spLocks/>
              </p:cNvSpPr>
              <p:nvPr/>
            </p:nvSpPr>
            <p:spPr bwMode="auto">
              <a:xfrm>
                <a:off x="109539" y="111428"/>
                <a:ext cx="301625" cy="305151"/>
              </a:xfrm>
              <a:custGeom>
                <a:avLst/>
                <a:gdLst>
                  <a:gd name="T0" fmla="+- 0 10899 1150"/>
                  <a:gd name="T1" fmla="*/ T0 w 19499"/>
                  <a:gd name="T2" fmla="*/ 10800 h 21600"/>
                  <a:gd name="T3" fmla="+- 0 10899 1150"/>
                  <a:gd name="T4" fmla="*/ T3 w 19499"/>
                  <a:gd name="T5" fmla="*/ 10800 h 21600"/>
                  <a:gd name="T6" fmla="+- 0 10899 1150"/>
                  <a:gd name="T7" fmla="*/ T6 w 19499"/>
                  <a:gd name="T8" fmla="*/ 10800 h 21600"/>
                  <a:gd name="T9" fmla="+- 0 10899 1150"/>
                  <a:gd name="T10" fmla="*/ T9 w 19499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19499" h="21600">
                    <a:moveTo>
                      <a:pt x="10579" y="4294"/>
                    </a:moveTo>
                    <a:cubicBezTo>
                      <a:pt x="11043" y="2905"/>
                      <a:pt x="11508" y="1136"/>
                      <a:pt x="11972" y="631"/>
                    </a:cubicBezTo>
                    <a:cubicBezTo>
                      <a:pt x="11275" y="0"/>
                      <a:pt x="11275" y="0"/>
                      <a:pt x="11275" y="0"/>
                    </a:cubicBezTo>
                    <a:cubicBezTo>
                      <a:pt x="10695" y="757"/>
                      <a:pt x="10114" y="2905"/>
                      <a:pt x="9766" y="4294"/>
                    </a:cubicBezTo>
                    <a:cubicBezTo>
                      <a:pt x="7559" y="3410"/>
                      <a:pt x="-1150" y="757"/>
                      <a:pt x="127" y="11115"/>
                    </a:cubicBezTo>
                    <a:cubicBezTo>
                      <a:pt x="824" y="16800"/>
                      <a:pt x="5004" y="21600"/>
                      <a:pt x="10230" y="21600"/>
                    </a:cubicBezTo>
                    <a:cubicBezTo>
                      <a:pt x="15340" y="21600"/>
                      <a:pt x="18824" y="16800"/>
                      <a:pt x="19404" y="10989"/>
                    </a:cubicBezTo>
                    <a:cubicBezTo>
                      <a:pt x="20449" y="1263"/>
                      <a:pt x="12553" y="3536"/>
                      <a:pt x="10579" y="4294"/>
                    </a:cubicBezTo>
                    <a:close/>
                    <a:moveTo>
                      <a:pt x="3727" y="10484"/>
                    </a:moveTo>
                    <a:cubicBezTo>
                      <a:pt x="2217" y="9473"/>
                      <a:pt x="2217" y="9473"/>
                      <a:pt x="2217" y="9473"/>
                    </a:cubicBezTo>
                    <a:cubicBezTo>
                      <a:pt x="1753" y="7831"/>
                      <a:pt x="4424" y="6063"/>
                      <a:pt x="4424" y="6063"/>
                    </a:cubicBezTo>
                    <a:cubicBezTo>
                      <a:pt x="5817" y="7326"/>
                      <a:pt x="5817" y="7326"/>
                      <a:pt x="5817" y="7326"/>
                    </a:cubicBezTo>
                    <a:cubicBezTo>
                      <a:pt x="4075" y="7957"/>
                      <a:pt x="3727" y="10484"/>
                      <a:pt x="3727" y="10484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algn="r">
                  <a:defRPr/>
                </a:pPr>
                <a:endParaRPr lang="es-ES" sz="1013">
                  <a:solidFill>
                    <a:schemeClr val="bg2">
                      <a:lumMod val="25000"/>
                    </a:schemeClr>
                  </a:solidFill>
                  <a:cs typeface="Calibri" charset="0"/>
                </a:endParaRPr>
              </a:p>
            </p:txBody>
          </p:sp>
          <p:sp>
            <p:nvSpPr>
              <p:cNvPr id="41" name="AutoShape 18"/>
              <p:cNvSpPr>
                <a:spLocks/>
              </p:cNvSpPr>
              <p:nvPr/>
            </p:nvSpPr>
            <p:spPr bwMode="auto">
              <a:xfrm>
                <a:off x="150814" y="57391"/>
                <a:ext cx="119062" cy="96950"/>
              </a:xfrm>
              <a:custGeom>
                <a:avLst/>
                <a:gdLst>
                  <a:gd name="T0" fmla="+- 0 10711 847"/>
                  <a:gd name="T1" fmla="*/ T0 w 19728"/>
                  <a:gd name="T2" fmla="+- 0 11354 2207"/>
                  <a:gd name="T3" fmla="*/ 11354 h 18295"/>
                  <a:gd name="T4" fmla="+- 0 10711 847"/>
                  <a:gd name="T5" fmla="*/ T4 w 19728"/>
                  <a:gd name="T6" fmla="+- 0 11354 2207"/>
                  <a:gd name="T7" fmla="*/ 11354 h 18295"/>
                  <a:gd name="T8" fmla="+- 0 10711 847"/>
                  <a:gd name="T9" fmla="*/ T8 w 19728"/>
                  <a:gd name="T10" fmla="+- 0 11354 2207"/>
                  <a:gd name="T11" fmla="*/ 11354 h 18295"/>
                  <a:gd name="T12" fmla="+- 0 10711 847"/>
                  <a:gd name="T13" fmla="*/ T12 w 19728"/>
                  <a:gd name="T14" fmla="+- 0 11354 2207"/>
                  <a:gd name="T15" fmla="*/ 11354 h 1829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728" h="18295">
                    <a:moveTo>
                      <a:pt x="5662" y="15343"/>
                    </a:moveTo>
                    <a:cubicBezTo>
                      <a:pt x="10100" y="18718"/>
                      <a:pt x="17202" y="19392"/>
                      <a:pt x="18977" y="16355"/>
                    </a:cubicBezTo>
                    <a:cubicBezTo>
                      <a:pt x="20753" y="13655"/>
                      <a:pt x="19569" y="7243"/>
                      <a:pt x="13355" y="2518"/>
                    </a:cubicBezTo>
                    <a:cubicBezTo>
                      <a:pt x="7142" y="-2207"/>
                      <a:pt x="40" y="1168"/>
                      <a:pt x="40" y="1168"/>
                    </a:cubicBezTo>
                    <a:cubicBezTo>
                      <a:pt x="40" y="1168"/>
                      <a:pt x="-847" y="10280"/>
                      <a:pt x="5662" y="1534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algn="r">
                  <a:defRPr/>
                </a:pPr>
                <a:endParaRPr lang="es-ES" sz="1013">
                  <a:solidFill>
                    <a:schemeClr val="bg2">
                      <a:lumMod val="25000"/>
                    </a:schemeClr>
                  </a:solidFill>
                  <a:cs typeface="Calibri" charset="0"/>
                </a:endParaRPr>
              </a:p>
            </p:txBody>
          </p:sp>
        </p:grpSp>
      </p:grpSp>
      <p:grpSp>
        <p:nvGrpSpPr>
          <p:cNvPr id="42" name="Group 19"/>
          <p:cNvGrpSpPr>
            <a:grpSpLocks/>
          </p:cNvGrpSpPr>
          <p:nvPr/>
        </p:nvGrpSpPr>
        <p:grpSpPr bwMode="auto">
          <a:xfrm>
            <a:off x="638176" y="2733676"/>
            <a:ext cx="2433638" cy="828675"/>
            <a:chOff x="0" y="0"/>
            <a:chExt cx="2432232" cy="828040"/>
          </a:xfrm>
        </p:grpSpPr>
        <p:sp>
          <p:nvSpPr>
            <p:cNvPr id="43" name="AutoShape 20"/>
            <p:cNvSpPr>
              <a:spLocks/>
            </p:cNvSpPr>
            <p:nvPr/>
          </p:nvSpPr>
          <p:spPr bwMode="auto">
            <a:xfrm>
              <a:off x="0" y="0"/>
              <a:ext cx="1721443" cy="82804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pPr algn="r">
                <a:lnSpc>
                  <a:spcPts val="1500"/>
                </a:lnSpc>
              </a:pPr>
              <a:r>
                <a:rPr lang="zh-CN" altLang="en-US" sz="1200" b="1" dirty="0">
                  <a:solidFill>
                    <a:schemeClr val="bg2">
                      <a:lumMod val="25000"/>
                    </a:schemeClr>
                  </a:solidFill>
                  <a:cs typeface="Calibri" charset="0"/>
                </a:rPr>
                <a:t>修改主题文字</a:t>
              </a:r>
              <a:r>
                <a:rPr lang="es-ES" altLang="zh-CN" sz="1200" b="1" dirty="0">
                  <a:solidFill>
                    <a:schemeClr val="bg2">
                      <a:lumMod val="25000"/>
                    </a:schemeClr>
                  </a:solidFill>
                  <a:cs typeface="Calibri" charset="0"/>
                </a:rPr>
                <a:t/>
              </a:r>
              <a:br>
                <a:rPr lang="es-ES" altLang="zh-CN" sz="1200" b="1" dirty="0">
                  <a:solidFill>
                    <a:schemeClr val="bg2">
                      <a:lumMod val="25000"/>
                    </a:schemeClr>
                  </a:solidFill>
                  <a:cs typeface="Calibri" charset="0"/>
                </a:rPr>
              </a:br>
              <a:r>
                <a:rPr lang="zh-CN" altLang="en-US" sz="900" dirty="0">
                  <a:solidFill>
                    <a:schemeClr val="bg2">
                      <a:lumMod val="25000"/>
                    </a:schemeClr>
                  </a:solidFill>
                  <a:sym typeface="微软雅黑" pitchFamily="34" charset="-122"/>
                </a:rPr>
                <a:t>在此录入上述图表的描述说明，在此录入上述图表的描述说明，在此录入上述图表的描述说明</a:t>
              </a:r>
              <a:endParaRPr lang="en-US" altLang="zh-CN" sz="9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grpSp>
          <p:nvGrpSpPr>
            <p:cNvPr id="44" name="Group 21"/>
            <p:cNvGrpSpPr>
              <a:grpSpLocks/>
            </p:cNvGrpSpPr>
            <p:nvPr/>
          </p:nvGrpSpPr>
          <p:grpSpPr bwMode="auto">
            <a:xfrm>
              <a:off x="1911531" y="166105"/>
              <a:ext cx="520701" cy="520701"/>
              <a:chOff x="0" y="0"/>
              <a:chExt cx="520701" cy="520701"/>
            </a:xfrm>
          </p:grpSpPr>
          <p:sp>
            <p:nvSpPr>
              <p:cNvPr id="45" name="AutoShape 22"/>
              <p:cNvSpPr>
                <a:spLocks/>
              </p:cNvSpPr>
              <p:nvPr/>
            </p:nvSpPr>
            <p:spPr bwMode="auto">
              <a:xfrm>
                <a:off x="302" y="456"/>
                <a:ext cx="520399" cy="520301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FD612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algn="r">
                  <a:defRPr/>
                </a:pPr>
                <a:endParaRPr lang="es-ES" sz="1013">
                  <a:solidFill>
                    <a:schemeClr val="bg2">
                      <a:lumMod val="25000"/>
                    </a:schemeClr>
                  </a:solidFill>
                  <a:cs typeface="Calibri" charset="0"/>
                </a:endParaRPr>
              </a:p>
            </p:txBody>
          </p:sp>
          <p:sp>
            <p:nvSpPr>
              <p:cNvPr id="46" name="AutoShape 23"/>
              <p:cNvSpPr>
                <a:spLocks/>
              </p:cNvSpPr>
              <p:nvPr/>
            </p:nvSpPr>
            <p:spPr bwMode="auto">
              <a:xfrm>
                <a:off x="71698" y="29009"/>
                <a:ext cx="449003" cy="49016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599" y="10800"/>
                    </a:moveTo>
                    <a:cubicBezTo>
                      <a:pt x="12392" y="1340"/>
                      <a:pt x="12392" y="1340"/>
                      <a:pt x="12392" y="1340"/>
                    </a:cubicBezTo>
                    <a:cubicBezTo>
                      <a:pt x="11703" y="2207"/>
                      <a:pt x="11703" y="2207"/>
                      <a:pt x="11703" y="2207"/>
                    </a:cubicBezTo>
                    <a:cubicBezTo>
                      <a:pt x="9724" y="0"/>
                      <a:pt x="9724" y="0"/>
                      <a:pt x="9724" y="0"/>
                    </a:cubicBezTo>
                    <a:cubicBezTo>
                      <a:pt x="9896" y="2207"/>
                      <a:pt x="9896" y="2207"/>
                      <a:pt x="9896" y="2207"/>
                    </a:cubicBezTo>
                    <a:cubicBezTo>
                      <a:pt x="10068" y="4414"/>
                      <a:pt x="10068" y="4414"/>
                      <a:pt x="10068" y="4414"/>
                    </a:cubicBezTo>
                    <a:cubicBezTo>
                      <a:pt x="9724" y="4808"/>
                      <a:pt x="9724" y="4808"/>
                      <a:pt x="9724" y="4808"/>
                    </a:cubicBezTo>
                    <a:cubicBezTo>
                      <a:pt x="4302" y="5675"/>
                      <a:pt x="4302" y="5675"/>
                      <a:pt x="4302" y="5675"/>
                    </a:cubicBezTo>
                    <a:cubicBezTo>
                      <a:pt x="0" y="9302"/>
                      <a:pt x="0" y="9302"/>
                      <a:pt x="0" y="9302"/>
                    </a:cubicBezTo>
                    <a:cubicBezTo>
                      <a:pt x="1376" y="15372"/>
                      <a:pt x="1376" y="15372"/>
                      <a:pt x="1376" y="15372"/>
                    </a:cubicBezTo>
                    <a:cubicBezTo>
                      <a:pt x="7400" y="21521"/>
                      <a:pt x="7400" y="21521"/>
                      <a:pt x="7400" y="21521"/>
                    </a:cubicBezTo>
                    <a:cubicBezTo>
                      <a:pt x="7917" y="21600"/>
                      <a:pt x="8519" y="21600"/>
                      <a:pt x="9035" y="21600"/>
                    </a:cubicBezTo>
                    <a:cubicBezTo>
                      <a:pt x="15748" y="21600"/>
                      <a:pt x="21255" y="16791"/>
                      <a:pt x="21599" y="10800"/>
                    </a:cubicBezTo>
                    <a:close/>
                  </a:path>
                </a:pathLst>
              </a:custGeom>
              <a:solidFill>
                <a:srgbClr val="BA5138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algn="r">
                  <a:defRPr/>
                </a:pPr>
                <a:endParaRPr lang="es-ES" sz="1013">
                  <a:solidFill>
                    <a:schemeClr val="bg2">
                      <a:lumMod val="25000"/>
                    </a:schemeClr>
                  </a:solidFill>
                  <a:cs typeface="Calibri" charset="0"/>
                </a:endParaRPr>
              </a:p>
            </p:txBody>
          </p:sp>
          <p:sp>
            <p:nvSpPr>
              <p:cNvPr id="47" name="AutoShape 24"/>
              <p:cNvSpPr>
                <a:spLocks/>
              </p:cNvSpPr>
              <p:nvPr/>
            </p:nvSpPr>
            <p:spPr bwMode="auto">
              <a:xfrm>
                <a:off x="263675" y="27422"/>
                <a:ext cx="47597" cy="24270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000" y="17629"/>
                    </a:moveTo>
                    <a:cubicBezTo>
                      <a:pt x="20000" y="17152"/>
                      <a:pt x="19200" y="16676"/>
                      <a:pt x="19200" y="16358"/>
                    </a:cubicBezTo>
                    <a:cubicBezTo>
                      <a:pt x="17600" y="13976"/>
                      <a:pt x="16000" y="11752"/>
                      <a:pt x="14400" y="9847"/>
                    </a:cubicBezTo>
                    <a:cubicBezTo>
                      <a:pt x="12000" y="7623"/>
                      <a:pt x="10400" y="5717"/>
                      <a:pt x="8800" y="4288"/>
                    </a:cubicBezTo>
                    <a:cubicBezTo>
                      <a:pt x="8800" y="4288"/>
                      <a:pt x="8800" y="4288"/>
                      <a:pt x="8800" y="4288"/>
                    </a:cubicBezTo>
                    <a:cubicBezTo>
                      <a:pt x="8800" y="4288"/>
                      <a:pt x="8800" y="4288"/>
                      <a:pt x="8800" y="4288"/>
                    </a:cubicBezTo>
                    <a:cubicBezTo>
                      <a:pt x="9600" y="3811"/>
                      <a:pt x="9600" y="3017"/>
                      <a:pt x="9600" y="2223"/>
                    </a:cubicBezTo>
                    <a:cubicBezTo>
                      <a:pt x="8800" y="1111"/>
                      <a:pt x="4800" y="158"/>
                      <a:pt x="3200" y="0"/>
                    </a:cubicBezTo>
                    <a:cubicBezTo>
                      <a:pt x="2400" y="158"/>
                      <a:pt x="0" y="1270"/>
                      <a:pt x="0" y="2541"/>
                    </a:cubicBezTo>
                    <a:cubicBezTo>
                      <a:pt x="800" y="3335"/>
                      <a:pt x="2400" y="3970"/>
                      <a:pt x="4000" y="4447"/>
                    </a:cubicBezTo>
                    <a:cubicBezTo>
                      <a:pt x="4000" y="4447"/>
                      <a:pt x="4000" y="4447"/>
                      <a:pt x="4000" y="4447"/>
                    </a:cubicBezTo>
                    <a:cubicBezTo>
                      <a:pt x="4000" y="4447"/>
                      <a:pt x="4000" y="4447"/>
                      <a:pt x="4000" y="4447"/>
                    </a:cubicBezTo>
                    <a:cubicBezTo>
                      <a:pt x="4000" y="5717"/>
                      <a:pt x="4000" y="7464"/>
                      <a:pt x="4800" y="9529"/>
                    </a:cubicBezTo>
                    <a:cubicBezTo>
                      <a:pt x="5600" y="11752"/>
                      <a:pt x="7200" y="14135"/>
                      <a:pt x="8800" y="16676"/>
                    </a:cubicBezTo>
                    <a:cubicBezTo>
                      <a:pt x="8800" y="16994"/>
                      <a:pt x="9600" y="17470"/>
                      <a:pt x="9600" y="17947"/>
                    </a:cubicBezTo>
                    <a:cubicBezTo>
                      <a:pt x="10400" y="19217"/>
                      <a:pt x="12000" y="20964"/>
                      <a:pt x="12000" y="21282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21123"/>
                      <a:pt x="20800" y="18900"/>
                      <a:pt x="20000" y="17629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algn="r">
                  <a:defRPr/>
                </a:pPr>
                <a:endParaRPr lang="es-ES" sz="1013">
                  <a:solidFill>
                    <a:schemeClr val="bg2">
                      <a:lumMod val="25000"/>
                    </a:schemeClr>
                  </a:solidFill>
                  <a:cs typeface="Calibri" charset="0"/>
                </a:endParaRPr>
              </a:p>
            </p:txBody>
          </p:sp>
          <p:sp>
            <p:nvSpPr>
              <p:cNvPr id="48" name="AutoShape 25"/>
              <p:cNvSpPr>
                <a:spLocks/>
              </p:cNvSpPr>
              <p:nvPr/>
            </p:nvSpPr>
            <p:spPr bwMode="auto">
              <a:xfrm>
                <a:off x="316031" y="59148"/>
                <a:ext cx="19039" cy="20939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636" y="16615"/>
                    </a:moveTo>
                    <a:cubicBezTo>
                      <a:pt x="19636" y="16246"/>
                      <a:pt x="19636" y="15876"/>
                      <a:pt x="19636" y="15507"/>
                    </a:cubicBezTo>
                    <a:cubicBezTo>
                      <a:pt x="19636" y="13292"/>
                      <a:pt x="19636" y="11261"/>
                      <a:pt x="19636" y="9415"/>
                    </a:cubicBezTo>
                    <a:cubicBezTo>
                      <a:pt x="19636" y="7384"/>
                      <a:pt x="19636" y="5538"/>
                      <a:pt x="17672" y="4246"/>
                    </a:cubicBezTo>
                    <a:cubicBezTo>
                      <a:pt x="17672" y="4246"/>
                      <a:pt x="17672" y="4246"/>
                      <a:pt x="17672" y="4246"/>
                    </a:cubicBezTo>
                    <a:cubicBezTo>
                      <a:pt x="17672" y="4246"/>
                      <a:pt x="17672" y="4246"/>
                      <a:pt x="17672" y="4246"/>
                    </a:cubicBezTo>
                    <a:cubicBezTo>
                      <a:pt x="19636" y="3876"/>
                      <a:pt x="21600" y="3138"/>
                      <a:pt x="21600" y="2399"/>
                    </a:cubicBezTo>
                    <a:cubicBezTo>
                      <a:pt x="21600" y="1292"/>
                      <a:pt x="15709" y="369"/>
                      <a:pt x="13745" y="0"/>
                    </a:cubicBezTo>
                    <a:cubicBezTo>
                      <a:pt x="11781" y="369"/>
                      <a:pt x="5890" y="1292"/>
                      <a:pt x="5890" y="2399"/>
                    </a:cubicBezTo>
                    <a:cubicBezTo>
                      <a:pt x="5890" y="3138"/>
                      <a:pt x="5890" y="3876"/>
                      <a:pt x="7854" y="4246"/>
                    </a:cubicBezTo>
                    <a:cubicBezTo>
                      <a:pt x="7854" y="4246"/>
                      <a:pt x="7854" y="4246"/>
                      <a:pt x="7854" y="4246"/>
                    </a:cubicBezTo>
                    <a:cubicBezTo>
                      <a:pt x="7854" y="4246"/>
                      <a:pt x="7854" y="4246"/>
                      <a:pt x="7854" y="4246"/>
                    </a:cubicBezTo>
                    <a:cubicBezTo>
                      <a:pt x="5890" y="5538"/>
                      <a:pt x="5890" y="7015"/>
                      <a:pt x="3927" y="8861"/>
                    </a:cubicBezTo>
                    <a:cubicBezTo>
                      <a:pt x="1963" y="10892"/>
                      <a:pt x="1963" y="13107"/>
                      <a:pt x="0" y="15507"/>
                    </a:cubicBezTo>
                    <a:cubicBezTo>
                      <a:pt x="0" y="15876"/>
                      <a:pt x="0" y="16246"/>
                      <a:pt x="0" y="16799"/>
                    </a:cubicBezTo>
                    <a:cubicBezTo>
                      <a:pt x="0" y="17907"/>
                      <a:pt x="0" y="21230"/>
                      <a:pt x="0" y="21600"/>
                    </a:cubicBezTo>
                    <a:cubicBezTo>
                      <a:pt x="17672" y="21230"/>
                      <a:pt x="17672" y="21230"/>
                      <a:pt x="17672" y="21230"/>
                    </a:cubicBezTo>
                    <a:cubicBezTo>
                      <a:pt x="17672" y="20861"/>
                      <a:pt x="17672" y="17907"/>
                      <a:pt x="19636" y="16615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algn="r">
                  <a:defRPr/>
                </a:pPr>
                <a:endParaRPr lang="es-ES" sz="1013">
                  <a:solidFill>
                    <a:schemeClr val="bg2">
                      <a:lumMod val="25000"/>
                    </a:schemeClr>
                  </a:solidFill>
                  <a:cs typeface="Calibri" charset="0"/>
                </a:endParaRPr>
              </a:p>
            </p:txBody>
          </p:sp>
          <p:sp>
            <p:nvSpPr>
              <p:cNvPr id="49" name="AutoShape 26"/>
              <p:cNvSpPr>
                <a:spLocks/>
              </p:cNvSpPr>
              <p:nvPr/>
            </p:nvSpPr>
            <p:spPr bwMode="auto">
              <a:xfrm>
                <a:off x="298579" y="140049"/>
                <a:ext cx="17452" cy="8724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800" y="21599"/>
                    </a:moveTo>
                    <a:cubicBezTo>
                      <a:pt x="19199" y="21599"/>
                      <a:pt x="16800" y="21599"/>
                      <a:pt x="19199" y="21599"/>
                    </a:cubicBezTo>
                    <a:cubicBezTo>
                      <a:pt x="19199" y="21159"/>
                      <a:pt x="19199" y="6612"/>
                      <a:pt x="21600" y="881"/>
                    </a:cubicBezTo>
                    <a:cubicBezTo>
                      <a:pt x="14400" y="440"/>
                      <a:pt x="9599" y="440"/>
                      <a:pt x="0" y="0"/>
                    </a:cubicBezTo>
                    <a:cubicBezTo>
                      <a:pt x="4799" y="5289"/>
                      <a:pt x="14400" y="20277"/>
                      <a:pt x="16800" y="21599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algn="r">
                  <a:defRPr/>
                </a:pPr>
                <a:endParaRPr lang="es-ES" sz="1013">
                  <a:solidFill>
                    <a:schemeClr val="bg2">
                      <a:lumMod val="25000"/>
                    </a:schemeClr>
                  </a:solidFill>
                  <a:cs typeface="Calibri" charset="0"/>
                </a:endParaRPr>
              </a:p>
            </p:txBody>
          </p:sp>
          <p:sp>
            <p:nvSpPr>
              <p:cNvPr id="50" name="AutoShape 27"/>
              <p:cNvSpPr>
                <a:spLocks/>
              </p:cNvSpPr>
              <p:nvPr/>
            </p:nvSpPr>
            <p:spPr bwMode="auto">
              <a:xfrm>
                <a:off x="66938" y="135289"/>
                <a:ext cx="364914" cy="298221"/>
              </a:xfrm>
              <a:custGeom>
                <a:avLst/>
                <a:gdLst>
                  <a:gd name="T0" fmla="+- 0 10343 441"/>
                  <a:gd name="T1" fmla="*/ T0 w 19804"/>
                  <a:gd name="T2" fmla="+- 0 10591 122"/>
                  <a:gd name="T3" fmla="*/ 10591 h 20938"/>
                  <a:gd name="T4" fmla="+- 0 10343 441"/>
                  <a:gd name="T5" fmla="*/ T4 w 19804"/>
                  <a:gd name="T6" fmla="+- 0 10591 122"/>
                  <a:gd name="T7" fmla="*/ 10591 h 20938"/>
                  <a:gd name="T8" fmla="+- 0 10343 441"/>
                  <a:gd name="T9" fmla="*/ T8 w 19804"/>
                  <a:gd name="T10" fmla="+- 0 10591 122"/>
                  <a:gd name="T11" fmla="*/ 10591 h 20938"/>
                  <a:gd name="T12" fmla="+- 0 10343 441"/>
                  <a:gd name="T13" fmla="*/ T12 w 19804"/>
                  <a:gd name="T14" fmla="+- 0 10591 122"/>
                  <a:gd name="T15" fmla="*/ 10591 h 2093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804" h="20938">
                    <a:moveTo>
                      <a:pt x="14640" y="1008"/>
                    </a:moveTo>
                    <a:cubicBezTo>
                      <a:pt x="14640" y="2640"/>
                      <a:pt x="14542" y="6659"/>
                      <a:pt x="14542" y="6784"/>
                    </a:cubicBezTo>
                    <a:cubicBezTo>
                      <a:pt x="15029" y="7036"/>
                      <a:pt x="15321" y="7412"/>
                      <a:pt x="15321" y="8040"/>
                    </a:cubicBezTo>
                    <a:cubicBezTo>
                      <a:pt x="15321" y="8919"/>
                      <a:pt x="14348" y="9547"/>
                      <a:pt x="13180" y="9547"/>
                    </a:cubicBezTo>
                    <a:cubicBezTo>
                      <a:pt x="11915" y="9547"/>
                      <a:pt x="11040" y="8919"/>
                      <a:pt x="11040" y="8040"/>
                    </a:cubicBezTo>
                    <a:cubicBezTo>
                      <a:pt x="11040" y="7538"/>
                      <a:pt x="11234" y="7036"/>
                      <a:pt x="11721" y="6784"/>
                    </a:cubicBezTo>
                    <a:cubicBezTo>
                      <a:pt x="11623" y="6408"/>
                      <a:pt x="11234" y="1761"/>
                      <a:pt x="11137" y="3"/>
                    </a:cubicBezTo>
                    <a:cubicBezTo>
                      <a:pt x="10845" y="3"/>
                      <a:pt x="10748" y="3"/>
                      <a:pt x="10553" y="3"/>
                    </a:cubicBezTo>
                    <a:cubicBezTo>
                      <a:pt x="5688" y="-122"/>
                      <a:pt x="434" y="3143"/>
                      <a:pt x="45" y="8668"/>
                    </a:cubicBezTo>
                    <a:cubicBezTo>
                      <a:pt x="-441" y="15073"/>
                      <a:pt x="3061" y="19719"/>
                      <a:pt x="7634" y="20724"/>
                    </a:cubicBezTo>
                    <a:cubicBezTo>
                      <a:pt x="11818" y="21477"/>
                      <a:pt x="14834" y="20222"/>
                      <a:pt x="11623" y="17208"/>
                    </a:cubicBezTo>
                    <a:cubicBezTo>
                      <a:pt x="10261" y="15952"/>
                      <a:pt x="10942" y="14571"/>
                      <a:pt x="12694" y="14319"/>
                    </a:cubicBezTo>
                    <a:cubicBezTo>
                      <a:pt x="14153" y="13943"/>
                      <a:pt x="16391" y="14319"/>
                      <a:pt x="17850" y="13189"/>
                    </a:cubicBezTo>
                    <a:cubicBezTo>
                      <a:pt x="21158" y="10552"/>
                      <a:pt x="20380" y="3394"/>
                      <a:pt x="14640" y="1008"/>
                    </a:cubicBezTo>
                    <a:close/>
                    <a:moveTo>
                      <a:pt x="2672" y="6659"/>
                    </a:moveTo>
                    <a:cubicBezTo>
                      <a:pt x="3450" y="6659"/>
                      <a:pt x="4131" y="7161"/>
                      <a:pt x="4131" y="7789"/>
                    </a:cubicBezTo>
                    <a:cubicBezTo>
                      <a:pt x="4131" y="8417"/>
                      <a:pt x="3450" y="8919"/>
                      <a:pt x="2672" y="8919"/>
                    </a:cubicBezTo>
                    <a:cubicBezTo>
                      <a:pt x="1894" y="8919"/>
                      <a:pt x="1213" y="8417"/>
                      <a:pt x="1213" y="7789"/>
                    </a:cubicBezTo>
                    <a:cubicBezTo>
                      <a:pt x="1213" y="7161"/>
                      <a:pt x="1894" y="6659"/>
                      <a:pt x="2672" y="6659"/>
                    </a:cubicBezTo>
                    <a:close/>
                    <a:moveTo>
                      <a:pt x="2380" y="13566"/>
                    </a:moveTo>
                    <a:cubicBezTo>
                      <a:pt x="1602" y="13566"/>
                      <a:pt x="1018" y="13064"/>
                      <a:pt x="1018" y="12436"/>
                    </a:cubicBezTo>
                    <a:cubicBezTo>
                      <a:pt x="1018" y="11808"/>
                      <a:pt x="1602" y="11305"/>
                      <a:pt x="2380" y="11305"/>
                    </a:cubicBezTo>
                    <a:cubicBezTo>
                      <a:pt x="3159" y="11305"/>
                      <a:pt x="3840" y="11808"/>
                      <a:pt x="3840" y="12436"/>
                    </a:cubicBezTo>
                    <a:cubicBezTo>
                      <a:pt x="3840" y="13064"/>
                      <a:pt x="3159" y="13566"/>
                      <a:pt x="2380" y="13566"/>
                    </a:cubicBezTo>
                    <a:close/>
                    <a:moveTo>
                      <a:pt x="4618" y="17082"/>
                    </a:moveTo>
                    <a:cubicBezTo>
                      <a:pt x="3840" y="17082"/>
                      <a:pt x="3256" y="16580"/>
                      <a:pt x="3256" y="15952"/>
                    </a:cubicBezTo>
                    <a:cubicBezTo>
                      <a:pt x="3256" y="15324"/>
                      <a:pt x="3840" y="14822"/>
                      <a:pt x="4618" y="14822"/>
                    </a:cubicBezTo>
                    <a:cubicBezTo>
                      <a:pt x="5494" y="14822"/>
                      <a:pt x="6077" y="15324"/>
                      <a:pt x="6077" y="15952"/>
                    </a:cubicBezTo>
                    <a:cubicBezTo>
                      <a:pt x="6077" y="16580"/>
                      <a:pt x="5494" y="17082"/>
                      <a:pt x="4618" y="17082"/>
                    </a:cubicBezTo>
                    <a:close/>
                    <a:moveTo>
                      <a:pt x="5007" y="5152"/>
                    </a:moveTo>
                    <a:cubicBezTo>
                      <a:pt x="4229" y="5152"/>
                      <a:pt x="3548" y="4650"/>
                      <a:pt x="3548" y="4022"/>
                    </a:cubicBezTo>
                    <a:cubicBezTo>
                      <a:pt x="3548" y="3394"/>
                      <a:pt x="4229" y="2891"/>
                      <a:pt x="5007" y="2891"/>
                    </a:cubicBezTo>
                    <a:cubicBezTo>
                      <a:pt x="5786" y="2891"/>
                      <a:pt x="6369" y="3394"/>
                      <a:pt x="6369" y="4022"/>
                    </a:cubicBezTo>
                    <a:cubicBezTo>
                      <a:pt x="6369" y="4650"/>
                      <a:pt x="5786" y="5152"/>
                      <a:pt x="5007" y="5152"/>
                    </a:cubicBezTo>
                    <a:close/>
                    <a:moveTo>
                      <a:pt x="8899" y="19468"/>
                    </a:moveTo>
                    <a:cubicBezTo>
                      <a:pt x="8121" y="19468"/>
                      <a:pt x="7537" y="18966"/>
                      <a:pt x="7537" y="18338"/>
                    </a:cubicBezTo>
                    <a:cubicBezTo>
                      <a:pt x="7537" y="17710"/>
                      <a:pt x="8121" y="17208"/>
                      <a:pt x="8899" y="17208"/>
                    </a:cubicBezTo>
                    <a:cubicBezTo>
                      <a:pt x="9677" y="17208"/>
                      <a:pt x="10359" y="17710"/>
                      <a:pt x="10359" y="18338"/>
                    </a:cubicBezTo>
                    <a:cubicBezTo>
                      <a:pt x="10359" y="18966"/>
                      <a:pt x="9677" y="19468"/>
                      <a:pt x="8899" y="19468"/>
                    </a:cubicBezTo>
                    <a:close/>
                    <a:moveTo>
                      <a:pt x="8899" y="3519"/>
                    </a:moveTo>
                    <a:cubicBezTo>
                      <a:pt x="8121" y="3519"/>
                      <a:pt x="7537" y="3017"/>
                      <a:pt x="7537" y="2389"/>
                    </a:cubicBezTo>
                    <a:cubicBezTo>
                      <a:pt x="7537" y="1761"/>
                      <a:pt x="8121" y="1259"/>
                      <a:pt x="8899" y="1259"/>
                    </a:cubicBezTo>
                    <a:cubicBezTo>
                      <a:pt x="9677" y="1259"/>
                      <a:pt x="10359" y="1761"/>
                      <a:pt x="10359" y="2389"/>
                    </a:cubicBezTo>
                    <a:cubicBezTo>
                      <a:pt x="10359" y="3017"/>
                      <a:pt x="9677" y="3519"/>
                      <a:pt x="8899" y="3519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algn="r">
                  <a:defRPr/>
                </a:pPr>
                <a:endParaRPr lang="es-ES" sz="1013">
                  <a:solidFill>
                    <a:schemeClr val="bg2">
                      <a:lumMod val="25000"/>
                    </a:schemeClr>
                  </a:solidFill>
                  <a:cs typeface="Calibri" charset="0"/>
                </a:endParaRPr>
              </a:p>
            </p:txBody>
          </p:sp>
        </p:grpSp>
      </p:grpSp>
      <p:grpSp>
        <p:nvGrpSpPr>
          <p:cNvPr id="51" name="Group 28"/>
          <p:cNvGrpSpPr>
            <a:grpSpLocks/>
          </p:cNvGrpSpPr>
          <p:nvPr/>
        </p:nvGrpSpPr>
        <p:grpSpPr bwMode="auto">
          <a:xfrm>
            <a:off x="609601" y="3790950"/>
            <a:ext cx="2501900" cy="827088"/>
            <a:chOff x="0" y="0"/>
            <a:chExt cx="2501901" cy="828040"/>
          </a:xfrm>
        </p:grpSpPr>
        <p:sp>
          <p:nvSpPr>
            <p:cNvPr id="52" name="AutoShape 29"/>
            <p:cNvSpPr>
              <a:spLocks/>
            </p:cNvSpPr>
            <p:nvPr/>
          </p:nvSpPr>
          <p:spPr bwMode="auto">
            <a:xfrm>
              <a:off x="0" y="0"/>
              <a:ext cx="1722439" cy="82804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pPr algn="r">
                <a:lnSpc>
                  <a:spcPts val="1500"/>
                </a:lnSpc>
              </a:pPr>
              <a:r>
                <a:rPr lang="zh-CN" altLang="en-US" sz="1200" b="1" dirty="0">
                  <a:solidFill>
                    <a:schemeClr val="bg2">
                      <a:lumMod val="25000"/>
                    </a:schemeClr>
                  </a:solidFill>
                  <a:cs typeface="Calibri" charset="0"/>
                </a:rPr>
                <a:t>修改主题文字</a:t>
              </a:r>
              <a:r>
                <a:rPr lang="es-ES" altLang="zh-CN" sz="1200" b="1" dirty="0">
                  <a:solidFill>
                    <a:schemeClr val="bg2">
                      <a:lumMod val="25000"/>
                    </a:schemeClr>
                  </a:solidFill>
                  <a:cs typeface="Calibri" charset="0"/>
                </a:rPr>
                <a:t/>
              </a:r>
              <a:br>
                <a:rPr lang="es-ES" altLang="zh-CN" sz="1200" b="1" dirty="0">
                  <a:solidFill>
                    <a:schemeClr val="bg2">
                      <a:lumMod val="25000"/>
                    </a:schemeClr>
                  </a:solidFill>
                  <a:cs typeface="Calibri" charset="0"/>
                </a:rPr>
              </a:br>
              <a:r>
                <a:rPr lang="zh-CN" altLang="en-US" sz="900" dirty="0">
                  <a:solidFill>
                    <a:schemeClr val="bg2">
                      <a:lumMod val="25000"/>
                    </a:schemeClr>
                  </a:solidFill>
                  <a:sym typeface="微软雅黑" pitchFamily="34" charset="-122"/>
                </a:rPr>
                <a:t>在此录入上述图表的描述说明，在此录入上述图表的描述说明，在此录入上述图表的描述说明</a:t>
              </a:r>
              <a:endParaRPr lang="en-US" altLang="zh-CN" sz="9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grpSp>
          <p:nvGrpSpPr>
            <p:cNvPr id="53" name="Group 30"/>
            <p:cNvGrpSpPr>
              <a:grpSpLocks/>
            </p:cNvGrpSpPr>
            <p:nvPr/>
          </p:nvGrpSpPr>
          <p:grpSpPr bwMode="auto">
            <a:xfrm>
              <a:off x="1981200" y="76199"/>
              <a:ext cx="520701" cy="522289"/>
              <a:chOff x="0" y="0"/>
              <a:chExt cx="520701" cy="522288"/>
            </a:xfrm>
          </p:grpSpPr>
          <p:sp>
            <p:nvSpPr>
              <p:cNvPr id="54" name="AutoShape 31"/>
              <p:cNvSpPr>
                <a:spLocks/>
              </p:cNvSpPr>
              <p:nvPr/>
            </p:nvSpPr>
            <p:spPr bwMode="auto">
              <a:xfrm>
                <a:off x="1" y="89"/>
                <a:ext cx="520700" cy="52129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1CA7A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algn="r">
                  <a:defRPr/>
                </a:pPr>
                <a:endParaRPr lang="es-ES" sz="1013">
                  <a:solidFill>
                    <a:schemeClr val="bg2">
                      <a:lumMod val="25000"/>
                    </a:schemeClr>
                  </a:solidFill>
                  <a:cs typeface="Calibri" charset="0"/>
                </a:endParaRPr>
              </a:p>
            </p:txBody>
          </p:sp>
          <p:sp>
            <p:nvSpPr>
              <p:cNvPr id="55" name="AutoShape 32"/>
              <p:cNvSpPr>
                <a:spLocks/>
              </p:cNvSpPr>
              <p:nvPr/>
            </p:nvSpPr>
            <p:spPr bwMode="auto">
              <a:xfrm>
                <a:off x="53976" y="154254"/>
                <a:ext cx="466725" cy="36872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6291"/>
                    </a:moveTo>
                    <a:cubicBezTo>
                      <a:pt x="21600" y="5976"/>
                      <a:pt x="21600" y="5662"/>
                      <a:pt x="21600" y="5347"/>
                    </a:cubicBezTo>
                    <a:cubicBezTo>
                      <a:pt x="18124" y="0"/>
                      <a:pt x="18124" y="0"/>
                      <a:pt x="18124" y="0"/>
                    </a:cubicBezTo>
                    <a:cubicBezTo>
                      <a:pt x="9268" y="9227"/>
                      <a:pt x="9268" y="9227"/>
                      <a:pt x="9268" y="9227"/>
                    </a:cubicBezTo>
                    <a:cubicBezTo>
                      <a:pt x="5710" y="3879"/>
                      <a:pt x="5710" y="3879"/>
                      <a:pt x="5710" y="3879"/>
                    </a:cubicBezTo>
                    <a:cubicBezTo>
                      <a:pt x="0" y="6605"/>
                      <a:pt x="0" y="6605"/>
                      <a:pt x="0" y="6605"/>
                    </a:cubicBezTo>
                    <a:cubicBezTo>
                      <a:pt x="413" y="9541"/>
                      <a:pt x="413" y="9541"/>
                      <a:pt x="413" y="9541"/>
                    </a:cubicBezTo>
                    <a:cubicBezTo>
                      <a:pt x="8358" y="21495"/>
                      <a:pt x="8358" y="21495"/>
                      <a:pt x="8358" y="21495"/>
                    </a:cubicBezTo>
                    <a:cubicBezTo>
                      <a:pt x="8772" y="21599"/>
                      <a:pt x="9186" y="21599"/>
                      <a:pt x="9600" y="21599"/>
                    </a:cubicBezTo>
                    <a:cubicBezTo>
                      <a:pt x="16220" y="21599"/>
                      <a:pt x="21600" y="14784"/>
                      <a:pt x="21600" y="6291"/>
                    </a:cubicBezTo>
                    <a:close/>
                  </a:path>
                </a:pathLst>
              </a:custGeom>
              <a:solidFill>
                <a:srgbClr val="128C95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algn="r">
                  <a:defRPr/>
                </a:pPr>
                <a:endParaRPr lang="es-ES" sz="1013">
                  <a:solidFill>
                    <a:schemeClr val="bg2">
                      <a:lumMod val="25000"/>
                    </a:schemeClr>
                  </a:solidFill>
                  <a:cs typeface="Calibri" charset="0"/>
                </a:endParaRPr>
              </a:p>
            </p:txBody>
          </p:sp>
          <p:sp>
            <p:nvSpPr>
              <p:cNvPr id="56" name="AutoShape 33"/>
              <p:cNvSpPr>
                <a:spLocks/>
              </p:cNvSpPr>
              <p:nvPr/>
            </p:nvSpPr>
            <p:spPr bwMode="auto">
              <a:xfrm>
                <a:off x="49214" y="130414"/>
                <a:ext cx="412750" cy="257470"/>
              </a:xfrm>
              <a:custGeom>
                <a:avLst/>
                <a:gdLst>
                  <a:gd name="T0" fmla="+- 0 11084 568"/>
                  <a:gd name="T1" fmla="*/ T0 w 21032"/>
                  <a:gd name="T2" fmla="*/ 10800 h 21600"/>
                  <a:gd name="T3" fmla="+- 0 11084 568"/>
                  <a:gd name="T4" fmla="*/ T3 w 21032"/>
                  <a:gd name="T5" fmla="*/ 10800 h 21600"/>
                  <a:gd name="T6" fmla="+- 0 11084 568"/>
                  <a:gd name="T7" fmla="*/ T6 w 21032"/>
                  <a:gd name="T8" fmla="*/ 10800 h 21600"/>
                  <a:gd name="T9" fmla="+- 0 11084 568"/>
                  <a:gd name="T10" fmla="*/ T9 w 2103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32" h="21600">
                    <a:moveTo>
                      <a:pt x="20485" y="5400"/>
                    </a:moveTo>
                    <a:cubicBezTo>
                      <a:pt x="11826" y="20699"/>
                      <a:pt x="11826" y="20699"/>
                      <a:pt x="11826" y="20699"/>
                    </a:cubicBezTo>
                    <a:cubicBezTo>
                      <a:pt x="1254" y="15299"/>
                      <a:pt x="1254" y="15299"/>
                      <a:pt x="1254" y="15299"/>
                    </a:cubicBezTo>
                    <a:cubicBezTo>
                      <a:pt x="252" y="13499"/>
                      <a:pt x="434" y="11999"/>
                      <a:pt x="616" y="11099"/>
                    </a:cubicBezTo>
                    <a:cubicBezTo>
                      <a:pt x="11553" y="16049"/>
                      <a:pt x="11553" y="16049"/>
                      <a:pt x="11553" y="16049"/>
                    </a:cubicBezTo>
                    <a:cubicBezTo>
                      <a:pt x="20120" y="1800"/>
                      <a:pt x="20120" y="1800"/>
                      <a:pt x="20120" y="1800"/>
                    </a:cubicBezTo>
                    <a:cubicBezTo>
                      <a:pt x="10459" y="0"/>
                      <a:pt x="10459" y="0"/>
                      <a:pt x="10459" y="0"/>
                    </a:cubicBezTo>
                    <a:cubicBezTo>
                      <a:pt x="161" y="10949"/>
                      <a:pt x="161" y="10949"/>
                      <a:pt x="161" y="10949"/>
                    </a:cubicBezTo>
                    <a:cubicBezTo>
                      <a:pt x="161" y="10949"/>
                      <a:pt x="161" y="10949"/>
                      <a:pt x="161" y="10949"/>
                    </a:cubicBezTo>
                    <a:cubicBezTo>
                      <a:pt x="161" y="10949"/>
                      <a:pt x="161" y="10949"/>
                      <a:pt x="161" y="10949"/>
                    </a:cubicBezTo>
                    <a:cubicBezTo>
                      <a:pt x="161" y="10949"/>
                      <a:pt x="-568" y="13199"/>
                      <a:pt x="1072" y="16049"/>
                    </a:cubicBezTo>
                    <a:cubicBezTo>
                      <a:pt x="12009" y="21599"/>
                      <a:pt x="12009" y="21599"/>
                      <a:pt x="12009" y="21599"/>
                    </a:cubicBezTo>
                    <a:cubicBezTo>
                      <a:pt x="21032" y="5400"/>
                      <a:pt x="21032" y="5400"/>
                      <a:pt x="21032" y="5400"/>
                    </a:cubicBezTo>
                    <a:cubicBezTo>
                      <a:pt x="21032" y="5400"/>
                      <a:pt x="20758" y="5400"/>
                      <a:pt x="20485" y="5400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algn="r">
                  <a:defRPr/>
                </a:pPr>
                <a:endParaRPr lang="es-ES" sz="1013">
                  <a:solidFill>
                    <a:schemeClr val="bg2">
                      <a:lumMod val="25000"/>
                    </a:schemeClr>
                  </a:solidFill>
                  <a:cs typeface="Calibri" charset="0"/>
                </a:endParaRPr>
              </a:p>
            </p:txBody>
          </p:sp>
        </p:grpSp>
      </p:grpSp>
      <p:grpSp>
        <p:nvGrpSpPr>
          <p:cNvPr id="57" name="Group 34"/>
          <p:cNvGrpSpPr>
            <a:grpSpLocks/>
          </p:cNvGrpSpPr>
          <p:nvPr/>
        </p:nvGrpSpPr>
        <p:grpSpPr bwMode="auto">
          <a:xfrm>
            <a:off x="5943601" y="1657350"/>
            <a:ext cx="2254250" cy="827088"/>
            <a:chOff x="0" y="0"/>
            <a:chExt cx="2255322" cy="828040"/>
          </a:xfrm>
        </p:grpSpPr>
        <p:sp>
          <p:nvSpPr>
            <p:cNvPr id="58" name="AutoShape 35"/>
            <p:cNvSpPr>
              <a:spLocks/>
            </p:cNvSpPr>
            <p:nvPr/>
          </p:nvSpPr>
          <p:spPr bwMode="auto">
            <a:xfrm>
              <a:off x="570184" y="0"/>
              <a:ext cx="1685138" cy="82804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pPr>
                <a:lnSpc>
                  <a:spcPts val="1500"/>
                </a:lnSpc>
              </a:pPr>
              <a:r>
                <a:rPr lang="zh-CN" altLang="en-US" sz="1200" b="1" dirty="0">
                  <a:solidFill>
                    <a:schemeClr val="bg2">
                      <a:lumMod val="25000"/>
                    </a:schemeClr>
                  </a:solidFill>
                  <a:cs typeface="Calibri" charset="0"/>
                </a:rPr>
                <a:t>修改主题文字</a:t>
              </a:r>
              <a:r>
                <a:rPr lang="es-ES" altLang="zh-CN" sz="1200" b="1" dirty="0">
                  <a:solidFill>
                    <a:schemeClr val="bg2">
                      <a:lumMod val="25000"/>
                    </a:schemeClr>
                  </a:solidFill>
                  <a:cs typeface="Calibri" charset="0"/>
                </a:rPr>
                <a:t/>
              </a:r>
              <a:br>
                <a:rPr lang="es-ES" altLang="zh-CN" sz="1200" b="1" dirty="0">
                  <a:solidFill>
                    <a:schemeClr val="bg2">
                      <a:lumMod val="25000"/>
                    </a:schemeClr>
                  </a:solidFill>
                  <a:cs typeface="Calibri" charset="0"/>
                </a:rPr>
              </a:br>
              <a:r>
                <a:rPr lang="zh-CN" altLang="en-US" sz="900" dirty="0">
                  <a:solidFill>
                    <a:schemeClr val="bg2">
                      <a:lumMod val="25000"/>
                    </a:schemeClr>
                  </a:solidFill>
                  <a:sym typeface="微软雅黑" pitchFamily="34" charset="-122"/>
                </a:rPr>
                <a:t>在此录入上述图表的描述说明，在此录入上述图表的描述说明，在此录入上述图表的描述说明</a:t>
              </a:r>
              <a:endParaRPr lang="en-US" altLang="zh-CN" sz="9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grpSp>
          <p:nvGrpSpPr>
            <p:cNvPr id="59" name="Group 36"/>
            <p:cNvGrpSpPr>
              <a:grpSpLocks/>
            </p:cNvGrpSpPr>
            <p:nvPr/>
          </p:nvGrpSpPr>
          <p:grpSpPr bwMode="auto">
            <a:xfrm>
              <a:off x="0" y="228600"/>
              <a:ext cx="520701" cy="520701"/>
              <a:chOff x="0" y="0"/>
              <a:chExt cx="520701" cy="520701"/>
            </a:xfrm>
          </p:grpSpPr>
          <p:sp>
            <p:nvSpPr>
              <p:cNvPr id="60" name="AutoShape 37"/>
              <p:cNvSpPr>
                <a:spLocks/>
              </p:cNvSpPr>
              <p:nvPr/>
            </p:nvSpPr>
            <p:spPr bwMode="auto">
              <a:xfrm>
                <a:off x="0" y="263"/>
                <a:ext cx="520947" cy="519711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ED423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solidFill>
                    <a:schemeClr val="bg2">
                      <a:lumMod val="25000"/>
                    </a:schemeClr>
                  </a:solidFill>
                  <a:cs typeface="Calibri" charset="0"/>
                </a:endParaRPr>
              </a:p>
            </p:txBody>
          </p:sp>
          <p:sp>
            <p:nvSpPr>
              <p:cNvPr id="61" name="AutoShape 38"/>
              <p:cNvSpPr>
                <a:spLocks/>
              </p:cNvSpPr>
              <p:nvPr/>
            </p:nvSpPr>
            <p:spPr bwMode="auto">
              <a:xfrm>
                <a:off x="98472" y="127410"/>
                <a:ext cx="420888" cy="3909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599" y="7200"/>
                    </a:moveTo>
                    <a:cubicBezTo>
                      <a:pt x="21599" y="6805"/>
                      <a:pt x="21508" y="6410"/>
                      <a:pt x="21508" y="6016"/>
                    </a:cubicBezTo>
                    <a:cubicBezTo>
                      <a:pt x="16544" y="0"/>
                      <a:pt x="16544" y="0"/>
                      <a:pt x="16544" y="0"/>
                    </a:cubicBezTo>
                    <a:cubicBezTo>
                      <a:pt x="11213" y="394"/>
                      <a:pt x="11213" y="394"/>
                      <a:pt x="11213" y="394"/>
                    </a:cubicBezTo>
                    <a:cubicBezTo>
                      <a:pt x="551" y="690"/>
                      <a:pt x="551" y="690"/>
                      <a:pt x="551" y="690"/>
                    </a:cubicBezTo>
                    <a:cubicBezTo>
                      <a:pt x="0" y="12723"/>
                      <a:pt x="0" y="12723"/>
                      <a:pt x="0" y="12723"/>
                    </a:cubicBezTo>
                    <a:cubicBezTo>
                      <a:pt x="7261" y="21501"/>
                      <a:pt x="7261" y="21501"/>
                      <a:pt x="7261" y="21501"/>
                    </a:cubicBezTo>
                    <a:cubicBezTo>
                      <a:pt x="7628" y="21600"/>
                      <a:pt x="7904" y="21600"/>
                      <a:pt x="8180" y="21600"/>
                    </a:cubicBezTo>
                    <a:cubicBezTo>
                      <a:pt x="15625" y="21600"/>
                      <a:pt x="21599" y="15189"/>
                      <a:pt x="21599" y="7200"/>
                    </a:cubicBezTo>
                    <a:close/>
                  </a:path>
                </a:pathLst>
              </a:custGeom>
              <a:solidFill>
                <a:srgbClr val="B7272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solidFill>
                    <a:schemeClr val="bg2">
                      <a:lumMod val="25000"/>
                    </a:schemeClr>
                  </a:solidFill>
                  <a:cs typeface="Calibri" charset="0"/>
                </a:endParaRPr>
              </a:p>
            </p:txBody>
          </p:sp>
          <p:sp>
            <p:nvSpPr>
              <p:cNvPr id="62" name="AutoShape 39"/>
              <p:cNvSpPr>
                <a:spLocks/>
              </p:cNvSpPr>
              <p:nvPr/>
            </p:nvSpPr>
            <p:spPr bwMode="auto">
              <a:xfrm>
                <a:off x="98472" y="128999"/>
                <a:ext cx="324004" cy="27813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525" y="0"/>
                    </a:moveTo>
                    <a:cubicBezTo>
                      <a:pt x="954" y="0"/>
                      <a:pt x="954" y="0"/>
                      <a:pt x="954" y="0"/>
                    </a:cubicBezTo>
                    <a:cubicBezTo>
                      <a:pt x="477" y="0"/>
                      <a:pt x="0" y="553"/>
                      <a:pt x="0" y="1107"/>
                    </a:cubicBezTo>
                    <a:cubicBezTo>
                      <a:pt x="0" y="16753"/>
                      <a:pt x="0" y="16753"/>
                      <a:pt x="0" y="16753"/>
                    </a:cubicBezTo>
                    <a:cubicBezTo>
                      <a:pt x="0" y="17307"/>
                      <a:pt x="477" y="17861"/>
                      <a:pt x="954" y="17861"/>
                    </a:cubicBezTo>
                    <a:cubicBezTo>
                      <a:pt x="7279" y="17861"/>
                      <a:pt x="7279" y="17861"/>
                      <a:pt x="7279" y="17861"/>
                    </a:cubicBezTo>
                    <a:cubicBezTo>
                      <a:pt x="7279" y="19799"/>
                      <a:pt x="7279" y="19799"/>
                      <a:pt x="7279" y="19799"/>
                    </a:cubicBezTo>
                    <a:cubicBezTo>
                      <a:pt x="5728" y="19799"/>
                      <a:pt x="5728" y="19799"/>
                      <a:pt x="5728" y="19799"/>
                    </a:cubicBezTo>
                    <a:cubicBezTo>
                      <a:pt x="5728" y="21599"/>
                      <a:pt x="5728" y="21599"/>
                      <a:pt x="5728" y="21599"/>
                    </a:cubicBezTo>
                    <a:cubicBezTo>
                      <a:pt x="15871" y="21599"/>
                      <a:pt x="15871" y="21599"/>
                      <a:pt x="15871" y="21599"/>
                    </a:cubicBezTo>
                    <a:cubicBezTo>
                      <a:pt x="15871" y="19799"/>
                      <a:pt x="15871" y="19799"/>
                      <a:pt x="15871" y="19799"/>
                    </a:cubicBezTo>
                    <a:cubicBezTo>
                      <a:pt x="14320" y="19799"/>
                      <a:pt x="14320" y="19799"/>
                      <a:pt x="14320" y="19799"/>
                    </a:cubicBezTo>
                    <a:cubicBezTo>
                      <a:pt x="14320" y="17861"/>
                      <a:pt x="14320" y="17861"/>
                      <a:pt x="14320" y="17861"/>
                    </a:cubicBezTo>
                    <a:cubicBezTo>
                      <a:pt x="20525" y="17861"/>
                      <a:pt x="20525" y="17861"/>
                      <a:pt x="20525" y="17861"/>
                    </a:cubicBezTo>
                    <a:cubicBezTo>
                      <a:pt x="21122" y="17861"/>
                      <a:pt x="21600" y="17307"/>
                      <a:pt x="21600" y="16753"/>
                    </a:cubicBezTo>
                    <a:cubicBezTo>
                      <a:pt x="21600" y="1107"/>
                      <a:pt x="21600" y="1107"/>
                      <a:pt x="21600" y="1107"/>
                    </a:cubicBezTo>
                    <a:cubicBezTo>
                      <a:pt x="21600" y="553"/>
                      <a:pt x="21122" y="0"/>
                      <a:pt x="20525" y="0"/>
                    </a:cubicBezTo>
                    <a:close/>
                    <a:moveTo>
                      <a:pt x="20287" y="15646"/>
                    </a:moveTo>
                    <a:cubicBezTo>
                      <a:pt x="20287" y="16199"/>
                      <a:pt x="19929" y="16615"/>
                      <a:pt x="19451" y="16615"/>
                    </a:cubicBezTo>
                    <a:cubicBezTo>
                      <a:pt x="2148" y="16615"/>
                      <a:pt x="2148" y="16615"/>
                      <a:pt x="2148" y="16615"/>
                    </a:cubicBezTo>
                    <a:cubicBezTo>
                      <a:pt x="1551" y="16615"/>
                      <a:pt x="1193" y="16199"/>
                      <a:pt x="1193" y="15646"/>
                    </a:cubicBezTo>
                    <a:cubicBezTo>
                      <a:pt x="1193" y="2353"/>
                      <a:pt x="1193" y="2353"/>
                      <a:pt x="1193" y="2353"/>
                    </a:cubicBezTo>
                    <a:cubicBezTo>
                      <a:pt x="1193" y="1800"/>
                      <a:pt x="1551" y="1384"/>
                      <a:pt x="2148" y="1384"/>
                    </a:cubicBezTo>
                    <a:cubicBezTo>
                      <a:pt x="19451" y="1384"/>
                      <a:pt x="19451" y="1384"/>
                      <a:pt x="19451" y="1384"/>
                    </a:cubicBezTo>
                    <a:cubicBezTo>
                      <a:pt x="19929" y="1384"/>
                      <a:pt x="20287" y="1800"/>
                      <a:pt x="20287" y="2353"/>
                    </a:cubicBezTo>
                    <a:lnTo>
                      <a:pt x="20287" y="15646"/>
                    </a:ln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solidFill>
                    <a:schemeClr val="bg2">
                      <a:lumMod val="25000"/>
                    </a:schemeClr>
                  </a:solidFill>
                  <a:cs typeface="Calibri" charset="0"/>
                </a:endParaRPr>
              </a:p>
            </p:txBody>
          </p:sp>
        </p:grpSp>
      </p:grpSp>
      <p:grpSp>
        <p:nvGrpSpPr>
          <p:cNvPr id="63" name="Group 40"/>
          <p:cNvGrpSpPr>
            <a:grpSpLocks/>
          </p:cNvGrpSpPr>
          <p:nvPr/>
        </p:nvGrpSpPr>
        <p:grpSpPr bwMode="auto">
          <a:xfrm>
            <a:off x="5921375" y="2659064"/>
            <a:ext cx="2286000" cy="828675"/>
            <a:chOff x="0" y="0"/>
            <a:chExt cx="2286000" cy="828040"/>
          </a:xfrm>
        </p:grpSpPr>
        <p:sp>
          <p:nvSpPr>
            <p:cNvPr id="64" name="AutoShape 41"/>
            <p:cNvSpPr>
              <a:spLocks/>
            </p:cNvSpPr>
            <p:nvPr/>
          </p:nvSpPr>
          <p:spPr bwMode="auto">
            <a:xfrm>
              <a:off x="601663" y="0"/>
              <a:ext cx="1684337" cy="82804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pPr>
                <a:lnSpc>
                  <a:spcPts val="1500"/>
                </a:lnSpc>
              </a:pPr>
              <a:r>
                <a:rPr lang="zh-CN" altLang="en-US" sz="1200" b="1" dirty="0">
                  <a:solidFill>
                    <a:schemeClr val="bg2">
                      <a:lumMod val="25000"/>
                    </a:schemeClr>
                  </a:solidFill>
                  <a:cs typeface="Calibri" charset="0"/>
                </a:rPr>
                <a:t>修改主题文字</a:t>
              </a:r>
              <a:r>
                <a:rPr lang="es-ES" sz="1200" b="1" dirty="0">
                  <a:solidFill>
                    <a:schemeClr val="bg2">
                      <a:lumMod val="25000"/>
                    </a:schemeClr>
                  </a:solidFill>
                  <a:cs typeface="Calibri" charset="0"/>
                </a:rPr>
                <a:t/>
              </a:r>
              <a:br>
                <a:rPr lang="es-ES" sz="1200" b="1" dirty="0">
                  <a:solidFill>
                    <a:schemeClr val="bg2">
                      <a:lumMod val="25000"/>
                    </a:schemeClr>
                  </a:solidFill>
                  <a:cs typeface="Calibri" charset="0"/>
                </a:rPr>
              </a:br>
              <a:r>
                <a:rPr lang="zh-CN" altLang="en-US" sz="900" dirty="0">
                  <a:solidFill>
                    <a:schemeClr val="bg2">
                      <a:lumMod val="25000"/>
                    </a:schemeClr>
                  </a:solidFill>
                  <a:sym typeface="微软雅黑" pitchFamily="34" charset="-122"/>
                </a:rPr>
                <a:t>在此录入上述图表的描述说明，在此录入上述图表的描述说明，在此录入上述图表的描述说明</a:t>
              </a:r>
              <a:endParaRPr lang="en-US" altLang="zh-CN" sz="9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grpSp>
          <p:nvGrpSpPr>
            <p:cNvPr id="65" name="Group 42"/>
            <p:cNvGrpSpPr>
              <a:grpSpLocks/>
            </p:cNvGrpSpPr>
            <p:nvPr/>
          </p:nvGrpSpPr>
          <p:grpSpPr bwMode="auto">
            <a:xfrm>
              <a:off x="0" y="216198"/>
              <a:ext cx="520701" cy="520701"/>
              <a:chOff x="0" y="0"/>
              <a:chExt cx="520701" cy="520701"/>
            </a:xfrm>
          </p:grpSpPr>
          <p:sp>
            <p:nvSpPr>
              <p:cNvPr id="66" name="AutoShape 43"/>
              <p:cNvSpPr>
                <a:spLocks/>
              </p:cNvSpPr>
              <p:nvPr/>
            </p:nvSpPr>
            <p:spPr bwMode="auto">
              <a:xfrm>
                <a:off x="0" y="-464"/>
                <a:ext cx="520700" cy="521887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F3AC1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solidFill>
                    <a:schemeClr val="bg2">
                      <a:lumMod val="25000"/>
                    </a:schemeClr>
                  </a:solidFill>
                  <a:cs typeface="Calibri" charset="0"/>
                </a:endParaRPr>
              </a:p>
            </p:txBody>
          </p:sp>
          <p:sp>
            <p:nvSpPr>
              <p:cNvPr id="67" name="AutoShape 44"/>
              <p:cNvSpPr>
                <a:spLocks/>
              </p:cNvSpPr>
              <p:nvPr/>
            </p:nvSpPr>
            <p:spPr bwMode="auto">
              <a:xfrm>
                <a:off x="125413" y="72505"/>
                <a:ext cx="395287" cy="44891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9158"/>
                    </a:moveTo>
                    <a:cubicBezTo>
                      <a:pt x="21600" y="8467"/>
                      <a:pt x="21502" y="7775"/>
                      <a:pt x="21404" y="7084"/>
                    </a:cubicBezTo>
                    <a:cubicBezTo>
                      <a:pt x="14171" y="0"/>
                      <a:pt x="14171" y="0"/>
                      <a:pt x="14171" y="0"/>
                    </a:cubicBezTo>
                    <a:cubicBezTo>
                      <a:pt x="13390" y="2764"/>
                      <a:pt x="13390" y="2764"/>
                      <a:pt x="13390" y="2764"/>
                    </a:cubicBezTo>
                    <a:cubicBezTo>
                      <a:pt x="13194" y="2764"/>
                      <a:pt x="13194" y="2764"/>
                      <a:pt x="13194" y="2764"/>
                    </a:cubicBezTo>
                    <a:cubicBezTo>
                      <a:pt x="10653" y="259"/>
                      <a:pt x="10653" y="259"/>
                      <a:pt x="10653" y="259"/>
                    </a:cubicBezTo>
                    <a:cubicBezTo>
                      <a:pt x="9089" y="1382"/>
                      <a:pt x="9089" y="1382"/>
                      <a:pt x="9089" y="1382"/>
                    </a:cubicBezTo>
                    <a:cubicBezTo>
                      <a:pt x="10653" y="2937"/>
                      <a:pt x="10653" y="2937"/>
                      <a:pt x="10653" y="2937"/>
                    </a:cubicBezTo>
                    <a:cubicBezTo>
                      <a:pt x="7037" y="3110"/>
                      <a:pt x="7037" y="3110"/>
                      <a:pt x="7037" y="3110"/>
                    </a:cubicBezTo>
                    <a:cubicBezTo>
                      <a:pt x="5668" y="1555"/>
                      <a:pt x="5668" y="1555"/>
                      <a:pt x="5668" y="1555"/>
                    </a:cubicBezTo>
                    <a:cubicBezTo>
                      <a:pt x="0" y="5011"/>
                      <a:pt x="0" y="5011"/>
                      <a:pt x="0" y="5011"/>
                    </a:cubicBezTo>
                    <a:cubicBezTo>
                      <a:pt x="1661" y="6825"/>
                      <a:pt x="1661" y="6825"/>
                      <a:pt x="1661" y="6825"/>
                    </a:cubicBezTo>
                    <a:cubicBezTo>
                      <a:pt x="781" y="9936"/>
                      <a:pt x="781" y="9936"/>
                      <a:pt x="781" y="9936"/>
                    </a:cubicBezTo>
                    <a:cubicBezTo>
                      <a:pt x="4886" y="14083"/>
                      <a:pt x="4886" y="14083"/>
                      <a:pt x="4886" y="14083"/>
                    </a:cubicBezTo>
                    <a:cubicBezTo>
                      <a:pt x="2345" y="15638"/>
                      <a:pt x="2345" y="15638"/>
                      <a:pt x="2345" y="15638"/>
                    </a:cubicBezTo>
                    <a:cubicBezTo>
                      <a:pt x="8405" y="21599"/>
                      <a:pt x="8405" y="21599"/>
                      <a:pt x="8405" y="21599"/>
                    </a:cubicBezTo>
                    <a:cubicBezTo>
                      <a:pt x="15735" y="21081"/>
                      <a:pt x="21600" y="15724"/>
                      <a:pt x="21600" y="9158"/>
                    </a:cubicBezTo>
                    <a:close/>
                  </a:path>
                </a:pathLst>
              </a:custGeom>
              <a:solidFill>
                <a:srgbClr val="C6832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solidFill>
                    <a:schemeClr val="bg2">
                      <a:lumMod val="25000"/>
                    </a:schemeClr>
                  </a:solidFill>
                  <a:cs typeface="Calibri" charset="0"/>
                </a:endParaRPr>
              </a:p>
            </p:txBody>
          </p:sp>
          <p:sp>
            <p:nvSpPr>
              <p:cNvPr id="68" name="AutoShape 45"/>
              <p:cNvSpPr>
                <a:spLocks/>
              </p:cNvSpPr>
              <p:nvPr/>
            </p:nvSpPr>
            <p:spPr bwMode="auto">
              <a:xfrm>
                <a:off x="244475" y="150233"/>
                <a:ext cx="79375" cy="176078"/>
              </a:xfrm>
              <a:custGeom>
                <a:avLst/>
                <a:gdLst>
                  <a:gd name="T0" fmla="+- 0 10897 360"/>
                  <a:gd name="T1" fmla="*/ T0 w 21075"/>
                  <a:gd name="T2" fmla="+- 0 10780 160"/>
                  <a:gd name="T3" fmla="*/ 10780 h 21241"/>
                  <a:gd name="T4" fmla="+- 0 10897 360"/>
                  <a:gd name="T5" fmla="*/ T4 w 21075"/>
                  <a:gd name="T6" fmla="+- 0 10780 160"/>
                  <a:gd name="T7" fmla="*/ 10780 h 21241"/>
                  <a:gd name="T8" fmla="+- 0 10897 360"/>
                  <a:gd name="T9" fmla="*/ T8 w 21075"/>
                  <a:gd name="T10" fmla="+- 0 10780 160"/>
                  <a:gd name="T11" fmla="*/ 10780 h 21241"/>
                  <a:gd name="T12" fmla="+- 0 10897 360"/>
                  <a:gd name="T13" fmla="*/ T12 w 21075"/>
                  <a:gd name="T14" fmla="+- 0 10780 160"/>
                  <a:gd name="T15" fmla="*/ 10780 h 212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75" h="21241">
                    <a:moveTo>
                      <a:pt x="2519" y="11403"/>
                    </a:moveTo>
                    <a:cubicBezTo>
                      <a:pt x="7319" y="712"/>
                      <a:pt x="7319" y="712"/>
                      <a:pt x="7319" y="712"/>
                    </a:cubicBezTo>
                    <a:cubicBezTo>
                      <a:pt x="7319" y="276"/>
                      <a:pt x="8759" y="-160"/>
                      <a:pt x="9719" y="58"/>
                    </a:cubicBezTo>
                    <a:cubicBezTo>
                      <a:pt x="10679" y="58"/>
                      <a:pt x="11639" y="494"/>
                      <a:pt x="11159" y="1149"/>
                    </a:cubicBezTo>
                    <a:cubicBezTo>
                      <a:pt x="6359" y="12058"/>
                      <a:pt x="6359" y="12058"/>
                      <a:pt x="6359" y="12058"/>
                    </a:cubicBezTo>
                    <a:cubicBezTo>
                      <a:pt x="6839" y="12276"/>
                      <a:pt x="7319" y="12712"/>
                      <a:pt x="7319" y="13149"/>
                    </a:cubicBezTo>
                    <a:cubicBezTo>
                      <a:pt x="20759" y="19694"/>
                      <a:pt x="20759" y="19694"/>
                      <a:pt x="20759" y="19694"/>
                    </a:cubicBezTo>
                    <a:cubicBezTo>
                      <a:pt x="21240" y="19912"/>
                      <a:pt x="21240" y="20349"/>
                      <a:pt x="20279" y="20785"/>
                    </a:cubicBezTo>
                    <a:cubicBezTo>
                      <a:pt x="19319" y="21221"/>
                      <a:pt x="17879" y="21440"/>
                      <a:pt x="17399" y="21003"/>
                    </a:cubicBezTo>
                    <a:cubicBezTo>
                      <a:pt x="3959" y="14676"/>
                      <a:pt x="3959" y="14676"/>
                      <a:pt x="3959" y="14676"/>
                    </a:cubicBezTo>
                    <a:cubicBezTo>
                      <a:pt x="3479" y="14676"/>
                      <a:pt x="2999" y="14676"/>
                      <a:pt x="2999" y="14676"/>
                    </a:cubicBezTo>
                    <a:cubicBezTo>
                      <a:pt x="599" y="14458"/>
                      <a:pt x="-360" y="13585"/>
                      <a:pt x="119" y="12712"/>
                    </a:cubicBezTo>
                    <a:cubicBezTo>
                      <a:pt x="119" y="12058"/>
                      <a:pt x="1079" y="11621"/>
                      <a:pt x="2519" y="1140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solidFill>
                    <a:schemeClr val="bg2">
                      <a:lumMod val="25000"/>
                    </a:schemeClr>
                  </a:solidFill>
                  <a:cs typeface="Calibri" charset="0"/>
                </a:endParaRPr>
              </a:p>
            </p:txBody>
          </p:sp>
          <p:sp>
            <p:nvSpPr>
              <p:cNvPr id="69" name="AutoShape 46"/>
              <p:cNvSpPr>
                <a:spLocks/>
              </p:cNvSpPr>
              <p:nvPr/>
            </p:nvSpPr>
            <p:spPr bwMode="auto">
              <a:xfrm>
                <a:off x="114300" y="78851"/>
                <a:ext cx="114300" cy="96763"/>
              </a:xfrm>
              <a:custGeom>
                <a:avLst/>
                <a:gdLst>
                  <a:gd name="T0" fmla="+- 0 11465 1331"/>
                  <a:gd name="T1" fmla="*/ T0 w 20269"/>
                  <a:gd name="T2" fmla="+- 0 11515 1431"/>
                  <a:gd name="T3" fmla="*/ 11515 h 20169"/>
                  <a:gd name="T4" fmla="+- 0 11465 1331"/>
                  <a:gd name="T5" fmla="*/ T4 w 20269"/>
                  <a:gd name="T6" fmla="+- 0 11515 1431"/>
                  <a:gd name="T7" fmla="*/ 11515 h 20169"/>
                  <a:gd name="T8" fmla="+- 0 11465 1331"/>
                  <a:gd name="T9" fmla="*/ T8 w 20269"/>
                  <a:gd name="T10" fmla="+- 0 11515 1431"/>
                  <a:gd name="T11" fmla="*/ 11515 h 20169"/>
                  <a:gd name="T12" fmla="+- 0 11465 1331"/>
                  <a:gd name="T13" fmla="*/ T12 w 20269"/>
                  <a:gd name="T14" fmla="+- 0 11515 1431"/>
                  <a:gd name="T15" fmla="*/ 11515 h 2016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0269" h="20169">
                    <a:moveTo>
                      <a:pt x="6182" y="1497"/>
                    </a:moveTo>
                    <a:cubicBezTo>
                      <a:pt x="5555" y="765"/>
                      <a:pt x="5555" y="765"/>
                      <a:pt x="5555" y="765"/>
                    </a:cubicBezTo>
                    <a:cubicBezTo>
                      <a:pt x="5242" y="33"/>
                      <a:pt x="4303" y="-333"/>
                      <a:pt x="3677" y="399"/>
                    </a:cubicBezTo>
                    <a:cubicBezTo>
                      <a:pt x="3051" y="765"/>
                      <a:pt x="3051" y="1863"/>
                      <a:pt x="3364" y="2596"/>
                    </a:cubicBezTo>
                    <a:cubicBezTo>
                      <a:pt x="3677" y="3328"/>
                      <a:pt x="3677" y="3328"/>
                      <a:pt x="3677" y="3328"/>
                    </a:cubicBezTo>
                    <a:cubicBezTo>
                      <a:pt x="-392" y="7355"/>
                      <a:pt x="-1331" y="14677"/>
                      <a:pt x="2112" y="20168"/>
                    </a:cubicBezTo>
                    <a:cubicBezTo>
                      <a:pt x="20269" y="5524"/>
                      <a:pt x="20269" y="5524"/>
                      <a:pt x="20269" y="5524"/>
                    </a:cubicBezTo>
                    <a:cubicBezTo>
                      <a:pt x="17138" y="33"/>
                      <a:pt x="10877" y="-1431"/>
                      <a:pt x="6182" y="149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solidFill>
                    <a:schemeClr val="bg2">
                      <a:lumMod val="25000"/>
                    </a:schemeClr>
                  </a:solidFill>
                  <a:cs typeface="Calibri" charset="0"/>
                </a:endParaRPr>
              </a:p>
            </p:txBody>
          </p:sp>
          <p:sp>
            <p:nvSpPr>
              <p:cNvPr id="70" name="AutoShape 47"/>
              <p:cNvSpPr>
                <a:spLocks/>
              </p:cNvSpPr>
              <p:nvPr/>
            </p:nvSpPr>
            <p:spPr bwMode="auto">
              <a:xfrm>
                <a:off x="292100" y="70919"/>
                <a:ext cx="112713" cy="98350"/>
              </a:xfrm>
              <a:custGeom>
                <a:avLst/>
                <a:gdLst>
                  <a:gd name="T0" fmla="*/ 10157 w 20314"/>
                  <a:gd name="T1" fmla="+- 0 11515 1431"/>
                  <a:gd name="T2" fmla="*/ 11515 h 20169"/>
                  <a:gd name="T3" fmla="*/ 10157 w 20314"/>
                  <a:gd name="T4" fmla="+- 0 11515 1431"/>
                  <a:gd name="T5" fmla="*/ 11515 h 20169"/>
                  <a:gd name="T6" fmla="*/ 10157 w 20314"/>
                  <a:gd name="T7" fmla="+- 0 11515 1431"/>
                  <a:gd name="T8" fmla="*/ 11515 h 20169"/>
                  <a:gd name="T9" fmla="*/ 10157 w 20314"/>
                  <a:gd name="T10" fmla="+- 0 11515 1431"/>
                  <a:gd name="T11" fmla="*/ 11515 h 20169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0314" h="20169">
                    <a:moveTo>
                      <a:pt x="14294" y="1497"/>
                    </a:moveTo>
                    <a:cubicBezTo>
                      <a:pt x="14611" y="765"/>
                      <a:pt x="14611" y="765"/>
                      <a:pt x="14611" y="765"/>
                    </a:cubicBezTo>
                    <a:cubicBezTo>
                      <a:pt x="14929" y="33"/>
                      <a:pt x="15882" y="-333"/>
                      <a:pt x="16517" y="399"/>
                    </a:cubicBezTo>
                    <a:cubicBezTo>
                      <a:pt x="17152" y="765"/>
                      <a:pt x="17470" y="1863"/>
                      <a:pt x="16835" y="2596"/>
                    </a:cubicBezTo>
                    <a:cubicBezTo>
                      <a:pt x="16517" y="3328"/>
                      <a:pt x="16517" y="3328"/>
                      <a:pt x="16517" y="3328"/>
                    </a:cubicBezTo>
                    <a:cubicBezTo>
                      <a:pt x="20647" y="7355"/>
                      <a:pt x="21600" y="14677"/>
                      <a:pt x="18423" y="20169"/>
                    </a:cubicBezTo>
                    <a:cubicBezTo>
                      <a:pt x="0" y="5524"/>
                      <a:pt x="0" y="5524"/>
                      <a:pt x="0" y="5524"/>
                    </a:cubicBezTo>
                    <a:cubicBezTo>
                      <a:pt x="3176" y="33"/>
                      <a:pt x="9211" y="-1431"/>
                      <a:pt x="14294" y="149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solidFill>
                    <a:schemeClr val="bg2">
                      <a:lumMod val="25000"/>
                    </a:schemeClr>
                  </a:solidFill>
                  <a:cs typeface="Calibri" charset="0"/>
                </a:endParaRPr>
              </a:p>
            </p:txBody>
          </p:sp>
          <p:sp>
            <p:nvSpPr>
              <p:cNvPr id="71" name="AutoShape 48"/>
              <p:cNvSpPr>
                <a:spLocks/>
              </p:cNvSpPr>
              <p:nvPr/>
            </p:nvSpPr>
            <p:spPr bwMode="auto">
              <a:xfrm>
                <a:off x="134938" y="118507"/>
                <a:ext cx="261937" cy="28553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632" y="18883"/>
                    </a:moveTo>
                    <a:cubicBezTo>
                      <a:pt x="15722" y="18883"/>
                      <a:pt x="15722" y="18883"/>
                      <a:pt x="15722" y="18883"/>
                    </a:cubicBezTo>
                    <a:cubicBezTo>
                      <a:pt x="19248" y="17252"/>
                      <a:pt x="21600" y="13856"/>
                      <a:pt x="21600" y="10052"/>
                    </a:cubicBezTo>
                    <a:cubicBezTo>
                      <a:pt x="21600" y="4483"/>
                      <a:pt x="16751" y="0"/>
                      <a:pt x="10873" y="0"/>
                    </a:cubicBezTo>
                    <a:cubicBezTo>
                      <a:pt x="4848" y="0"/>
                      <a:pt x="0" y="4483"/>
                      <a:pt x="0" y="10052"/>
                    </a:cubicBezTo>
                    <a:cubicBezTo>
                      <a:pt x="0" y="13856"/>
                      <a:pt x="2351" y="17252"/>
                      <a:pt x="5877" y="18883"/>
                    </a:cubicBezTo>
                    <a:cubicBezTo>
                      <a:pt x="3967" y="18883"/>
                      <a:pt x="3967" y="18883"/>
                      <a:pt x="3967" y="18883"/>
                    </a:cubicBezTo>
                    <a:cubicBezTo>
                      <a:pt x="3232" y="18883"/>
                      <a:pt x="2497" y="19562"/>
                      <a:pt x="2497" y="20241"/>
                    </a:cubicBezTo>
                    <a:cubicBezTo>
                      <a:pt x="2497" y="20513"/>
                      <a:pt x="2644" y="20784"/>
                      <a:pt x="2791" y="21056"/>
                    </a:cubicBezTo>
                    <a:cubicBezTo>
                      <a:pt x="3085" y="21328"/>
                      <a:pt x="3526" y="21599"/>
                      <a:pt x="3967" y="21599"/>
                    </a:cubicBezTo>
                    <a:cubicBezTo>
                      <a:pt x="17632" y="21599"/>
                      <a:pt x="17632" y="21599"/>
                      <a:pt x="17632" y="21599"/>
                    </a:cubicBezTo>
                    <a:cubicBezTo>
                      <a:pt x="18367" y="21599"/>
                      <a:pt x="19102" y="20920"/>
                      <a:pt x="19102" y="20241"/>
                    </a:cubicBezTo>
                    <a:cubicBezTo>
                      <a:pt x="19102" y="19562"/>
                      <a:pt x="18367" y="18883"/>
                      <a:pt x="17632" y="18883"/>
                    </a:cubicBezTo>
                    <a:close/>
                    <a:moveTo>
                      <a:pt x="1469" y="10052"/>
                    </a:moveTo>
                    <a:cubicBezTo>
                      <a:pt x="1469" y="5162"/>
                      <a:pt x="5583" y="1358"/>
                      <a:pt x="10873" y="1358"/>
                    </a:cubicBezTo>
                    <a:cubicBezTo>
                      <a:pt x="16016" y="1358"/>
                      <a:pt x="20130" y="5162"/>
                      <a:pt x="20130" y="10052"/>
                    </a:cubicBezTo>
                    <a:cubicBezTo>
                      <a:pt x="20130" y="14807"/>
                      <a:pt x="16016" y="18747"/>
                      <a:pt x="10873" y="18747"/>
                    </a:cubicBezTo>
                    <a:cubicBezTo>
                      <a:pt x="5583" y="18747"/>
                      <a:pt x="1469" y="14807"/>
                      <a:pt x="1469" y="10052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solidFill>
                    <a:schemeClr val="bg2">
                      <a:lumMod val="25000"/>
                    </a:schemeClr>
                  </a:solidFill>
                  <a:cs typeface="Calibri" charset="0"/>
                </a:endParaRPr>
              </a:p>
            </p:txBody>
          </p:sp>
        </p:grpSp>
      </p:grpSp>
      <p:grpSp>
        <p:nvGrpSpPr>
          <p:cNvPr id="72" name="Group 49"/>
          <p:cNvGrpSpPr>
            <a:grpSpLocks/>
          </p:cNvGrpSpPr>
          <p:nvPr/>
        </p:nvGrpSpPr>
        <p:grpSpPr bwMode="auto">
          <a:xfrm>
            <a:off x="5888038" y="3714750"/>
            <a:ext cx="2273300" cy="827088"/>
            <a:chOff x="0" y="0"/>
            <a:chExt cx="2273031" cy="828040"/>
          </a:xfrm>
        </p:grpSpPr>
        <p:sp>
          <p:nvSpPr>
            <p:cNvPr id="73" name="AutoShape 50"/>
            <p:cNvSpPr>
              <a:spLocks/>
            </p:cNvSpPr>
            <p:nvPr/>
          </p:nvSpPr>
          <p:spPr bwMode="auto">
            <a:xfrm>
              <a:off x="588892" y="0"/>
              <a:ext cx="1684139" cy="82804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pPr>
                <a:lnSpc>
                  <a:spcPts val="1500"/>
                </a:lnSpc>
              </a:pPr>
              <a:r>
                <a:rPr lang="zh-CN" altLang="en-US" sz="1200" b="1" dirty="0">
                  <a:solidFill>
                    <a:schemeClr val="bg2">
                      <a:lumMod val="25000"/>
                    </a:schemeClr>
                  </a:solidFill>
                  <a:cs typeface="Calibri" charset="0"/>
                </a:rPr>
                <a:t>修改主题文字</a:t>
              </a:r>
              <a:r>
                <a:rPr lang="es-ES" sz="1200" b="1" dirty="0">
                  <a:solidFill>
                    <a:schemeClr val="bg2">
                      <a:lumMod val="25000"/>
                    </a:schemeClr>
                  </a:solidFill>
                  <a:cs typeface="Calibri" charset="0"/>
                </a:rPr>
                <a:t/>
              </a:r>
              <a:br>
                <a:rPr lang="es-ES" sz="1200" b="1" dirty="0">
                  <a:solidFill>
                    <a:schemeClr val="bg2">
                      <a:lumMod val="25000"/>
                    </a:schemeClr>
                  </a:solidFill>
                  <a:cs typeface="Calibri" charset="0"/>
                </a:rPr>
              </a:br>
              <a:r>
                <a:rPr lang="zh-CN" altLang="en-US" sz="900" dirty="0">
                  <a:solidFill>
                    <a:schemeClr val="bg2">
                      <a:lumMod val="25000"/>
                    </a:schemeClr>
                  </a:solidFill>
                  <a:sym typeface="微软雅黑" pitchFamily="34" charset="-122"/>
                </a:rPr>
                <a:t>在此录入上述图表的描述说明，在此录入上述图表的描述说明，在此录入上述图表的描述说明</a:t>
              </a:r>
              <a:endParaRPr lang="en-US" altLang="zh-CN" sz="9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grpSp>
          <p:nvGrpSpPr>
            <p:cNvPr id="74" name="Group 51"/>
            <p:cNvGrpSpPr>
              <a:grpSpLocks/>
            </p:cNvGrpSpPr>
            <p:nvPr/>
          </p:nvGrpSpPr>
          <p:grpSpPr bwMode="auto">
            <a:xfrm>
              <a:off x="0" y="152399"/>
              <a:ext cx="520701" cy="520701"/>
              <a:chOff x="0" y="0"/>
              <a:chExt cx="520701" cy="520701"/>
            </a:xfrm>
          </p:grpSpPr>
          <p:sp>
            <p:nvSpPr>
              <p:cNvPr id="75" name="AutoShape 52"/>
              <p:cNvSpPr>
                <a:spLocks/>
              </p:cNvSpPr>
              <p:nvPr/>
            </p:nvSpPr>
            <p:spPr bwMode="auto">
              <a:xfrm>
                <a:off x="0" y="176"/>
                <a:ext cx="520638" cy="521300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F3AC1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solidFill>
                    <a:schemeClr val="bg2">
                      <a:lumMod val="25000"/>
                    </a:schemeClr>
                  </a:solidFill>
                  <a:cs typeface="Calibri" charset="0"/>
                </a:endParaRPr>
              </a:p>
            </p:txBody>
          </p:sp>
          <p:sp>
            <p:nvSpPr>
              <p:cNvPr id="76" name="AutoShape 53"/>
              <p:cNvSpPr>
                <a:spLocks/>
              </p:cNvSpPr>
              <p:nvPr/>
            </p:nvSpPr>
            <p:spPr bwMode="auto">
              <a:xfrm>
                <a:off x="101588" y="122555"/>
                <a:ext cx="414288" cy="39892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10216"/>
                    </a:moveTo>
                    <a:cubicBezTo>
                      <a:pt x="15522" y="2627"/>
                      <a:pt x="15522" y="2627"/>
                      <a:pt x="15522" y="2627"/>
                    </a:cubicBezTo>
                    <a:cubicBezTo>
                      <a:pt x="14119" y="3794"/>
                      <a:pt x="14119" y="3794"/>
                      <a:pt x="14119" y="3794"/>
                    </a:cubicBezTo>
                    <a:cubicBezTo>
                      <a:pt x="11127" y="0"/>
                      <a:pt x="11127" y="0"/>
                      <a:pt x="11127" y="0"/>
                    </a:cubicBezTo>
                    <a:cubicBezTo>
                      <a:pt x="2898" y="2918"/>
                      <a:pt x="2898" y="2918"/>
                      <a:pt x="2898" y="2918"/>
                    </a:cubicBezTo>
                    <a:cubicBezTo>
                      <a:pt x="0" y="9729"/>
                      <a:pt x="0" y="9729"/>
                      <a:pt x="0" y="9729"/>
                    </a:cubicBezTo>
                    <a:cubicBezTo>
                      <a:pt x="9631" y="21599"/>
                      <a:pt x="9631" y="21599"/>
                      <a:pt x="9631" y="21599"/>
                    </a:cubicBezTo>
                    <a:cubicBezTo>
                      <a:pt x="15615" y="21016"/>
                      <a:pt x="20477" y="16248"/>
                      <a:pt x="21600" y="10216"/>
                    </a:cubicBezTo>
                    <a:close/>
                  </a:path>
                </a:pathLst>
              </a:custGeom>
              <a:solidFill>
                <a:srgbClr val="C6832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solidFill>
                    <a:schemeClr val="bg2">
                      <a:lumMod val="25000"/>
                    </a:schemeClr>
                  </a:solidFill>
                  <a:cs typeface="Calibri" charset="0"/>
                </a:endParaRPr>
              </a:p>
            </p:txBody>
          </p:sp>
          <p:sp>
            <p:nvSpPr>
              <p:cNvPr id="77" name="AutoShape 54"/>
              <p:cNvSpPr>
                <a:spLocks/>
              </p:cNvSpPr>
              <p:nvPr/>
            </p:nvSpPr>
            <p:spPr bwMode="auto">
              <a:xfrm>
                <a:off x="106349" y="302149"/>
                <a:ext cx="4762" cy="953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599" y="2160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200" y="8640"/>
                      <a:pt x="14400" y="12960"/>
                      <a:pt x="21599" y="21600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solidFill>
                    <a:schemeClr val="bg2">
                      <a:lumMod val="25000"/>
                    </a:schemeClr>
                  </a:solidFill>
                  <a:cs typeface="Calibri" charset="0"/>
                </a:endParaRPr>
              </a:p>
            </p:txBody>
          </p:sp>
          <p:sp>
            <p:nvSpPr>
              <p:cNvPr id="78" name="AutoShape 55"/>
              <p:cNvSpPr>
                <a:spLocks/>
              </p:cNvSpPr>
              <p:nvPr/>
            </p:nvSpPr>
            <p:spPr bwMode="auto">
              <a:xfrm>
                <a:off x="98413" y="114608"/>
                <a:ext cx="323811" cy="265418"/>
              </a:xfrm>
              <a:custGeom>
                <a:avLst/>
                <a:gdLst>
                  <a:gd name="T0" fmla="+- 0 10438 182"/>
                  <a:gd name="T1" fmla="*/ T0 w 20512"/>
                  <a:gd name="T2" fmla="+- 0 11113 626"/>
                  <a:gd name="T3" fmla="*/ 11113 h 20974"/>
                  <a:gd name="T4" fmla="+- 0 10438 182"/>
                  <a:gd name="T5" fmla="*/ T4 w 20512"/>
                  <a:gd name="T6" fmla="+- 0 11113 626"/>
                  <a:gd name="T7" fmla="*/ 11113 h 20974"/>
                  <a:gd name="T8" fmla="+- 0 10438 182"/>
                  <a:gd name="T9" fmla="*/ T8 w 20512"/>
                  <a:gd name="T10" fmla="+- 0 11113 626"/>
                  <a:gd name="T11" fmla="*/ 11113 h 20974"/>
                  <a:gd name="T12" fmla="+- 0 10438 182"/>
                  <a:gd name="T13" fmla="*/ T12 w 20512"/>
                  <a:gd name="T14" fmla="+- 0 11113 626"/>
                  <a:gd name="T15" fmla="*/ 11113 h 2097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0512" h="20974">
                    <a:moveTo>
                      <a:pt x="19947" y="8184"/>
                    </a:moveTo>
                    <a:cubicBezTo>
                      <a:pt x="20060" y="7616"/>
                      <a:pt x="20174" y="6337"/>
                      <a:pt x="19269" y="4773"/>
                    </a:cubicBezTo>
                    <a:cubicBezTo>
                      <a:pt x="18364" y="3210"/>
                      <a:pt x="17686" y="3352"/>
                      <a:pt x="17686" y="3352"/>
                    </a:cubicBezTo>
                    <a:cubicBezTo>
                      <a:pt x="17346" y="1647"/>
                      <a:pt x="15876" y="1647"/>
                      <a:pt x="15876" y="1647"/>
                    </a:cubicBezTo>
                    <a:cubicBezTo>
                      <a:pt x="15424" y="368"/>
                      <a:pt x="14293" y="652"/>
                      <a:pt x="14293" y="652"/>
                    </a:cubicBezTo>
                    <a:cubicBezTo>
                      <a:pt x="12710" y="-626"/>
                      <a:pt x="11126" y="368"/>
                      <a:pt x="11126" y="368"/>
                    </a:cubicBezTo>
                    <a:cubicBezTo>
                      <a:pt x="10109" y="-200"/>
                      <a:pt x="8638" y="937"/>
                      <a:pt x="8638" y="937"/>
                    </a:cubicBezTo>
                    <a:cubicBezTo>
                      <a:pt x="7394" y="226"/>
                      <a:pt x="6037" y="2358"/>
                      <a:pt x="6037" y="2358"/>
                    </a:cubicBezTo>
                    <a:cubicBezTo>
                      <a:pt x="4793" y="2074"/>
                      <a:pt x="4002" y="3779"/>
                      <a:pt x="4002" y="3779"/>
                    </a:cubicBezTo>
                    <a:cubicBezTo>
                      <a:pt x="2984" y="3921"/>
                      <a:pt x="2532" y="5626"/>
                      <a:pt x="2532" y="5626"/>
                    </a:cubicBezTo>
                    <a:cubicBezTo>
                      <a:pt x="1061" y="6195"/>
                      <a:pt x="1175" y="7900"/>
                      <a:pt x="1175" y="7900"/>
                    </a:cubicBezTo>
                    <a:cubicBezTo>
                      <a:pt x="270" y="8468"/>
                      <a:pt x="383" y="10316"/>
                      <a:pt x="383" y="10316"/>
                    </a:cubicBezTo>
                    <a:cubicBezTo>
                      <a:pt x="-182" y="10884"/>
                      <a:pt x="44" y="13158"/>
                      <a:pt x="44" y="13158"/>
                    </a:cubicBezTo>
                    <a:cubicBezTo>
                      <a:pt x="-69" y="13726"/>
                      <a:pt x="157" y="14295"/>
                      <a:pt x="496" y="14863"/>
                    </a:cubicBezTo>
                    <a:cubicBezTo>
                      <a:pt x="609" y="14863"/>
                      <a:pt x="1401" y="12163"/>
                      <a:pt x="2645" y="10884"/>
                    </a:cubicBezTo>
                    <a:cubicBezTo>
                      <a:pt x="3776" y="9605"/>
                      <a:pt x="5359" y="9605"/>
                      <a:pt x="5698" y="9605"/>
                    </a:cubicBezTo>
                    <a:cubicBezTo>
                      <a:pt x="5811" y="8468"/>
                      <a:pt x="5811" y="8468"/>
                      <a:pt x="5811" y="8468"/>
                    </a:cubicBezTo>
                    <a:cubicBezTo>
                      <a:pt x="6377" y="8468"/>
                      <a:pt x="6377" y="8468"/>
                      <a:pt x="6377" y="8468"/>
                    </a:cubicBezTo>
                    <a:cubicBezTo>
                      <a:pt x="6377" y="9605"/>
                      <a:pt x="6377" y="9605"/>
                      <a:pt x="6377" y="9605"/>
                    </a:cubicBezTo>
                    <a:cubicBezTo>
                      <a:pt x="7055" y="9889"/>
                      <a:pt x="8525" y="10316"/>
                      <a:pt x="9204" y="9889"/>
                    </a:cubicBezTo>
                    <a:cubicBezTo>
                      <a:pt x="9543" y="9605"/>
                      <a:pt x="9769" y="9321"/>
                      <a:pt x="9996" y="9037"/>
                    </a:cubicBezTo>
                    <a:cubicBezTo>
                      <a:pt x="10222" y="8895"/>
                      <a:pt x="10335" y="8610"/>
                      <a:pt x="10561" y="8468"/>
                    </a:cubicBezTo>
                    <a:cubicBezTo>
                      <a:pt x="9996" y="7474"/>
                      <a:pt x="9996" y="7474"/>
                      <a:pt x="9996" y="7474"/>
                    </a:cubicBezTo>
                    <a:cubicBezTo>
                      <a:pt x="10448" y="7047"/>
                      <a:pt x="10448" y="7047"/>
                      <a:pt x="10448" y="7047"/>
                    </a:cubicBezTo>
                    <a:cubicBezTo>
                      <a:pt x="11126" y="8042"/>
                      <a:pt x="11126" y="8042"/>
                      <a:pt x="11126" y="8042"/>
                    </a:cubicBezTo>
                    <a:cubicBezTo>
                      <a:pt x="11126" y="8042"/>
                      <a:pt x="11239" y="8042"/>
                      <a:pt x="11239" y="7900"/>
                    </a:cubicBezTo>
                    <a:cubicBezTo>
                      <a:pt x="12710" y="7331"/>
                      <a:pt x="13388" y="7900"/>
                      <a:pt x="14067" y="8468"/>
                    </a:cubicBezTo>
                    <a:cubicBezTo>
                      <a:pt x="14293" y="8610"/>
                      <a:pt x="14519" y="8752"/>
                      <a:pt x="14745" y="8895"/>
                    </a:cubicBezTo>
                    <a:cubicBezTo>
                      <a:pt x="15311" y="9179"/>
                      <a:pt x="15424" y="9179"/>
                      <a:pt x="16328" y="8468"/>
                    </a:cubicBezTo>
                    <a:cubicBezTo>
                      <a:pt x="16555" y="8326"/>
                      <a:pt x="16894" y="8042"/>
                      <a:pt x="17233" y="7758"/>
                    </a:cubicBezTo>
                    <a:cubicBezTo>
                      <a:pt x="17572" y="8468"/>
                      <a:pt x="17572" y="8468"/>
                      <a:pt x="17572" y="8468"/>
                    </a:cubicBezTo>
                    <a:cubicBezTo>
                      <a:pt x="17233" y="8610"/>
                      <a:pt x="16894" y="8895"/>
                      <a:pt x="16668" y="9037"/>
                    </a:cubicBezTo>
                    <a:cubicBezTo>
                      <a:pt x="15763" y="9747"/>
                      <a:pt x="15424" y="10031"/>
                      <a:pt x="14519" y="9605"/>
                    </a:cubicBezTo>
                    <a:cubicBezTo>
                      <a:pt x="14180" y="9463"/>
                      <a:pt x="13954" y="9179"/>
                      <a:pt x="13727" y="9037"/>
                    </a:cubicBezTo>
                    <a:cubicBezTo>
                      <a:pt x="13049" y="8610"/>
                      <a:pt x="12597" y="8184"/>
                      <a:pt x="11466" y="8610"/>
                    </a:cubicBezTo>
                    <a:cubicBezTo>
                      <a:pt x="11126" y="8895"/>
                      <a:pt x="10787" y="9179"/>
                      <a:pt x="10561" y="9463"/>
                    </a:cubicBezTo>
                    <a:cubicBezTo>
                      <a:pt x="10222" y="9747"/>
                      <a:pt x="9996" y="10173"/>
                      <a:pt x="9543" y="10458"/>
                    </a:cubicBezTo>
                    <a:cubicBezTo>
                      <a:pt x="8525" y="11310"/>
                      <a:pt x="6490" y="10458"/>
                      <a:pt x="6037" y="10316"/>
                    </a:cubicBezTo>
                    <a:cubicBezTo>
                      <a:pt x="5924" y="10173"/>
                      <a:pt x="4454" y="10458"/>
                      <a:pt x="3210" y="11310"/>
                    </a:cubicBezTo>
                    <a:cubicBezTo>
                      <a:pt x="1853" y="12163"/>
                      <a:pt x="1175" y="15147"/>
                      <a:pt x="835" y="15574"/>
                    </a:cubicBezTo>
                    <a:cubicBezTo>
                      <a:pt x="1061" y="16000"/>
                      <a:pt x="1288" y="16284"/>
                      <a:pt x="1288" y="16284"/>
                    </a:cubicBezTo>
                    <a:cubicBezTo>
                      <a:pt x="1740" y="17563"/>
                      <a:pt x="3323" y="16710"/>
                      <a:pt x="3323" y="16710"/>
                    </a:cubicBezTo>
                    <a:cubicBezTo>
                      <a:pt x="4567" y="16995"/>
                      <a:pt x="5359" y="16568"/>
                      <a:pt x="5924" y="16284"/>
                    </a:cubicBezTo>
                    <a:cubicBezTo>
                      <a:pt x="5924" y="16284"/>
                      <a:pt x="6150" y="16568"/>
                      <a:pt x="6716" y="17137"/>
                    </a:cubicBezTo>
                    <a:cubicBezTo>
                      <a:pt x="7394" y="17705"/>
                      <a:pt x="8978" y="17137"/>
                      <a:pt x="8978" y="17137"/>
                    </a:cubicBezTo>
                    <a:cubicBezTo>
                      <a:pt x="9769" y="18416"/>
                      <a:pt x="12031" y="17137"/>
                      <a:pt x="12031" y="17137"/>
                    </a:cubicBezTo>
                    <a:cubicBezTo>
                      <a:pt x="14519" y="18416"/>
                      <a:pt x="14519" y="18416"/>
                      <a:pt x="14519" y="18416"/>
                    </a:cubicBezTo>
                    <a:cubicBezTo>
                      <a:pt x="14858" y="19126"/>
                      <a:pt x="16442" y="20974"/>
                      <a:pt x="16442" y="20974"/>
                    </a:cubicBezTo>
                    <a:cubicBezTo>
                      <a:pt x="17007" y="20974"/>
                      <a:pt x="17912" y="19837"/>
                      <a:pt x="17912" y="19837"/>
                    </a:cubicBezTo>
                    <a:cubicBezTo>
                      <a:pt x="16442" y="17705"/>
                      <a:pt x="16442" y="17705"/>
                      <a:pt x="16442" y="17705"/>
                    </a:cubicBezTo>
                    <a:cubicBezTo>
                      <a:pt x="17120" y="17847"/>
                      <a:pt x="18025" y="16710"/>
                      <a:pt x="18703" y="15858"/>
                    </a:cubicBezTo>
                    <a:cubicBezTo>
                      <a:pt x="20174" y="13584"/>
                      <a:pt x="19608" y="12589"/>
                      <a:pt x="19608" y="12589"/>
                    </a:cubicBezTo>
                    <a:cubicBezTo>
                      <a:pt x="21417" y="11168"/>
                      <a:pt x="19947" y="8184"/>
                      <a:pt x="19947" y="8184"/>
                    </a:cubicBezTo>
                    <a:close/>
                    <a:moveTo>
                      <a:pt x="13727" y="4347"/>
                    </a:moveTo>
                    <a:cubicBezTo>
                      <a:pt x="13275" y="4916"/>
                      <a:pt x="13049" y="5058"/>
                      <a:pt x="12257" y="4773"/>
                    </a:cubicBezTo>
                    <a:cubicBezTo>
                      <a:pt x="11918" y="4773"/>
                      <a:pt x="11692" y="4631"/>
                      <a:pt x="11353" y="4489"/>
                    </a:cubicBezTo>
                    <a:cubicBezTo>
                      <a:pt x="10674" y="4063"/>
                      <a:pt x="10222" y="3779"/>
                      <a:pt x="9204" y="4347"/>
                    </a:cubicBezTo>
                    <a:cubicBezTo>
                      <a:pt x="8752" y="4631"/>
                      <a:pt x="8525" y="5058"/>
                      <a:pt x="8299" y="5484"/>
                    </a:cubicBezTo>
                    <a:cubicBezTo>
                      <a:pt x="8073" y="5768"/>
                      <a:pt x="7847" y="6052"/>
                      <a:pt x="7508" y="6479"/>
                    </a:cubicBezTo>
                    <a:cubicBezTo>
                      <a:pt x="6490" y="7474"/>
                      <a:pt x="4454" y="6905"/>
                      <a:pt x="4002" y="6905"/>
                    </a:cubicBezTo>
                    <a:cubicBezTo>
                      <a:pt x="3776" y="6763"/>
                      <a:pt x="3210" y="7758"/>
                      <a:pt x="2871" y="9037"/>
                    </a:cubicBezTo>
                    <a:cubicBezTo>
                      <a:pt x="2192" y="8752"/>
                      <a:pt x="2192" y="8752"/>
                      <a:pt x="2192" y="8752"/>
                    </a:cubicBezTo>
                    <a:cubicBezTo>
                      <a:pt x="2419" y="8042"/>
                      <a:pt x="3210" y="5910"/>
                      <a:pt x="4115" y="6195"/>
                    </a:cubicBezTo>
                    <a:cubicBezTo>
                      <a:pt x="4907" y="6337"/>
                      <a:pt x="6490" y="6621"/>
                      <a:pt x="7055" y="5910"/>
                    </a:cubicBezTo>
                    <a:cubicBezTo>
                      <a:pt x="7394" y="5626"/>
                      <a:pt x="7621" y="5342"/>
                      <a:pt x="7734" y="5058"/>
                    </a:cubicBezTo>
                    <a:cubicBezTo>
                      <a:pt x="8073" y="4631"/>
                      <a:pt x="8299" y="4063"/>
                      <a:pt x="8865" y="3779"/>
                    </a:cubicBezTo>
                    <a:cubicBezTo>
                      <a:pt x="10222" y="2926"/>
                      <a:pt x="11013" y="3352"/>
                      <a:pt x="11692" y="3779"/>
                    </a:cubicBezTo>
                    <a:cubicBezTo>
                      <a:pt x="11918" y="3921"/>
                      <a:pt x="12144" y="4063"/>
                      <a:pt x="12370" y="4063"/>
                    </a:cubicBezTo>
                    <a:cubicBezTo>
                      <a:pt x="12936" y="4347"/>
                      <a:pt x="12936" y="4347"/>
                      <a:pt x="13275" y="3779"/>
                    </a:cubicBezTo>
                    <a:cubicBezTo>
                      <a:pt x="13501" y="3495"/>
                      <a:pt x="13841" y="3210"/>
                      <a:pt x="14406" y="2642"/>
                    </a:cubicBezTo>
                    <a:cubicBezTo>
                      <a:pt x="14858" y="3210"/>
                      <a:pt x="14858" y="3210"/>
                      <a:pt x="14858" y="3210"/>
                    </a:cubicBezTo>
                    <a:cubicBezTo>
                      <a:pt x="14293" y="3637"/>
                      <a:pt x="13954" y="4063"/>
                      <a:pt x="13727" y="4347"/>
                    </a:cubicBezTo>
                    <a:close/>
                    <a:moveTo>
                      <a:pt x="16328" y="15147"/>
                    </a:moveTo>
                    <a:cubicBezTo>
                      <a:pt x="15763" y="15289"/>
                      <a:pt x="15424" y="15574"/>
                      <a:pt x="14971" y="15574"/>
                    </a:cubicBezTo>
                    <a:cubicBezTo>
                      <a:pt x="14745" y="15574"/>
                      <a:pt x="14406" y="15431"/>
                      <a:pt x="14067" y="15147"/>
                    </a:cubicBezTo>
                    <a:cubicBezTo>
                      <a:pt x="13727" y="14863"/>
                      <a:pt x="13501" y="14721"/>
                      <a:pt x="13388" y="14437"/>
                    </a:cubicBezTo>
                    <a:cubicBezTo>
                      <a:pt x="12823" y="13868"/>
                      <a:pt x="12370" y="13442"/>
                      <a:pt x="11239" y="13584"/>
                    </a:cubicBezTo>
                    <a:cubicBezTo>
                      <a:pt x="10787" y="13726"/>
                      <a:pt x="10448" y="14010"/>
                      <a:pt x="10109" y="14295"/>
                    </a:cubicBezTo>
                    <a:cubicBezTo>
                      <a:pt x="9882" y="14579"/>
                      <a:pt x="9543" y="14721"/>
                      <a:pt x="9091" y="15005"/>
                    </a:cubicBezTo>
                    <a:cubicBezTo>
                      <a:pt x="7847" y="15574"/>
                      <a:pt x="6037" y="14437"/>
                      <a:pt x="5585" y="14152"/>
                    </a:cubicBezTo>
                    <a:cubicBezTo>
                      <a:pt x="5359" y="13868"/>
                      <a:pt x="4341" y="14437"/>
                      <a:pt x="3549" y="15005"/>
                    </a:cubicBezTo>
                    <a:cubicBezTo>
                      <a:pt x="3210" y="14437"/>
                      <a:pt x="3210" y="14437"/>
                      <a:pt x="3210" y="14437"/>
                    </a:cubicBezTo>
                    <a:cubicBezTo>
                      <a:pt x="3549" y="14152"/>
                      <a:pt x="5246" y="13016"/>
                      <a:pt x="6037" y="13584"/>
                    </a:cubicBezTo>
                    <a:cubicBezTo>
                      <a:pt x="6716" y="14010"/>
                      <a:pt x="8073" y="14721"/>
                      <a:pt x="8752" y="14295"/>
                    </a:cubicBezTo>
                    <a:cubicBezTo>
                      <a:pt x="9204" y="14152"/>
                      <a:pt x="9430" y="13868"/>
                      <a:pt x="9769" y="13726"/>
                    </a:cubicBezTo>
                    <a:cubicBezTo>
                      <a:pt x="10109" y="13442"/>
                      <a:pt x="10561" y="13016"/>
                      <a:pt x="11126" y="12873"/>
                    </a:cubicBezTo>
                    <a:cubicBezTo>
                      <a:pt x="12597" y="12589"/>
                      <a:pt x="13275" y="13300"/>
                      <a:pt x="13841" y="13868"/>
                    </a:cubicBezTo>
                    <a:cubicBezTo>
                      <a:pt x="13954" y="14152"/>
                      <a:pt x="14180" y="14295"/>
                      <a:pt x="14406" y="14579"/>
                    </a:cubicBezTo>
                    <a:cubicBezTo>
                      <a:pt x="14971" y="15005"/>
                      <a:pt x="15085" y="14863"/>
                      <a:pt x="15989" y="14437"/>
                    </a:cubicBezTo>
                    <a:cubicBezTo>
                      <a:pt x="16328" y="14295"/>
                      <a:pt x="16668" y="14152"/>
                      <a:pt x="17007" y="13868"/>
                    </a:cubicBezTo>
                    <a:cubicBezTo>
                      <a:pt x="17233" y="14579"/>
                      <a:pt x="17233" y="14579"/>
                      <a:pt x="17233" y="14579"/>
                    </a:cubicBezTo>
                    <a:cubicBezTo>
                      <a:pt x="16894" y="14721"/>
                      <a:pt x="16555" y="15005"/>
                      <a:pt x="16328" y="1514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solidFill>
                    <a:schemeClr val="bg2">
                      <a:lumMod val="25000"/>
                    </a:schemeClr>
                  </a:solidFill>
                  <a:cs typeface="Calibri" charset="0"/>
                </a:endParaRPr>
              </a:p>
            </p:txBody>
          </p:sp>
          <p:sp>
            <p:nvSpPr>
              <p:cNvPr id="79" name="AutoShape 56"/>
              <p:cNvSpPr>
                <a:spLocks/>
              </p:cNvSpPr>
              <p:nvPr/>
            </p:nvSpPr>
            <p:spPr bwMode="auto">
              <a:xfrm>
                <a:off x="106349" y="300560"/>
                <a:ext cx="3175" cy="476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1013">
                  <a:solidFill>
                    <a:schemeClr val="bg2">
                      <a:lumMod val="25000"/>
                    </a:schemeClr>
                  </a:solidFill>
                  <a:cs typeface="Calibri" charset="0"/>
                </a:endParaRPr>
              </a:p>
            </p:txBody>
          </p:sp>
        </p:grpSp>
      </p:grpSp>
      <p:sp>
        <p:nvSpPr>
          <p:cNvPr id="80" name="文本框 79"/>
          <p:cNvSpPr txBox="1"/>
          <p:nvPr/>
        </p:nvSpPr>
        <p:spPr>
          <a:xfrm>
            <a:off x="676458" y="271506"/>
            <a:ext cx="38485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kumimoji="1" sz="2800" b="1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zh-CN" altLang="en-US" sz="2100" dirty="0"/>
              <a:t>相关相关标题文字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127889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72562" y="2587948"/>
            <a:ext cx="8203895" cy="328532"/>
            <a:chOff x="534438" y="3368953"/>
            <a:chExt cx="10944224" cy="438144"/>
          </a:xfrm>
          <a:solidFill>
            <a:srgbClr val="207B8C"/>
          </a:solidFill>
        </p:grpSpPr>
        <p:sp>
          <p:nvSpPr>
            <p:cNvPr id="4" name="矩形 3"/>
            <p:cNvSpPr/>
            <p:nvPr/>
          </p:nvSpPr>
          <p:spPr>
            <a:xfrm>
              <a:off x="11049789" y="3503489"/>
              <a:ext cx="50397" cy="1690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534438" y="3368953"/>
              <a:ext cx="10944224" cy="438144"/>
              <a:chOff x="623889" y="3209929"/>
              <a:chExt cx="10944224" cy="438144"/>
            </a:xfrm>
            <a:grpFill/>
          </p:grpSpPr>
          <p:sp>
            <p:nvSpPr>
              <p:cNvPr id="6" name="矩形 5"/>
              <p:cNvSpPr/>
              <p:nvPr/>
            </p:nvSpPr>
            <p:spPr>
              <a:xfrm>
                <a:off x="623889" y="3344465"/>
                <a:ext cx="5039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717047" y="3344465"/>
                <a:ext cx="107093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866901" y="3344465"/>
                <a:ext cx="19843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1108099" y="3344465"/>
                <a:ext cx="9613876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10994902" y="3344465"/>
                <a:ext cx="107093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10759220" y="3344465"/>
                <a:ext cx="19843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11159803" y="3239763"/>
                <a:ext cx="438144" cy="37847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</p:grpSp>
      </p:grpSp>
      <p:cxnSp>
        <p:nvCxnSpPr>
          <p:cNvPr id="13" name="肘形连接符 12"/>
          <p:cNvCxnSpPr>
            <a:stCxn id="15" idx="3"/>
            <a:endCxn id="18" idx="1"/>
          </p:cNvCxnSpPr>
          <p:nvPr/>
        </p:nvCxnSpPr>
        <p:spPr>
          <a:xfrm rot="5400000" flipH="1" flipV="1">
            <a:off x="803553" y="2029927"/>
            <a:ext cx="722080" cy="218546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768696" y="2500240"/>
            <a:ext cx="562944" cy="507177"/>
            <a:chOff x="1018940" y="3090803"/>
            <a:chExt cx="750984" cy="676392"/>
          </a:xfrm>
          <a:solidFill>
            <a:srgbClr val="414455"/>
          </a:solidFill>
        </p:grpSpPr>
        <p:sp>
          <p:nvSpPr>
            <p:cNvPr id="15" name="六边形 14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93BA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6" name="文本框 64"/>
            <p:cNvSpPr txBox="1"/>
            <p:nvPr/>
          </p:nvSpPr>
          <p:spPr>
            <a:xfrm>
              <a:off x="1018940" y="3298193"/>
              <a:ext cx="750984" cy="287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273867" y="1203603"/>
            <a:ext cx="1059449" cy="1149114"/>
            <a:chOff x="1853741" y="1952625"/>
            <a:chExt cx="1413335" cy="876262"/>
          </a:xfrm>
          <a:solidFill>
            <a:schemeClr val="bg1">
              <a:lumMod val="85000"/>
            </a:schemeClr>
          </a:solidFill>
        </p:grpSpPr>
        <p:sp>
          <p:nvSpPr>
            <p:cNvPr id="18" name="矩形 17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solidFill>
                  <a:srgbClr val="262626"/>
                </a:solidFill>
              </a:endParaRPr>
            </a:p>
          </p:txBody>
        </p:sp>
        <p:sp>
          <p:nvSpPr>
            <p:cNvPr id="19" name="文本框 66"/>
            <p:cNvSpPr txBox="1"/>
            <p:nvPr/>
          </p:nvSpPr>
          <p:spPr>
            <a:xfrm>
              <a:off x="1853742" y="1997871"/>
              <a:ext cx="1413334" cy="45765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825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在这里添加你的文字，图片也可以。在这里可以添加文字内容。</a:t>
              </a:r>
            </a:p>
          </p:txBody>
        </p:sp>
      </p:grpSp>
      <p:cxnSp>
        <p:nvCxnSpPr>
          <p:cNvPr id="20" name="肘形连接符 19"/>
          <p:cNvCxnSpPr>
            <a:stCxn id="22" idx="3"/>
            <a:endCxn id="25" idx="1"/>
          </p:cNvCxnSpPr>
          <p:nvPr/>
        </p:nvCxnSpPr>
        <p:spPr>
          <a:xfrm rot="5400000" flipH="1" flipV="1">
            <a:off x="2737836" y="2029923"/>
            <a:ext cx="722084" cy="218551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2750388" y="2500237"/>
            <a:ext cx="525469" cy="507176"/>
            <a:chOff x="1082183" y="3090803"/>
            <a:chExt cx="700992" cy="676392"/>
          </a:xfrm>
          <a:solidFill>
            <a:srgbClr val="414455"/>
          </a:solidFill>
        </p:grpSpPr>
        <p:sp>
          <p:nvSpPr>
            <p:cNvPr id="22" name="六边形 21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93BA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3" name="文本框 72"/>
            <p:cNvSpPr txBox="1"/>
            <p:nvPr/>
          </p:nvSpPr>
          <p:spPr>
            <a:xfrm>
              <a:off x="1082183" y="3298193"/>
              <a:ext cx="700992" cy="287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208154" y="1203599"/>
            <a:ext cx="1059449" cy="1149113"/>
            <a:chOff x="1853741" y="1952625"/>
            <a:chExt cx="1413335" cy="876262"/>
          </a:xfrm>
          <a:solidFill>
            <a:schemeClr val="bg1">
              <a:lumMod val="85000"/>
            </a:schemeClr>
          </a:solidFill>
        </p:grpSpPr>
        <p:sp>
          <p:nvSpPr>
            <p:cNvPr id="25" name="矩形 24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25">
                <a:solidFill>
                  <a:srgbClr val="262626"/>
                </a:solidFill>
              </a:endParaRPr>
            </a:p>
          </p:txBody>
        </p:sp>
        <p:sp>
          <p:nvSpPr>
            <p:cNvPr id="26" name="文本框 75"/>
            <p:cNvSpPr txBox="1"/>
            <p:nvPr/>
          </p:nvSpPr>
          <p:spPr>
            <a:xfrm>
              <a:off x="1853742" y="1997872"/>
              <a:ext cx="1413334" cy="45765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825" dirty="0">
                  <a:solidFill>
                    <a:srgbClr val="262626"/>
                  </a:solidFill>
                </a:rPr>
                <a:t>在这里添加你的文字，图片也可以。在这里可以添加文字内容。</a:t>
              </a:r>
            </a:p>
          </p:txBody>
        </p:sp>
      </p:grpSp>
      <p:cxnSp>
        <p:nvCxnSpPr>
          <p:cNvPr id="27" name="肘形连接符 26"/>
          <p:cNvCxnSpPr>
            <a:stCxn id="29" idx="3"/>
            <a:endCxn id="32" idx="1"/>
          </p:cNvCxnSpPr>
          <p:nvPr/>
        </p:nvCxnSpPr>
        <p:spPr>
          <a:xfrm rot="5400000" flipH="1" flipV="1">
            <a:off x="4672124" y="2029925"/>
            <a:ext cx="722085" cy="218547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4644009" y="2500237"/>
            <a:ext cx="510796" cy="507176"/>
            <a:chOff x="1027931" y="3090803"/>
            <a:chExt cx="681417" cy="676392"/>
          </a:xfrm>
          <a:solidFill>
            <a:srgbClr val="414455"/>
          </a:solidFill>
        </p:grpSpPr>
        <p:sp>
          <p:nvSpPr>
            <p:cNvPr id="29" name="六边形 28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93BA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0" name="文本框 79"/>
            <p:cNvSpPr txBox="1"/>
            <p:nvPr/>
          </p:nvSpPr>
          <p:spPr>
            <a:xfrm>
              <a:off x="1027931" y="3298193"/>
              <a:ext cx="681417" cy="287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</a:t>
              </a:r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142440" y="1203599"/>
            <a:ext cx="1059449" cy="1149113"/>
            <a:chOff x="1853741" y="1952625"/>
            <a:chExt cx="1413335" cy="876262"/>
          </a:xfrm>
          <a:solidFill>
            <a:schemeClr val="bg1">
              <a:lumMod val="85000"/>
            </a:schemeClr>
          </a:solidFill>
        </p:grpSpPr>
        <p:sp>
          <p:nvSpPr>
            <p:cNvPr id="32" name="矩形 31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25">
                <a:solidFill>
                  <a:srgbClr val="262626"/>
                </a:solidFill>
              </a:endParaRPr>
            </a:p>
          </p:txBody>
        </p:sp>
        <p:sp>
          <p:nvSpPr>
            <p:cNvPr id="33" name="文本框 82"/>
            <p:cNvSpPr txBox="1"/>
            <p:nvPr/>
          </p:nvSpPr>
          <p:spPr>
            <a:xfrm>
              <a:off x="1853742" y="1997872"/>
              <a:ext cx="1413334" cy="45765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825" dirty="0">
                  <a:solidFill>
                    <a:srgbClr val="262626"/>
                  </a:solidFill>
                </a:rPr>
                <a:t>在这里添加你的文字，图片也可以。在这里可以添加文字内容。</a:t>
              </a:r>
            </a:p>
          </p:txBody>
        </p:sp>
      </p:grpSp>
      <p:cxnSp>
        <p:nvCxnSpPr>
          <p:cNvPr id="34" name="肘形连接符 33"/>
          <p:cNvCxnSpPr>
            <a:stCxn id="36" idx="3"/>
            <a:endCxn id="39" idx="1"/>
          </p:cNvCxnSpPr>
          <p:nvPr/>
        </p:nvCxnSpPr>
        <p:spPr>
          <a:xfrm rot="5400000" flipH="1" flipV="1">
            <a:off x="6606411" y="2029925"/>
            <a:ext cx="722084" cy="218547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/>
          <p:cNvGrpSpPr/>
          <p:nvPr/>
        </p:nvGrpSpPr>
        <p:grpSpPr>
          <a:xfrm>
            <a:off x="6587146" y="2500237"/>
            <a:ext cx="539779" cy="507176"/>
            <a:chOff x="1039738" y="3090803"/>
            <a:chExt cx="720080" cy="676392"/>
          </a:xfrm>
          <a:solidFill>
            <a:srgbClr val="414455"/>
          </a:solidFill>
        </p:grpSpPr>
        <p:sp>
          <p:nvSpPr>
            <p:cNvPr id="36" name="六边形 35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93BA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7" name="文本框 86"/>
            <p:cNvSpPr txBox="1"/>
            <p:nvPr/>
          </p:nvSpPr>
          <p:spPr>
            <a:xfrm>
              <a:off x="1039738" y="3298193"/>
              <a:ext cx="720080" cy="287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076727" y="1203599"/>
            <a:ext cx="1059449" cy="1149113"/>
            <a:chOff x="1853741" y="1952625"/>
            <a:chExt cx="1413335" cy="876262"/>
          </a:xfrm>
          <a:solidFill>
            <a:schemeClr val="bg1">
              <a:lumMod val="85000"/>
            </a:schemeClr>
          </a:solidFill>
        </p:grpSpPr>
        <p:sp>
          <p:nvSpPr>
            <p:cNvPr id="39" name="矩形 38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25">
                <a:solidFill>
                  <a:srgbClr val="262626"/>
                </a:solidFill>
              </a:endParaRPr>
            </a:p>
          </p:txBody>
        </p:sp>
        <p:sp>
          <p:nvSpPr>
            <p:cNvPr id="40" name="文本框 89"/>
            <p:cNvSpPr txBox="1"/>
            <p:nvPr/>
          </p:nvSpPr>
          <p:spPr>
            <a:xfrm>
              <a:off x="1853742" y="1997872"/>
              <a:ext cx="1413334" cy="45765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825" dirty="0">
                  <a:solidFill>
                    <a:srgbClr val="262626"/>
                  </a:solidFill>
                </a:rPr>
                <a:t>在这里添加你的文字，图片也可以。在这里可以添加文字内容。</a:t>
              </a:r>
            </a:p>
          </p:txBody>
        </p:sp>
      </p:grpSp>
      <p:cxnSp>
        <p:nvCxnSpPr>
          <p:cNvPr id="41" name="肘形连接符 40"/>
          <p:cNvCxnSpPr>
            <a:stCxn id="43" idx="0"/>
            <a:endCxn id="46" idx="1"/>
          </p:cNvCxnSpPr>
          <p:nvPr/>
        </p:nvCxnSpPr>
        <p:spPr>
          <a:xfrm rot="16200000" flipH="1">
            <a:off x="1697678" y="3332201"/>
            <a:ext cx="868116" cy="218547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组合 41"/>
          <p:cNvGrpSpPr/>
          <p:nvPr/>
        </p:nvGrpSpPr>
        <p:grpSpPr>
          <a:xfrm>
            <a:off x="1763689" y="2500237"/>
            <a:ext cx="525467" cy="507176"/>
            <a:chOff x="1056092" y="3090803"/>
            <a:chExt cx="700988" cy="676392"/>
          </a:xfrm>
          <a:solidFill>
            <a:srgbClr val="414455"/>
          </a:solidFill>
        </p:grpSpPr>
        <p:sp>
          <p:nvSpPr>
            <p:cNvPr id="43" name="六边形 42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93BA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4" name="文本框 93"/>
            <p:cNvSpPr txBox="1"/>
            <p:nvPr/>
          </p:nvSpPr>
          <p:spPr>
            <a:xfrm>
              <a:off x="1056092" y="3298193"/>
              <a:ext cx="700988" cy="287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241011" y="3280550"/>
            <a:ext cx="1059449" cy="1189962"/>
            <a:chOff x="1853741" y="1952625"/>
            <a:chExt cx="1413335" cy="876262"/>
          </a:xfrm>
          <a:solidFill>
            <a:schemeClr val="bg1">
              <a:lumMod val="85000"/>
            </a:schemeClr>
          </a:solidFill>
        </p:grpSpPr>
        <p:sp>
          <p:nvSpPr>
            <p:cNvPr id="46" name="矩形 45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25">
                <a:solidFill>
                  <a:srgbClr val="262626"/>
                </a:solidFill>
              </a:endParaRPr>
            </a:p>
          </p:txBody>
        </p:sp>
        <p:sp>
          <p:nvSpPr>
            <p:cNvPr id="47" name="文本框 96"/>
            <p:cNvSpPr txBox="1"/>
            <p:nvPr/>
          </p:nvSpPr>
          <p:spPr>
            <a:xfrm>
              <a:off x="1853742" y="1997872"/>
              <a:ext cx="1413334" cy="44194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825" dirty="0">
                  <a:solidFill>
                    <a:srgbClr val="262626"/>
                  </a:solidFill>
                </a:rPr>
                <a:t>在这里添加你的文字，图片也可以。在这里可以添加文字内容。</a:t>
              </a:r>
            </a:p>
          </p:txBody>
        </p:sp>
      </p:grpSp>
      <p:cxnSp>
        <p:nvCxnSpPr>
          <p:cNvPr id="48" name="肘形连接符 47"/>
          <p:cNvCxnSpPr>
            <a:stCxn id="50" idx="0"/>
            <a:endCxn id="53" idx="1"/>
          </p:cNvCxnSpPr>
          <p:nvPr/>
        </p:nvCxnSpPr>
        <p:spPr>
          <a:xfrm rot="16200000" flipH="1">
            <a:off x="3631962" y="3332199"/>
            <a:ext cx="868116" cy="218551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组合 48"/>
          <p:cNvGrpSpPr/>
          <p:nvPr/>
        </p:nvGrpSpPr>
        <p:grpSpPr>
          <a:xfrm>
            <a:off x="3707904" y="2500237"/>
            <a:ext cx="525467" cy="507176"/>
            <a:chOff x="1069340" y="3090803"/>
            <a:chExt cx="700989" cy="676392"/>
          </a:xfrm>
          <a:solidFill>
            <a:srgbClr val="414455"/>
          </a:solidFill>
        </p:grpSpPr>
        <p:sp>
          <p:nvSpPr>
            <p:cNvPr id="50" name="六边形 49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93BA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1" name="文本框 101"/>
            <p:cNvSpPr txBox="1"/>
            <p:nvPr/>
          </p:nvSpPr>
          <p:spPr>
            <a:xfrm>
              <a:off x="1069340" y="3298193"/>
              <a:ext cx="700989" cy="287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175297" y="3280550"/>
            <a:ext cx="1059449" cy="1189962"/>
            <a:chOff x="1853741" y="1952625"/>
            <a:chExt cx="1413335" cy="876262"/>
          </a:xfrm>
          <a:solidFill>
            <a:schemeClr val="bg1">
              <a:lumMod val="85000"/>
            </a:schemeClr>
          </a:solidFill>
        </p:grpSpPr>
        <p:sp>
          <p:nvSpPr>
            <p:cNvPr id="53" name="矩形 52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25">
                <a:solidFill>
                  <a:srgbClr val="262626"/>
                </a:solidFill>
              </a:endParaRPr>
            </a:p>
          </p:txBody>
        </p:sp>
        <p:sp>
          <p:nvSpPr>
            <p:cNvPr id="54" name="文本框 104"/>
            <p:cNvSpPr txBox="1"/>
            <p:nvPr/>
          </p:nvSpPr>
          <p:spPr>
            <a:xfrm>
              <a:off x="1853742" y="1997872"/>
              <a:ext cx="1413334" cy="44194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825" dirty="0">
                  <a:solidFill>
                    <a:srgbClr val="262626"/>
                  </a:solidFill>
                </a:rPr>
                <a:t>在这里添加你的文字，图片也可以。在这里可以添加文字内容。</a:t>
              </a:r>
            </a:p>
          </p:txBody>
        </p:sp>
      </p:grpSp>
      <p:cxnSp>
        <p:nvCxnSpPr>
          <p:cNvPr id="55" name="肘形连接符 54"/>
          <p:cNvCxnSpPr>
            <a:stCxn id="57" idx="0"/>
            <a:endCxn id="60" idx="1"/>
          </p:cNvCxnSpPr>
          <p:nvPr/>
        </p:nvCxnSpPr>
        <p:spPr>
          <a:xfrm rot="16200000" flipH="1">
            <a:off x="5566251" y="3332201"/>
            <a:ext cx="868116" cy="218548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组合 55"/>
          <p:cNvGrpSpPr/>
          <p:nvPr/>
        </p:nvGrpSpPr>
        <p:grpSpPr>
          <a:xfrm>
            <a:off x="5630710" y="2500237"/>
            <a:ext cx="525467" cy="507176"/>
            <a:chOff x="1054022" y="3090803"/>
            <a:chExt cx="700988" cy="676392"/>
          </a:xfrm>
          <a:solidFill>
            <a:srgbClr val="414455"/>
          </a:solidFill>
        </p:grpSpPr>
        <p:sp>
          <p:nvSpPr>
            <p:cNvPr id="57" name="六边形 56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93BA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8" name="文本框 108"/>
            <p:cNvSpPr txBox="1"/>
            <p:nvPr/>
          </p:nvSpPr>
          <p:spPr>
            <a:xfrm>
              <a:off x="1054022" y="3298193"/>
              <a:ext cx="700988" cy="287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109584" y="3280550"/>
            <a:ext cx="1059449" cy="1189962"/>
            <a:chOff x="1853741" y="1952625"/>
            <a:chExt cx="1413335" cy="876262"/>
          </a:xfrm>
          <a:solidFill>
            <a:schemeClr val="bg1">
              <a:lumMod val="85000"/>
            </a:schemeClr>
          </a:solidFill>
        </p:grpSpPr>
        <p:sp>
          <p:nvSpPr>
            <p:cNvPr id="60" name="矩形 59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25">
                <a:solidFill>
                  <a:srgbClr val="262626"/>
                </a:solidFill>
              </a:endParaRPr>
            </a:p>
          </p:txBody>
        </p:sp>
        <p:sp>
          <p:nvSpPr>
            <p:cNvPr id="61" name="文本框 111"/>
            <p:cNvSpPr txBox="1"/>
            <p:nvPr/>
          </p:nvSpPr>
          <p:spPr>
            <a:xfrm>
              <a:off x="1853742" y="1997872"/>
              <a:ext cx="1413334" cy="44194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825" dirty="0">
                  <a:solidFill>
                    <a:srgbClr val="262626"/>
                  </a:solidFill>
                </a:rPr>
                <a:t>在这里添加你的文字，图片也可以。在这里可以添加文字内容。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7558748" y="2500237"/>
            <a:ext cx="511355" cy="507176"/>
            <a:chOff x="1045689" y="3090803"/>
            <a:chExt cx="682162" cy="676392"/>
          </a:xfrm>
          <a:solidFill>
            <a:srgbClr val="414455"/>
          </a:solidFill>
        </p:grpSpPr>
        <p:sp>
          <p:nvSpPr>
            <p:cNvPr id="63" name="六边形 62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93BA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4" name="文本框 114"/>
            <p:cNvSpPr txBox="1"/>
            <p:nvPr/>
          </p:nvSpPr>
          <p:spPr>
            <a:xfrm>
              <a:off x="1045689" y="3298193"/>
              <a:ext cx="682162" cy="287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sp>
        <p:nvSpPr>
          <p:cNvPr id="66" name="文本框 65"/>
          <p:cNvSpPr txBox="1"/>
          <p:nvPr/>
        </p:nvSpPr>
        <p:spPr>
          <a:xfrm>
            <a:off x="676458" y="271506"/>
            <a:ext cx="38485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kumimoji="1" sz="2800" b="1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zh-CN" altLang="en-US" sz="2100" dirty="0"/>
              <a:t>相关相关标题文字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103835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 tmFilter="0, 0; .2, .5; .8, .5; 1, 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250" autoRev="1" fill="hold"/>
                                        <p:tgtEl>
                                          <p:spTgt spid="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47"/>
          <p:cNvSpPr>
            <a:spLocks noChangeArrowheads="1"/>
          </p:cNvSpPr>
          <p:nvPr/>
        </p:nvSpPr>
        <p:spPr bwMode="auto">
          <a:xfrm>
            <a:off x="1369146" y="4382971"/>
            <a:ext cx="6700870" cy="42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6" rIns="68571" bIns="3428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在此录入上述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31" name="Oval 4"/>
          <p:cNvSpPr/>
          <p:nvPr/>
        </p:nvSpPr>
        <p:spPr>
          <a:xfrm>
            <a:off x="5066405" y="968666"/>
            <a:ext cx="780672" cy="785436"/>
          </a:xfrm>
          <a:prstGeom prst="ellipse">
            <a:avLst/>
          </a:prstGeom>
          <a:solidFill>
            <a:srgbClr val="207B8C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endParaRPr lang="en-US" sz="8775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2" name="Oval 5"/>
          <p:cNvSpPr/>
          <p:nvPr/>
        </p:nvSpPr>
        <p:spPr>
          <a:xfrm>
            <a:off x="3715469" y="968666"/>
            <a:ext cx="780672" cy="785436"/>
          </a:xfrm>
          <a:prstGeom prst="ellipse">
            <a:avLst/>
          </a:prstGeom>
          <a:solidFill>
            <a:srgbClr val="93BAA7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endParaRPr lang="en-US" sz="8775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3" name="Rectangle 9"/>
          <p:cNvSpPr/>
          <p:nvPr/>
        </p:nvSpPr>
        <p:spPr>
          <a:xfrm>
            <a:off x="5140429" y="2546500"/>
            <a:ext cx="1628485" cy="282326"/>
          </a:xfrm>
          <a:prstGeom prst="rect">
            <a:avLst/>
          </a:prstGeom>
          <a:solidFill>
            <a:srgbClr val="207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endParaRPr lang="en-US" sz="1875">
              <a:latin typeface="+mj-ea"/>
              <a:ea typeface="+mj-ea"/>
            </a:endParaRPr>
          </a:p>
        </p:txBody>
      </p:sp>
      <p:sp>
        <p:nvSpPr>
          <p:cNvPr id="34" name="Text Box 10"/>
          <p:cNvSpPr txBox="1">
            <a:spLocks noChangeArrowheads="1"/>
          </p:cNvSpPr>
          <p:nvPr/>
        </p:nvSpPr>
        <p:spPr bwMode="auto">
          <a:xfrm>
            <a:off x="5214450" y="2586642"/>
            <a:ext cx="666198" cy="202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19" tIns="22859" rIns="45719" bIns="22859" anchor="ctr">
            <a:spAutoFit/>
          </a:bodyPr>
          <a:lstStyle/>
          <a:p>
            <a:pPr defTabSz="1088178"/>
            <a:r>
              <a:rPr lang="en-US" sz="1013" b="1" dirty="0">
                <a:solidFill>
                  <a:schemeClr val="bg1"/>
                </a:solidFill>
                <a:latin typeface="+mj-ea"/>
                <a:ea typeface="+mj-ea"/>
                <a:cs typeface="Open Sans" pitchFamily="34" charset="0"/>
              </a:rPr>
              <a:t>58%</a:t>
            </a:r>
            <a:endParaRPr lang="en-US" sz="975" dirty="0">
              <a:solidFill>
                <a:schemeClr val="bg1"/>
              </a:solidFill>
              <a:latin typeface="+mj-ea"/>
              <a:ea typeface="+mj-ea"/>
              <a:cs typeface="Open Sans" pitchFamily="34" charset="0"/>
            </a:endParaRPr>
          </a:p>
        </p:txBody>
      </p:sp>
      <p:sp>
        <p:nvSpPr>
          <p:cNvPr id="35" name="Rectangle 13"/>
          <p:cNvSpPr/>
          <p:nvPr/>
        </p:nvSpPr>
        <p:spPr>
          <a:xfrm>
            <a:off x="5140429" y="2895406"/>
            <a:ext cx="2220662" cy="282326"/>
          </a:xfrm>
          <a:prstGeom prst="rect">
            <a:avLst/>
          </a:prstGeom>
          <a:solidFill>
            <a:srgbClr val="207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endParaRPr lang="en-US" sz="1875">
              <a:latin typeface="+mj-ea"/>
              <a:ea typeface="+mj-ea"/>
            </a:endParaRPr>
          </a:p>
        </p:txBody>
      </p:sp>
      <p:sp>
        <p:nvSpPr>
          <p:cNvPr id="36" name="Text Box 10"/>
          <p:cNvSpPr txBox="1">
            <a:spLocks noChangeArrowheads="1"/>
          </p:cNvSpPr>
          <p:nvPr/>
        </p:nvSpPr>
        <p:spPr bwMode="auto">
          <a:xfrm>
            <a:off x="5214450" y="2912248"/>
            <a:ext cx="666198" cy="202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19" tIns="22859" rIns="45719" bIns="22859">
            <a:spAutoFit/>
          </a:bodyPr>
          <a:lstStyle/>
          <a:p>
            <a:pPr defTabSz="1088178"/>
            <a:r>
              <a:rPr lang="en-US" sz="1013" b="1">
                <a:solidFill>
                  <a:schemeClr val="bg1"/>
                </a:solidFill>
                <a:latin typeface="+mj-ea"/>
                <a:ea typeface="+mj-ea"/>
                <a:cs typeface="Open Sans" pitchFamily="34" charset="0"/>
              </a:rPr>
              <a:t>72%</a:t>
            </a:r>
            <a:endParaRPr lang="en-US" sz="975">
              <a:solidFill>
                <a:schemeClr val="bg1"/>
              </a:solidFill>
              <a:latin typeface="+mj-ea"/>
              <a:ea typeface="+mj-ea"/>
              <a:cs typeface="Open Sans" pitchFamily="34" charset="0"/>
            </a:endParaRPr>
          </a:p>
        </p:txBody>
      </p:sp>
      <p:sp>
        <p:nvSpPr>
          <p:cNvPr id="37" name="Rectangle 15"/>
          <p:cNvSpPr/>
          <p:nvPr/>
        </p:nvSpPr>
        <p:spPr>
          <a:xfrm>
            <a:off x="5140427" y="3244312"/>
            <a:ext cx="2199784" cy="282326"/>
          </a:xfrm>
          <a:prstGeom prst="rect">
            <a:avLst/>
          </a:prstGeom>
          <a:solidFill>
            <a:srgbClr val="207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endParaRPr lang="en-US" sz="1875">
              <a:latin typeface="+mj-ea"/>
              <a:ea typeface="+mj-ea"/>
            </a:endParaRPr>
          </a:p>
        </p:txBody>
      </p:sp>
      <p:sp>
        <p:nvSpPr>
          <p:cNvPr id="38" name="Text Box 10"/>
          <p:cNvSpPr txBox="1">
            <a:spLocks noChangeArrowheads="1"/>
          </p:cNvSpPr>
          <p:nvPr/>
        </p:nvSpPr>
        <p:spPr bwMode="auto">
          <a:xfrm>
            <a:off x="5214450" y="3260221"/>
            <a:ext cx="666198" cy="202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19" tIns="22859" rIns="45719" bIns="22859">
            <a:spAutoFit/>
          </a:bodyPr>
          <a:lstStyle/>
          <a:p>
            <a:pPr defTabSz="1088178"/>
            <a:r>
              <a:rPr lang="en-US" sz="1013" b="1">
                <a:solidFill>
                  <a:schemeClr val="bg1"/>
                </a:solidFill>
                <a:latin typeface="+mj-ea"/>
                <a:ea typeface="+mj-ea"/>
                <a:cs typeface="Open Sans" pitchFamily="34" charset="0"/>
              </a:rPr>
              <a:t>70%</a:t>
            </a:r>
            <a:endParaRPr lang="en-US" sz="975">
              <a:solidFill>
                <a:schemeClr val="bg1"/>
              </a:solidFill>
              <a:latin typeface="+mj-ea"/>
              <a:ea typeface="+mj-ea"/>
              <a:cs typeface="Open Sans" pitchFamily="34" charset="0"/>
            </a:endParaRPr>
          </a:p>
        </p:txBody>
      </p:sp>
      <p:sp>
        <p:nvSpPr>
          <p:cNvPr id="39" name="Rectangle 17"/>
          <p:cNvSpPr/>
          <p:nvPr/>
        </p:nvSpPr>
        <p:spPr>
          <a:xfrm>
            <a:off x="5140427" y="3593215"/>
            <a:ext cx="2072618" cy="282326"/>
          </a:xfrm>
          <a:prstGeom prst="rect">
            <a:avLst/>
          </a:prstGeom>
          <a:solidFill>
            <a:srgbClr val="207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endParaRPr lang="en-US" sz="1875">
              <a:latin typeface="+mj-ea"/>
              <a:ea typeface="+mj-ea"/>
            </a:endParaRPr>
          </a:p>
        </p:txBody>
      </p:sp>
      <p:sp>
        <p:nvSpPr>
          <p:cNvPr id="40" name="Text Box 10"/>
          <p:cNvSpPr txBox="1">
            <a:spLocks noChangeArrowheads="1"/>
          </p:cNvSpPr>
          <p:nvPr/>
        </p:nvSpPr>
        <p:spPr bwMode="auto">
          <a:xfrm>
            <a:off x="5214450" y="3608194"/>
            <a:ext cx="666198" cy="202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19" tIns="22859" rIns="45719" bIns="22859">
            <a:spAutoFit/>
          </a:bodyPr>
          <a:lstStyle/>
          <a:p>
            <a:pPr defTabSz="1088178"/>
            <a:r>
              <a:rPr lang="en-US" sz="1013" b="1">
                <a:solidFill>
                  <a:schemeClr val="bg1"/>
                </a:solidFill>
                <a:latin typeface="+mj-ea"/>
                <a:ea typeface="+mj-ea"/>
                <a:cs typeface="Open Sans" pitchFamily="34" charset="0"/>
              </a:rPr>
              <a:t>67%</a:t>
            </a:r>
            <a:endParaRPr lang="en-US" sz="975">
              <a:solidFill>
                <a:schemeClr val="bg1"/>
              </a:solidFill>
              <a:latin typeface="+mj-ea"/>
              <a:ea typeface="+mj-ea"/>
              <a:cs typeface="Open Sans" pitchFamily="34" charset="0"/>
            </a:endParaRPr>
          </a:p>
        </p:txBody>
      </p:sp>
      <p:sp>
        <p:nvSpPr>
          <p:cNvPr id="41" name="Rectangle 19"/>
          <p:cNvSpPr/>
          <p:nvPr/>
        </p:nvSpPr>
        <p:spPr>
          <a:xfrm>
            <a:off x="5140428" y="3942120"/>
            <a:ext cx="1258376" cy="282326"/>
          </a:xfrm>
          <a:prstGeom prst="rect">
            <a:avLst/>
          </a:prstGeom>
          <a:solidFill>
            <a:srgbClr val="207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endParaRPr lang="en-US" sz="1875">
              <a:latin typeface="+mj-ea"/>
              <a:ea typeface="+mj-ea"/>
            </a:endParaRPr>
          </a:p>
        </p:txBody>
      </p:sp>
      <p:sp>
        <p:nvSpPr>
          <p:cNvPr id="42" name="Text Box 10"/>
          <p:cNvSpPr txBox="1">
            <a:spLocks noChangeArrowheads="1"/>
          </p:cNvSpPr>
          <p:nvPr/>
        </p:nvSpPr>
        <p:spPr bwMode="auto">
          <a:xfrm>
            <a:off x="5214450" y="3956168"/>
            <a:ext cx="666198" cy="202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19" tIns="22859" rIns="45719" bIns="22859">
            <a:spAutoFit/>
          </a:bodyPr>
          <a:lstStyle/>
          <a:p>
            <a:pPr defTabSz="1088178"/>
            <a:r>
              <a:rPr lang="en-US" sz="1013" b="1">
                <a:solidFill>
                  <a:schemeClr val="bg1"/>
                </a:solidFill>
                <a:latin typeface="+mj-ea"/>
                <a:ea typeface="+mj-ea"/>
                <a:cs typeface="Open Sans" pitchFamily="34" charset="0"/>
              </a:rPr>
              <a:t>39%</a:t>
            </a:r>
            <a:endParaRPr lang="en-US" sz="975">
              <a:solidFill>
                <a:schemeClr val="bg1"/>
              </a:solidFill>
              <a:latin typeface="+mj-ea"/>
              <a:ea typeface="+mj-ea"/>
              <a:cs typeface="Open Sans" pitchFamily="34" charset="0"/>
            </a:endParaRPr>
          </a:p>
        </p:txBody>
      </p:sp>
      <p:sp>
        <p:nvSpPr>
          <p:cNvPr id="43" name="Rectangle 21"/>
          <p:cNvSpPr/>
          <p:nvPr/>
        </p:nvSpPr>
        <p:spPr>
          <a:xfrm>
            <a:off x="2798571" y="2546500"/>
            <a:ext cx="1628485" cy="282326"/>
          </a:xfrm>
          <a:prstGeom prst="rect">
            <a:avLst/>
          </a:prstGeom>
          <a:solidFill>
            <a:srgbClr val="93B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endParaRPr lang="en-US" sz="1875">
              <a:latin typeface="+mj-ea"/>
              <a:ea typeface="+mj-ea"/>
            </a:endParaRPr>
          </a:p>
        </p:txBody>
      </p:sp>
      <p:sp>
        <p:nvSpPr>
          <p:cNvPr id="44" name="Text Box 10"/>
          <p:cNvSpPr txBox="1">
            <a:spLocks noChangeArrowheads="1"/>
          </p:cNvSpPr>
          <p:nvPr/>
        </p:nvSpPr>
        <p:spPr bwMode="auto">
          <a:xfrm>
            <a:off x="3696113" y="2586642"/>
            <a:ext cx="666198" cy="202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19" tIns="22859" rIns="45719" bIns="22859" anchor="ctr">
            <a:spAutoFit/>
          </a:bodyPr>
          <a:lstStyle/>
          <a:p>
            <a:pPr algn="r" defTabSz="1088178"/>
            <a:r>
              <a:rPr lang="en-US" sz="1013" b="1" dirty="0">
                <a:solidFill>
                  <a:schemeClr val="bg1"/>
                </a:solidFill>
                <a:latin typeface="+mj-ea"/>
                <a:ea typeface="+mj-ea"/>
                <a:cs typeface="Open Sans" pitchFamily="34" charset="0"/>
              </a:rPr>
              <a:t>55%</a:t>
            </a:r>
            <a:endParaRPr lang="en-US" sz="975" dirty="0">
              <a:solidFill>
                <a:schemeClr val="bg1"/>
              </a:solidFill>
              <a:latin typeface="+mj-ea"/>
              <a:ea typeface="+mj-ea"/>
              <a:cs typeface="Open Sans" pitchFamily="34" charset="0"/>
            </a:endParaRPr>
          </a:p>
        </p:txBody>
      </p:sp>
      <p:sp>
        <p:nvSpPr>
          <p:cNvPr id="45" name="Rectangle 23"/>
          <p:cNvSpPr/>
          <p:nvPr/>
        </p:nvSpPr>
        <p:spPr>
          <a:xfrm>
            <a:off x="2206393" y="2895406"/>
            <a:ext cx="2220662" cy="282326"/>
          </a:xfrm>
          <a:prstGeom prst="rect">
            <a:avLst/>
          </a:prstGeom>
          <a:solidFill>
            <a:srgbClr val="93B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endParaRPr lang="en-US" sz="1875">
              <a:latin typeface="+mj-ea"/>
              <a:ea typeface="+mj-ea"/>
            </a:endParaRPr>
          </a:p>
        </p:txBody>
      </p:sp>
      <p:sp>
        <p:nvSpPr>
          <p:cNvPr id="46" name="Text Box 10"/>
          <p:cNvSpPr txBox="1">
            <a:spLocks noChangeArrowheads="1"/>
          </p:cNvSpPr>
          <p:nvPr/>
        </p:nvSpPr>
        <p:spPr bwMode="auto">
          <a:xfrm>
            <a:off x="3696113" y="2912248"/>
            <a:ext cx="666198" cy="202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19" tIns="22859" rIns="45719" bIns="22859">
            <a:spAutoFit/>
          </a:bodyPr>
          <a:lstStyle/>
          <a:p>
            <a:pPr algn="r" defTabSz="1088178"/>
            <a:r>
              <a:rPr lang="en-US" sz="1013" b="1" dirty="0">
                <a:solidFill>
                  <a:schemeClr val="bg1"/>
                </a:solidFill>
                <a:latin typeface="+mj-ea"/>
                <a:ea typeface="+mj-ea"/>
                <a:cs typeface="Open Sans" pitchFamily="34" charset="0"/>
              </a:rPr>
              <a:t>69%</a:t>
            </a:r>
            <a:endParaRPr lang="en-US" sz="975" dirty="0">
              <a:solidFill>
                <a:schemeClr val="bg1"/>
              </a:solidFill>
              <a:latin typeface="+mj-ea"/>
              <a:ea typeface="+mj-ea"/>
              <a:cs typeface="Open Sans" pitchFamily="34" charset="0"/>
            </a:endParaRPr>
          </a:p>
        </p:txBody>
      </p:sp>
      <p:sp>
        <p:nvSpPr>
          <p:cNvPr id="47" name="Rectangle 25"/>
          <p:cNvSpPr/>
          <p:nvPr/>
        </p:nvSpPr>
        <p:spPr>
          <a:xfrm>
            <a:off x="1836283" y="3244312"/>
            <a:ext cx="2590772" cy="282326"/>
          </a:xfrm>
          <a:prstGeom prst="rect">
            <a:avLst/>
          </a:prstGeom>
          <a:solidFill>
            <a:srgbClr val="93B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endParaRPr lang="en-US" sz="1875">
              <a:latin typeface="+mj-ea"/>
              <a:ea typeface="+mj-ea"/>
            </a:endParaRPr>
          </a:p>
        </p:txBody>
      </p:sp>
      <p:sp>
        <p:nvSpPr>
          <p:cNvPr id="48" name="Text Box 10"/>
          <p:cNvSpPr txBox="1">
            <a:spLocks noChangeArrowheads="1"/>
          </p:cNvSpPr>
          <p:nvPr/>
        </p:nvSpPr>
        <p:spPr bwMode="auto">
          <a:xfrm>
            <a:off x="3696113" y="3260221"/>
            <a:ext cx="666198" cy="202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19" tIns="22859" rIns="45719" bIns="22859">
            <a:spAutoFit/>
          </a:bodyPr>
          <a:lstStyle/>
          <a:p>
            <a:pPr algn="r" defTabSz="1088178"/>
            <a:r>
              <a:rPr lang="en-US" sz="1013" b="1">
                <a:solidFill>
                  <a:schemeClr val="bg1"/>
                </a:solidFill>
                <a:latin typeface="+mj-ea"/>
                <a:ea typeface="+mj-ea"/>
                <a:cs typeface="Open Sans" pitchFamily="34" charset="0"/>
              </a:rPr>
              <a:t>83%</a:t>
            </a:r>
            <a:endParaRPr lang="en-US" sz="975">
              <a:solidFill>
                <a:schemeClr val="bg1"/>
              </a:solidFill>
              <a:latin typeface="+mj-ea"/>
              <a:ea typeface="+mj-ea"/>
              <a:cs typeface="Open Sans" pitchFamily="34" charset="0"/>
            </a:endParaRPr>
          </a:p>
        </p:txBody>
      </p:sp>
      <p:sp>
        <p:nvSpPr>
          <p:cNvPr id="49" name="Rectangle 27"/>
          <p:cNvSpPr/>
          <p:nvPr/>
        </p:nvSpPr>
        <p:spPr>
          <a:xfrm>
            <a:off x="2354437" y="3593215"/>
            <a:ext cx="2072618" cy="282326"/>
          </a:xfrm>
          <a:prstGeom prst="rect">
            <a:avLst/>
          </a:prstGeom>
          <a:solidFill>
            <a:srgbClr val="93B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endParaRPr lang="en-US" sz="1875">
              <a:latin typeface="+mj-ea"/>
              <a:ea typeface="+mj-ea"/>
            </a:endParaRPr>
          </a:p>
        </p:txBody>
      </p:sp>
      <p:sp>
        <p:nvSpPr>
          <p:cNvPr id="50" name="Text Box 10"/>
          <p:cNvSpPr txBox="1">
            <a:spLocks noChangeArrowheads="1"/>
          </p:cNvSpPr>
          <p:nvPr/>
        </p:nvSpPr>
        <p:spPr bwMode="auto">
          <a:xfrm>
            <a:off x="3696113" y="3608194"/>
            <a:ext cx="666198" cy="202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19" tIns="22859" rIns="45719" bIns="22859">
            <a:spAutoFit/>
          </a:bodyPr>
          <a:lstStyle/>
          <a:p>
            <a:pPr algn="r" defTabSz="1088178"/>
            <a:r>
              <a:rPr lang="en-US" sz="1013" b="1">
                <a:solidFill>
                  <a:schemeClr val="bg1"/>
                </a:solidFill>
                <a:latin typeface="+mj-ea"/>
                <a:ea typeface="+mj-ea"/>
                <a:cs typeface="Open Sans" pitchFamily="34" charset="0"/>
              </a:rPr>
              <a:t>68%</a:t>
            </a:r>
            <a:endParaRPr lang="en-US" sz="975">
              <a:solidFill>
                <a:schemeClr val="bg1"/>
              </a:solidFill>
              <a:latin typeface="+mj-ea"/>
              <a:ea typeface="+mj-ea"/>
              <a:cs typeface="Open Sans" pitchFamily="34" charset="0"/>
            </a:endParaRPr>
          </a:p>
        </p:txBody>
      </p:sp>
      <p:sp>
        <p:nvSpPr>
          <p:cNvPr id="51" name="Rectangle 29"/>
          <p:cNvSpPr/>
          <p:nvPr/>
        </p:nvSpPr>
        <p:spPr>
          <a:xfrm>
            <a:off x="2798571" y="3942120"/>
            <a:ext cx="1628485" cy="282326"/>
          </a:xfrm>
          <a:prstGeom prst="rect">
            <a:avLst/>
          </a:prstGeom>
          <a:solidFill>
            <a:srgbClr val="93B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endParaRPr lang="en-US" sz="1875">
              <a:latin typeface="+mj-ea"/>
              <a:ea typeface="+mj-ea"/>
            </a:endParaRPr>
          </a:p>
        </p:txBody>
      </p:sp>
      <p:sp>
        <p:nvSpPr>
          <p:cNvPr id="52" name="Text Box 10"/>
          <p:cNvSpPr txBox="1">
            <a:spLocks noChangeArrowheads="1"/>
          </p:cNvSpPr>
          <p:nvPr/>
        </p:nvSpPr>
        <p:spPr bwMode="auto">
          <a:xfrm>
            <a:off x="3696113" y="3956168"/>
            <a:ext cx="666198" cy="202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19" tIns="22859" rIns="45719" bIns="22859">
            <a:spAutoFit/>
          </a:bodyPr>
          <a:lstStyle/>
          <a:p>
            <a:pPr algn="r" defTabSz="1088178"/>
            <a:r>
              <a:rPr lang="en-US" sz="1013" b="1" dirty="0">
                <a:solidFill>
                  <a:schemeClr val="bg1"/>
                </a:solidFill>
                <a:latin typeface="+mj-ea"/>
                <a:ea typeface="+mj-ea"/>
                <a:cs typeface="Open Sans" pitchFamily="34" charset="0"/>
              </a:rPr>
              <a:t>68%</a:t>
            </a:r>
            <a:endParaRPr lang="en-US" sz="975" dirty="0">
              <a:solidFill>
                <a:schemeClr val="bg1"/>
              </a:solidFill>
              <a:latin typeface="+mj-ea"/>
              <a:ea typeface="+mj-ea"/>
              <a:cs typeface="Open Sans" pitchFamily="34" charset="0"/>
            </a:endParaRPr>
          </a:p>
        </p:txBody>
      </p:sp>
      <p:sp>
        <p:nvSpPr>
          <p:cNvPr id="53" name="Freeform 45"/>
          <p:cNvSpPr>
            <a:spLocks noEditPoints="1"/>
          </p:cNvSpPr>
          <p:nvPr/>
        </p:nvSpPr>
        <p:spPr bwMode="auto">
          <a:xfrm>
            <a:off x="3919402" y="1123981"/>
            <a:ext cx="351545" cy="453536"/>
          </a:xfrm>
          <a:custGeom>
            <a:avLst/>
            <a:gdLst>
              <a:gd name="T0" fmla="*/ 104 w 109"/>
              <a:gd name="T1" fmla="*/ 67 h 141"/>
              <a:gd name="T2" fmla="*/ 96 w 109"/>
              <a:gd name="T3" fmla="*/ 67 h 141"/>
              <a:gd name="T4" fmla="*/ 96 w 109"/>
              <a:gd name="T5" fmla="*/ 44 h 141"/>
              <a:gd name="T6" fmla="*/ 84 w 109"/>
              <a:gd name="T7" fmla="*/ 13 h 141"/>
              <a:gd name="T8" fmla="*/ 55 w 109"/>
              <a:gd name="T9" fmla="*/ 0 h 141"/>
              <a:gd name="T10" fmla="*/ 25 w 109"/>
              <a:gd name="T11" fmla="*/ 13 h 141"/>
              <a:gd name="T12" fmla="*/ 13 w 109"/>
              <a:gd name="T13" fmla="*/ 44 h 141"/>
              <a:gd name="T14" fmla="*/ 13 w 109"/>
              <a:gd name="T15" fmla="*/ 67 h 141"/>
              <a:gd name="T16" fmla="*/ 6 w 109"/>
              <a:gd name="T17" fmla="*/ 67 h 141"/>
              <a:gd name="T18" fmla="*/ 0 w 109"/>
              <a:gd name="T19" fmla="*/ 73 h 141"/>
              <a:gd name="T20" fmla="*/ 0 w 109"/>
              <a:gd name="T21" fmla="*/ 136 h 141"/>
              <a:gd name="T22" fmla="*/ 6 w 109"/>
              <a:gd name="T23" fmla="*/ 141 h 141"/>
              <a:gd name="T24" fmla="*/ 104 w 109"/>
              <a:gd name="T25" fmla="*/ 141 h 141"/>
              <a:gd name="T26" fmla="*/ 109 w 109"/>
              <a:gd name="T27" fmla="*/ 136 h 141"/>
              <a:gd name="T28" fmla="*/ 109 w 109"/>
              <a:gd name="T29" fmla="*/ 73 h 141"/>
              <a:gd name="T30" fmla="*/ 104 w 109"/>
              <a:gd name="T31" fmla="*/ 67 h 141"/>
              <a:gd name="T32" fmla="*/ 67 w 109"/>
              <a:gd name="T33" fmla="*/ 124 h 141"/>
              <a:gd name="T34" fmla="*/ 55 w 109"/>
              <a:gd name="T35" fmla="*/ 136 h 141"/>
              <a:gd name="T36" fmla="*/ 43 w 109"/>
              <a:gd name="T37" fmla="*/ 124 h 141"/>
              <a:gd name="T38" fmla="*/ 43 w 109"/>
              <a:gd name="T39" fmla="*/ 102 h 141"/>
              <a:gd name="T40" fmla="*/ 55 w 109"/>
              <a:gd name="T41" fmla="*/ 90 h 141"/>
              <a:gd name="T42" fmla="*/ 67 w 109"/>
              <a:gd name="T43" fmla="*/ 102 h 141"/>
              <a:gd name="T44" fmla="*/ 67 w 109"/>
              <a:gd name="T45" fmla="*/ 124 h 141"/>
              <a:gd name="T46" fmla="*/ 77 w 109"/>
              <a:gd name="T47" fmla="*/ 67 h 141"/>
              <a:gd name="T48" fmla="*/ 33 w 109"/>
              <a:gd name="T49" fmla="*/ 67 h 141"/>
              <a:gd name="T50" fmla="*/ 33 w 109"/>
              <a:gd name="T51" fmla="*/ 44 h 141"/>
              <a:gd name="T52" fmla="*/ 39 w 109"/>
              <a:gd name="T53" fmla="*/ 26 h 141"/>
              <a:gd name="T54" fmla="*/ 55 w 109"/>
              <a:gd name="T55" fmla="*/ 19 h 141"/>
              <a:gd name="T56" fmla="*/ 70 w 109"/>
              <a:gd name="T57" fmla="*/ 26 h 141"/>
              <a:gd name="T58" fmla="*/ 77 w 109"/>
              <a:gd name="T59" fmla="*/ 44 h 141"/>
              <a:gd name="T60" fmla="*/ 77 w 109"/>
              <a:gd name="T61" fmla="*/ 67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9" h="141">
                <a:moveTo>
                  <a:pt x="104" y="67"/>
                </a:moveTo>
                <a:cubicBezTo>
                  <a:pt x="96" y="67"/>
                  <a:pt x="96" y="67"/>
                  <a:pt x="96" y="67"/>
                </a:cubicBezTo>
                <a:cubicBezTo>
                  <a:pt x="96" y="44"/>
                  <a:pt x="96" y="44"/>
                  <a:pt x="96" y="44"/>
                </a:cubicBezTo>
                <a:cubicBezTo>
                  <a:pt x="96" y="32"/>
                  <a:pt x="92" y="21"/>
                  <a:pt x="84" y="13"/>
                </a:cubicBezTo>
                <a:cubicBezTo>
                  <a:pt x="77" y="5"/>
                  <a:pt x="66" y="0"/>
                  <a:pt x="55" y="0"/>
                </a:cubicBezTo>
                <a:cubicBezTo>
                  <a:pt x="43" y="0"/>
                  <a:pt x="32" y="5"/>
                  <a:pt x="25" y="13"/>
                </a:cubicBezTo>
                <a:cubicBezTo>
                  <a:pt x="18" y="21"/>
                  <a:pt x="13" y="32"/>
                  <a:pt x="13" y="44"/>
                </a:cubicBezTo>
                <a:cubicBezTo>
                  <a:pt x="13" y="67"/>
                  <a:pt x="13" y="67"/>
                  <a:pt x="13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3" y="67"/>
                  <a:pt x="0" y="70"/>
                  <a:pt x="0" y="73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39"/>
                  <a:pt x="3" y="141"/>
                  <a:pt x="6" y="141"/>
                </a:cubicBezTo>
                <a:cubicBezTo>
                  <a:pt x="104" y="141"/>
                  <a:pt x="104" y="141"/>
                  <a:pt x="104" y="141"/>
                </a:cubicBezTo>
                <a:cubicBezTo>
                  <a:pt x="107" y="141"/>
                  <a:pt x="109" y="139"/>
                  <a:pt x="109" y="136"/>
                </a:cubicBezTo>
                <a:cubicBezTo>
                  <a:pt x="109" y="73"/>
                  <a:pt x="109" y="73"/>
                  <a:pt x="109" y="73"/>
                </a:cubicBezTo>
                <a:cubicBezTo>
                  <a:pt x="109" y="70"/>
                  <a:pt x="107" y="67"/>
                  <a:pt x="104" y="67"/>
                </a:cubicBezTo>
                <a:close/>
                <a:moveTo>
                  <a:pt x="67" y="124"/>
                </a:moveTo>
                <a:cubicBezTo>
                  <a:pt x="67" y="130"/>
                  <a:pt x="61" y="136"/>
                  <a:pt x="55" y="136"/>
                </a:cubicBezTo>
                <a:cubicBezTo>
                  <a:pt x="48" y="136"/>
                  <a:pt x="43" y="130"/>
                  <a:pt x="43" y="124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43" y="95"/>
                  <a:pt x="48" y="90"/>
                  <a:pt x="55" y="90"/>
                </a:cubicBezTo>
                <a:cubicBezTo>
                  <a:pt x="61" y="90"/>
                  <a:pt x="67" y="95"/>
                  <a:pt x="67" y="102"/>
                </a:cubicBezTo>
                <a:lnTo>
                  <a:pt x="67" y="124"/>
                </a:lnTo>
                <a:close/>
                <a:moveTo>
                  <a:pt x="77" y="67"/>
                </a:moveTo>
                <a:cubicBezTo>
                  <a:pt x="33" y="67"/>
                  <a:pt x="33" y="67"/>
                  <a:pt x="33" y="67"/>
                </a:cubicBezTo>
                <a:cubicBezTo>
                  <a:pt x="33" y="44"/>
                  <a:pt x="33" y="44"/>
                  <a:pt x="33" y="44"/>
                </a:cubicBezTo>
                <a:cubicBezTo>
                  <a:pt x="33" y="37"/>
                  <a:pt x="35" y="31"/>
                  <a:pt x="39" y="26"/>
                </a:cubicBezTo>
                <a:cubicBezTo>
                  <a:pt x="44" y="22"/>
                  <a:pt x="49" y="19"/>
                  <a:pt x="55" y="19"/>
                </a:cubicBezTo>
                <a:cubicBezTo>
                  <a:pt x="61" y="19"/>
                  <a:pt x="66" y="22"/>
                  <a:pt x="70" y="26"/>
                </a:cubicBezTo>
                <a:cubicBezTo>
                  <a:pt x="74" y="31"/>
                  <a:pt x="77" y="37"/>
                  <a:pt x="77" y="44"/>
                </a:cubicBezTo>
                <a:lnTo>
                  <a:pt x="77" y="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endParaRPr lang="en-US" sz="1875">
              <a:latin typeface="+mj-ea"/>
              <a:ea typeface="+mj-ea"/>
            </a:endParaRPr>
          </a:p>
        </p:txBody>
      </p:sp>
      <p:grpSp>
        <p:nvGrpSpPr>
          <p:cNvPr id="54" name="Group 32"/>
          <p:cNvGrpSpPr/>
          <p:nvPr/>
        </p:nvGrpSpPr>
        <p:grpSpPr>
          <a:xfrm>
            <a:off x="5226400" y="1134616"/>
            <a:ext cx="460684" cy="453536"/>
            <a:chOff x="1587575" y="2265358"/>
            <a:chExt cx="314468" cy="309477"/>
          </a:xfrm>
          <a:solidFill>
            <a:schemeClr val="bg1"/>
          </a:solidFill>
        </p:grpSpPr>
        <p:sp>
          <p:nvSpPr>
            <p:cNvPr id="55" name="Freeform 59"/>
            <p:cNvSpPr>
              <a:spLocks noEditPoints="1"/>
            </p:cNvSpPr>
            <p:nvPr/>
          </p:nvSpPr>
          <p:spPr bwMode="auto">
            <a:xfrm>
              <a:off x="1587575" y="2265358"/>
              <a:ext cx="314468" cy="309477"/>
            </a:xfrm>
            <a:custGeom>
              <a:avLst/>
              <a:gdLst>
                <a:gd name="T0" fmla="*/ 82 w 95"/>
                <a:gd name="T1" fmla="*/ 57 h 93"/>
                <a:gd name="T2" fmla="*/ 95 w 95"/>
                <a:gd name="T3" fmla="*/ 51 h 93"/>
                <a:gd name="T4" fmla="*/ 95 w 95"/>
                <a:gd name="T5" fmla="*/ 41 h 93"/>
                <a:gd name="T6" fmla="*/ 82 w 95"/>
                <a:gd name="T7" fmla="*/ 36 h 93"/>
                <a:gd name="T8" fmla="*/ 80 w 95"/>
                <a:gd name="T9" fmla="*/ 30 h 93"/>
                <a:gd name="T10" fmla="*/ 85 w 95"/>
                <a:gd name="T11" fmla="*/ 17 h 93"/>
                <a:gd name="T12" fmla="*/ 77 w 95"/>
                <a:gd name="T13" fmla="*/ 10 h 93"/>
                <a:gd name="T14" fmla="*/ 64 w 95"/>
                <a:gd name="T15" fmla="*/ 15 h 93"/>
                <a:gd name="T16" fmla="*/ 59 w 95"/>
                <a:gd name="T17" fmla="*/ 13 h 93"/>
                <a:gd name="T18" fmla="*/ 53 w 95"/>
                <a:gd name="T19" fmla="*/ 0 h 93"/>
                <a:gd name="T20" fmla="*/ 42 w 95"/>
                <a:gd name="T21" fmla="*/ 0 h 93"/>
                <a:gd name="T22" fmla="*/ 37 w 95"/>
                <a:gd name="T23" fmla="*/ 13 h 93"/>
                <a:gd name="T24" fmla="*/ 31 w 95"/>
                <a:gd name="T25" fmla="*/ 15 h 93"/>
                <a:gd name="T26" fmla="*/ 18 w 95"/>
                <a:gd name="T27" fmla="*/ 10 h 93"/>
                <a:gd name="T28" fmla="*/ 10 w 95"/>
                <a:gd name="T29" fmla="*/ 17 h 93"/>
                <a:gd name="T30" fmla="*/ 16 w 95"/>
                <a:gd name="T31" fmla="*/ 30 h 93"/>
                <a:gd name="T32" fmla="*/ 13 w 95"/>
                <a:gd name="T33" fmla="*/ 36 h 93"/>
                <a:gd name="T34" fmla="*/ 0 w 95"/>
                <a:gd name="T35" fmla="*/ 41 h 93"/>
                <a:gd name="T36" fmla="*/ 0 w 95"/>
                <a:gd name="T37" fmla="*/ 52 h 93"/>
                <a:gd name="T38" fmla="*/ 13 w 95"/>
                <a:gd name="T39" fmla="*/ 57 h 93"/>
                <a:gd name="T40" fmla="*/ 16 w 95"/>
                <a:gd name="T41" fmla="*/ 63 h 93"/>
                <a:gd name="T42" fmla="*/ 11 w 95"/>
                <a:gd name="T43" fmla="*/ 76 h 93"/>
                <a:gd name="T44" fmla="*/ 18 w 95"/>
                <a:gd name="T45" fmla="*/ 83 h 93"/>
                <a:gd name="T46" fmla="*/ 31 w 95"/>
                <a:gd name="T47" fmla="*/ 78 h 93"/>
                <a:gd name="T48" fmla="*/ 37 w 95"/>
                <a:gd name="T49" fmla="*/ 80 h 93"/>
                <a:gd name="T50" fmla="*/ 43 w 95"/>
                <a:gd name="T51" fmla="*/ 93 h 93"/>
                <a:gd name="T52" fmla="*/ 53 w 95"/>
                <a:gd name="T53" fmla="*/ 93 h 93"/>
                <a:gd name="T54" fmla="*/ 59 w 95"/>
                <a:gd name="T55" fmla="*/ 80 h 93"/>
                <a:gd name="T56" fmla="*/ 64 w 95"/>
                <a:gd name="T57" fmla="*/ 78 h 93"/>
                <a:gd name="T58" fmla="*/ 78 w 95"/>
                <a:gd name="T59" fmla="*/ 83 h 93"/>
                <a:gd name="T60" fmla="*/ 85 w 95"/>
                <a:gd name="T61" fmla="*/ 75 h 93"/>
                <a:gd name="T62" fmla="*/ 80 w 95"/>
                <a:gd name="T63" fmla="*/ 63 h 93"/>
                <a:gd name="T64" fmla="*/ 82 w 95"/>
                <a:gd name="T65" fmla="*/ 57 h 93"/>
                <a:gd name="T66" fmla="*/ 48 w 95"/>
                <a:gd name="T67" fmla="*/ 61 h 93"/>
                <a:gd name="T68" fmla="*/ 33 w 95"/>
                <a:gd name="T69" fmla="*/ 46 h 93"/>
                <a:gd name="T70" fmla="*/ 48 w 95"/>
                <a:gd name="T71" fmla="*/ 32 h 93"/>
                <a:gd name="T72" fmla="*/ 63 w 95"/>
                <a:gd name="T73" fmla="*/ 46 h 93"/>
                <a:gd name="T74" fmla="*/ 48 w 95"/>
                <a:gd name="T75" fmla="*/ 6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" h="93">
                  <a:moveTo>
                    <a:pt x="82" y="57"/>
                  </a:moveTo>
                  <a:cubicBezTo>
                    <a:pt x="82" y="57"/>
                    <a:pt x="95" y="52"/>
                    <a:pt x="95" y="5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0"/>
                    <a:pt x="82" y="36"/>
                    <a:pt x="82" y="36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0"/>
                    <a:pt x="85" y="17"/>
                    <a:pt x="85" y="17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9"/>
                    <a:pt x="64" y="15"/>
                    <a:pt x="64" y="15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13"/>
                    <a:pt x="53" y="0"/>
                    <a:pt x="5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37" y="13"/>
                    <a:pt x="37" y="13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18" y="10"/>
                    <a:pt x="18" y="10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8"/>
                    <a:pt x="16" y="30"/>
                    <a:pt x="16" y="30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13" y="57"/>
                    <a:pt x="13" y="57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0" y="75"/>
                    <a:pt x="11" y="7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9" y="84"/>
                    <a:pt x="31" y="78"/>
                    <a:pt x="31" y="78"/>
                  </a:cubicBezTo>
                  <a:cubicBezTo>
                    <a:pt x="37" y="80"/>
                    <a:pt x="37" y="80"/>
                    <a:pt x="37" y="80"/>
                  </a:cubicBezTo>
                  <a:cubicBezTo>
                    <a:pt x="37" y="80"/>
                    <a:pt x="42" y="93"/>
                    <a:pt x="43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4" y="93"/>
                    <a:pt x="59" y="80"/>
                    <a:pt x="59" y="80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77" y="83"/>
                    <a:pt x="78" y="83"/>
                  </a:cubicBezTo>
                  <a:cubicBezTo>
                    <a:pt x="85" y="75"/>
                    <a:pt x="85" y="75"/>
                    <a:pt x="85" y="75"/>
                  </a:cubicBezTo>
                  <a:cubicBezTo>
                    <a:pt x="86" y="75"/>
                    <a:pt x="80" y="63"/>
                    <a:pt x="80" y="63"/>
                  </a:cubicBezTo>
                  <a:lnTo>
                    <a:pt x="82" y="57"/>
                  </a:lnTo>
                  <a:close/>
                  <a:moveTo>
                    <a:pt x="48" y="61"/>
                  </a:moveTo>
                  <a:cubicBezTo>
                    <a:pt x="39" y="61"/>
                    <a:pt x="33" y="55"/>
                    <a:pt x="33" y="46"/>
                  </a:cubicBezTo>
                  <a:cubicBezTo>
                    <a:pt x="33" y="38"/>
                    <a:pt x="39" y="32"/>
                    <a:pt x="48" y="32"/>
                  </a:cubicBezTo>
                  <a:cubicBezTo>
                    <a:pt x="56" y="32"/>
                    <a:pt x="63" y="38"/>
                    <a:pt x="63" y="46"/>
                  </a:cubicBezTo>
                  <a:cubicBezTo>
                    <a:pt x="63" y="55"/>
                    <a:pt x="56" y="61"/>
                    <a:pt x="4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75">
                <a:latin typeface="+mj-ea"/>
                <a:ea typeface="+mj-ea"/>
              </a:endParaRPr>
            </a:p>
          </p:txBody>
        </p:sp>
        <p:sp>
          <p:nvSpPr>
            <p:cNvPr id="56" name="Oval 60"/>
            <p:cNvSpPr>
              <a:spLocks noChangeArrowheads="1"/>
            </p:cNvSpPr>
            <p:nvPr/>
          </p:nvSpPr>
          <p:spPr bwMode="auto">
            <a:xfrm>
              <a:off x="1712364" y="2387652"/>
              <a:ext cx="64890" cy="623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75">
                <a:latin typeface="+mj-ea"/>
                <a:ea typeface="+mj-ea"/>
              </a:endParaRPr>
            </a:p>
          </p:txBody>
        </p:sp>
      </p:grpSp>
      <p:sp>
        <p:nvSpPr>
          <p:cNvPr id="57" name="Text Box 10"/>
          <p:cNvSpPr txBox="1">
            <a:spLocks noChangeArrowheads="1"/>
          </p:cNvSpPr>
          <p:nvPr/>
        </p:nvSpPr>
        <p:spPr bwMode="auto">
          <a:xfrm>
            <a:off x="1633358" y="2589560"/>
            <a:ext cx="1142595" cy="196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19" tIns="22859" rIns="45719" bIns="22859" anchor="ctr">
            <a:spAutoFit/>
          </a:bodyPr>
          <a:lstStyle/>
          <a:p>
            <a:pPr algn="r" defTabSz="1088178"/>
            <a:r>
              <a:rPr lang="zh-CN" altLang="en-US" sz="975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Open Sans" pitchFamily="34" charset="0"/>
              </a:rPr>
              <a:t>输入标签</a:t>
            </a:r>
            <a:endParaRPr lang="en-US" sz="975" b="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Open Sans" pitchFamily="34" charset="0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5064307" y="1786767"/>
            <a:ext cx="606558" cy="346241"/>
          </a:xfrm>
          <a:prstGeom prst="rect">
            <a:avLst/>
          </a:prstGeom>
        </p:spPr>
        <p:txBody>
          <a:bodyPr wrap="none" lIns="68571" tIns="34286" rIns="68571" bIns="34286">
            <a:spAutoFit/>
          </a:bodyPr>
          <a:lstStyle/>
          <a:p>
            <a:r>
              <a:rPr lang="en-US" altLang="zh-CN" sz="1800" b="1" dirty="0" smtClean="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</a:rPr>
              <a:t>20XX</a:t>
            </a:r>
            <a:endParaRPr lang="en-US" altLang="zh-CN" sz="1800" b="1" dirty="0">
              <a:solidFill>
                <a:schemeClr val="bg2">
                  <a:lumMod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6" name="矩形 47"/>
          <p:cNvSpPr>
            <a:spLocks noChangeArrowheads="1"/>
          </p:cNvSpPr>
          <p:nvPr/>
        </p:nvSpPr>
        <p:spPr bwMode="auto">
          <a:xfrm>
            <a:off x="5066406" y="2073043"/>
            <a:ext cx="2474993" cy="401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6" rIns="68571" bIns="3428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在此录入图表的描述说明，在此录入图表的描述说明，在此录入上述图表的描述说明。</a:t>
            </a:r>
          </a:p>
        </p:txBody>
      </p:sp>
      <p:sp>
        <p:nvSpPr>
          <p:cNvPr id="87" name="矩形 86"/>
          <p:cNvSpPr/>
          <p:nvPr/>
        </p:nvSpPr>
        <p:spPr>
          <a:xfrm>
            <a:off x="3820497" y="1786767"/>
            <a:ext cx="606558" cy="346241"/>
          </a:xfrm>
          <a:prstGeom prst="rect">
            <a:avLst/>
          </a:prstGeom>
        </p:spPr>
        <p:txBody>
          <a:bodyPr wrap="none" lIns="68571" tIns="34286" rIns="68571" bIns="34286">
            <a:spAutoFit/>
          </a:bodyPr>
          <a:lstStyle/>
          <a:p>
            <a:pPr algn="r"/>
            <a:r>
              <a:rPr lang="en-US" altLang="zh-CN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20XX</a:t>
            </a:r>
            <a:endParaRPr lang="en-US" altLang="zh-CN" sz="1800" b="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8" name="矩形 47"/>
          <p:cNvSpPr>
            <a:spLocks noChangeArrowheads="1"/>
          </p:cNvSpPr>
          <p:nvPr/>
        </p:nvSpPr>
        <p:spPr bwMode="auto">
          <a:xfrm>
            <a:off x="1952062" y="2073043"/>
            <a:ext cx="2474993" cy="401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6" rIns="68571" bIns="3428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在此录入图表的描述说明，在此录入图表的描述说明，在此录入上述图表的描述说明。</a:t>
            </a:r>
          </a:p>
        </p:txBody>
      </p:sp>
      <p:sp>
        <p:nvSpPr>
          <p:cNvPr id="89" name="Text Box 10"/>
          <p:cNvSpPr txBox="1">
            <a:spLocks noChangeArrowheads="1"/>
          </p:cNvSpPr>
          <p:nvPr/>
        </p:nvSpPr>
        <p:spPr bwMode="auto">
          <a:xfrm>
            <a:off x="1621606" y="3985178"/>
            <a:ext cx="1142595" cy="196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19" tIns="22859" rIns="45719" bIns="22859" anchor="ctr">
            <a:spAutoFit/>
          </a:bodyPr>
          <a:lstStyle/>
          <a:p>
            <a:pPr algn="r" defTabSz="1088178"/>
            <a:r>
              <a:rPr lang="zh-CN" altLang="en-US" sz="975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Open Sans" pitchFamily="34" charset="0"/>
              </a:rPr>
              <a:t>输入标签</a:t>
            </a:r>
            <a:endParaRPr lang="en-US" sz="975" b="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Open Sans" pitchFamily="34" charset="0"/>
            </a:endParaRPr>
          </a:p>
        </p:txBody>
      </p:sp>
      <p:sp>
        <p:nvSpPr>
          <p:cNvPr id="90" name="Text Box 10"/>
          <p:cNvSpPr txBox="1">
            <a:spLocks noChangeArrowheads="1"/>
          </p:cNvSpPr>
          <p:nvPr/>
        </p:nvSpPr>
        <p:spPr bwMode="auto">
          <a:xfrm>
            <a:off x="1179946" y="3636275"/>
            <a:ext cx="1142595" cy="196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19" tIns="22859" rIns="45719" bIns="22859" anchor="ctr">
            <a:spAutoFit/>
          </a:bodyPr>
          <a:lstStyle/>
          <a:p>
            <a:pPr algn="r" defTabSz="1088178"/>
            <a:r>
              <a:rPr lang="zh-CN" altLang="en-US" sz="975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Open Sans" pitchFamily="34" charset="0"/>
              </a:rPr>
              <a:t>输入标签</a:t>
            </a:r>
            <a:endParaRPr lang="en-US" sz="975" b="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Open Sans" pitchFamily="34" charset="0"/>
            </a:endParaRPr>
          </a:p>
        </p:txBody>
      </p:sp>
      <p:sp>
        <p:nvSpPr>
          <p:cNvPr id="91" name="Text Box 10"/>
          <p:cNvSpPr txBox="1">
            <a:spLocks noChangeArrowheads="1"/>
          </p:cNvSpPr>
          <p:nvPr/>
        </p:nvSpPr>
        <p:spPr bwMode="auto">
          <a:xfrm>
            <a:off x="1030760" y="2938464"/>
            <a:ext cx="1142595" cy="196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19" tIns="22859" rIns="45719" bIns="22859" anchor="ctr">
            <a:spAutoFit/>
          </a:bodyPr>
          <a:lstStyle/>
          <a:p>
            <a:pPr algn="r" defTabSz="1088178"/>
            <a:r>
              <a:rPr lang="zh-CN" altLang="en-US" sz="975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Open Sans" pitchFamily="34" charset="0"/>
              </a:rPr>
              <a:t>输入标签</a:t>
            </a:r>
            <a:endParaRPr lang="en-US" sz="975" b="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Open Sans" pitchFamily="34" charset="0"/>
            </a:endParaRPr>
          </a:p>
        </p:txBody>
      </p:sp>
      <p:sp>
        <p:nvSpPr>
          <p:cNvPr id="92" name="Text Box 10"/>
          <p:cNvSpPr txBox="1">
            <a:spLocks noChangeArrowheads="1"/>
          </p:cNvSpPr>
          <p:nvPr/>
        </p:nvSpPr>
        <p:spPr bwMode="auto">
          <a:xfrm>
            <a:off x="661793" y="3287369"/>
            <a:ext cx="1142595" cy="196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19" tIns="22859" rIns="45719" bIns="22859" anchor="ctr">
            <a:spAutoFit/>
          </a:bodyPr>
          <a:lstStyle/>
          <a:p>
            <a:pPr algn="r" defTabSz="1088178"/>
            <a:r>
              <a:rPr lang="zh-CN" altLang="en-US" sz="975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Open Sans" pitchFamily="34" charset="0"/>
              </a:rPr>
              <a:t>输入标签</a:t>
            </a:r>
            <a:endParaRPr lang="en-US" sz="975" b="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Open Sans" pitchFamily="34" charset="0"/>
            </a:endParaRPr>
          </a:p>
        </p:txBody>
      </p:sp>
      <p:sp>
        <p:nvSpPr>
          <p:cNvPr id="93" name="Text Box 10"/>
          <p:cNvSpPr txBox="1">
            <a:spLocks noChangeArrowheads="1"/>
          </p:cNvSpPr>
          <p:nvPr/>
        </p:nvSpPr>
        <p:spPr bwMode="auto">
          <a:xfrm>
            <a:off x="6811845" y="2589560"/>
            <a:ext cx="1142595" cy="196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19" tIns="22859" rIns="45719" bIns="22859" anchor="ctr">
            <a:spAutoFit/>
          </a:bodyPr>
          <a:lstStyle/>
          <a:p>
            <a:pPr defTabSz="1088178"/>
            <a:r>
              <a:rPr lang="zh-CN" altLang="en-US" sz="975" b="1" dirty="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  <a:cs typeface="Open Sans" pitchFamily="34" charset="0"/>
              </a:rPr>
              <a:t>输入标签</a:t>
            </a:r>
            <a:endParaRPr lang="en-US" sz="975" b="1" dirty="0">
              <a:solidFill>
                <a:schemeClr val="bg2">
                  <a:lumMod val="25000"/>
                </a:schemeClr>
              </a:solidFill>
              <a:latin typeface="+mj-ea"/>
              <a:ea typeface="+mj-ea"/>
              <a:cs typeface="Open Sans" pitchFamily="34" charset="0"/>
            </a:endParaRPr>
          </a:p>
        </p:txBody>
      </p:sp>
      <p:sp>
        <p:nvSpPr>
          <p:cNvPr id="94" name="Text Box 10"/>
          <p:cNvSpPr txBox="1">
            <a:spLocks noChangeArrowheads="1"/>
          </p:cNvSpPr>
          <p:nvPr/>
        </p:nvSpPr>
        <p:spPr bwMode="auto">
          <a:xfrm>
            <a:off x="6430697" y="3985178"/>
            <a:ext cx="1142595" cy="196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19" tIns="22859" rIns="45719" bIns="22859" anchor="ctr">
            <a:spAutoFit/>
          </a:bodyPr>
          <a:lstStyle/>
          <a:p>
            <a:pPr defTabSz="1088178"/>
            <a:r>
              <a:rPr lang="zh-CN" altLang="en-US" sz="975" b="1" dirty="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  <a:cs typeface="Open Sans" pitchFamily="34" charset="0"/>
              </a:rPr>
              <a:t>输入标签</a:t>
            </a:r>
            <a:endParaRPr lang="en-US" sz="975" b="1" dirty="0">
              <a:solidFill>
                <a:schemeClr val="bg2">
                  <a:lumMod val="25000"/>
                </a:schemeClr>
              </a:solidFill>
              <a:latin typeface="+mj-ea"/>
              <a:ea typeface="+mj-ea"/>
              <a:cs typeface="Open Sans" pitchFamily="34" charset="0"/>
            </a:endParaRPr>
          </a:p>
        </p:txBody>
      </p:sp>
      <p:sp>
        <p:nvSpPr>
          <p:cNvPr id="95" name="Text Box 10"/>
          <p:cNvSpPr txBox="1">
            <a:spLocks noChangeArrowheads="1"/>
          </p:cNvSpPr>
          <p:nvPr/>
        </p:nvSpPr>
        <p:spPr bwMode="auto">
          <a:xfrm>
            <a:off x="7244233" y="3636275"/>
            <a:ext cx="1142595" cy="196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19" tIns="22859" rIns="45719" bIns="22859" anchor="ctr">
            <a:spAutoFit/>
          </a:bodyPr>
          <a:lstStyle/>
          <a:p>
            <a:pPr defTabSz="1088178"/>
            <a:r>
              <a:rPr lang="zh-CN" altLang="en-US" sz="975" b="1" dirty="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  <a:cs typeface="Open Sans" pitchFamily="34" charset="0"/>
              </a:rPr>
              <a:t>输入标签</a:t>
            </a:r>
            <a:endParaRPr lang="en-US" sz="975" b="1" dirty="0">
              <a:solidFill>
                <a:schemeClr val="bg2">
                  <a:lumMod val="25000"/>
                </a:schemeClr>
              </a:solidFill>
              <a:latin typeface="+mj-ea"/>
              <a:ea typeface="+mj-ea"/>
              <a:cs typeface="Open Sans" pitchFamily="34" charset="0"/>
            </a:endParaRPr>
          </a:p>
        </p:txBody>
      </p:sp>
      <p:sp>
        <p:nvSpPr>
          <p:cNvPr id="96" name="Text Box 10"/>
          <p:cNvSpPr txBox="1">
            <a:spLocks noChangeArrowheads="1"/>
          </p:cNvSpPr>
          <p:nvPr/>
        </p:nvSpPr>
        <p:spPr bwMode="auto">
          <a:xfrm>
            <a:off x="7383144" y="2938464"/>
            <a:ext cx="1142595" cy="196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19" tIns="22859" rIns="45719" bIns="22859" anchor="ctr">
            <a:spAutoFit/>
          </a:bodyPr>
          <a:lstStyle/>
          <a:p>
            <a:pPr defTabSz="1088178"/>
            <a:r>
              <a:rPr lang="zh-CN" altLang="en-US" sz="975" b="1" dirty="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  <a:cs typeface="Open Sans" pitchFamily="34" charset="0"/>
              </a:rPr>
              <a:t>输入标签</a:t>
            </a:r>
            <a:endParaRPr lang="en-US" sz="975" b="1" dirty="0">
              <a:solidFill>
                <a:schemeClr val="bg2">
                  <a:lumMod val="25000"/>
                </a:schemeClr>
              </a:solidFill>
              <a:latin typeface="+mj-ea"/>
              <a:ea typeface="+mj-ea"/>
              <a:cs typeface="Open Sans" pitchFamily="34" charset="0"/>
            </a:endParaRPr>
          </a:p>
        </p:txBody>
      </p:sp>
      <p:sp>
        <p:nvSpPr>
          <p:cNvPr id="97" name="Text Box 10"/>
          <p:cNvSpPr txBox="1">
            <a:spLocks noChangeArrowheads="1"/>
          </p:cNvSpPr>
          <p:nvPr/>
        </p:nvSpPr>
        <p:spPr bwMode="auto">
          <a:xfrm>
            <a:off x="7372106" y="3287369"/>
            <a:ext cx="1142595" cy="196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19" tIns="22859" rIns="45719" bIns="22859" anchor="ctr">
            <a:spAutoFit/>
          </a:bodyPr>
          <a:lstStyle/>
          <a:p>
            <a:pPr defTabSz="1088178"/>
            <a:r>
              <a:rPr lang="zh-CN" altLang="en-US" sz="975" b="1" dirty="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  <a:cs typeface="Open Sans" pitchFamily="34" charset="0"/>
              </a:rPr>
              <a:t>输入标签</a:t>
            </a:r>
            <a:endParaRPr lang="en-US" sz="975" b="1" dirty="0">
              <a:solidFill>
                <a:schemeClr val="bg2">
                  <a:lumMod val="25000"/>
                </a:schemeClr>
              </a:solidFill>
              <a:latin typeface="+mj-ea"/>
              <a:ea typeface="+mj-ea"/>
              <a:cs typeface="Open Sans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676458" y="271506"/>
            <a:ext cx="38485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kumimoji="1" sz="2800" b="1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zh-CN" altLang="en-US" sz="2100" dirty="0"/>
              <a:t>相关相关标题文字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720985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0">
        <p14:honeycomb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3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3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3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75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5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000"/>
                            </p:stCondLst>
                            <p:childTnLst>
                              <p:par>
                                <p:cTn id="1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 animBg="1"/>
      <p:bldP spid="32" grpId="0" animBg="1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 animBg="1"/>
      <p:bldP spid="40" grpId="0"/>
      <p:bldP spid="41" grpId="0" animBg="1"/>
      <p:bldP spid="42" grpId="0"/>
      <p:bldP spid="43" grpId="0" animBg="1"/>
      <p:bldP spid="44" grpId="0"/>
      <p:bldP spid="45" grpId="0" animBg="1"/>
      <p:bldP spid="46" grpId="0"/>
      <p:bldP spid="47" grpId="0" animBg="1"/>
      <p:bldP spid="48" grpId="0"/>
      <p:bldP spid="49" grpId="0" animBg="1"/>
      <p:bldP spid="50" grpId="0"/>
      <p:bldP spid="51" grpId="0" animBg="1"/>
      <p:bldP spid="52" grpId="0"/>
      <p:bldP spid="53" grpId="0" animBg="1"/>
      <p:bldP spid="57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文本框 212"/>
          <p:cNvSpPr txBox="1"/>
          <p:nvPr/>
        </p:nvSpPr>
        <p:spPr>
          <a:xfrm>
            <a:off x="676458" y="271506"/>
            <a:ext cx="38485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kumimoji="1" sz="2800" b="1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zh-CN" altLang="en-US" sz="2100" dirty="0"/>
              <a:t>相关相关标题文字</a:t>
            </a:r>
          </a:p>
        </p:txBody>
      </p:sp>
      <p:sp>
        <p:nvSpPr>
          <p:cNvPr id="212" name="TextBox 11"/>
          <p:cNvSpPr txBox="1"/>
          <p:nvPr/>
        </p:nvSpPr>
        <p:spPr>
          <a:xfrm>
            <a:off x="1885880" y="1224214"/>
            <a:ext cx="317131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</a:p>
        </p:txBody>
      </p:sp>
      <p:grpSp>
        <p:nvGrpSpPr>
          <p:cNvPr id="214" name="组合 213"/>
          <p:cNvGrpSpPr/>
          <p:nvPr/>
        </p:nvGrpSpPr>
        <p:grpSpPr>
          <a:xfrm>
            <a:off x="949776" y="1652256"/>
            <a:ext cx="7294633" cy="432048"/>
            <a:chOff x="949775" y="1652256"/>
            <a:chExt cx="7294633" cy="432048"/>
          </a:xfrm>
        </p:grpSpPr>
        <p:sp>
          <p:nvSpPr>
            <p:cNvPr id="215" name="右箭头 214"/>
            <p:cNvSpPr/>
            <p:nvPr/>
          </p:nvSpPr>
          <p:spPr>
            <a:xfrm>
              <a:off x="1885879" y="1652256"/>
              <a:ext cx="5616624" cy="432048"/>
            </a:xfrm>
            <a:prstGeom prst="rightArrow">
              <a:avLst/>
            </a:prstGeom>
            <a:solidFill>
              <a:schemeClr val="accent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6" name="TextBox 10"/>
            <p:cNvSpPr txBox="1"/>
            <p:nvPr/>
          </p:nvSpPr>
          <p:spPr>
            <a:xfrm>
              <a:off x="2008070" y="1799031"/>
              <a:ext cx="2952328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点击输入简要文字解说。</a:t>
              </a:r>
            </a:p>
          </p:txBody>
        </p:sp>
        <p:sp>
          <p:nvSpPr>
            <p:cNvPr id="217" name="TextBox 12"/>
            <p:cNvSpPr txBox="1"/>
            <p:nvPr/>
          </p:nvSpPr>
          <p:spPr>
            <a:xfrm>
              <a:off x="949775" y="1799031"/>
              <a:ext cx="864096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点击输入小标题</a:t>
              </a:r>
            </a:p>
          </p:txBody>
        </p:sp>
        <p:sp>
          <p:nvSpPr>
            <p:cNvPr id="218" name="TextBox 23"/>
            <p:cNvSpPr txBox="1"/>
            <p:nvPr/>
          </p:nvSpPr>
          <p:spPr>
            <a:xfrm>
              <a:off x="7596336" y="1745170"/>
              <a:ext cx="64807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en-US" altLang="zh-C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90%</a:t>
              </a:r>
              <a:endPara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9" name="组合 218"/>
          <p:cNvGrpSpPr/>
          <p:nvPr/>
        </p:nvGrpSpPr>
        <p:grpSpPr>
          <a:xfrm>
            <a:off x="949775" y="2152991"/>
            <a:ext cx="5718579" cy="432048"/>
            <a:chOff x="949775" y="2152990"/>
            <a:chExt cx="5718579" cy="432048"/>
          </a:xfrm>
        </p:grpSpPr>
        <p:sp>
          <p:nvSpPr>
            <p:cNvPr id="220" name="右箭头 219"/>
            <p:cNvSpPr/>
            <p:nvPr/>
          </p:nvSpPr>
          <p:spPr>
            <a:xfrm>
              <a:off x="1885879" y="2152990"/>
              <a:ext cx="4104456" cy="432048"/>
            </a:xfrm>
            <a:prstGeom prst="rightArrow">
              <a:avLst/>
            </a:prstGeom>
            <a:solidFill>
              <a:schemeClr val="accent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1" name="TextBox 13"/>
            <p:cNvSpPr txBox="1"/>
            <p:nvPr/>
          </p:nvSpPr>
          <p:spPr>
            <a:xfrm>
              <a:off x="2008070" y="2299764"/>
              <a:ext cx="2952328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点击输入简要文字解说。</a:t>
              </a:r>
            </a:p>
          </p:txBody>
        </p:sp>
        <p:sp>
          <p:nvSpPr>
            <p:cNvPr id="222" name="TextBox 14"/>
            <p:cNvSpPr txBox="1"/>
            <p:nvPr/>
          </p:nvSpPr>
          <p:spPr>
            <a:xfrm>
              <a:off x="949775" y="2299764"/>
              <a:ext cx="864096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点击输入小标题</a:t>
              </a:r>
            </a:p>
          </p:txBody>
        </p:sp>
        <p:sp>
          <p:nvSpPr>
            <p:cNvPr id="223" name="TextBox 24"/>
            <p:cNvSpPr txBox="1"/>
            <p:nvPr/>
          </p:nvSpPr>
          <p:spPr>
            <a:xfrm>
              <a:off x="6020282" y="2245903"/>
              <a:ext cx="64807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en-US" altLang="zh-C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70%</a:t>
              </a:r>
              <a:endPara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4" name="组合 223"/>
          <p:cNvGrpSpPr/>
          <p:nvPr/>
        </p:nvGrpSpPr>
        <p:grpSpPr>
          <a:xfrm>
            <a:off x="949776" y="2653726"/>
            <a:ext cx="6444440" cy="432048"/>
            <a:chOff x="949775" y="2653724"/>
            <a:chExt cx="6444440" cy="432048"/>
          </a:xfrm>
        </p:grpSpPr>
        <p:sp>
          <p:nvSpPr>
            <p:cNvPr id="225" name="右箭头 224"/>
            <p:cNvSpPr/>
            <p:nvPr/>
          </p:nvSpPr>
          <p:spPr>
            <a:xfrm>
              <a:off x="1885879" y="2653724"/>
              <a:ext cx="4824536" cy="432048"/>
            </a:xfrm>
            <a:prstGeom prst="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6" name="TextBox 15"/>
            <p:cNvSpPr txBox="1"/>
            <p:nvPr/>
          </p:nvSpPr>
          <p:spPr>
            <a:xfrm>
              <a:off x="2008070" y="2800498"/>
              <a:ext cx="2952328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点击输入简要文字解说。</a:t>
              </a:r>
            </a:p>
          </p:txBody>
        </p:sp>
        <p:sp>
          <p:nvSpPr>
            <p:cNvPr id="227" name="TextBox 16"/>
            <p:cNvSpPr txBox="1"/>
            <p:nvPr/>
          </p:nvSpPr>
          <p:spPr>
            <a:xfrm>
              <a:off x="949775" y="2800498"/>
              <a:ext cx="864096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点击输入小标题</a:t>
              </a:r>
            </a:p>
          </p:txBody>
        </p:sp>
        <p:sp>
          <p:nvSpPr>
            <p:cNvPr id="228" name="TextBox 25"/>
            <p:cNvSpPr txBox="1"/>
            <p:nvPr/>
          </p:nvSpPr>
          <p:spPr>
            <a:xfrm>
              <a:off x="6746143" y="2746636"/>
              <a:ext cx="64807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en-US" altLang="zh-C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80%</a:t>
              </a:r>
              <a:endPara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9" name="组合 228"/>
          <p:cNvGrpSpPr/>
          <p:nvPr/>
        </p:nvGrpSpPr>
        <p:grpSpPr>
          <a:xfrm>
            <a:off x="975240" y="4155923"/>
            <a:ext cx="6435332" cy="432048"/>
            <a:chOff x="949775" y="4155926"/>
            <a:chExt cx="6435332" cy="432048"/>
          </a:xfrm>
        </p:grpSpPr>
        <p:sp>
          <p:nvSpPr>
            <p:cNvPr id="230" name="右箭头 229"/>
            <p:cNvSpPr/>
            <p:nvPr/>
          </p:nvSpPr>
          <p:spPr>
            <a:xfrm>
              <a:off x="1885879" y="4155926"/>
              <a:ext cx="4824536" cy="432048"/>
            </a:xfrm>
            <a:prstGeom prst="rightArrow">
              <a:avLst/>
            </a:prstGeom>
            <a:solidFill>
              <a:schemeClr val="accent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1" name="TextBox 21"/>
            <p:cNvSpPr txBox="1"/>
            <p:nvPr/>
          </p:nvSpPr>
          <p:spPr>
            <a:xfrm>
              <a:off x="2008070" y="4302701"/>
              <a:ext cx="2952328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点击输入简要文字解说。</a:t>
              </a:r>
            </a:p>
          </p:txBody>
        </p:sp>
        <p:sp>
          <p:nvSpPr>
            <p:cNvPr id="232" name="TextBox 22"/>
            <p:cNvSpPr txBox="1"/>
            <p:nvPr/>
          </p:nvSpPr>
          <p:spPr>
            <a:xfrm>
              <a:off x="949775" y="4302701"/>
              <a:ext cx="864096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点击输入小标题</a:t>
              </a:r>
            </a:p>
          </p:txBody>
        </p:sp>
        <p:sp>
          <p:nvSpPr>
            <p:cNvPr id="233" name="TextBox 26"/>
            <p:cNvSpPr txBox="1"/>
            <p:nvPr/>
          </p:nvSpPr>
          <p:spPr>
            <a:xfrm>
              <a:off x="6737035" y="4248839"/>
              <a:ext cx="64807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en-US" altLang="zh-C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80%</a:t>
              </a:r>
              <a:endPara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4" name="组合 233"/>
          <p:cNvGrpSpPr/>
          <p:nvPr/>
        </p:nvGrpSpPr>
        <p:grpSpPr>
          <a:xfrm>
            <a:off x="949775" y="3655194"/>
            <a:ext cx="5248944" cy="432048"/>
            <a:chOff x="949775" y="3655192"/>
            <a:chExt cx="5248944" cy="432048"/>
          </a:xfrm>
        </p:grpSpPr>
        <p:sp>
          <p:nvSpPr>
            <p:cNvPr id="235" name="右箭头 234"/>
            <p:cNvSpPr/>
            <p:nvPr/>
          </p:nvSpPr>
          <p:spPr>
            <a:xfrm>
              <a:off x="1885879" y="3655192"/>
              <a:ext cx="3600400" cy="432048"/>
            </a:xfrm>
            <a:prstGeom prst="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6" name="TextBox 19"/>
            <p:cNvSpPr txBox="1"/>
            <p:nvPr/>
          </p:nvSpPr>
          <p:spPr>
            <a:xfrm>
              <a:off x="2008070" y="3801966"/>
              <a:ext cx="2952328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点击输入简要文字解说。</a:t>
              </a:r>
            </a:p>
          </p:txBody>
        </p:sp>
        <p:sp>
          <p:nvSpPr>
            <p:cNvPr id="237" name="TextBox 20"/>
            <p:cNvSpPr txBox="1"/>
            <p:nvPr/>
          </p:nvSpPr>
          <p:spPr>
            <a:xfrm>
              <a:off x="949775" y="3801966"/>
              <a:ext cx="864096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点击输入小标题</a:t>
              </a:r>
            </a:p>
          </p:txBody>
        </p:sp>
        <p:sp>
          <p:nvSpPr>
            <p:cNvPr id="238" name="TextBox 27"/>
            <p:cNvSpPr txBox="1"/>
            <p:nvPr/>
          </p:nvSpPr>
          <p:spPr>
            <a:xfrm>
              <a:off x="5550647" y="3748105"/>
              <a:ext cx="64807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en-US" altLang="zh-C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65%</a:t>
              </a:r>
              <a:endPara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9" name="组合 238"/>
          <p:cNvGrpSpPr/>
          <p:nvPr/>
        </p:nvGrpSpPr>
        <p:grpSpPr>
          <a:xfrm>
            <a:off x="949776" y="3146066"/>
            <a:ext cx="4431451" cy="432048"/>
            <a:chOff x="949775" y="3146064"/>
            <a:chExt cx="4431451" cy="432048"/>
          </a:xfrm>
        </p:grpSpPr>
        <p:sp>
          <p:nvSpPr>
            <p:cNvPr id="240" name="右箭头 239"/>
            <p:cNvSpPr/>
            <p:nvPr/>
          </p:nvSpPr>
          <p:spPr>
            <a:xfrm>
              <a:off x="1887367" y="3146064"/>
              <a:ext cx="2806824" cy="432048"/>
            </a:xfrm>
            <a:prstGeom prst="rightArrow">
              <a:avLst/>
            </a:prstGeom>
            <a:solidFill>
              <a:schemeClr val="accent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1" name="TextBox 17"/>
            <p:cNvSpPr txBox="1"/>
            <p:nvPr/>
          </p:nvSpPr>
          <p:spPr>
            <a:xfrm>
              <a:off x="2008070" y="3292838"/>
              <a:ext cx="2952328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点击输入简要文字解说。</a:t>
              </a:r>
            </a:p>
          </p:txBody>
        </p:sp>
        <p:sp>
          <p:nvSpPr>
            <p:cNvPr id="242" name="TextBox 18"/>
            <p:cNvSpPr txBox="1"/>
            <p:nvPr/>
          </p:nvSpPr>
          <p:spPr>
            <a:xfrm>
              <a:off x="949775" y="3292838"/>
              <a:ext cx="864096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点击输入小标题</a:t>
              </a:r>
            </a:p>
          </p:txBody>
        </p:sp>
        <p:sp>
          <p:nvSpPr>
            <p:cNvPr id="243" name="TextBox 28"/>
            <p:cNvSpPr txBox="1"/>
            <p:nvPr/>
          </p:nvSpPr>
          <p:spPr>
            <a:xfrm>
              <a:off x="4733154" y="3238976"/>
              <a:ext cx="64807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en-US" altLang="zh-C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50%</a:t>
              </a:r>
              <a:endPara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80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Tm="0">
        <p14:glitter pattern="hexago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" grpId="0"/>
      <p:bldP spid="2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F243E375-48C9-4B6E-8426-6AF16E0AAD5F"/>
  <p:tag name="ISPRING_SCORM_RATE_SLIDES" val="1"/>
  <p:tag name="ISPRING_SCORM_PASSING_SCORE" val="100.0000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CLOUDFOLDERID" val="0"/>
  <p:tag name="ISPRINGCLOUDFOLDERPATH" val="Content List"/>
  <p:tag name="ISPRING_PLAYERS_CUSTOMIZATION" val="UEsDBBQAAgAIAAtngUbpbttk5AMAAHQOAAAdAAAAdW5pdmVyc2FsL2NvbW1vbl9tZXNzYWdlcy5sbmetV91u2zYUvi/QdyAEFNgulrYDWhSD44C2GFuILLkSHSdbB4GRGJsIRbr6cZtd7Wn2YHuSHVFyYqcdJMW9sGDS/r7z950jcnD2NZVoy7NcaHVqvT15YyGuYp0ItTq1FvT8lw8WygumEia14qeW0hY6G758MZBMrUq24vD95QuEBinPc1jmw2r1uEYiObXmo2jsz+bYu45cf+JHI2diDcc63TB1j1y90p+yn359/+Hr23fvfx68bpBdiMIZdt1DKmSY3r3pQOTRwHcjYCNu5JErag2rZz+cv6Cu4xFr2Hzph54H5NIaVs9W3CIIiEej0HVsEjlh5PnU5MIllNjW8FqXaM22HBUabQX/goo1h0oWIuMolyIxP8QaNlTJ24zZAV463iSivu+GEfHs3Y41JCpBdsa+gD56sgQ4JAEQZCzn2TOwkSm1gSMsZT+GqTOZuvChlQtTsVpL+BR9/ZgTD6rFVRtqRsIQT0g08q+gTiArvw/CvwA1XfRBXJMQFEDCNoyHL50Jpo7vVQoKSEgDZ/wgn5gppJW8RyyOAYc2Gd8KXeawUymKJ7WQ8n5WQvJxAcJ1sPsdkdaESCgj15XYcnAhS9rrAi0zJnZVmY8L5/foHDsusSMole0vI2p6uTLGQP1KF4hJqasAwC5LtkzFHN3wmJUgpXv4WyIS87cNg7ArTz6X4i/EiqZzXjVN59nk6tXJca451IVhsWSZ6tBBT6gOWv7bYNMyh0iLgqeboi2KvUyc/BAvjo1rjsPwf4PqUpcjI3piv284IUicBPBig24fCd0dQWagDxhrKROyO8rxzsHQPOM5jHieIUfd9rDp+Q2Bp9FzOS4h8wcuXEJFeuCXZBQ6tMoxv8lF0fpKMoWq6/19jcRwBpC84I86ueG3GvpfcraFIsK+yGvhnDzDWC9B7CZrNQL353TD4oFDK1bAiQuBS1KkEH/SgXMxI7sM1uP1IBNLXcrEjDMp7syIhdqUaZ2QTV2n2uhtplOzK1m+66V6wp8d40UdXFAbne8ZbCMNCQ7G02iMvTGpTnNVD8uOINBy5ZNLw8jFowoOok5ZEa/hvXKrS5V0JKoPZDY5x0DWpDTkLIvX//79T0eOJ57Uu6jZ/a0XCXRoNZfIA9kfni54/mcbCcWjQ5xZdEE1B9gdruN51lS9SR6mFI+nMxBGaHSgyyxuPy7sM8xwcAHDwZy2rOGMZXcwWajWsheLCbkSQtHP+uNZviykULwP9rjZXAVMnXmEbdtcbKAJpIjv6ndagpiZbtUNR8INpyvZeIo9GDxP+Hgiip6EZtbv2hwarl4/ttv229H/sMrN/XDweu+6+B9QSwMEFAACAAgAC2eBRjUa0FrOBAAA9BYAACcAAAB1bml2ZXJzYWwvZmxhc2hfcHVibGlzaGluZ19zZXR0aW5ncy54bWzNWNty4jgQfecrVN6axwnkNpOkgBRJTIUaMCw4m5na2qKELbA2suSVZBjmab9mP2y/ZFso3EIgYqcyk8oDsdx9utXqy7HKl19ThsZEKip4xTs8KHmI8EjElI8q3l1Yf3/mIaUxjzETnFQ8Ljx0WS2Us3zAqEp6RGsQVQhguLrIdMVLtM4uisXJZHJAVSbNW8FyDfjqIBJpMZNEEa6JLGYMT+FHTzOivGqhgFDZLrVEnDOCaAwucGq8w6zOsEq8ohUb4OhhJEXO42vBhERyNKh4v5zVzN9cxkLd0JRwszlVhUWzrC9wHFPjD2Y9+o2ghNBRAo4flk48NKGxTirecenI4IB8cRNnhm53gQ3OtYDtcP1oICUax1hj+2gtSjIkEuJKVFXLnADo2tqKpCZf9WLBLsVTjlMahfAGmVhVvJuw3/XrftcPrv3+XbdpXXXWCBth03fS6TUbN34/aId+r38btpp7K4X+53APpX09c4bvdP2eH4R+t3/VaO+p4e7UUsdv1RrNPXXu/ateI9zXUlBr7avSuW0Hbjq3Xzp+t9kIPvXDdrsZNjpLrVkOr2Rrubie+GUoEJHL1fTWSZ4OOKYMusaTHFdEQ99hWI5IKOoUqnGImSIe+jMjo19zzKiemgqF9vRASFZTGYl011RfxTMV5S3hLCA4BiW5qO3T80Vpfzxb23rRWl9u61kvy4uu1UmEFj/Y+8PS6cL985Pd7m9xtDymMREBlnLWsjY38KILR8vueHj84cNuL7ZYK2OtcZRAK9XzTri6MpcaCr6WIOYZDQSLF4El6YDEAU7JyoToPVBeB8lDDw0hlRmEvCYpZh6iGo4gWiirfKA01bOZVF+VRIAFs4+gVm/jSKIES7WWt4vgmSkQVX8PhCbqDxsLu7RN1OcxupF4ArPRRbxDuIvYLZwUM6dFpJMTEqs9JFGNMRfh7rzsXYRbWD4QiUIhmJN8Z57cqMGHwsn3FCrZRfCeDBTVxEX0ijqZvhc5i9FU5IjRB4K0QOB9nsJ/CUGr/AENpUhnq8BxNFIMigeNKZmQ+NLF0BcwkeagCfQqY0RbC3/l9BsakKGQgEvwGJIN1qmy+Ad7AWdYqSUonvv4zk7hRnDjf35nNojjMQZGsx84dACSZvo18DHsnQswwZiAaK5AQGQinENam/OJaTwTc9mms+0Ej2eHbg5yBgrHTcEfiwkvIuhVlOfEFTDCHAnOpghHUF7KpNCYilzBik0WC63+l4NWFVE+c3UELRWMyditQZQOj45PTj98PDu/OCj++/c/73cqPTKNDsPGmqUa1zv5qbPmEy78gt4Wzumm9YR5vqC0lX866+3r5g4u6qz5DCN9QXcHYdzQrQuZmtqPN4L7/LfDI8/YHMTloiEIz/OFGb16i3Sh59e617cIYn3XDHsXLmUWCAQBixKo06H59nXUmXExF9n2XQhH5zvBmhNymthd/zcnQDhsp8blZjZoO234kyOjMVO7szKxncY/ltyR4P100QDowchyESAIjKbAhOIf1vm/pw9vaxWv2cKffnI7K258eP+MjvhdX1C2nb5SRyRYRgkk0asl3pufOK8Z3rcUMfu0uDlauypaXGGs362aNynlNIU4Gq66uJCtnp6UysXnXxUKgLZ+U10t/AdQSwMEFAACAAgAC2eBRp9k43WyAgAATgoAACEAAAB1bml2ZXJzYWwvZmxhc2hfc2tpbl9zZXR0aW5ncy54bWyVVm1P2zAQ/r5fUXXfCXstk0IlKJ2ExAYaiO9Ock2sOnZkX8r672c7NrHbpsl6Qqrvnsd3vreSqi3lyw+zWZoLJuQzIFJeKqPxuhktrudZiyj4RS44AscLLmRN2Hz58af9pIlFjrHEDuRUzobk0LtZ2M8UivPxbWFkiJCLuiF8/yBKcZGRfFtK0fJiNLRq34BklG818vLHYrUedMCownuEOoppfWVkGqWRoBSYkL6vjYyyGMmAeU+X9jOR07s6//oD2o4qipZ288nIEK0hJcRJvroxMozn+va4Kgsj5wkIf1FDv3w2MghlZA8yvvx8rhrRtM3/9EgjRWkSGnPOF/GdwwQp9Phpwt2lkVGCeZBxNFoFl56vd0YCkPsazn1qxlUK9mTyerAQTNEzBkuULaSJP3U2VYm3xxb1fMByQ5jSgFDVg5500E+kVf6aWNfj/sAb5UUAcooe8SpYW8OqizcAxvoev1rd2lURxveuCwKUsHPKIMJe2SN/67QeIQNlj3xmtIBHzvZH8ENLx/ElviWumOezr63AiT76fPmTtxpPD2ZwVeDaKTymFgUslQnnhdZgqpYmVteFlBzFlHKyoyVBKvgvg8v29jEqTQ4MrtNO91WKFBmcajcbo17SYb3sebwbu9+E/m3deYZ6hV/PCSLJq1r/Jqn5zPH0jOhr5slphlmSGg7ynm/ERE5N5BbkixBsqhcuEEKsffYQWHSDNQRPkyAFaXI6x6m75FTyeVtnINe6ZhR808S6DlfRsmL6D18pvEEREwaMHRMrfR0n9L0nA4VrACAyr3zHdofOUrcMKYMd+LkPFPbBQy9Lle7QoWa7wQfYYNhuTjOpH92a6BslxMWGE4RXHZeIF05oGG95JJmyD4uG3u/f/uJoI/tFZjov3GH27BopuljbjxOoleb/yH9QSwMEFAACAAgAC2eBRgoR72qiBAAABRYAACYAAAB1bml2ZXJzYWwvaHRtbF9wdWJsaXNoaW5nX3NldHRpbmdzLnhtbM1YbXPiNhD+nl+hcec+HoS8XZIBMiRxBuaIoeA0d9PpMMIWWI0suZIMx33qr+kP6y/pCoW3EIhoL0knH4jX+zy7Wu2uVi5ffEsZGhGpqOAVr1TY9xDhkYgpH1a8u/Dm46mHlMY8xkxwUvG48NBFda+c5X1GVdIlWoOqQkDD1XmmK16idXZeLI7H4wJVmTRvBcs18KtCJNJiJokiXBNZzBiewI+eZER51b09hMpWdCvinBFEY3CBU+MdZnWdMq9otfo4ehhKkfP4SjAhkRz2K95PpzXzN9OxTNc0JdysTVVBaMT6HMcxNe5g1qXfCUoIHSbgd2n/yENjGuuk4h3uHxge0C+u80zZ7SKw4bkSsBquHw2kROMYa2wfrUVJBkRCWImqapkTIF2RLWlq8k3PBVYUTzhOaRTCG2RCVfGuw17Hv/E7fnDl9+46TeuqMyJshE3fCdNtNq79XtAK/W6vHt42dwaF/pdwB9CunjnTtzt+1w9Cv9O7bLR2RLg7tcD4t7VGc0fMvX/ZbYS7Wgpqt7tC2vVW4Iapf237nWYj+NwLW61m2GgvUNMcXsrWcnE18ctQICKXy+mtkzztc0wZNI0nOa6IhrbDsBySUNxQqMYBZop46PeMDH/OMaN6YioUutMDIVlNZSTSHVN9Fc9UlLegs4TgGJTkvLaPz+al/el0ZelFa32xrGe9LM+bVjsRWryx96X947n7Z0fb3d/gaHlEYyICLOW0Za0v4EUXDhbdsXR4crLdiw3WylhrHCXQSvWsEy5LZloDwVcSxDyjvmDxPLADyFUGMa1JipmHqIYYR/O32uyEvqEMsthgS4UB12tBjhIs1UomzsNh+npU/TUQmqjf7OqsaJOqz2N0LfEYDjsX9TbhLmp1iD0z8SfSyQmJ1Q6aqMaYi3JnVsguyrdYPhCJQiGYk357lq6owQfCyfcUatNF8Z70FdXERfWSOpm+FzmL0UTkiNEHgrRA4H2ewn8JQcsTARpIkU6lDCuNFINyQCNKxiS+cDH0FUykOSBhXsoY0dbCHzn9jvpkICTwEjyCZAM5VZa/sBNxhpVakOKZjx/sudoIrv0vH8wCcTzCMKPsRg41TdJMvwY/hrVzASYYExDNJQqITIRzSGuzPzGNp2ouy3S2neDRdNPNRk5JYbsp+GM54UUEvYbynLgSRpgjwdkE4QjKS5kUGlGRK5DYZLHU6l85aKGI8qmrQ5iiwZiM3RrEfung8Oj45NPp2Xmh+Peff33cCnqcHdoMG2t2eLjaOnE6I59Mty/gNkyRbqgns+QLoI0TpTNuVze3TJfOyGdmzBewW0bANeyNkKmp/XgtuM/fBh4nh/WDuFw0x/bzE8B0YHqbAaDr1zpXdQTRu2uG3XOXwgkEghBECVTewNxPHTHTeclFt3UXwmb4TrQm5k5ncMf/xYkQts+pFbmZDVpOC/7sOKOYc7i9dAY7HehYcseR7d1VAzjwh3a6gCOf0RRmm/jNevl/6aybiv81m/LTa7EzcO1y/B49bvstx3bAH9XjCJZRAmnxaqn0/qfCDw3Y/ykG9mn+BWblk8v8U8DqN8o9kK9+uq3u/QNQSwMEFAACAAgAC2eBRoUwK2GeAQAAKwYAAB8AAAB1bml2ZXJzYWwvaHRtbF9za2luX3NldHRpbmdzLmpzjZRNb8IwDIbv/Ioqu06IfcJ2mzYmTdph0rhNO4RiSkUaR0noYIj/vrp8Na07iC/N26evY1fOuhMVS8QieozW5XO5/wj3pQakebuAy1BXLXpGunAqncAozUClGkQNyfefHuTNkeCMhS5Nx6tPsnUVP4H0ZiqVq+KGsbCM5hgtZ7QfRltyiX+DynZVbSuqtHm88B51N0btQfuuRpvJkhEXr+WqFliDMQd7Ap3KGALTfrnayKPjXZ+iysWYGalX75hgdyzjeWJxoSdt+WcrA7b44fMt0HvoPw8DO5U6/+YhqyceDijaSWPBOdjlvR9SsLCSY1AV3165/kED42ZBNTpPXer39NMVRZU2MoFGlwZPFCGmC69GN/sUTc7D0m+Jm2uKgFByBbZh1azaoFmYM36gsZhQRxpos+cHVKGcpDrZci89Cpajw5JtW/eOhd6+UIhghLA2QjNmIrO2i+OMqffs4Lpa1ndu5hUncnmR0Qz3cc4extdvEdp/RUJ6L+NZVlwOxcVIDQdXPIN901MkIZN2DnaEqIpyvk8dvJa7s/kDUEsDBBQAAgAIAC5rq0Ya2uo7qgAAAB8BAAAaAAAAdW5pdmVyc2FsL2kxOG5fcHJlc2V0cy54bWydjzEPwiAQhXd+BbldsFvTAN1M3Bx0NhVRSejRcNT684XUGGeHS+5d3vdeTvWvMfCnS+QjamjEFrhDG68e7xpOx92mBU55wOsQIjoNGIH3hinftHhIjlwmXiKQNDxynjopl2URnqZUEiiGOZdgEjaOsswYUVZSTisKK9v5v+jPDQxjnKvL7EPeoyl7UauFU7IaKnN2KDzeIshqUPLrrsrOlEtFEUr+PGbYG1BLAwQUAAIACAAua6tGlBOzImkAAABuAAAAHAAAAHVuaXZlcnNhbC9sb2NhbF9zZXR0aW5ncy54bWwNzDEOgzAMQNGdU1jeKe3WgcDGVpbSA1jERZEcG5GA4PZk+8PTb/szChy8pWDq8PV4IrDO5oMuDn/TUL8RUib1JKbsUA2h76pWbCb5cs4FJliFLt4mjiUyjxSLHHYRqOFTXv/AHpuuugFQSwMEFAACAAgAdrjDRM6CCTfsAgAAiAgAABQAAAB1bml2ZXJzYWwvcGxheWVyLnhtbK1VTW/bMAw9p8D+g6F7raRd1zSQW3QFih3WoUDWbbdAtRlbi215klw3/fWj/G3P6VZgBwM2xfdI8ZE0u3pOYucJlBYy9cjCnRMHUl8GIg098vD19nhJri7fHbEs5ntQjgg8kqfCAnhMnAC0r0RmEHzPTeSRnsFFZuJkSkglzB65z5C7i7Qk745m6JJqj0TGZCtKi6JwhUZEGmoZ55ZEu75MaKZAQ2pA0SoN4jTYlfk7Gp9EptTsM9A9ZGbeHrgmaTmetRiQFKeuVCE9mc8X9Mfd57UfQcKPRaoNT30gDlZyVpbykfu7OxnkMWhrm7EqyTUYY5MobTNmVmKxTB2tfI9UDpsEtOYhaDdOQ0IrLJ0As23MdVTz6AGt5dU7UfOWfhv7vWncSuVo55zlj7HQER71IZ11EsjoMCpLyuuWHfTQdNCtZSKOgl+5UBCUn9/aFpkvSBWw7bgyT1cXPh7g2y33jVT7G4RhF9UKuq1obiWaW4JaDreNvu4oSHPbLXCTK2hKNWNPIgD5hSvFbVtcGpUDoyNjjaVDMKPVlWuROkFYZJL47B+0sX4jaX7q15QpAf9DmE9I1NZEpAE83wr0MZBgTQ1gsa3NNVns2phdTjp/THp9PTBVOdai4EUcw1UIOIYBN5x2dnoICoprdPFzNcL2Dg6CIxFGMT5mkmF8epAm4Wo3ydA7OAiOpb+bgLbmtox0XMdRM7UdxOjEOmF+ro1MxEvZnoM9Y1ZlH742cs3RdSbag/P5H6M4iNEM5pZMrC771ttXzeG9nVOjO59NVlkG3YrzACbPKq9mFvJs5BPAluexuenn1OzDHnSU89R0THN9x36XxVq8gFOIwP7pFqe2JhHYnvHIh+VpjwH1xO0yCF+apiIyWktSqXlIOYa1eRJQVJhqVj6i6qGSeRqMtHGz7uegY9xV1wq4E8MWM12cYPPJzCPv8aW+y8XZRXeV88VFgy3zuq8CV7m8YVXXCXedQet+bS/C6pnH199QSwMEFAACAAgALmurRjXb2a1oAQAA8wIAACkAAAB1bml2ZXJzYWwvc2tpbl9jdXN0b21pemF0aW9uX3NldHRpbmdzLnhtbI1S22obMRB9z1eI/IAljW4LW4OuxZCHQhPyvPWqYYmjLSuFhKKPrzatcdy6tJqnmXPmDDM6fX6ckn3OZX6avg9lmtPnWMqUHvL2CqF+Px/m5dMScyx5c6rcT2mcX3bp67zWWjWXIY3DMtoVzVuMwttDSmrlVMuYYRRJ5qlXyHluG9aB68A2zFFi+81vEj91l7iPqVxW7Tdn6J8Nu5TjUnZpjK9bOGe/h843+LgM49R4eSvYGvU4tTq2BmKES+4r1QAgkOWOOFyl7KQmyGPGMVSjKFBAhHPSiUok5dCy0ImmwnwnEJOMUVepp60baW0ctVVCR4hu07zqbA3BSIwRIQSYq1xAMBg1NjQNDWo9IDgwIKo2mihAwQYTWPXOC8uRol5gXJkxgPHpuKft3p/rVP3vdY7n/IfgxS+4iK7e2lwwV79/XpZGvo1P3w5DiejLkONu/HAd7m5urn958s2/R8Zq1LbxX339A1BLAwQUAAIACAC0vEhG18R9qlsrAAA0VwAAFwAAAHVuaXZlcnNhbC91bml2ZXJzYWwucG5n7Xx7WJJ3/79be2rPZofnsCfxxFo962BpSmUKwrY2rbZlVub2pLIeUjoJKXlAObS5J7eF0snQElmzsrRkdhBRhE5ymyB0mMMCxEKkBCQgQbjh5gfWltuz/fH9/b7PdX2/16+uqwvuw+f9ep8+r8/7Lff9+XrtmqSprwW/FhAQMHXVyvfXBQT8ARkQMCnv1cm+M+d64F2+j5dI65LeC2iShT7yHbyCf/fjdwMCmpmvuzf/wXf8x10rPyUFBEy75v//EkA8vSUgYOONVe+/u6Eo06Qm7julp2romFOoPag9e8wX9x+9jfzAsTqFcOnq19v+obgy7WLKn1/Z9sNk5GeHl51Zpfui9Ot/zFRtiFy6JuKL0k03Ts0RN0VIThzM+vASUqTBC8ooI2fMFGb1DryjdahGEZJplI4Sm6rVCVIapefhpJnHaG4tHCsAR9pnmgU22Um4e2BKgP8fHreTdTf6Ap5QQjRKK3vZL/lPylILem7p+px1cM9pwSz/mct8iZAcVwCJvA5vd8j4SNUbd+MwA0qFf8Se9kikfgpt7Br8SNrLP19cmzEubZciCClfC91x0q1z6esyx3F/YLDxXX1/9H+NLYzA6UnyBMd+OR2yiduSHs8Ry9xo6hCCM58r0aVlxB4CPC6FKDOzsAHFMnG459Zz9PuBVpP+db9iwbyYAkgqd0s7ozy3ozpi3/FcjXJf7VyfnJB/pi2hY250wZBjodDGNqN2k/vlunqoXyfkeVQ8nF7uUckz0DwLVFfBZmqdfr2/F58rZ4NX5tXdlXvdcqywm1QSR0rebpSa5bSFUhC3VpVJy2CWoEJX4PPV8xlsv/6ApU8s66patvcMoxYDXsCUkJVd3y4jsAxWqJWAvEwdXs8pNlu7IlYC+WQ6mAs0eqwFic3JlAd/YfFuAD1ZuK4QVjlY61KFs+YuLRja0Q5fCihySsjCU1qbXLGNUm4LJbW70UxAwtXy9TsqlSJrd4Q5wV5UE4SVDOfmkf/OC4HTI7hvN4Ujm0D8VjCIHAmmdfjN2dUfLuE1J+2tC8zQ6mdlL1b5DEJ+OdQWvaacWCcLqASHTLnt6byw+YDJWsBgsnmIb8qVQ7nib+NqV6D7g5YmkwnaFua1Q8FIW3SLKMm5lEOMlCuiWDoTJUHsiUkfEmrbBOzc3SiNpdV5VEfTNgOgNldsThKe6tWmn/QN61NqlChxkdEAwe5B5K88A+Mxc7b3NiMmpew90dX4KGahzhW9P2tDsDiHRE08Ffghbk9wzFpdgVJipe39QZAQTkpnKZkpEcxYwky+BmrO06znKLVP5gAyt7A8bd2QgjLCp2CelKfE5GnSl/WHc1UMAQeQKohuKIkWlecsYgTR1zQA/NW1CppRmqVsjo85O9TM9Tkq8BTfYydP8vupEHWEiJOfvkR9QxN0IWa1SecSuAiBW3ALJQMXw6LKBJgRnrdVqdQvU4IjGvgaKgEE+B8n5xmlK5fTuNYdk4F0NNpLaYJNBhTzsNcEbINYQUBlD3pQMvsbzQfAivtFEbwz4foFfDnkiGaZRJnagmv2NgHHYCtAj7QSaz+sLYmUkNTTT/sTqoYH2BFIRHB52g/lacmEpKuChBEELYxVnub+QNyZy+nCVUjs8ELkTlNSc2ABmDamcwX+ox7Fy1UC91dVsLUmSljMY50nHS2+bGp8cza2TEVTEQQJDKCcck7Ma07Det38rlFfgLK8YDDZaPo+2GljSXypM0+OQylQXNXbcnoJZpwHlLgQJCJUZ7UMtwZuU97ahqRlbbg3bbM29XNttHh/5Z8W8MLgEczovdxcdSoOHz5boS/QeqJH2FaVGPTlTTjS5hyyhc4mRMJx+CYlLcdaMIIUawQJTfs82grgLt0DmBU5DHavOadfTqrxwILlsRywCO0TzpnuV2Bk7yYYEvFO+fFtEZPWTeb6HAvwXgUK3pHmw46I85W5i3DbEk/nqoPOiT3ifD4d3d+KZoo6crbMCWEeUjL1lGFSSXrt9T6+J0GiWG5mHo9iMblX7L5pVeyuHXLq2qKzpymBnr4qBzCgpnocTFLlsGNpU7HxIRSYwyGGl6je5mnQfr4P0Js3itcQFIeCkH5OG9g6gb/wRtQK8Rr/19Y4nB4WU+Cfepd7YON37lmxePw4oOwz4yv+z2lXng4L/aL5L/7P5a/g5o6z5KtPZQzMQD/G0+34meMkW8j+vbueks/lWUH/tzDjAi7HcIWu4c4QoiDX8uMmYsbKdbIvav4YF9KAwInHBSy09HJpow/Yhf3kxbkrbydL7u5HfBePjB+X8tnXIlejqHjxjpW3QQkshR0WNg7y/ZdzehpkFRXjyJ+8dzA7FZ8EPJU2a9WFhgt1uHEdj+w/8Wnv3VvR44p/uPL22WHjw3Fr9vx9zraN+QW7n2r454NLGn8G/OOqo6kvYP4zMMfbbx0jCsmWB/uiMim+pVz45Ph06sMHpb5a4dMbpGB5lHyp/FPg9HOxbDpsKofmepT3GQpPlk2W4zY8R5GJ8BxqS+hfzF+gCtWe5+rfdBZWaM7TMsgj9U9ufxiVUPShfu1zreO9DX+yRPK3weKT+Zxw7HNDH7qVzLLCno+DV+g/NtcDmyYOabl2fyO0T88VWLtLN50zXFJktlMie0kMQ0tYPDEPkwBNROeFBfBk54bjxPn3prMVHZzaj34JsucaPzUBqEqdylbwObXpEy827r28nNegD8pIm8o+bjsz0Q+9M4L0G0dDtQ1txxG70RNcauMGv6xVNdTiNvTsld10/sJB219lkBqLK5rN8SvwDykTgqLHLn1F7Fejr0D9e/IYhJjde2X1z6O/G0pd8VnNJp/du+/83qCa3xtD+Ws8Z6KX0qZ+nktIlVtSfluvpN82H/6v/4rw6Fqq/a7VCmMn/5aTHx2+sl6//heZMWvxeOAeniqt/23Dc2JhqPzfNNzYPjJw5jd1rhuO/z1xjUen1v625m1tv6fc2cbJyb9tkOJM8K+UI2JenhYlHHtQuums+SQrcwEHl87z/FpN5UuPI9tWKX+N58v5jN13xL++OxnjeQJOvt7+ltxzOKZo+BfB07weJVg77evCd2vbR2gTNSyx9cRG1RYPn8n7yD+PySNt4ERSSEm8xqQacbrTRRXW9Kls4Mz/FyxJ4BLpoHKmn1RAVVk/xdYjkS8VbSw33Mkn1k90ujozSvD4aucUzNgVB3n4TH1kZonp0hRePNdaQ6xjHIa7bpZFZlIsnVNYqHS0rAzjvi/h2Zbyt9+U6viZ+tTnurR1iPv4i2Z/ligM/FzflzNtnxwNGjvv+EI60FEmGQB9bJkhVHecv9NHrp0QH2VjMPKOJEpEIZMz1dXEfPlDliQPtLwGuI86ylSEw5sXO2AKU9lVUz45S2d3WT7RuiiqlH65LZi3Sm3rAm7oFzcpfc1KkRI8gRoqMKoxI/ZoQLH9sPzvnDuttMBTdSb937SGM8pzE22GKRt8FXxGpHzGTHIlbvANDswhXjnmtsmxaHErjXGEfGkQQNubJQZx4/tAPuxlG61J4rEVEJDd2sTwKN6NUdzjUHmsKHtJTQKTYhRwsDw4blPtjpH2RdwxKa7CGi2eV62PGUGgs5vgOi3DYFvOJ1AaKbWKogo+jQI5UbvbJ/ogolQZNJ0Xc7mcaJZ1sZQ7sXerLLvSMcGTMrtNwEBVHjl8LkvXzFvxz/BYH9CDInSdahmceNiQdEF/wIBYXpDV10NN1MYRMBqTTVnBnb9iqGiNdselDjSTAw7mOjgfdpPU2FNJ3F+44F6MLGunsluHOxs6qb8ll6MidD2skqyj9VxmpcVlG5WYjYkiE5WkdB/N8wT9bX0knHmsRa6L9xXZI6nluSRBW4y8ELTcLlqDq1LHRkqAbl+DcUierxIVo3sVaczMX6TGcoVvDBnDrVJVFB84vmtJ4jXVMm6NVMsA7mmi8jK6R7Wmw4YWrdbOl9YC+WLZRU/LqAoPkk9YasQ2jV98MHehWrJ2u5GS9wvPXVPu3Noobg0sBt9drGkLg43aSzMThYJukiAmD1z0YL7mNXTmp9UGLrKgQD47o9AoBcK5I1IuKCZ1N77jkNMpa+bLs8BFlvmOG6QuLmyDQ7MRq076pfZrwpAkkYlH0ytMb1YZxBF/Xy+8RGFUwN600QisGLvOrvVYltepiJiC7NCw2Q9Sx4E+0io1PHnJRaqUUXmACedjm5LJGDkeuTV7MEyOYR4wALiseWpazu6SX9izQluw8mz3nk/Ub0/KSBR27eFR/5U1cigtosLAw2VOvhK4R9umIjAq58N3gLTwQuQ72SulOeLG2Hb9ATBHY+7W6nId3PiPlfqLdAjkbibETr7Zlc+Xz4PPlSMUOhJXnJpQ/KKafAHzX4T5mtdfbLhSM2uVOQr//vNbxpsvJu1J3ZQLe+d4LtZMjZv9HMZ5TyEssNiVRExV7JxHD6wfdd1dy4Yh/nsbwN8VcMTlUoholg4z1fzgHK+/7URZiUNdqAHvDRqeYLx670JRRazlZBT10YPp0MD0yNqSEf4+LHgJ2140VI2fFsHR7JfHcUpGl94PetZowsy7bbTHpfB0gWu4UafYPXSI494S91r/TLizKylSNLlXsbdd/qznZNGdrOmnkOzb80vxmTc+nbrHkZKp+5Ra3qp85jiY4clW3SaVyNXLPYLVdGggkyYySQQaSRww3XnpwUjMs+KmoJv58mmhcFNUx5N1cXZ1ofOIfdjQqc56VtGZRi9xqefcwdOTvMwZCd/MxFKa3UdzY2HPSsESnZ6zEavtolMFwc6xrykl9NF8LeEn2fZiwzleNzdX5fC6XPkUXQR2vqhAlfDTAkFIo0aASRjXrbwBbT0lAsx9liNrTEoNZO+M4Ary5hOJ48VXFN10SRGebj1kZ+kVlqBKFY1S4wH6lhEw90SYtuGCyhFtfgfkMpjBYI4L/rZrFOsdlRDNkA4L6XZkhHPGrs+N5O5TjTQYFvDRzE8zYndihiCLFbJr1Rtopx5BOwD1lqcWt24jj6rL0E+O75vui8V0MuTUw1UP5s7+ZyT42FebDBzkXBShRAQ4LopHv/+vmZEaGTdtKQETbMZvURX0mhaoAUOxPw0cS2UzPikvQeD+CllZovRMIVUl8IhDiL5vi+D0wMN0N0B3D9xuS+cAj4LhiGtDsSJnzxQWdFHj9Wjo5jj2Wxjlbu+oduTZLFKdCGTDXkYUZAeGisfixJ2GCjbfU8So95Wl1jZfJ2nvkFiHu91HJTZDqs4VVO6wCazDN2+l8kLgxAj56A+Z1NHeMqHYn0rdm4nZYHef6Xs+HGl7TXZrpmisU3IrRhwUJ76toqXHhs8WVUjyqCcC67XWc5bhnuizFRJb9G0lUeRZyX0slS9T00ytx57lmWLRNW3QUizNqfMpf0LAkSA+OeXTTSluRDlm4/YC6bVY7gIFsFUAV6bVZOa3KwngOSPsq8YUc3wLDr9X4tHhjKF12Xtlucd8xYEl2jSlK/DwfBEhCo7Do8V26znTm20dKA5xhOe1O491yZeFYZEjkU/Z6Hp+CHc4tHRIaOmWMjL0MQUV+iU0aCiVJwFUJYdbNN2QiiSvrOvPZ6SQBN/kUfaNFRhVwoYLxR/oijp1eAx4tyySU86GrbXZfwyKtuVYcO+HcQN6RpnWb2TnBA8KQfzh9mf0lqsWP/xkauU25MbEfGVjZDLTpzV3eRjc3KBMDb/kS940obUyT9reFL09e1DaGgQL5uHwjAagdfsPNeXsVGertgCGhgNyIwNVNixfUFj2lEIftKk7mxG+5gHeTikJ5PSaxKT+4h+s54xM6yJjc9hSW7f0MDGV/mcc3tEt85hsw7dMj6sldl77mcDOXk7ayOSfHYG7D2Fch6zQGLmWjMRt7keXNZPcZ29ZFpnS1CMtoIVJp1h2iOw7dPsLM5QpCDPz3VzKppJIeURCUm/X8nBtId1RCG+jLCsgYDv5LOUgDQSkM47ZvaNj67fMa4IEebHPZifhdlCgDfuR5oiD5Cy4HrriQZDydmvG0nR0UzOiHKjygSmZn8degiOBGXHBLCZHUh29RKtvpQtPosqJdDgLqGOwnYJEJRDGRfdwGk2m5APHi7z4yvZrzzx9KGZPedoutOfJHdakLFoPyKcgd1ZYYqx2u2dYeR2Pw//dsUrruQV5ltTi89u7i4xJj1Kw91vhSJygOKZcglhOwI5Wgzn0qAZOXVwIkrtdJQSLmPHWaVjXbVY35kIN5pnTPpbwzhDLJNGBI6JLCaay7sCK3pvVtXTIKQHuVmTP92aNpGfeoN4uol+kY3TazKdY87mnzyYKDMEYDgm8EIPYWZGb60Us4a3Y2j3jU09NT1fAUaBv+nHf1HR3t1JrgaIPHs2b9DBnKttyI5l23o2QOBHPyNFScEyrodpuMWkXf3k6xNtcCy7kGs9Bqrz+Z7Os2G3yat9Jx9L2bh3VH7FlP2NnrRnraaSnTiNLqYOz4fO9EwfoMMb1U8npcj3awbfKI/WSZwXg3DsABrLkdeFkvPOan7g4oVo41hl1ZEW4wlbJpZx02yTkn0j8xhMfax2e7bvyYF/UETotLvmnMXzoLgbE6/YDvlmWkAY5dahny8KTQZef86aR05nELBHyp9X+otm/TLpvve5b1LeTCdKfSoJHDf1kPXsflzbaqHteNaxTYD292Mr/TB3zvqLdLCx5unaXx/a3jmG9BvpLUw6JlE5krciQ8Vz4bo/Z6xFFCb0eM1ZgkyGnRx7YfcJaiKQDtsKOCeVLk8D64W3LMU8G9+f66DtJ33w186kqs3bDkCfBA+MXln8ZiavfjXnq4LKbWcbDI0njUgZmtDHYtz1P/2we+h6reX281/+TYaavx46Y6bVrIKWDAtk4ojFf4WMf+JvtJ9nqH/ucPUSaLSFCAsgXzwk76bXRIXlnPXr0zD49hy58wvWOimi7JOhx63e9msGMKcje4E72PsJkTIuE4WLaBhWCl3M+gP3Lmm5t3P2ltXAhnWvVuyRYyLpiBQ2q0fey+SOvY8euln7IlT1TT+GbyLCliJadkjcPWbI6I1AiSzkxveLc7ZRgOqcpGMHDPTSaa55Z3JQEQ9pIk2zdMiqfAl54BXF1y8WvPfIgaeMdcX5z2M68DAJmBNMkuXzoeL63iIyBg6MKbBQ8uW1Hx+Orr7MmQfY32KAV747njix55rfR01yjtOsglhuMi9mb/T1MiyNwovMOp538oCmEF6bLRQxsMd74qtqCuLamX67TWnykflg52CwGJOAsda9VD8bT93JJyAkuOWWSG1XMWtgsktqO3zpk127S2BqkHt4V/OlQrlj6bbUD8Nj6nMtxqo/IDMvw7fTY/jXaN4i3M3rGXfL9ndHTOHywZmPt5hju2VCuSiXszut680JYVsxKAle+FSGWqehgzjAZyUrNmtFD5XGDe7QZ+SWPIg9jRE6SmhoCjmHeaFlBr/zJaesBWeDXyrSdFWJeVX3gYq2yh9fCVUmrDkli+hjEfcmwQvvsZAK999tDIP4T9ZGU/GUBq/TpEIEhSkp1gtGTb5luYp9WctOOG35oRmhXi29QYZnixRe8R2yBCBgx5uBG7ZamEK5L+uZRkCjJ5/fMYx6SiLUjU46jABPAGvknThpK/zEJFmsrnKf4gMDroHEmKrcPNtt2Tgd7GyeIIQnyEBgmKXBxc9h7JKWKLgheJBoS4qSqaZw6wWpS4Ancw1AmD/4eoM0BOCjFcDTPITGRjt1tHDwxNxX6aMh8O2gpUj2wbYK6pd1BKN4KCVRZozyQjVxwSkVPZ92KnvSw6NJWQruHzN4WeECLJhujjYOm6POnUMzoLyusVaDEWqTU1/hY+LvbcYcx9c4LcYPyPKhip3eaOLW0/rn2a1bpUzL/JQhD8bhV/dnPYP1T1iMeIPtWgv+nidsGf8qFKx7GFKz2FULPkowosIg7HSKvZ4p5Vfw//41rOvyPH2icssJI7OgfQtdDFXpzcdr/uu6vatTXkmHd7XSHORLqFI3NnOkd5LgP7WNSBmdfDmOJJE4k20+06In0qcDSPQ+q8bX8Itej+s9LuzUWd4b5Odp3hjscaHdcRQBw8JcuI6fOVU13tvdP4Pa0pd8EAD/84sRX/3biOhbcQS8vbaRp4lqanjuireHdOTF7qY52je5bNHhXfkRkDt00IQQZvW/+WSzDIQr6kydqkVq6MgjJ7OkjY/KfO+VW6tS3NhtRy3B6z6/Av2y29THYjvUvBL8Q/ELw7wheA0N6QbrXbLb9K4pyv8Ng53GcPRp3j9XaOIjzDHOhYZ0yjSpIprvusBoMTVYpQi5wtCpB7zX62PQoU5RI0vackx42TD6wuCBcOR+H736HvzTx6rFprAMNEu7Bz0mUmkZ0v79K/rA3P+1uPx65i4Dpn88sqfiN4Wdw+HzyTuCq4GUrx1dj0eL+WpH2cUXzYrO+gP9xw+TrqrcV+jaUrJWCQft7ZpLTrmUY8j5tCpFnpaMHhWSVpW8TVwS5OlnCJyclSiO8sKTdpGW3/4qBGGygYBPXGDrpn91c/sLZm7e8I1075jHTvXnzpLzjelP6kT/F6OxK5p9gQV4lHSSyHM59orF9ZcJUmgqtU1Dc0asTg+sG8WhbtYTJAplAMPf9sDxvrsZ0uppHAlGJBESknGpVWaOBLHJ78Dp5yr9HEJnv63C/CBUXVVl3iLuWiEWMf8GmALgNkx5lTu62tOKCepS9fdXNueCFJYh/VKTEzB6E2oLM03EXVaIOT5HWiuIcxgIeB1xf8+8Rb1FCy+y5GeIrjC+1Vkv3jcAqX5P3WgVo1G1S2Bq6Ld/0RC/ciNPbz/dVVKYq9RvVeNBubwZ0ZNF2lV71G/LmLi0g6NoYVbjHoQ7+6kSZIGZJHb6fK5Yxjis5Bn5YBJCT3eK4K6T29pF79YUzd/+miGyG9HJcv5x3EX9ZqtzG+Pra2DJL9GdDm/psDTcFGeVsrXIQaMQgGBXNeW6V3JJjI4dr9XSCbpn2jRO4H6Q6Z1Gv3Ci1weRRipOmgWLZb+ef4xuxz/Qbpm+rohfP1s7jhWhx4i4TuCLTGdf9/fLMPx4F1JBblgumownHbuWp0MxjzOiGvbKutdWA5PtqsALEq6Q6Pq2EXHttrKZFbo58OGGZbAx+/2ofeWc9g62ivqCiF4JfCP4fIHiLcbAVEmvGQnRmJPDjxL9CIOSo9RVvXW4e/EWdn8GBntRLNr+y/MivamBfT+wYXrO81R0m14xOWDOyPZ1Yd2cnERoiHpn9x108nbkAqpD/p36pWe+a7r2P2bXrdsvzu9fMx/UVisCMacMXOB5jqWbbo7nPEXNXj/tlO/a5wPotfrfW21/c9OKm/6U3tawXy1hYmvMBDg72dfqfW/lQjvG6S3f8OHpvB1f9kLyTyMHaaKlo0TF7dwQ3HWqjr0nLoBF+JRiZZaT4Wt4ooI1ReICHoDUtlGvfvjZot8PgGv9DNTwH9XEpnPLYJxVNCCcxTislRFc6Z/fzaVtz0EdGhPgCGqjUCEMDbIYWUxHrQFRpphEbXQ1m5KtbKWCf/xmcEgeMyGyBz20KnmHLzdME1Q3Z7VEdT26vYCLDo3jqCrZSL+zwtPh/TXpwpr622BxtM0BWE7BGQVbN/fTX1mPvVjdHamTCqEmbEzvSObm5YIM8N2OvKN3hfyqy40oMkSkhHZuJpVisaFiIzeJ/xkRRbo3O41AYKjryzYqY8KE2S7rVHjQTMNl29Cfz1WNFzk9wRulnR3kASUoVk1RHJHleFQ2MbmpztzHBOY0/M9qDw/4aubuv+vM8xhew4ZjXfEU4N1017SDsb6Rj7qMgIy3+FOMkDIx5khMlx2Ud/ohPRPfPM9er3naE6CDcO6oj93eBi+x8TdAnPnBDEdRLSnZ+AjJ5HaatYKuCDP42HD+KWyWdV/WnqNLs/v6QSViaOi2jFtxJDyt32HL/eTFsBi+rT1q13FfKJfaaTADADcdRBOm1PIc9B66NJ2IduZwt/x647IVnIdz72k0ix+zBlsASmCuRXCJ4iwQussDm8bhG1bJ+ecQyxPmKlkkPUnXLyLXOKvBKtFlfWcOnKceKQD0tVQl0yJQK6r9H6VgFG/dVKHf/R7AFgPyqlHdSr/zeF9Q2yyIdGZn1ULK4TYTiXg9dMZSK048t16L53qAZPF1zy6RsAotZ2DtQpY/fq6BUKHPzwVCb235ta7d20IoSmYDWYasBPXLo7IRlIcZf32rEtZsjS9P3Xu76JFbcs2SyLJ0Xhl4vBnJFpggEj6W3iOWPVNOrlA5E4pAFwOXAiYeBu2iFCsPSxZUr9QpLqC8aUhTTBEgWt9NrqM57g22WpTC4tkFyJz/csWrjz6vn9fkwJNO0jJZdX5H6gpxe3PT/0U2Hmw9pXVFenQg1xj5CW/fiMaQXMC9gXsC8gHkB8wLmBcwLmBcwL2BewLyAeQHzAuYFzP8wGP/bMsWL8b/aEuF6I1dYbKmDex5eOTtrFWYRfoXsq59hsoT2S9wMgceunD40dVVbK+ovecs24MWM/+zeDz4BlAH/e6t/GD/IwP/3vDgUMO3+iWZbiQbs74R7bsEz3D8SPT92+p/K3oevJQ8ZB8k6p4485NzIGd8JSE9s/yAVeTPjgB5OHyujF9V1LOD1UMWeRkAYYXXD9ZmF2mbbJo3rx84orzWKlWxP1zmHyGlP9wfRG0I0Y+K7wr6RlC3cbv1GqmwTvydD+aBptqhe4XQTh8U4vdnTb65MfqzS+QbJ61xSPJp0po1gZtEesSKF0ChXZLZinIcw/KIRvj5yfLcezSgK7X/xtwQL+rckmp7B81BvmFoUOTrHTtUIUuOUrVCUS7ggWNzLOaAcC7qgpD74C2crRp50yUO/T9DST6yhjtr5KL+KQ9YHl5RjPCXfNTgX8ymtfxP/43zN7C6zKUf0jsWnXUbGQZugUa5P2bLEVc1xVkteOtNGM/t/ntBkwVaTyHsvjfE5IF+CdfC0li4FejZeOCR6/Lrocf9A9bu57szr4xsVxW3Q05xLHT0mcb6TdOClaEU5j+c4t4GeSNDidvMk+qOAnKNLF3Vocsgq7qtyHFa/C8XS+6J3OT1zrdV4QX7EC8UfHCZpGkZIc5wJwp6Z09VFxrO1P2SkUNH13csP35ovykY1EC5UHj8b/J11tdB0+TDQJtNaHlrzNdPKyKm4yTJBB/wVxE69YwER/224CI9bGMaTcMosqzWMMmXaZsgoh3bGVU1L88DiRnGDpCBioU8vFITCNDXbVgnecsdz+9HPVBKWNrkKFbc2cMCN+Zy6G+b8UT7nah/5O4tJqAibiziSM6WxsShLf+iQ5pDHnJF4xd0GP26zF/VmTb4RvSx7SSjva4t+1ooHUOpRsgjs6BiWd52Bzybq5Y+MBbgnqswCZbi+cX4ZhTGMI7IlNl+QvmVxdJ94jhm+apDTG9vktwY1t3mjNmQ5m7k1MLk3fxNZp7JX5lcG7tT2lqJovWZ1ENJxDdvfP31vNAHDAM4SMCF/4boQ1tNwbRvvWIIoKcVDpYQ2MDtS1frc0+hlPgjFIeI2tFX+SNUonLypl1oxTyPLpEKxWUbK+7iihiblPebHm2CteR3HbTcaaOaNFexebVmzzfVURgPN66CLBJ78DfAQ34QzxFnp++vXUae2NIChvXDoPvwItvTY4gL0d9GoVMVU54+DjYRDxxGYiGbXp+WoTOfGJ6bLAk81m0+hNBbvpGfrNxIwwqkosfyONEvbvHcEX1BATwwfxaU7CsQyjn3eCvxTHD4LS+O7C388kIotOzeMTrLX0131OsX9tiPlbLCpRF13Gs1Jymc3I1YMjcE4JbCbYnpQdh9zLSrcGY9/EiKKdXYElWaLr7uFWxjhpU+CMDZD0B94jhvanUnXAxlK0DgFOHeXc2A9OhFK7x/k1yj7nADdDeh06uq1VKMPEWxytcamUHf6/FfsYwBebRd9x33VBuw+vzZHMJOcF9ZSFzVd63N+FRNa/qdHC0DirHAxj2vuCWcqD3HzhR+jxK1xTZLLy5skjfMBndL7zq2g9wBTi6gQVyXVOS+F/NkGZmaE19MYqKGgtVxbetuV0ZRUOpx7cIXJv42I1QylspJGm3kNoLEENPGiaB4FvUNgyk8d908mLRs3Sjxr6Ho9zU5zFNIdHQYbsd+Uz/EY8VE0kEcHqV5I2Z8doXlpeXidi3AZtbHJRxuG7AZupy+zq1EsSoVSIiZJ9QccNvKgZ3WTXBFFJIoqDgA9OqcDtKNL6imL9iY5nWzxmoHmRgi9MW9G9s7QHG6ImYmN6AX6G0YQ/ndR3APnOIG1TKv37Y3jijXq8Es3eoVtTY3BpViog5xKt+Ppy6g1gnlzFUz6hRFvz5j/fQqrNXpO//ujo30+MYh70ypgb/JY5TODU3WuwCvbQOJgIGcbJaHNask7tp7t8k+Hy7g0DzW0zc5TQv84g7b7bFgCYfnu+G7vWnZ80VPsexyvk8PytrR9vWRya1cXv2Mng618KfLaoH+PIbIzaP4de65d/HpWC/eolLoeCuN3+NyJPeSLKKKOQtOebxTLcqlZqrmcQqgcJe73nEYKhWrFyF+dF1KoH8c/88O0DK1rWLH6aWREnje98tRp5uWjyruNzKkBAe+YlkEGwzbMxfK0TUOm7UZGFM2yj8VivrQ4v1RddElb0Bd6bfuoyaTwSfRNIenOEI5tPg7P4GpbPdCOIOYOo5RTPrzjtq8gYGaMOnIfBivSRBvHp2L9Qa8lPv+hjzomBQSsbYQy8tfPr0tP5AXNzs7sOmjg4dLFbX2abNSa3oKBEO7kMC8hFDegdY1c9pk3n7OjdhNaJPizraGZpKF9HzqJeE+4brcht5w9bppM7B2De7UPnHqOyD2puVKSl5EPH/A0iJgrFK1C16V143NCUSkCe3WVExRIWwpp43GMkBVZ3a9WcRR8j6O/FVWn/tGeegw3p4fLJ3bzyEwDscF1dGeqo3oVuV9rk+nJvX18D2o2R2FvbtEIaw08xVSxzKsRGjId8xrk9QdnIeif+Pf22ed/TaljrFwzVl7m7ua6uzs1TiRdb12WmFz1q0CkJ0FJEVNAqLc2rcN1wdXn3+YPDVmY48lwkZqlD3qyN1pcnra14j4RYzx597PYzEdV9LkVxM0a70wJ8btn+mltQRj8EnO95RLMTDSn3Vh7VLxW4CGfvDbm6rf3VWNCehUncEaVc6RQVGJxQP2a9tAltimjC0Q2pIhEPqZa5jgT/vrY18Nm7c1LIrX9mXJSxiRkzhS5+6jDwWM+dR54daZwLaQcfntd7EUTIAvS0IRebjMW/71S+N6TBqJJ2DS843yqGv92uRwHdkt3H2omucsoJKWpq51ukWuDkTZ8neuorzhEknVDUdCDqCOT8H/31S4NwMu071zgJzCv/N7WEnUR3f1sshj6oLR7pNN6jwXz117TeKpe7qUZeLRGt6M3/yRhqy/3LYsebgvcM9/bL8GZysHOog/w90TxT041cAE/Y1ykyu5+nwg2k8C4aTCEbfSG4i1rwQgCbQ7s1DZrcxlsJyKFmpDNYIf46xcdr948padaNMqDfuwUOWO9Qw9EkMLbHWabQn88hYVp8hHFnkZIqHp/1GFZEPdm+yxLg6TO1edbn5p2IIsIjYRN49zbZPe/STbovZy8ZYshEXArl/HuQsaeriKWBHj1KI97vgMrFuU6g15OTqUm+CfUINkkCncW2NPRmZXVBkD/PUs5uOMgz6FpQYfPPdbXupNCheePhVnxs+hv+yxjNJNme+8fdzNknqpqjWp8FpwUdIgg3yedYmFCtzALgCUy7NLHlu+HzZKPN9DhyLgf8lZuVOTj3xuPrup9CDI3EtKeLhV0SE/PhEIMD5/ybB14B+O5Y92RGyYRy95okOMNZkgtKnE2nDftrx4txlTozptyrOfvjXsIJADqteUlqLMuMO8vvRoAOP7UHxHeqN6izkctwy29wGRf/T/ChB4yu+n4sE9H8338SdoicpSI0mhhTZI+vuWH9ckJS/6ZuLSiEyqge7jeUWtBjWi7Sru5V8M6dhpCo6eNczcpLG0q+0wbdbTZV/a01vo3zHLzfkxJxZb617dKr8t1RiNEByFj/Y/iLR352Xh4ma9ySXWQfRWGP4VGKYZNmuITHA1ZseHp0NFyIqXOHaz6splU51pmdzOEnuUtXj5bWO4hNIoTwjd6qPyv51ow65xBPkXix8uud6IwF5pdsYo/pXK8PqfNLnbqWBK595Qvl0SWEFEKNOUbyCPyOsxTceQSOhWa9IFobJ9o7OYesTrlJ385ySG9mhvK3WzOo9xI+SR/CTHXQmwlraWO+GueoWXeRVRfNd8kZIzFc1tct1nC3XFGIyCtFnl4XnunyM3yng+9vZzodWK8esfUEpTR/3YiFvJpC3gWvUo2TqjZBoqt6ou9IlHFW5i68y4BL+/YsDDpgEY7bEP3lgOy9rYGbOEsaIp3AJ7u563Vcds35ilV9cULB+qtpNhwwLtSF020IhJkOrJP2uLCJz7/sTuGu7i7qKFRwW2WPvJM73714OsO/14ELEy7zde7bY0jTPsFzfjbn6RDM4+E5j4WjGTm/3AllnNHW3Trpk+BonQuozh0DflSqljidssoIIGmns72PuFAdyREc0/+Xn8ztQcwROakKHLvdAwL6VBs7u0+MpZy/3Vs69j1uejc8Tyaw9K1DaPHG67g32vAxi5Pp49ds/q3qg3Y0/4WUj+ln+pQW1c/P/Zv/8qasDXrLotX3/tUSkYlFZFRwX7khTTeTf0zxhHSsxShHbEFp3ztapJ/w9g15PEWcA/pQBiiZCi5vXXMG0CTJo3ul5zJ9l9Y9cGa95ve++yL/wNQSwMEFAACAAgAtLxIRpGDGgVNAAAAawAAABsAAAB1bml2ZXJzYWwvdW5pdmVyc2FsLnBuZy54bWyzsa/IzVEoSy0qzszPs1Uy1DNQsrfj5bIpKEoty0wtV6gAihnpGUCAkkKlrZIJErc8M6UkA6jCwNgcIZiRmpmeUWKrZG5uARfUB5oJAFBLAQIAABQAAgAIAAtngUbpbttk5AMAAHQOAAAdAAAAAAAAAAEAAAAAAAAAAAB1bml2ZXJzYWwvY29tbW9uX21lc3NhZ2VzLmxuZ1BLAQIAABQAAgAIAAtngUY1GtBazgQAAPQWAAAnAAAAAAAAAAEAAAAAAB8EAAB1bml2ZXJzYWwvZmxhc2hfcHVibGlzaGluZ19zZXR0aW5ncy54bWxQSwECAAAUAAIACAALZ4FGn2TjdbICAABOCgAAIQAAAAAAAAABAAAAAAAyCQAAdW5pdmVyc2FsL2ZsYXNoX3NraW5fc2V0dGluZ3MueG1sUEsBAgAAFAACAAgAC2eBRgoR72qiBAAABRYAACYAAAAAAAAAAQAAAAAAIwwAAHVuaXZlcnNhbC9odG1sX3B1Ymxpc2hpbmdfc2V0dGluZ3MueG1sUEsBAgAAFAACAAgAC2eBRoUwK2GeAQAAKwYAAB8AAAAAAAAAAQAAAAAACREAAHVuaXZlcnNhbC9odG1sX3NraW5fc2V0dGluZ3MuanNQSwECAAAUAAIACAAua6tGGtrqO6oAAAAfAQAAGgAAAAAAAAABAAAAAADkEgAAdW5pdmVyc2FsL2kxOG5fcHJlc2V0cy54bWxQSwECAAAUAAIACAAua6tGlBOzImkAAABuAAAAHAAAAAAAAAABAAAAAADGEwAAdW5pdmVyc2FsL2xvY2FsX3NldHRpbmdzLnhtbFBLAQIAABQAAgAIAHa4w0TOggk37AIAAIgIAAAUAAAAAAAAAAEAAAAAAGkUAAB1bml2ZXJzYWwvcGxheWVyLnhtbFBLAQIAABQAAgAIAC5rq0Y129mtaAEAAPMCAAApAAAAAAAAAAEAAAAAAIcXAAB1bml2ZXJzYWwvc2tpbl9jdXN0b21pemF0aW9uX3NldHRpbmdzLnhtbFBLAQIAABQAAgAIALS8SEbXxH2qWysAADRXAAAXAAAAAAAAAAAAAAAAADYZAAB1bml2ZXJzYWwvdW5pdmVyc2FsLnBuZ1BLAQIAABQAAgAIALS8SEaRgxoFTQAAAGsAAAAbAAAAAAAAAAEAAAAAAMZEAAB1bml2ZXJzYWwvdW5pdmVyc2FsLnBuZy54bWxQSwUGAAAAAAsACwBJAwAATEUAAAAA"/>
  <p:tag name="ISPRING_PRESENTATION_TITLE" val="2015年终总结商务简洁实用通用ppt模板"/>
  <p:tag name="ISPRING_RESOURCE_PATHS_HASH_PRESENTER" val="fd4b5589986bd45bd7ce4ca2a848983de12f10a1"/>
</p:tagLst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434</TotalTime>
  <Words>4601</Words>
  <Application>Microsoft Office PowerPoint</Application>
  <PresentationFormat>全屏显示(16:9)</PresentationFormat>
  <Paragraphs>313</Paragraphs>
  <Slides>28</Slides>
  <Notes>27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国家电网</dc:title>
  <dc:creator>第一PPT</dc:creator>
  <cp:keywords>www.1ppt.com</cp:keywords>
  <cp:lastModifiedBy>Windows User</cp:lastModifiedBy>
  <cp:revision>75</cp:revision>
  <dcterms:created xsi:type="dcterms:W3CDTF">2015-09-11T07:48:25Z</dcterms:created>
  <dcterms:modified xsi:type="dcterms:W3CDTF">2019-01-05T02:51:27Z</dcterms:modified>
</cp:coreProperties>
</file>