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30"/>
  </p:notesMasterIdLst>
  <p:sldIdLst>
    <p:sldId id="305" r:id="rId3"/>
    <p:sldId id="258" r:id="rId4"/>
    <p:sldId id="259" r:id="rId5"/>
    <p:sldId id="283" r:id="rId6"/>
    <p:sldId id="264" r:id="rId7"/>
    <p:sldId id="298" r:id="rId8"/>
    <p:sldId id="271" r:id="rId9"/>
    <p:sldId id="302" r:id="rId10"/>
    <p:sldId id="284" r:id="rId11"/>
    <p:sldId id="275" r:id="rId12"/>
    <p:sldId id="282" r:id="rId13"/>
    <p:sldId id="301" r:id="rId14"/>
    <p:sldId id="273" r:id="rId15"/>
    <p:sldId id="285" r:id="rId16"/>
    <p:sldId id="267" r:id="rId17"/>
    <p:sldId id="292" r:id="rId18"/>
    <p:sldId id="300" r:id="rId19"/>
    <p:sldId id="278" r:id="rId20"/>
    <p:sldId id="297" r:id="rId21"/>
    <p:sldId id="294" r:id="rId22"/>
    <p:sldId id="299" r:id="rId23"/>
    <p:sldId id="288" r:id="rId24"/>
    <p:sldId id="281" r:id="rId25"/>
    <p:sldId id="261" r:id="rId26"/>
    <p:sldId id="276" r:id="rId27"/>
    <p:sldId id="303" r:id="rId28"/>
    <p:sldId id="306"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70A"/>
    <a:srgbClr val="BD2309"/>
    <a:srgbClr val="831806"/>
    <a:srgbClr val="1C3B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73" autoAdjust="0"/>
    <p:restoredTop sz="94660"/>
  </p:normalViewPr>
  <p:slideViewPr>
    <p:cSldViewPr snapToGrid="0" showGuides="1">
      <p:cViewPr varScale="1">
        <p:scale>
          <a:sx n="60" d="100"/>
          <a:sy n="60" d="100"/>
        </p:scale>
        <p:origin x="-108" y="-1338"/>
      </p:cViewPr>
      <p:guideLst>
        <p:guide orient="horz" pos="2160"/>
        <p:guide pos="3840"/>
      </p:guideLst>
    </p:cSldViewPr>
  </p:slideViewPr>
  <p:notesTextViewPr>
    <p:cViewPr>
      <p:scale>
        <a:sx n="1" d="1"/>
        <a:sy n="1" d="1"/>
      </p:scale>
      <p:origin x="0" y="0"/>
    </p:cViewPr>
  </p:notesTextViewPr>
  <p:sorterViewPr>
    <p:cViewPr>
      <p:scale>
        <a:sx n="139" d="100"/>
        <a:sy n="139" d="100"/>
      </p:scale>
      <p:origin x="0" y="17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5D9E81-6107-4C39-997C-88DFD2DC4B2E}" type="datetimeFigureOut">
              <a:rPr lang="zh-CN" altLang="en-US" smtClean="0"/>
              <a:t>2019/1/5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5F7882-F18F-4F25-95D6-B20E85442D3B}" type="slidenum">
              <a:rPr lang="zh-CN" altLang="en-US" smtClean="0"/>
              <a:t>‹#›</a:t>
            </a:fld>
            <a:endParaRPr lang="zh-CN" altLang="en-US"/>
          </a:p>
        </p:txBody>
      </p:sp>
    </p:spTree>
    <p:extLst>
      <p:ext uri="{BB962C8B-B14F-4D97-AF65-F5344CB8AC3E}">
        <p14:creationId xmlns:p14="http://schemas.microsoft.com/office/powerpoint/2010/main" val="1203874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5F7882-F18F-4F25-95D6-B20E85442D3B}" type="slidenum">
              <a:rPr lang="zh-CN" altLang="en-US" smtClean="0"/>
              <a:t>1</a:t>
            </a:fld>
            <a:endParaRPr lang="zh-CN" altLang="en-US"/>
          </a:p>
        </p:txBody>
      </p:sp>
    </p:spTree>
    <p:extLst>
      <p:ext uri="{BB962C8B-B14F-4D97-AF65-F5344CB8AC3E}">
        <p14:creationId xmlns:p14="http://schemas.microsoft.com/office/powerpoint/2010/main" val="19226563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10</a:t>
            </a:fld>
            <a:endParaRPr lang="zh-CN" altLang="en-US"/>
          </a:p>
        </p:txBody>
      </p:sp>
    </p:spTree>
    <p:extLst>
      <p:ext uri="{BB962C8B-B14F-4D97-AF65-F5344CB8AC3E}">
        <p14:creationId xmlns:p14="http://schemas.microsoft.com/office/powerpoint/2010/main" val="3765815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11</a:t>
            </a:fld>
            <a:endParaRPr lang="zh-CN" altLang="en-US"/>
          </a:p>
        </p:txBody>
      </p:sp>
    </p:spTree>
    <p:extLst>
      <p:ext uri="{BB962C8B-B14F-4D97-AF65-F5344CB8AC3E}">
        <p14:creationId xmlns:p14="http://schemas.microsoft.com/office/powerpoint/2010/main" val="635879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5F7882-F18F-4F25-95D6-B20E85442D3B}" type="slidenum">
              <a:rPr lang="zh-CN" altLang="en-US" smtClean="0"/>
              <a:t>12</a:t>
            </a:fld>
            <a:endParaRPr lang="zh-CN" altLang="en-US"/>
          </a:p>
        </p:txBody>
      </p:sp>
    </p:spTree>
    <p:extLst>
      <p:ext uri="{BB962C8B-B14F-4D97-AF65-F5344CB8AC3E}">
        <p14:creationId xmlns:p14="http://schemas.microsoft.com/office/powerpoint/2010/main" val="1249621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13</a:t>
            </a:fld>
            <a:endParaRPr lang="zh-CN" altLang="en-US"/>
          </a:p>
        </p:txBody>
      </p:sp>
    </p:spTree>
    <p:extLst>
      <p:ext uri="{BB962C8B-B14F-4D97-AF65-F5344CB8AC3E}">
        <p14:creationId xmlns:p14="http://schemas.microsoft.com/office/powerpoint/2010/main" val="2065851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14</a:t>
            </a:fld>
            <a:endParaRPr lang="zh-CN" altLang="en-US"/>
          </a:p>
        </p:txBody>
      </p:sp>
    </p:spTree>
    <p:extLst>
      <p:ext uri="{BB962C8B-B14F-4D97-AF65-F5344CB8AC3E}">
        <p14:creationId xmlns:p14="http://schemas.microsoft.com/office/powerpoint/2010/main" val="1661564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15</a:t>
            </a:fld>
            <a:endParaRPr lang="zh-CN" altLang="en-US"/>
          </a:p>
        </p:txBody>
      </p:sp>
    </p:spTree>
    <p:extLst>
      <p:ext uri="{BB962C8B-B14F-4D97-AF65-F5344CB8AC3E}">
        <p14:creationId xmlns:p14="http://schemas.microsoft.com/office/powerpoint/2010/main" val="19245596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16</a:t>
            </a:fld>
            <a:endParaRPr lang="zh-CN" altLang="en-US"/>
          </a:p>
        </p:txBody>
      </p:sp>
    </p:spTree>
    <p:extLst>
      <p:ext uri="{BB962C8B-B14F-4D97-AF65-F5344CB8AC3E}">
        <p14:creationId xmlns:p14="http://schemas.microsoft.com/office/powerpoint/2010/main" val="2547638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5F7882-F18F-4F25-95D6-B20E85442D3B}" type="slidenum">
              <a:rPr lang="zh-CN" altLang="en-US" smtClean="0"/>
              <a:t>17</a:t>
            </a:fld>
            <a:endParaRPr lang="zh-CN" altLang="en-US"/>
          </a:p>
        </p:txBody>
      </p:sp>
    </p:spTree>
    <p:extLst>
      <p:ext uri="{BB962C8B-B14F-4D97-AF65-F5344CB8AC3E}">
        <p14:creationId xmlns:p14="http://schemas.microsoft.com/office/powerpoint/2010/main" val="34638897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18</a:t>
            </a:fld>
            <a:endParaRPr lang="zh-CN" altLang="en-US"/>
          </a:p>
        </p:txBody>
      </p:sp>
    </p:spTree>
    <p:extLst>
      <p:ext uri="{BB962C8B-B14F-4D97-AF65-F5344CB8AC3E}">
        <p14:creationId xmlns:p14="http://schemas.microsoft.com/office/powerpoint/2010/main" val="26213305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19</a:t>
            </a:fld>
            <a:endParaRPr lang="zh-CN" altLang="en-US"/>
          </a:p>
        </p:txBody>
      </p:sp>
    </p:spTree>
    <p:extLst>
      <p:ext uri="{BB962C8B-B14F-4D97-AF65-F5344CB8AC3E}">
        <p14:creationId xmlns:p14="http://schemas.microsoft.com/office/powerpoint/2010/main" val="1630179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5F7882-F18F-4F25-95D6-B20E85442D3B}" type="slidenum">
              <a:rPr lang="zh-CN" altLang="en-US" smtClean="0"/>
              <a:t>2</a:t>
            </a:fld>
            <a:endParaRPr lang="zh-CN" altLang="en-US"/>
          </a:p>
        </p:txBody>
      </p:sp>
    </p:spTree>
    <p:extLst>
      <p:ext uri="{BB962C8B-B14F-4D97-AF65-F5344CB8AC3E}">
        <p14:creationId xmlns:p14="http://schemas.microsoft.com/office/powerpoint/2010/main" val="1330587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20</a:t>
            </a:fld>
            <a:endParaRPr lang="zh-CN" altLang="en-US"/>
          </a:p>
        </p:txBody>
      </p:sp>
    </p:spTree>
    <p:extLst>
      <p:ext uri="{BB962C8B-B14F-4D97-AF65-F5344CB8AC3E}">
        <p14:creationId xmlns:p14="http://schemas.microsoft.com/office/powerpoint/2010/main" val="2109156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5F7882-F18F-4F25-95D6-B20E85442D3B}" type="slidenum">
              <a:rPr lang="zh-CN" altLang="en-US" smtClean="0"/>
              <a:t>21</a:t>
            </a:fld>
            <a:endParaRPr lang="zh-CN" altLang="en-US"/>
          </a:p>
        </p:txBody>
      </p:sp>
    </p:spTree>
    <p:extLst>
      <p:ext uri="{BB962C8B-B14F-4D97-AF65-F5344CB8AC3E}">
        <p14:creationId xmlns:p14="http://schemas.microsoft.com/office/powerpoint/2010/main" val="24885859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22</a:t>
            </a:fld>
            <a:endParaRPr lang="zh-CN" altLang="en-US"/>
          </a:p>
        </p:txBody>
      </p:sp>
    </p:spTree>
    <p:extLst>
      <p:ext uri="{BB962C8B-B14F-4D97-AF65-F5344CB8AC3E}">
        <p14:creationId xmlns:p14="http://schemas.microsoft.com/office/powerpoint/2010/main" val="24021976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23</a:t>
            </a:fld>
            <a:endParaRPr lang="zh-CN" altLang="en-US"/>
          </a:p>
        </p:txBody>
      </p:sp>
    </p:spTree>
    <p:extLst>
      <p:ext uri="{BB962C8B-B14F-4D97-AF65-F5344CB8AC3E}">
        <p14:creationId xmlns:p14="http://schemas.microsoft.com/office/powerpoint/2010/main" val="30476871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24</a:t>
            </a:fld>
            <a:endParaRPr lang="zh-CN" altLang="en-US"/>
          </a:p>
        </p:txBody>
      </p:sp>
    </p:spTree>
    <p:extLst>
      <p:ext uri="{BB962C8B-B14F-4D97-AF65-F5344CB8AC3E}">
        <p14:creationId xmlns:p14="http://schemas.microsoft.com/office/powerpoint/2010/main" val="18049736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25</a:t>
            </a:fld>
            <a:endParaRPr lang="zh-CN" altLang="en-US"/>
          </a:p>
        </p:txBody>
      </p:sp>
    </p:spTree>
    <p:extLst>
      <p:ext uri="{BB962C8B-B14F-4D97-AF65-F5344CB8AC3E}">
        <p14:creationId xmlns:p14="http://schemas.microsoft.com/office/powerpoint/2010/main" val="20845905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5F7882-F18F-4F25-95D6-B20E85442D3B}" type="slidenum">
              <a:rPr lang="zh-CN" altLang="en-US" smtClean="0"/>
              <a:t>26</a:t>
            </a:fld>
            <a:endParaRPr lang="zh-CN" altLang="en-US"/>
          </a:p>
        </p:txBody>
      </p:sp>
    </p:spTree>
    <p:extLst>
      <p:ext uri="{BB962C8B-B14F-4D97-AF65-F5344CB8AC3E}">
        <p14:creationId xmlns:p14="http://schemas.microsoft.com/office/powerpoint/2010/main" val="3475461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5F7882-F18F-4F25-95D6-B20E85442D3B}" type="slidenum">
              <a:rPr lang="zh-CN" altLang="en-US" smtClean="0"/>
              <a:t>3</a:t>
            </a:fld>
            <a:endParaRPr lang="zh-CN" altLang="en-US"/>
          </a:p>
        </p:txBody>
      </p:sp>
    </p:spTree>
    <p:extLst>
      <p:ext uri="{BB962C8B-B14F-4D97-AF65-F5344CB8AC3E}">
        <p14:creationId xmlns:p14="http://schemas.microsoft.com/office/powerpoint/2010/main" val="343954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4</a:t>
            </a:fld>
            <a:endParaRPr lang="zh-CN" altLang="en-US"/>
          </a:p>
        </p:txBody>
      </p:sp>
    </p:spTree>
    <p:extLst>
      <p:ext uri="{BB962C8B-B14F-4D97-AF65-F5344CB8AC3E}">
        <p14:creationId xmlns:p14="http://schemas.microsoft.com/office/powerpoint/2010/main" val="3746072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5</a:t>
            </a:fld>
            <a:endParaRPr lang="zh-CN" altLang="en-US"/>
          </a:p>
        </p:txBody>
      </p:sp>
    </p:spTree>
    <p:extLst>
      <p:ext uri="{BB962C8B-B14F-4D97-AF65-F5344CB8AC3E}">
        <p14:creationId xmlns:p14="http://schemas.microsoft.com/office/powerpoint/2010/main" val="850227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6</a:t>
            </a:fld>
            <a:endParaRPr lang="zh-CN" altLang="en-US"/>
          </a:p>
        </p:txBody>
      </p:sp>
    </p:spTree>
    <p:extLst>
      <p:ext uri="{BB962C8B-B14F-4D97-AF65-F5344CB8AC3E}">
        <p14:creationId xmlns:p14="http://schemas.microsoft.com/office/powerpoint/2010/main" val="1100101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7</a:t>
            </a:fld>
            <a:endParaRPr lang="zh-CN" altLang="en-US"/>
          </a:p>
        </p:txBody>
      </p:sp>
    </p:spTree>
    <p:extLst>
      <p:ext uri="{BB962C8B-B14F-4D97-AF65-F5344CB8AC3E}">
        <p14:creationId xmlns:p14="http://schemas.microsoft.com/office/powerpoint/2010/main" val="3423895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5F7882-F18F-4F25-95D6-B20E85442D3B}" type="slidenum">
              <a:rPr lang="zh-CN" altLang="en-US" smtClean="0"/>
              <a:t>8</a:t>
            </a:fld>
            <a:endParaRPr lang="zh-CN" altLang="en-US"/>
          </a:p>
        </p:txBody>
      </p:sp>
    </p:spTree>
    <p:extLst>
      <p:ext uri="{BB962C8B-B14F-4D97-AF65-F5344CB8AC3E}">
        <p14:creationId xmlns:p14="http://schemas.microsoft.com/office/powerpoint/2010/main" val="3560267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9</a:t>
            </a:fld>
            <a:endParaRPr lang="zh-CN" altLang="en-US"/>
          </a:p>
        </p:txBody>
      </p:sp>
    </p:spTree>
    <p:extLst>
      <p:ext uri="{BB962C8B-B14F-4D97-AF65-F5344CB8AC3E}">
        <p14:creationId xmlns:p14="http://schemas.microsoft.com/office/powerpoint/2010/main" val="409898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2" y="0"/>
            <a:ext cx="12191998" cy="6321481"/>
          </a:xfrm>
          <a:custGeom>
            <a:avLst/>
            <a:gdLst>
              <a:gd name="connsiteX0" fmla="*/ 5805482 w 12191998"/>
              <a:gd name="connsiteY0" fmla="*/ 0 h 6321481"/>
              <a:gd name="connsiteX1" fmla="*/ 12191998 w 12191998"/>
              <a:gd name="connsiteY1" fmla="*/ 1 h 6321481"/>
              <a:gd name="connsiteX2" fmla="*/ 12191998 w 12191998"/>
              <a:gd name="connsiteY2" fmla="*/ 839801 h 6321481"/>
              <a:gd name="connsiteX3" fmla="*/ 0 w 12191998"/>
              <a:gd name="connsiteY3" fmla="*/ 6321481 h 6321481"/>
              <a:gd name="connsiteX4" fmla="*/ 0 w 12191998"/>
              <a:gd name="connsiteY4" fmla="*/ 2610220 h 6321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8" h="6321481">
                <a:moveTo>
                  <a:pt x="5805482" y="0"/>
                </a:moveTo>
                <a:lnTo>
                  <a:pt x="12191998" y="1"/>
                </a:lnTo>
                <a:lnTo>
                  <a:pt x="12191998" y="839801"/>
                </a:lnTo>
                <a:lnTo>
                  <a:pt x="0" y="6321481"/>
                </a:lnTo>
                <a:lnTo>
                  <a:pt x="0" y="261022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259170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985519" y="1518470"/>
            <a:ext cx="3461834" cy="2221681"/>
          </a:xfrm>
          <a:custGeom>
            <a:avLst/>
            <a:gdLst>
              <a:gd name="connsiteX0" fmla="*/ 0 w 3461834"/>
              <a:gd name="connsiteY0" fmla="*/ 0 h 2221681"/>
              <a:gd name="connsiteX1" fmla="*/ 3461834 w 3461834"/>
              <a:gd name="connsiteY1" fmla="*/ 0 h 2221681"/>
              <a:gd name="connsiteX2" fmla="*/ 3461834 w 3461834"/>
              <a:gd name="connsiteY2" fmla="*/ 2221681 h 2221681"/>
              <a:gd name="connsiteX3" fmla="*/ 0 w 3461834"/>
              <a:gd name="connsiteY3" fmla="*/ 2221681 h 2221681"/>
            </a:gdLst>
            <a:ahLst/>
            <a:cxnLst>
              <a:cxn ang="0">
                <a:pos x="connsiteX0" y="connsiteY0"/>
              </a:cxn>
              <a:cxn ang="0">
                <a:pos x="connsiteX1" y="connsiteY1"/>
              </a:cxn>
              <a:cxn ang="0">
                <a:pos x="connsiteX2" y="connsiteY2"/>
              </a:cxn>
              <a:cxn ang="0">
                <a:pos x="connsiteX3" y="connsiteY3"/>
              </a:cxn>
            </a:cxnLst>
            <a:rect l="l" t="t" r="r" b="b"/>
            <a:pathLst>
              <a:path w="3461834" h="2221681">
                <a:moveTo>
                  <a:pt x="0" y="0"/>
                </a:moveTo>
                <a:lnTo>
                  <a:pt x="3461834" y="0"/>
                </a:lnTo>
                <a:lnTo>
                  <a:pt x="3461834" y="2221681"/>
                </a:lnTo>
                <a:lnTo>
                  <a:pt x="0" y="2221681"/>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985519" y="3822700"/>
            <a:ext cx="3461832" cy="2211614"/>
          </a:xfrm>
          <a:custGeom>
            <a:avLst/>
            <a:gdLst>
              <a:gd name="connsiteX0" fmla="*/ 0 w 3461832"/>
              <a:gd name="connsiteY0" fmla="*/ 0 h 2211614"/>
              <a:gd name="connsiteX1" fmla="*/ 3461832 w 3461832"/>
              <a:gd name="connsiteY1" fmla="*/ 0 h 2211614"/>
              <a:gd name="connsiteX2" fmla="*/ 3461832 w 3461832"/>
              <a:gd name="connsiteY2" fmla="*/ 2211614 h 2211614"/>
              <a:gd name="connsiteX3" fmla="*/ 0 w 3461832"/>
              <a:gd name="connsiteY3" fmla="*/ 2211614 h 2211614"/>
            </a:gdLst>
            <a:ahLst/>
            <a:cxnLst>
              <a:cxn ang="0">
                <a:pos x="connsiteX0" y="connsiteY0"/>
              </a:cxn>
              <a:cxn ang="0">
                <a:pos x="connsiteX1" y="connsiteY1"/>
              </a:cxn>
              <a:cxn ang="0">
                <a:pos x="connsiteX2" y="connsiteY2"/>
              </a:cxn>
              <a:cxn ang="0">
                <a:pos x="connsiteX3" y="connsiteY3"/>
              </a:cxn>
            </a:cxnLst>
            <a:rect l="l" t="t" r="r" b="b"/>
            <a:pathLst>
              <a:path w="3461832" h="2211614">
                <a:moveTo>
                  <a:pt x="0" y="0"/>
                </a:moveTo>
                <a:lnTo>
                  <a:pt x="3461832" y="0"/>
                </a:lnTo>
                <a:lnTo>
                  <a:pt x="3461832" y="2211614"/>
                </a:lnTo>
                <a:lnTo>
                  <a:pt x="0" y="22116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7265138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8509426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14" name="任意多边形: 形状 13"/>
          <p:cNvSpPr>
            <a:spLocks noGrp="1"/>
          </p:cNvSpPr>
          <p:nvPr>
            <p:ph type="pic" sz="quarter" idx="10"/>
          </p:nvPr>
        </p:nvSpPr>
        <p:spPr>
          <a:xfrm>
            <a:off x="1348928"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7" name="任意多边形: 形状 16"/>
          <p:cNvSpPr>
            <a:spLocks noGrp="1"/>
          </p:cNvSpPr>
          <p:nvPr>
            <p:ph type="pic" sz="quarter" idx="11"/>
          </p:nvPr>
        </p:nvSpPr>
        <p:spPr>
          <a:xfrm>
            <a:off x="3300561" y="3854550"/>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5" name="任意多边形: 形状 14"/>
          <p:cNvSpPr>
            <a:spLocks noGrp="1"/>
          </p:cNvSpPr>
          <p:nvPr>
            <p:ph type="pic" sz="quarter" idx="12"/>
          </p:nvPr>
        </p:nvSpPr>
        <p:spPr>
          <a:xfrm>
            <a:off x="5252194"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8" name="任意多边形: 形状 17"/>
          <p:cNvSpPr>
            <a:spLocks noGrp="1"/>
          </p:cNvSpPr>
          <p:nvPr>
            <p:ph type="pic" sz="quarter" idx="13"/>
          </p:nvPr>
        </p:nvSpPr>
        <p:spPr>
          <a:xfrm>
            <a:off x="7203827" y="3854550"/>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6" name="任意多边形: 形状 15"/>
          <p:cNvSpPr>
            <a:spLocks noGrp="1"/>
          </p:cNvSpPr>
          <p:nvPr>
            <p:ph type="pic" sz="quarter" idx="14"/>
          </p:nvPr>
        </p:nvSpPr>
        <p:spPr>
          <a:xfrm>
            <a:off x="9155460"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Tree>
    <p:extLst>
      <p:ext uri="{BB962C8B-B14F-4D97-AF65-F5344CB8AC3E}">
        <p14:creationId xmlns:p14="http://schemas.microsoft.com/office/powerpoint/2010/main" val="321678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5001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26987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32736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8436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350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45017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303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190844" y="2797327"/>
            <a:ext cx="7001158" cy="4060674"/>
          </a:xfrm>
          <a:custGeom>
            <a:avLst/>
            <a:gdLst>
              <a:gd name="connsiteX0" fmla="*/ 7001158 w 7001158"/>
              <a:gd name="connsiteY0" fmla="*/ 0 h 4060674"/>
              <a:gd name="connsiteX1" fmla="*/ 7001158 w 7001158"/>
              <a:gd name="connsiteY1" fmla="*/ 4060674 h 4060674"/>
              <a:gd name="connsiteX2" fmla="*/ 0 w 7001158"/>
              <a:gd name="connsiteY2" fmla="*/ 4060673 h 4060674"/>
            </a:gdLst>
            <a:ahLst/>
            <a:cxnLst>
              <a:cxn ang="0">
                <a:pos x="connsiteX0" y="connsiteY0"/>
              </a:cxn>
              <a:cxn ang="0">
                <a:pos x="connsiteX1" y="connsiteY1"/>
              </a:cxn>
              <a:cxn ang="0">
                <a:pos x="connsiteX2" y="connsiteY2"/>
              </a:cxn>
            </a:cxnLst>
            <a:rect l="l" t="t" r="r" b="b"/>
            <a:pathLst>
              <a:path w="7001158" h="4060674">
                <a:moveTo>
                  <a:pt x="7001158" y="0"/>
                </a:moveTo>
                <a:lnTo>
                  <a:pt x="7001158" y="4060674"/>
                </a:lnTo>
                <a:lnTo>
                  <a:pt x="0" y="406067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0371440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2058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876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3334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1184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 y="1735852"/>
            <a:ext cx="12192001" cy="5122151"/>
          </a:xfrm>
          <a:custGeom>
            <a:avLst/>
            <a:gdLst>
              <a:gd name="connsiteX0" fmla="*/ 1 w 12192001"/>
              <a:gd name="connsiteY0" fmla="*/ 0 h 5122151"/>
              <a:gd name="connsiteX1" fmla="*/ 12192001 w 12192001"/>
              <a:gd name="connsiteY1" fmla="*/ 5106589 h 5122151"/>
              <a:gd name="connsiteX2" fmla="*/ 12186517 w 12192001"/>
              <a:gd name="connsiteY2" fmla="*/ 5122150 h 5122151"/>
              <a:gd name="connsiteX3" fmla="*/ 1 w 12192001"/>
              <a:gd name="connsiteY3" fmla="*/ 5122151 h 5122151"/>
              <a:gd name="connsiteX4" fmla="*/ 0 w 12192001"/>
              <a:gd name="connsiteY4" fmla="*/ 1 h 5122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5122151">
                <a:moveTo>
                  <a:pt x="1" y="0"/>
                </a:moveTo>
                <a:lnTo>
                  <a:pt x="12192001" y="5106589"/>
                </a:lnTo>
                <a:lnTo>
                  <a:pt x="12186517" y="5122150"/>
                </a:lnTo>
                <a:lnTo>
                  <a:pt x="1" y="5122151"/>
                </a:lnTo>
                <a:lnTo>
                  <a:pt x="0" y="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81246479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06899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1757364" y="3195415"/>
            <a:ext cx="1884588" cy="1884588"/>
          </a:xfrm>
          <a:custGeom>
            <a:avLst/>
            <a:gdLst>
              <a:gd name="connsiteX0" fmla="*/ 942294 w 1884588"/>
              <a:gd name="connsiteY0" fmla="*/ 0 h 1884588"/>
              <a:gd name="connsiteX1" fmla="*/ 1884588 w 1884588"/>
              <a:gd name="connsiteY1" fmla="*/ 942294 h 1884588"/>
              <a:gd name="connsiteX2" fmla="*/ 942294 w 1884588"/>
              <a:gd name="connsiteY2" fmla="*/ 1884588 h 1884588"/>
              <a:gd name="connsiteX3" fmla="*/ 0 w 1884588"/>
              <a:gd name="connsiteY3" fmla="*/ 942294 h 1884588"/>
              <a:gd name="connsiteX4" fmla="*/ 942294 w 1884588"/>
              <a:gd name="connsiteY4" fmla="*/ 0 h 1884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4588" h="1884588">
                <a:moveTo>
                  <a:pt x="942294" y="0"/>
                </a:moveTo>
                <a:cubicBezTo>
                  <a:pt x="1462709" y="0"/>
                  <a:pt x="1884588" y="421879"/>
                  <a:pt x="1884588" y="942294"/>
                </a:cubicBezTo>
                <a:cubicBezTo>
                  <a:pt x="1884588" y="1462709"/>
                  <a:pt x="1462709" y="1884588"/>
                  <a:pt x="942294" y="1884588"/>
                </a:cubicBezTo>
                <a:cubicBezTo>
                  <a:pt x="421879" y="1884588"/>
                  <a:pt x="0" y="1462709"/>
                  <a:pt x="0" y="942294"/>
                </a:cubicBezTo>
                <a:cubicBezTo>
                  <a:pt x="0" y="421879"/>
                  <a:pt x="421879" y="0"/>
                  <a:pt x="942294" y="0"/>
                </a:cubicBezTo>
                <a:close/>
              </a:path>
            </a:pathLst>
          </a:cu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dirty="0"/>
          </a:p>
        </p:txBody>
      </p:sp>
      <p:sp>
        <p:nvSpPr>
          <p:cNvPr id="12" name="图片占位符 11"/>
          <p:cNvSpPr>
            <a:spLocks noGrp="1"/>
          </p:cNvSpPr>
          <p:nvPr>
            <p:ph type="pic" sz="quarter" idx="11"/>
          </p:nvPr>
        </p:nvSpPr>
        <p:spPr>
          <a:xfrm>
            <a:off x="5153706" y="3195415"/>
            <a:ext cx="1884588" cy="1884588"/>
          </a:xfrm>
          <a:custGeom>
            <a:avLst/>
            <a:gdLst>
              <a:gd name="connsiteX0" fmla="*/ 942294 w 1884588"/>
              <a:gd name="connsiteY0" fmla="*/ 0 h 1884588"/>
              <a:gd name="connsiteX1" fmla="*/ 1884588 w 1884588"/>
              <a:gd name="connsiteY1" fmla="*/ 942294 h 1884588"/>
              <a:gd name="connsiteX2" fmla="*/ 942294 w 1884588"/>
              <a:gd name="connsiteY2" fmla="*/ 1884588 h 1884588"/>
              <a:gd name="connsiteX3" fmla="*/ 0 w 1884588"/>
              <a:gd name="connsiteY3" fmla="*/ 942294 h 1884588"/>
              <a:gd name="connsiteX4" fmla="*/ 942294 w 1884588"/>
              <a:gd name="connsiteY4" fmla="*/ 0 h 1884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4588" h="1884588">
                <a:moveTo>
                  <a:pt x="942294" y="0"/>
                </a:moveTo>
                <a:cubicBezTo>
                  <a:pt x="1462709" y="0"/>
                  <a:pt x="1884588" y="421879"/>
                  <a:pt x="1884588" y="942294"/>
                </a:cubicBezTo>
                <a:cubicBezTo>
                  <a:pt x="1884588" y="1462709"/>
                  <a:pt x="1462709" y="1884588"/>
                  <a:pt x="942294" y="1884588"/>
                </a:cubicBezTo>
                <a:cubicBezTo>
                  <a:pt x="421879" y="1884588"/>
                  <a:pt x="0" y="1462709"/>
                  <a:pt x="0" y="942294"/>
                </a:cubicBezTo>
                <a:cubicBezTo>
                  <a:pt x="0" y="421879"/>
                  <a:pt x="421879" y="0"/>
                  <a:pt x="942294" y="0"/>
                </a:cubicBezTo>
                <a:close/>
              </a:path>
            </a:pathLst>
          </a:cu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3" name="图片占位符 12"/>
          <p:cNvSpPr>
            <a:spLocks noGrp="1"/>
          </p:cNvSpPr>
          <p:nvPr>
            <p:ph type="pic" sz="quarter" idx="12"/>
          </p:nvPr>
        </p:nvSpPr>
        <p:spPr>
          <a:xfrm>
            <a:off x="8550048" y="3195415"/>
            <a:ext cx="1884588" cy="1884588"/>
          </a:xfrm>
          <a:custGeom>
            <a:avLst/>
            <a:gdLst>
              <a:gd name="connsiteX0" fmla="*/ 942294 w 1884588"/>
              <a:gd name="connsiteY0" fmla="*/ 0 h 1884588"/>
              <a:gd name="connsiteX1" fmla="*/ 1884588 w 1884588"/>
              <a:gd name="connsiteY1" fmla="*/ 942294 h 1884588"/>
              <a:gd name="connsiteX2" fmla="*/ 942294 w 1884588"/>
              <a:gd name="connsiteY2" fmla="*/ 1884588 h 1884588"/>
              <a:gd name="connsiteX3" fmla="*/ 0 w 1884588"/>
              <a:gd name="connsiteY3" fmla="*/ 942294 h 1884588"/>
              <a:gd name="connsiteX4" fmla="*/ 942294 w 1884588"/>
              <a:gd name="connsiteY4" fmla="*/ 0 h 1884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4588" h="1884588">
                <a:moveTo>
                  <a:pt x="942294" y="0"/>
                </a:moveTo>
                <a:cubicBezTo>
                  <a:pt x="1462709" y="0"/>
                  <a:pt x="1884588" y="421879"/>
                  <a:pt x="1884588" y="942294"/>
                </a:cubicBezTo>
                <a:cubicBezTo>
                  <a:pt x="1884588" y="1462709"/>
                  <a:pt x="1462709" y="1884588"/>
                  <a:pt x="942294" y="1884588"/>
                </a:cubicBezTo>
                <a:cubicBezTo>
                  <a:pt x="421879" y="1884588"/>
                  <a:pt x="0" y="1462709"/>
                  <a:pt x="0" y="942294"/>
                </a:cubicBezTo>
                <a:cubicBezTo>
                  <a:pt x="0" y="421879"/>
                  <a:pt x="421879" y="0"/>
                  <a:pt x="942294" y="0"/>
                </a:cubicBezTo>
                <a:close/>
              </a:path>
            </a:pathLst>
          </a:cu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3505653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13" name="任意多边形: 形状 12"/>
          <p:cNvSpPr>
            <a:spLocks noGrp="1"/>
          </p:cNvSpPr>
          <p:nvPr>
            <p:ph type="pic" sz="quarter" idx="13"/>
          </p:nvPr>
        </p:nvSpPr>
        <p:spPr>
          <a:xfrm>
            <a:off x="1843840" y="2206182"/>
            <a:ext cx="2002972" cy="2002972"/>
          </a:xfrm>
          <a:custGeom>
            <a:avLst/>
            <a:gdLst>
              <a:gd name="connsiteX0" fmla="*/ 1001486 w 2002972"/>
              <a:gd name="connsiteY0" fmla="*/ 0 h 2002972"/>
              <a:gd name="connsiteX1" fmla="*/ 2002972 w 2002972"/>
              <a:gd name="connsiteY1" fmla="*/ 1001486 h 2002972"/>
              <a:gd name="connsiteX2" fmla="*/ 1001486 w 2002972"/>
              <a:gd name="connsiteY2" fmla="*/ 2002972 h 2002972"/>
              <a:gd name="connsiteX3" fmla="*/ 0 w 2002972"/>
              <a:gd name="connsiteY3" fmla="*/ 1001486 h 2002972"/>
              <a:gd name="connsiteX4" fmla="*/ 1001486 w 2002972"/>
              <a:gd name="connsiteY4" fmla="*/ 0 h 2002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2972" h="2002972">
                <a:moveTo>
                  <a:pt x="1001486" y="0"/>
                </a:moveTo>
                <a:cubicBezTo>
                  <a:pt x="1554591" y="0"/>
                  <a:pt x="2002972" y="448381"/>
                  <a:pt x="2002972" y="1001486"/>
                </a:cubicBezTo>
                <a:cubicBezTo>
                  <a:pt x="2002972" y="1554591"/>
                  <a:pt x="1554591" y="2002972"/>
                  <a:pt x="1001486" y="2002972"/>
                </a:cubicBezTo>
                <a:cubicBezTo>
                  <a:pt x="448381" y="2002972"/>
                  <a:pt x="0" y="1554591"/>
                  <a:pt x="0" y="1001486"/>
                </a:cubicBezTo>
                <a:cubicBezTo>
                  <a:pt x="0" y="448381"/>
                  <a:pt x="448381" y="0"/>
                  <a:pt x="1001486" y="0"/>
                </a:cubicBezTo>
                <a:close/>
              </a:path>
            </a:pathLst>
          </a:custGeom>
        </p:spPr>
        <p:txBody>
          <a:bodyPr wrap="square">
            <a:noAutofit/>
          </a:bodyPr>
          <a:lstStyle/>
          <a:p>
            <a:endParaRPr lang="zh-CN" altLang="en-US"/>
          </a:p>
        </p:txBody>
      </p:sp>
      <p:sp>
        <p:nvSpPr>
          <p:cNvPr id="14" name="任意多边形: 形状 13"/>
          <p:cNvSpPr>
            <a:spLocks noGrp="1"/>
          </p:cNvSpPr>
          <p:nvPr>
            <p:ph type="pic" sz="quarter" idx="14"/>
          </p:nvPr>
        </p:nvSpPr>
        <p:spPr>
          <a:xfrm>
            <a:off x="5116811" y="2206182"/>
            <a:ext cx="2002972" cy="2002972"/>
          </a:xfrm>
          <a:custGeom>
            <a:avLst/>
            <a:gdLst>
              <a:gd name="connsiteX0" fmla="*/ 1001486 w 2002972"/>
              <a:gd name="connsiteY0" fmla="*/ 0 h 2002972"/>
              <a:gd name="connsiteX1" fmla="*/ 2002972 w 2002972"/>
              <a:gd name="connsiteY1" fmla="*/ 1001486 h 2002972"/>
              <a:gd name="connsiteX2" fmla="*/ 1001486 w 2002972"/>
              <a:gd name="connsiteY2" fmla="*/ 2002972 h 2002972"/>
              <a:gd name="connsiteX3" fmla="*/ 0 w 2002972"/>
              <a:gd name="connsiteY3" fmla="*/ 1001486 h 2002972"/>
              <a:gd name="connsiteX4" fmla="*/ 1001486 w 2002972"/>
              <a:gd name="connsiteY4" fmla="*/ 0 h 2002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2972" h="2002972">
                <a:moveTo>
                  <a:pt x="1001486" y="0"/>
                </a:moveTo>
                <a:cubicBezTo>
                  <a:pt x="1554591" y="0"/>
                  <a:pt x="2002972" y="448381"/>
                  <a:pt x="2002972" y="1001486"/>
                </a:cubicBezTo>
                <a:cubicBezTo>
                  <a:pt x="2002972" y="1554591"/>
                  <a:pt x="1554591" y="2002972"/>
                  <a:pt x="1001486" y="2002972"/>
                </a:cubicBezTo>
                <a:cubicBezTo>
                  <a:pt x="448381" y="2002972"/>
                  <a:pt x="0" y="1554591"/>
                  <a:pt x="0" y="1001486"/>
                </a:cubicBezTo>
                <a:cubicBezTo>
                  <a:pt x="0" y="448381"/>
                  <a:pt x="448381" y="0"/>
                  <a:pt x="1001486" y="0"/>
                </a:cubicBezTo>
                <a:close/>
              </a:path>
            </a:pathLst>
          </a:custGeom>
        </p:spPr>
        <p:txBody>
          <a:bodyPr wrap="square">
            <a:noAutofit/>
          </a:bodyPr>
          <a:lstStyle/>
          <a:p>
            <a:endParaRPr lang="zh-CN" altLang="en-US"/>
          </a:p>
        </p:txBody>
      </p:sp>
      <p:sp>
        <p:nvSpPr>
          <p:cNvPr id="15" name="任意多边形: 形状 14"/>
          <p:cNvSpPr>
            <a:spLocks noGrp="1"/>
          </p:cNvSpPr>
          <p:nvPr>
            <p:ph type="pic" sz="quarter" idx="15"/>
          </p:nvPr>
        </p:nvSpPr>
        <p:spPr>
          <a:xfrm>
            <a:off x="8389783" y="2206182"/>
            <a:ext cx="2002972" cy="2002972"/>
          </a:xfrm>
          <a:custGeom>
            <a:avLst/>
            <a:gdLst>
              <a:gd name="connsiteX0" fmla="*/ 1001486 w 2002972"/>
              <a:gd name="connsiteY0" fmla="*/ 0 h 2002972"/>
              <a:gd name="connsiteX1" fmla="*/ 2002972 w 2002972"/>
              <a:gd name="connsiteY1" fmla="*/ 1001486 h 2002972"/>
              <a:gd name="connsiteX2" fmla="*/ 1001486 w 2002972"/>
              <a:gd name="connsiteY2" fmla="*/ 2002972 h 2002972"/>
              <a:gd name="connsiteX3" fmla="*/ 0 w 2002972"/>
              <a:gd name="connsiteY3" fmla="*/ 1001486 h 2002972"/>
              <a:gd name="connsiteX4" fmla="*/ 1001486 w 2002972"/>
              <a:gd name="connsiteY4" fmla="*/ 0 h 2002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2972" h="2002972">
                <a:moveTo>
                  <a:pt x="1001486" y="0"/>
                </a:moveTo>
                <a:cubicBezTo>
                  <a:pt x="1554591" y="0"/>
                  <a:pt x="2002972" y="448381"/>
                  <a:pt x="2002972" y="1001486"/>
                </a:cubicBezTo>
                <a:cubicBezTo>
                  <a:pt x="2002972" y="1554591"/>
                  <a:pt x="1554591" y="2002972"/>
                  <a:pt x="1001486" y="2002972"/>
                </a:cubicBezTo>
                <a:cubicBezTo>
                  <a:pt x="448381" y="2002972"/>
                  <a:pt x="0" y="1554591"/>
                  <a:pt x="0" y="1001486"/>
                </a:cubicBezTo>
                <a:cubicBezTo>
                  <a:pt x="0" y="448381"/>
                  <a:pt x="448381" y="0"/>
                  <a:pt x="1001486" y="0"/>
                </a:cubicBezTo>
                <a:close/>
              </a:path>
            </a:pathLst>
          </a:custGeom>
        </p:spPr>
        <p:txBody>
          <a:bodyPr wrap="square">
            <a:noAutofit/>
          </a:bodyPr>
          <a:lstStyle/>
          <a:p>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99C8A52-0EC3-4181-8B4F-009A31F6109E}" type="datetimeFigureOut">
              <a:rPr lang="zh-CN" altLang="en-US" smtClean="0"/>
              <a:t>2019/1/5</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1C81C12D-88FB-4E14-A20B-A46F7BFCCFA1}" type="slidenum">
              <a:rPr lang="zh-CN" altLang="en-US" smtClean="0"/>
              <a:t>‹#›</a:t>
            </a:fld>
            <a:endParaRPr lang="zh-CN" altLang="en-US"/>
          </a:p>
        </p:txBody>
      </p:sp>
    </p:spTree>
    <p:extLst>
      <p:ext uri="{BB962C8B-B14F-4D97-AF65-F5344CB8AC3E}">
        <p14:creationId xmlns:p14="http://schemas.microsoft.com/office/powerpoint/2010/main" val="2586153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1" name="任意多边形: 形状 10"/>
          <p:cNvSpPr>
            <a:spLocks noGrp="1"/>
          </p:cNvSpPr>
          <p:nvPr>
            <p:ph type="pic" sz="quarter" idx="14"/>
          </p:nvPr>
        </p:nvSpPr>
        <p:spPr>
          <a:xfrm>
            <a:off x="1820244" y="1875862"/>
            <a:ext cx="3827974" cy="2654551"/>
          </a:xfrm>
          <a:custGeom>
            <a:avLst/>
            <a:gdLst>
              <a:gd name="connsiteX0" fmla="*/ 0 w 3827974"/>
              <a:gd name="connsiteY0" fmla="*/ 0 h 2654551"/>
              <a:gd name="connsiteX1" fmla="*/ 3827974 w 3827974"/>
              <a:gd name="connsiteY1" fmla="*/ 0 h 2654551"/>
              <a:gd name="connsiteX2" fmla="*/ 3827974 w 3827974"/>
              <a:gd name="connsiteY2" fmla="*/ 2654551 h 2654551"/>
              <a:gd name="connsiteX3" fmla="*/ 0 w 3827974"/>
              <a:gd name="connsiteY3" fmla="*/ 2654551 h 2654551"/>
            </a:gdLst>
            <a:ahLst/>
            <a:cxnLst>
              <a:cxn ang="0">
                <a:pos x="connsiteX0" y="connsiteY0"/>
              </a:cxn>
              <a:cxn ang="0">
                <a:pos x="connsiteX1" y="connsiteY1"/>
              </a:cxn>
              <a:cxn ang="0">
                <a:pos x="connsiteX2" y="connsiteY2"/>
              </a:cxn>
              <a:cxn ang="0">
                <a:pos x="connsiteX3" y="connsiteY3"/>
              </a:cxn>
            </a:cxnLst>
            <a:rect l="l" t="t" r="r" b="b"/>
            <a:pathLst>
              <a:path w="3827974" h="2654551">
                <a:moveTo>
                  <a:pt x="0" y="0"/>
                </a:moveTo>
                <a:lnTo>
                  <a:pt x="3827974" y="0"/>
                </a:lnTo>
                <a:lnTo>
                  <a:pt x="3827974" y="2654551"/>
                </a:lnTo>
                <a:lnTo>
                  <a:pt x="0" y="2654551"/>
                </a:lnTo>
                <a:close/>
              </a:path>
            </a:pathLst>
          </a:custGeom>
        </p:spPr>
        <p:txBody>
          <a:bodyPr wrap="square">
            <a:noAutofit/>
          </a:bodyPr>
          <a:lstStyle/>
          <a:p>
            <a:endParaRPr lang="zh-CN" altLang="en-US"/>
          </a:p>
        </p:txBody>
      </p:sp>
      <p:sp>
        <p:nvSpPr>
          <p:cNvPr id="12" name="任意多边形: 形状 11"/>
          <p:cNvSpPr>
            <a:spLocks noGrp="1"/>
          </p:cNvSpPr>
          <p:nvPr>
            <p:ph type="pic" sz="quarter" idx="13"/>
          </p:nvPr>
        </p:nvSpPr>
        <p:spPr>
          <a:xfrm>
            <a:off x="6764231" y="1875862"/>
            <a:ext cx="3827974" cy="2654551"/>
          </a:xfrm>
          <a:custGeom>
            <a:avLst/>
            <a:gdLst>
              <a:gd name="connsiteX0" fmla="*/ 0 w 3827974"/>
              <a:gd name="connsiteY0" fmla="*/ 0 h 2654551"/>
              <a:gd name="connsiteX1" fmla="*/ 3827974 w 3827974"/>
              <a:gd name="connsiteY1" fmla="*/ 0 h 2654551"/>
              <a:gd name="connsiteX2" fmla="*/ 3827974 w 3827974"/>
              <a:gd name="connsiteY2" fmla="*/ 2654551 h 2654551"/>
              <a:gd name="connsiteX3" fmla="*/ 0 w 3827974"/>
              <a:gd name="connsiteY3" fmla="*/ 2654551 h 2654551"/>
            </a:gdLst>
            <a:ahLst/>
            <a:cxnLst>
              <a:cxn ang="0">
                <a:pos x="connsiteX0" y="connsiteY0"/>
              </a:cxn>
              <a:cxn ang="0">
                <a:pos x="connsiteX1" y="connsiteY1"/>
              </a:cxn>
              <a:cxn ang="0">
                <a:pos x="connsiteX2" y="connsiteY2"/>
              </a:cxn>
              <a:cxn ang="0">
                <a:pos x="connsiteX3" y="connsiteY3"/>
              </a:cxn>
            </a:cxnLst>
            <a:rect l="l" t="t" r="r" b="b"/>
            <a:pathLst>
              <a:path w="3827974" h="2654551">
                <a:moveTo>
                  <a:pt x="0" y="0"/>
                </a:moveTo>
                <a:lnTo>
                  <a:pt x="3827974" y="0"/>
                </a:lnTo>
                <a:lnTo>
                  <a:pt x="3827974" y="2654551"/>
                </a:lnTo>
                <a:lnTo>
                  <a:pt x="0" y="2654551"/>
                </a:lnTo>
                <a:close/>
              </a:path>
            </a:pathLst>
          </a:custGeom>
        </p:spPr>
        <p:txBody>
          <a:bodyPr wrap="square">
            <a:noAutofit/>
          </a:bodyPr>
          <a:lstStyle/>
          <a:p>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99C8A52-0EC3-4181-8B4F-009A31F6109E}" type="datetimeFigureOut">
              <a:rPr lang="zh-CN" altLang="en-US" smtClean="0"/>
              <a:t>2019/1/5</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1C81C12D-88FB-4E14-A20B-A46F7BFCCFA1}" type="slidenum">
              <a:rPr lang="zh-CN" altLang="en-US" smtClean="0"/>
              <a:t>‹#›</a:t>
            </a:fld>
            <a:endParaRPr lang="zh-CN" altLang="en-US"/>
          </a:p>
        </p:txBody>
      </p:sp>
    </p:spTree>
    <p:extLst>
      <p:ext uri="{BB962C8B-B14F-4D97-AF65-F5344CB8AC3E}">
        <p14:creationId xmlns:p14="http://schemas.microsoft.com/office/powerpoint/2010/main" val="3893783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1"/>
          </p:nvPr>
        </p:nvSpPr>
        <p:spPr>
          <a:xfrm>
            <a:off x="6305550" y="1936268"/>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8802126" y="1936268"/>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6" name="图片占位符 15"/>
          <p:cNvSpPr>
            <a:spLocks noGrp="1"/>
          </p:cNvSpPr>
          <p:nvPr>
            <p:ph type="pic" sz="quarter" idx="13"/>
          </p:nvPr>
        </p:nvSpPr>
        <p:spPr>
          <a:xfrm>
            <a:off x="8802126" y="3797182"/>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5" name="图片占位符 14"/>
          <p:cNvSpPr>
            <a:spLocks noGrp="1"/>
          </p:cNvSpPr>
          <p:nvPr>
            <p:ph type="pic" sz="quarter" idx="14"/>
          </p:nvPr>
        </p:nvSpPr>
        <p:spPr>
          <a:xfrm>
            <a:off x="6305550" y="3797182"/>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1F57BEC6-7C2B-4B03-B4DD-37A8D3CA46A8}" type="slidenum">
              <a:rPr lang="zh-CN" altLang="en-US" smtClean="0"/>
              <a:pPr/>
              <a:t>‹#›</a:t>
            </a:fld>
            <a:endParaRPr lang="zh-CN" altLang="en-US"/>
          </a:p>
        </p:txBody>
      </p:sp>
    </p:spTree>
    <p:extLst>
      <p:ext uri="{BB962C8B-B14F-4D97-AF65-F5344CB8AC3E}">
        <p14:creationId xmlns:p14="http://schemas.microsoft.com/office/powerpoint/2010/main" val="327270680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4351109" y="2003727"/>
            <a:ext cx="3575672" cy="3575674"/>
          </a:xfrm>
          <a:custGeom>
            <a:avLst/>
            <a:gdLst>
              <a:gd name="connsiteX0" fmla="*/ 1787836 w 3575672"/>
              <a:gd name="connsiteY0" fmla="*/ 0 h 3575674"/>
              <a:gd name="connsiteX1" fmla="*/ 3575672 w 3575672"/>
              <a:gd name="connsiteY1" fmla="*/ 1787837 h 3575674"/>
              <a:gd name="connsiteX2" fmla="*/ 1787836 w 3575672"/>
              <a:gd name="connsiteY2" fmla="*/ 3575674 h 3575674"/>
              <a:gd name="connsiteX3" fmla="*/ 0 w 3575672"/>
              <a:gd name="connsiteY3" fmla="*/ 1787837 h 3575674"/>
              <a:gd name="connsiteX4" fmla="*/ 1787836 w 3575672"/>
              <a:gd name="connsiteY4" fmla="*/ 0 h 3575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5672" h="3575674">
                <a:moveTo>
                  <a:pt x="1787836" y="0"/>
                </a:moveTo>
                <a:cubicBezTo>
                  <a:pt x="2775231" y="0"/>
                  <a:pt x="3575672" y="800442"/>
                  <a:pt x="3575672" y="1787837"/>
                </a:cubicBezTo>
                <a:cubicBezTo>
                  <a:pt x="3575672" y="2775232"/>
                  <a:pt x="2775231" y="3575674"/>
                  <a:pt x="1787836" y="3575674"/>
                </a:cubicBezTo>
                <a:cubicBezTo>
                  <a:pt x="800441" y="3575674"/>
                  <a:pt x="0" y="2775232"/>
                  <a:pt x="0" y="1787837"/>
                </a:cubicBezTo>
                <a:cubicBezTo>
                  <a:pt x="0" y="800442"/>
                  <a:pt x="800441" y="0"/>
                  <a:pt x="178783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280066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0" y="75846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等腰三角形 1"/>
          <p:cNvSpPr/>
          <p:nvPr userDrawn="1"/>
        </p:nvSpPr>
        <p:spPr>
          <a:xfrm rot="5400000">
            <a:off x="-68579" y="342600"/>
            <a:ext cx="994396" cy="857236"/>
          </a:xfrm>
          <a:prstGeom prst="triangle">
            <a:avLst>
              <a:gd name="adj" fmla="val 634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10"/>
          <p:cNvSpPr/>
          <p:nvPr userDrawn="1"/>
        </p:nvSpPr>
        <p:spPr>
          <a:xfrm rot="16200000" flipH="1">
            <a:off x="10934700" y="6258175"/>
            <a:ext cx="330200" cy="329700"/>
          </a:xfrm>
          <a:custGeom>
            <a:avLst/>
            <a:gdLst>
              <a:gd name="connsiteX0" fmla="*/ 303343 w 606792"/>
              <a:gd name="connsiteY0" fmla="*/ 121231 h 605875"/>
              <a:gd name="connsiteX1" fmla="*/ 443292 w 606792"/>
              <a:gd name="connsiteY1" fmla="*/ 260848 h 605875"/>
              <a:gd name="connsiteX2" fmla="*/ 403185 w 606792"/>
              <a:gd name="connsiteY2" fmla="*/ 300571 h 605875"/>
              <a:gd name="connsiteX3" fmla="*/ 347077 w 606792"/>
              <a:gd name="connsiteY3" fmla="*/ 244447 h 605875"/>
              <a:gd name="connsiteX4" fmla="*/ 333743 w 606792"/>
              <a:gd name="connsiteY4" fmla="*/ 214202 h 605875"/>
              <a:gd name="connsiteX5" fmla="*/ 333743 w 606792"/>
              <a:gd name="connsiteY5" fmla="*/ 451689 h 605875"/>
              <a:gd name="connsiteX6" fmla="*/ 273049 w 606792"/>
              <a:gd name="connsiteY6" fmla="*/ 451689 h 605875"/>
              <a:gd name="connsiteX7" fmla="*/ 273049 w 606792"/>
              <a:gd name="connsiteY7" fmla="*/ 214841 h 605875"/>
              <a:gd name="connsiteX8" fmla="*/ 259075 w 606792"/>
              <a:gd name="connsiteY8" fmla="*/ 245086 h 605875"/>
              <a:gd name="connsiteX9" fmla="*/ 203607 w 606792"/>
              <a:gd name="connsiteY9" fmla="*/ 300571 h 605875"/>
              <a:gd name="connsiteX10" fmla="*/ 163500 w 606792"/>
              <a:gd name="connsiteY10" fmla="*/ 260848 h 605875"/>
              <a:gd name="connsiteX11" fmla="*/ 303343 w 606792"/>
              <a:gd name="connsiteY11" fmla="*/ 54847 h 605875"/>
              <a:gd name="connsiteX12" fmla="*/ 54930 w 606792"/>
              <a:gd name="connsiteY12" fmla="*/ 302884 h 605875"/>
              <a:gd name="connsiteX13" fmla="*/ 303343 w 606792"/>
              <a:gd name="connsiteY13" fmla="*/ 551028 h 605875"/>
              <a:gd name="connsiteX14" fmla="*/ 551862 w 606792"/>
              <a:gd name="connsiteY14" fmla="*/ 302884 h 605875"/>
              <a:gd name="connsiteX15" fmla="*/ 303343 w 606792"/>
              <a:gd name="connsiteY15" fmla="*/ 54847 h 605875"/>
              <a:gd name="connsiteX16" fmla="*/ 303343 w 606792"/>
              <a:gd name="connsiteY16" fmla="*/ 0 h 605875"/>
              <a:gd name="connsiteX17" fmla="*/ 606792 w 606792"/>
              <a:gd name="connsiteY17" fmla="*/ 302884 h 605875"/>
              <a:gd name="connsiteX18" fmla="*/ 303343 w 606792"/>
              <a:gd name="connsiteY18" fmla="*/ 605875 h 605875"/>
              <a:gd name="connsiteX19" fmla="*/ 0 w 606792"/>
              <a:gd name="connsiteY19" fmla="*/ 302884 h 605875"/>
              <a:gd name="connsiteX20" fmla="*/ 303343 w 606792"/>
              <a:gd name="connsiteY20" fmla="*/ 0 h 60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6792" h="605875">
                <a:moveTo>
                  <a:pt x="303343" y="121231"/>
                </a:moveTo>
                <a:lnTo>
                  <a:pt x="443292" y="260848"/>
                </a:lnTo>
                <a:lnTo>
                  <a:pt x="403185" y="300571"/>
                </a:lnTo>
                <a:lnTo>
                  <a:pt x="347077" y="244447"/>
                </a:lnTo>
                <a:lnTo>
                  <a:pt x="333743" y="214202"/>
                </a:lnTo>
                <a:lnTo>
                  <a:pt x="333743" y="451689"/>
                </a:lnTo>
                <a:lnTo>
                  <a:pt x="273049" y="451689"/>
                </a:lnTo>
                <a:lnTo>
                  <a:pt x="273049" y="214841"/>
                </a:lnTo>
                <a:lnTo>
                  <a:pt x="259075" y="245086"/>
                </a:lnTo>
                <a:lnTo>
                  <a:pt x="203607" y="300571"/>
                </a:lnTo>
                <a:lnTo>
                  <a:pt x="163500" y="260848"/>
                </a:lnTo>
                <a:close/>
                <a:moveTo>
                  <a:pt x="303343" y="54847"/>
                </a:moveTo>
                <a:cubicBezTo>
                  <a:pt x="166177" y="54847"/>
                  <a:pt x="54930" y="165926"/>
                  <a:pt x="54930" y="302884"/>
                </a:cubicBezTo>
                <a:cubicBezTo>
                  <a:pt x="54930" y="439949"/>
                  <a:pt x="166177" y="551028"/>
                  <a:pt x="303343" y="551028"/>
                </a:cubicBezTo>
                <a:cubicBezTo>
                  <a:pt x="440615" y="551028"/>
                  <a:pt x="551862" y="439949"/>
                  <a:pt x="551862" y="302884"/>
                </a:cubicBezTo>
                <a:cubicBezTo>
                  <a:pt x="551649" y="165926"/>
                  <a:pt x="440508" y="54954"/>
                  <a:pt x="303343" y="54847"/>
                </a:cubicBezTo>
                <a:close/>
                <a:moveTo>
                  <a:pt x="303343" y="0"/>
                </a:moveTo>
                <a:cubicBezTo>
                  <a:pt x="470906" y="0"/>
                  <a:pt x="606792" y="135680"/>
                  <a:pt x="606792" y="302884"/>
                </a:cubicBezTo>
                <a:cubicBezTo>
                  <a:pt x="606792" y="470195"/>
                  <a:pt x="470906" y="605875"/>
                  <a:pt x="303343" y="605875"/>
                </a:cubicBezTo>
                <a:cubicBezTo>
                  <a:pt x="135886" y="605875"/>
                  <a:pt x="0" y="470195"/>
                  <a:pt x="0" y="302884"/>
                </a:cubicBezTo>
                <a:cubicBezTo>
                  <a:pt x="0" y="135680"/>
                  <a:pt x="135886" y="0"/>
                  <a:pt x="30334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椭圆 11"/>
          <p:cNvSpPr/>
          <p:nvPr userDrawn="1"/>
        </p:nvSpPr>
        <p:spPr>
          <a:xfrm rot="5400000">
            <a:off x="11353800" y="6258175"/>
            <a:ext cx="330200" cy="329700"/>
          </a:xfrm>
          <a:custGeom>
            <a:avLst/>
            <a:gdLst>
              <a:gd name="connsiteX0" fmla="*/ 303343 w 606792"/>
              <a:gd name="connsiteY0" fmla="*/ 121231 h 605875"/>
              <a:gd name="connsiteX1" fmla="*/ 443292 w 606792"/>
              <a:gd name="connsiteY1" fmla="*/ 260848 h 605875"/>
              <a:gd name="connsiteX2" fmla="*/ 403185 w 606792"/>
              <a:gd name="connsiteY2" fmla="*/ 300571 h 605875"/>
              <a:gd name="connsiteX3" fmla="*/ 347077 w 606792"/>
              <a:gd name="connsiteY3" fmla="*/ 244447 h 605875"/>
              <a:gd name="connsiteX4" fmla="*/ 333743 w 606792"/>
              <a:gd name="connsiteY4" fmla="*/ 214202 h 605875"/>
              <a:gd name="connsiteX5" fmla="*/ 333743 w 606792"/>
              <a:gd name="connsiteY5" fmla="*/ 451689 h 605875"/>
              <a:gd name="connsiteX6" fmla="*/ 273049 w 606792"/>
              <a:gd name="connsiteY6" fmla="*/ 451689 h 605875"/>
              <a:gd name="connsiteX7" fmla="*/ 273049 w 606792"/>
              <a:gd name="connsiteY7" fmla="*/ 214841 h 605875"/>
              <a:gd name="connsiteX8" fmla="*/ 259075 w 606792"/>
              <a:gd name="connsiteY8" fmla="*/ 245086 h 605875"/>
              <a:gd name="connsiteX9" fmla="*/ 203607 w 606792"/>
              <a:gd name="connsiteY9" fmla="*/ 300571 h 605875"/>
              <a:gd name="connsiteX10" fmla="*/ 163500 w 606792"/>
              <a:gd name="connsiteY10" fmla="*/ 260848 h 605875"/>
              <a:gd name="connsiteX11" fmla="*/ 303343 w 606792"/>
              <a:gd name="connsiteY11" fmla="*/ 54847 h 605875"/>
              <a:gd name="connsiteX12" fmla="*/ 54930 w 606792"/>
              <a:gd name="connsiteY12" fmla="*/ 302884 h 605875"/>
              <a:gd name="connsiteX13" fmla="*/ 303343 w 606792"/>
              <a:gd name="connsiteY13" fmla="*/ 551028 h 605875"/>
              <a:gd name="connsiteX14" fmla="*/ 551862 w 606792"/>
              <a:gd name="connsiteY14" fmla="*/ 302884 h 605875"/>
              <a:gd name="connsiteX15" fmla="*/ 303343 w 606792"/>
              <a:gd name="connsiteY15" fmla="*/ 54847 h 605875"/>
              <a:gd name="connsiteX16" fmla="*/ 303343 w 606792"/>
              <a:gd name="connsiteY16" fmla="*/ 0 h 605875"/>
              <a:gd name="connsiteX17" fmla="*/ 606792 w 606792"/>
              <a:gd name="connsiteY17" fmla="*/ 302884 h 605875"/>
              <a:gd name="connsiteX18" fmla="*/ 303343 w 606792"/>
              <a:gd name="connsiteY18" fmla="*/ 605875 h 605875"/>
              <a:gd name="connsiteX19" fmla="*/ 0 w 606792"/>
              <a:gd name="connsiteY19" fmla="*/ 302884 h 605875"/>
              <a:gd name="connsiteX20" fmla="*/ 303343 w 606792"/>
              <a:gd name="connsiteY20" fmla="*/ 0 h 60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6792" h="605875">
                <a:moveTo>
                  <a:pt x="303343" y="121231"/>
                </a:moveTo>
                <a:lnTo>
                  <a:pt x="443292" y="260848"/>
                </a:lnTo>
                <a:lnTo>
                  <a:pt x="403185" y="300571"/>
                </a:lnTo>
                <a:lnTo>
                  <a:pt x="347077" y="244447"/>
                </a:lnTo>
                <a:lnTo>
                  <a:pt x="333743" y="214202"/>
                </a:lnTo>
                <a:lnTo>
                  <a:pt x="333743" y="451689"/>
                </a:lnTo>
                <a:lnTo>
                  <a:pt x="273049" y="451689"/>
                </a:lnTo>
                <a:lnTo>
                  <a:pt x="273049" y="214841"/>
                </a:lnTo>
                <a:lnTo>
                  <a:pt x="259075" y="245086"/>
                </a:lnTo>
                <a:lnTo>
                  <a:pt x="203607" y="300571"/>
                </a:lnTo>
                <a:lnTo>
                  <a:pt x="163500" y="260848"/>
                </a:lnTo>
                <a:close/>
                <a:moveTo>
                  <a:pt x="303343" y="54847"/>
                </a:moveTo>
                <a:cubicBezTo>
                  <a:pt x="166177" y="54847"/>
                  <a:pt x="54930" y="165926"/>
                  <a:pt x="54930" y="302884"/>
                </a:cubicBezTo>
                <a:cubicBezTo>
                  <a:pt x="54930" y="439949"/>
                  <a:pt x="166177" y="551028"/>
                  <a:pt x="303343" y="551028"/>
                </a:cubicBezTo>
                <a:cubicBezTo>
                  <a:pt x="440615" y="551028"/>
                  <a:pt x="551862" y="439949"/>
                  <a:pt x="551862" y="302884"/>
                </a:cubicBezTo>
                <a:cubicBezTo>
                  <a:pt x="551649" y="165926"/>
                  <a:pt x="440508" y="54954"/>
                  <a:pt x="303343" y="54847"/>
                </a:cubicBezTo>
                <a:close/>
                <a:moveTo>
                  <a:pt x="303343" y="0"/>
                </a:moveTo>
                <a:cubicBezTo>
                  <a:pt x="470906" y="0"/>
                  <a:pt x="606792" y="135680"/>
                  <a:pt x="606792" y="302884"/>
                </a:cubicBezTo>
                <a:cubicBezTo>
                  <a:pt x="606792" y="470195"/>
                  <a:pt x="470906" y="605875"/>
                  <a:pt x="303343" y="605875"/>
                </a:cubicBezTo>
                <a:cubicBezTo>
                  <a:pt x="135886" y="605875"/>
                  <a:pt x="0" y="470195"/>
                  <a:pt x="0" y="302884"/>
                </a:cubicBezTo>
                <a:cubicBezTo>
                  <a:pt x="0" y="135680"/>
                  <a:pt x="135886" y="0"/>
                  <a:pt x="30334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811540125"/>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2" r:id="rId4"/>
    <p:sldLayoutId id="2147483665" r:id="rId5"/>
    <p:sldLayoutId id="2147483666" r:id="rId6"/>
    <p:sldLayoutId id="2147483668" r:id="rId7"/>
    <p:sldLayoutId id="2147483669" r:id="rId8"/>
    <p:sldLayoutId id="2147483670" r:id="rId9"/>
    <p:sldLayoutId id="2147483671" r:id="rId10"/>
    <p:sldLayoutId id="2147483672" r:id="rId11"/>
    <p:sldLayoutId id="2147483674"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975184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23.jpeg"/><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54" y="-8929"/>
            <a:ext cx="12858044" cy="7239348"/>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xtLst/>
        </p:spPr>
        <p:txBody>
          <a:bodyPr vert="horz" wrap="square" lIns="128580" tIns="64290" rIns="128580" bIns="64290" numCol="1" anchor="t" anchorCtr="0" compatLnSpc="1">
            <a:prstTxWarp prst="textNoShape">
              <a:avLst/>
            </a:prstTxWarp>
          </a:bodyPr>
          <a:lstStyle/>
          <a:p>
            <a:pPr fontAlgn="base">
              <a:spcBef>
                <a:spcPct val="0"/>
              </a:spcBef>
              <a:spcAft>
                <a:spcPct val="0"/>
              </a:spcAft>
            </a:pPr>
            <a:endParaRPr lang="zh-CN" altLang="en-US">
              <a:solidFill>
                <a:prstClr val="black"/>
              </a:solidFill>
              <a:latin typeface="Calibri" panose="020F0502020204030204" pitchFamily="34" charset="0"/>
              <a:ea typeface="宋体" panose="02010600030101010101" pitchFamily="2" charset="-122"/>
            </a:endParaRPr>
          </a:p>
        </p:txBody>
      </p:sp>
      <p:sp>
        <p:nvSpPr>
          <p:cNvPr id="39" name="菱形 38"/>
          <p:cNvSpPr/>
          <p:nvPr/>
        </p:nvSpPr>
        <p:spPr>
          <a:xfrm>
            <a:off x="-3709138" y="-2636191"/>
            <a:ext cx="12835136" cy="12835136"/>
          </a:xfrm>
          <a:prstGeom prst="diamond">
            <a:avLst/>
          </a:prstGeom>
          <a:solidFill>
            <a:schemeClr val="bg1">
              <a:alpha val="89000"/>
            </a:scheme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9" name="菱形 28"/>
          <p:cNvSpPr/>
          <p:nvPr/>
        </p:nvSpPr>
        <p:spPr>
          <a:xfrm>
            <a:off x="-4242538" y="-2940991"/>
            <a:ext cx="12835136" cy="12835136"/>
          </a:xfrm>
          <a:prstGeom prst="diamond">
            <a:avLst/>
          </a:prstGeom>
          <a:solidFill>
            <a:srgbClr val="B30000">
              <a:alpha val="69804"/>
            </a:srgb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0" name="矩形 259"/>
          <p:cNvSpPr>
            <a:spLocks noChangeArrowheads="1"/>
          </p:cNvSpPr>
          <p:nvPr/>
        </p:nvSpPr>
        <p:spPr bwMode="auto">
          <a:xfrm>
            <a:off x="954593" y="2133873"/>
            <a:ext cx="600982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base">
              <a:spcAft>
                <a:spcPct val="0"/>
              </a:spcAft>
              <a:buFont typeface="Arial" panose="020B0604020202020204" pitchFamily="34" charset="0"/>
              <a:buNone/>
            </a:pPr>
            <a:r>
              <a:rPr lang="en-US" altLang="zh-CN" sz="3600" cap="all" dirty="0">
                <a:solidFill>
                  <a:prstClr val="white"/>
                </a:solidFill>
                <a:latin typeface="Arial" panose="020B0604020202020204" pitchFamily="34" charset="0"/>
                <a:cs typeface="Arial" panose="020B0604020202020204" pitchFamily="34" charset="0"/>
              </a:rPr>
              <a:t>Europe and the United </a:t>
            </a:r>
            <a:r>
              <a:rPr lang="en-US" altLang="zh-CN" sz="6600" cap="all" dirty="0">
                <a:solidFill>
                  <a:prstClr val="white"/>
                </a:solidFill>
                <a:latin typeface="Impact" panose="020B0806030902050204" pitchFamily="34" charset="0"/>
                <a:cs typeface="Arial" panose="020B0604020202020204" pitchFamily="34" charset="0"/>
              </a:rPr>
              <a:t>States business</a:t>
            </a:r>
            <a:endParaRPr lang="zh-CN" altLang="en-US" sz="7200" cap="all" dirty="0">
              <a:solidFill>
                <a:prstClr val="white"/>
              </a:solidFill>
              <a:latin typeface="Impact" panose="020B0806030902050204" pitchFamily="34" charset="0"/>
              <a:cs typeface="Arial" panose="020B0604020202020204" pitchFamily="34" charset="0"/>
            </a:endParaRPr>
          </a:p>
        </p:txBody>
      </p:sp>
      <p:sp>
        <p:nvSpPr>
          <p:cNvPr id="31" name="矩形 259"/>
          <p:cNvSpPr>
            <a:spLocks noChangeArrowheads="1"/>
          </p:cNvSpPr>
          <p:nvPr/>
        </p:nvSpPr>
        <p:spPr bwMode="auto">
          <a:xfrm>
            <a:off x="954593" y="3650229"/>
            <a:ext cx="6838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base">
              <a:spcAft>
                <a:spcPct val="0"/>
              </a:spcAft>
              <a:buFont typeface="Arial" panose="020B0604020202020204" pitchFamily="34" charset="0"/>
              <a:buNone/>
            </a:pPr>
            <a:r>
              <a:rPr lang="en-US" altLang="zh-CN" sz="3600" cap="all" dirty="0">
                <a:solidFill>
                  <a:prstClr val="white"/>
                </a:solidFill>
                <a:latin typeface="Arial" panose="020B0604020202020204" pitchFamily="34" charset="0"/>
                <a:cs typeface="Arial" panose="020B0604020202020204" pitchFamily="34" charset="0"/>
              </a:rPr>
              <a:t>ISO</a:t>
            </a:r>
            <a:r>
              <a:rPr lang="zh-CN" altLang="en-US" sz="3600" cap="all" dirty="0">
                <a:solidFill>
                  <a:prstClr val="white"/>
                </a:solidFill>
                <a:latin typeface="Arial" panose="020B0604020202020204" pitchFamily="34" charset="0"/>
                <a:cs typeface="Arial" panose="020B0604020202020204" pitchFamily="34" charset="0"/>
              </a:rPr>
              <a:t>欧美商务简约</a:t>
            </a:r>
            <a:r>
              <a:rPr lang="en-US" altLang="zh-CN" sz="3600" cap="all" dirty="0" smtClean="0">
                <a:solidFill>
                  <a:prstClr val="white"/>
                </a:solidFill>
                <a:latin typeface="Arial" panose="020B0604020202020204" pitchFamily="34" charset="0"/>
                <a:cs typeface="Arial" panose="020B0604020202020204" pitchFamily="34" charset="0"/>
              </a:rPr>
              <a:t>POWERPOINT</a:t>
            </a:r>
            <a:endParaRPr lang="zh-CN" altLang="en-US" sz="3600" cap="all" dirty="0">
              <a:solidFill>
                <a:prstClr val="white"/>
              </a:solidFill>
              <a:latin typeface="Arial" panose="020B0604020202020204" pitchFamily="34" charset="0"/>
              <a:cs typeface="Arial" panose="020B0604020202020204" pitchFamily="34" charset="0"/>
            </a:endParaRPr>
          </a:p>
        </p:txBody>
      </p:sp>
      <p:sp>
        <p:nvSpPr>
          <p:cNvPr id="32" name="矩形 259"/>
          <p:cNvSpPr>
            <a:spLocks noChangeArrowheads="1"/>
          </p:cNvSpPr>
          <p:nvPr/>
        </p:nvSpPr>
        <p:spPr bwMode="auto">
          <a:xfrm>
            <a:off x="954593" y="4632351"/>
            <a:ext cx="2232125" cy="234282"/>
          </a:xfrm>
          <a:prstGeom prst="rect">
            <a:avLst/>
          </a:prstGeom>
          <a:noFill/>
          <a:ln w="9525">
            <a:solidFill>
              <a:sysClr val="window" lastClr="FFFFFF"/>
            </a:solidFill>
            <a:miter lim="800000"/>
            <a:headEnd/>
            <a:tailEnd/>
          </a:ln>
          <a:extLst/>
        </p:spPr>
        <p:txBody>
          <a:bodyPr wrap="square" lIns="35998" tIns="35998" rIns="35998" bIns="35998"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zh-CN" altLang="en-US" sz="10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汇报</a:t>
            </a:r>
            <a:r>
              <a:rPr kumimoji="0" lang="en-US" altLang="zh-CN" sz="10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a:t>
            </a:r>
            <a:r>
              <a:rPr kumimoji="0" lang="zh-CN" altLang="en-US" sz="10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第一</a:t>
            </a:r>
            <a:r>
              <a:rPr kumimoji="0" lang="en-US" altLang="zh-CN" sz="10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PPT</a:t>
            </a:r>
            <a:endParaRPr kumimoji="0" lang="zh-CN" altLang="en-US" sz="10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33" name="菱形 32"/>
          <p:cNvSpPr/>
          <p:nvPr/>
        </p:nvSpPr>
        <p:spPr>
          <a:xfrm>
            <a:off x="3028162" y="-8132117"/>
            <a:ext cx="10377688" cy="10377688"/>
          </a:xfrm>
          <a:prstGeom prst="diamond">
            <a:avLst/>
          </a:prstGeom>
          <a:solidFill>
            <a:srgbClr val="3A3838">
              <a:alpha val="89804"/>
            </a:srgb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 name="菱形 33"/>
          <p:cNvSpPr/>
          <p:nvPr/>
        </p:nvSpPr>
        <p:spPr>
          <a:xfrm>
            <a:off x="9073019" y="2759076"/>
            <a:ext cx="10377688" cy="10377688"/>
          </a:xfrm>
          <a:prstGeom prst="diamond">
            <a:avLst/>
          </a:prstGeom>
          <a:solidFill>
            <a:srgbClr val="B30000">
              <a:alpha val="69804"/>
            </a:srgb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 name="矩形 259"/>
          <p:cNvSpPr>
            <a:spLocks noChangeArrowheads="1"/>
          </p:cNvSpPr>
          <p:nvPr/>
        </p:nvSpPr>
        <p:spPr bwMode="auto">
          <a:xfrm>
            <a:off x="3813907" y="4632351"/>
            <a:ext cx="2232125" cy="234282"/>
          </a:xfrm>
          <a:prstGeom prst="rect">
            <a:avLst/>
          </a:prstGeom>
          <a:noFill/>
          <a:ln w="9525">
            <a:solidFill>
              <a:sysClr val="window" lastClr="FFFFFF"/>
            </a:solidFill>
            <a:miter lim="800000"/>
            <a:headEnd/>
            <a:tailEnd/>
          </a:ln>
          <a:extLst/>
        </p:spPr>
        <p:txBody>
          <a:bodyPr wrap="square" lIns="35998" tIns="35998" rIns="35998" bIns="35998"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0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Report Person: </a:t>
            </a:r>
            <a:r>
              <a:rPr kumimoji="0" lang="en-US" altLang="zh-CN" sz="10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1PPT</a:t>
            </a:r>
            <a:endParaRPr kumimoji="0" lang="zh-CN" altLang="en-US" sz="10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37" name="菱形 36"/>
          <p:cNvSpPr/>
          <p:nvPr/>
        </p:nvSpPr>
        <p:spPr>
          <a:xfrm>
            <a:off x="-1785090" y="5298133"/>
            <a:ext cx="10377688" cy="10377688"/>
          </a:xfrm>
          <a:prstGeom prst="diamond">
            <a:avLst/>
          </a:prstGeom>
          <a:solidFill>
            <a:srgbClr val="3A3838">
              <a:alpha val="89804"/>
            </a:srgb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Tree>
    <p:extLst>
      <p:ext uri="{BB962C8B-B14F-4D97-AF65-F5344CB8AC3E}">
        <p14:creationId xmlns:p14="http://schemas.microsoft.com/office/powerpoint/2010/main" val="419738380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ppt_x"/>
                                          </p:val>
                                        </p:tav>
                                        <p:tav tm="100000">
                                          <p:val>
                                            <p:strVal val="#ppt_x"/>
                                          </p:val>
                                        </p:tav>
                                      </p:tavLst>
                                    </p:anim>
                                    <p:anim calcmode="lin" valueType="num">
                                      <p:cBhvr additive="base">
                                        <p:cTn id="17" dur="500" fill="hold"/>
                                        <p:tgtEl>
                                          <p:spTgt spid="33"/>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0"/>
                                        </p:tgtEl>
                                        <p:attrNameLst>
                                          <p:attrName>ppt_y</p:attrName>
                                        </p:attrNameLst>
                                      </p:cBhvr>
                                      <p:tavLst>
                                        <p:tav tm="0">
                                          <p:val>
                                            <p:strVal val="#ppt_y"/>
                                          </p:val>
                                        </p:tav>
                                        <p:tav tm="100000">
                                          <p:val>
                                            <p:strVal val="#ppt_y"/>
                                          </p:val>
                                        </p:tav>
                                      </p:tavLst>
                                    </p:anim>
                                    <p:anim calcmode="lin" valueType="num">
                                      <p:cBhvr>
                                        <p:cTn id="31"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0"/>
                                        </p:tgtEl>
                                      </p:cBhvr>
                                    </p:animEffect>
                                  </p:childTnLst>
                                </p:cTn>
                              </p:par>
                            </p:childTnLst>
                          </p:cTn>
                        </p:par>
                        <p:par>
                          <p:cTn id="34" fill="hold">
                            <p:stCondLst>
                              <p:cond delay="25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30"/>
                                        </p:tgtEl>
                                      </p:cBhvr>
                                    </p:animEffect>
                                    <p:animScale>
                                      <p:cBhvr>
                                        <p:cTn id="37" dur="250" autoRev="1" fill="hold"/>
                                        <p:tgtEl>
                                          <p:spTgt spid="30"/>
                                        </p:tgtEl>
                                      </p:cBhvr>
                                      <p:by x="105000" y="105000"/>
                                    </p:animScale>
                                  </p:childTnLst>
                                </p:cTn>
                              </p:par>
                            </p:childTnLst>
                          </p:cTn>
                        </p:par>
                        <p:par>
                          <p:cTn id="38" fill="hold">
                            <p:stCondLst>
                              <p:cond delay="30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1"/>
                                        </p:tgtEl>
                                        <p:attrNameLst>
                                          <p:attrName>ppt_y</p:attrName>
                                        </p:attrNameLst>
                                      </p:cBhvr>
                                      <p:tavLst>
                                        <p:tav tm="0">
                                          <p:val>
                                            <p:strVal val="#ppt_y"/>
                                          </p:val>
                                        </p:tav>
                                        <p:tav tm="100000">
                                          <p:val>
                                            <p:strVal val="#ppt_y"/>
                                          </p:val>
                                        </p:tav>
                                      </p:tavLst>
                                    </p:anim>
                                    <p:anim calcmode="lin" valueType="num">
                                      <p:cBhvr>
                                        <p:cTn id="4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31"/>
                                        </p:tgtEl>
                                      </p:cBhvr>
                                    </p:animEffect>
                                  </p:childTnLst>
                                </p:cTn>
                              </p:par>
                            </p:childTnLst>
                          </p:cTn>
                        </p:par>
                        <p:par>
                          <p:cTn id="46" fill="hold">
                            <p:stCondLst>
                              <p:cond delay="4450"/>
                            </p:stCondLst>
                            <p:childTnLst>
                              <p:par>
                                <p:cTn id="47" presetID="26" presetClass="emph" presetSubtype="0" fill="hold" grpId="1" nodeType="afterEffect">
                                  <p:stCondLst>
                                    <p:cond delay="0"/>
                                  </p:stCondLst>
                                  <p:iterate type="lt">
                                    <p:tmPct val="0"/>
                                  </p:iterate>
                                  <p:childTnLst>
                                    <p:animEffect transition="out" filter="fade">
                                      <p:cBhvr>
                                        <p:cTn id="48" dur="500" tmFilter="0, 0; .2, .5; .8, .5; 1, 0"/>
                                        <p:tgtEl>
                                          <p:spTgt spid="31"/>
                                        </p:tgtEl>
                                      </p:cBhvr>
                                    </p:animEffect>
                                    <p:animScale>
                                      <p:cBhvr>
                                        <p:cTn id="49" dur="250" autoRev="1" fill="hold"/>
                                        <p:tgtEl>
                                          <p:spTgt spid="31"/>
                                        </p:tgtEl>
                                      </p:cBhvr>
                                      <p:by x="105000" y="105000"/>
                                    </p:animScale>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additive="base">
                                        <p:cTn id="64" dur="500" fill="hold"/>
                                        <p:tgtEl>
                                          <p:spTgt spid="39"/>
                                        </p:tgtEl>
                                        <p:attrNameLst>
                                          <p:attrName>ppt_x</p:attrName>
                                        </p:attrNameLst>
                                      </p:cBhvr>
                                      <p:tavLst>
                                        <p:tav tm="0">
                                          <p:val>
                                            <p:strVal val="0-#ppt_w/2"/>
                                          </p:val>
                                        </p:tav>
                                        <p:tav tm="100000">
                                          <p:val>
                                            <p:strVal val="#ppt_x"/>
                                          </p:val>
                                        </p:tav>
                                      </p:tavLst>
                                    </p:anim>
                                    <p:anim calcmode="lin" valueType="num">
                                      <p:cBhvr additive="base">
                                        <p:cTn id="65"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9" grpId="0" animBg="1"/>
      <p:bldP spid="29" grpId="0" animBg="1"/>
      <p:bldP spid="30" grpId="0"/>
      <p:bldP spid="30" grpId="1"/>
      <p:bldP spid="31" grpId="0"/>
      <p:bldP spid="31" grpId="1"/>
      <p:bldP spid="32" grpId="0" animBg="1"/>
      <p:bldP spid="33" grpId="0" animBg="1"/>
      <p:bldP spid="34" grpId="0" animBg="1"/>
      <p:bldP spid="36" grpId="0" animBg="1"/>
      <p:bldP spid="3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6"/>
          <p:cNvGrpSpPr/>
          <p:nvPr/>
        </p:nvGrpSpPr>
        <p:grpSpPr>
          <a:xfrm>
            <a:off x="1471039" y="2007495"/>
            <a:ext cx="3869446" cy="3562856"/>
            <a:chOff x="1631504" y="1499745"/>
            <a:chExt cx="4190544" cy="3858510"/>
          </a:xfrm>
        </p:grpSpPr>
        <p:sp>
          <p:nvSpPr>
            <p:cNvPr id="6" name="Freeform: Shape 1"/>
            <p:cNvSpPr/>
            <p:nvPr/>
          </p:nvSpPr>
          <p:spPr>
            <a:xfrm>
              <a:off x="3703135" y="2210879"/>
              <a:ext cx="1542819" cy="12570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656" y="0"/>
                    <a:pt x="19519" y="9282"/>
                    <a:pt x="21600" y="21600"/>
                  </a:cubicBezTo>
                </a:path>
              </a:pathLst>
            </a:custGeom>
            <a:ln w="38100">
              <a:solidFill>
                <a:schemeClr val="bg1">
                  <a:lumMod val="85000"/>
                </a:schemeClr>
              </a:solidFill>
              <a:miter/>
            </a:ln>
          </p:spPr>
          <p:txBody>
            <a:bodyPr anchor="ctr"/>
            <a:lstStyle/>
            <a:p>
              <a:pPr algn="ctr"/>
              <a:endParaRPr/>
            </a:p>
          </p:txBody>
        </p:sp>
        <p:sp>
          <p:nvSpPr>
            <p:cNvPr id="7" name="Freeform: Shape 2"/>
            <p:cNvSpPr/>
            <p:nvPr/>
          </p:nvSpPr>
          <p:spPr>
            <a:xfrm>
              <a:off x="5151071" y="3386678"/>
              <a:ext cx="167085" cy="160386"/>
            </a:xfrm>
            <a:custGeom>
              <a:avLst/>
              <a:gdLst/>
              <a:ahLst/>
              <a:cxnLst>
                <a:cxn ang="0">
                  <a:pos x="wd2" y="hd2"/>
                </a:cxn>
                <a:cxn ang="5400000">
                  <a:pos x="wd2" y="hd2"/>
                </a:cxn>
                <a:cxn ang="10800000">
                  <a:pos x="wd2" y="hd2"/>
                </a:cxn>
                <a:cxn ang="16200000">
                  <a:pos x="wd2" y="hd2"/>
                </a:cxn>
              </a:cxnLst>
              <a:rect l="0" t="0" r="r" b="b"/>
              <a:pathLst>
                <a:path w="21600" h="21600" extrusionOk="0">
                  <a:moveTo>
                    <a:pt x="0" y="4378"/>
                  </a:moveTo>
                  <a:lnTo>
                    <a:pt x="14306" y="21600"/>
                  </a:lnTo>
                  <a:lnTo>
                    <a:pt x="21600" y="0"/>
                  </a:lnTo>
                  <a:lnTo>
                    <a:pt x="0" y="4378"/>
                  </a:lnTo>
                  <a:close/>
                </a:path>
              </a:pathLst>
            </a:custGeom>
            <a:solidFill>
              <a:schemeClr val="bg1">
                <a:lumMod val="85000"/>
              </a:schemeClr>
            </a:solidFill>
            <a:ln w="12700">
              <a:noFill/>
              <a:miter lim="400000"/>
            </a:ln>
          </p:spPr>
          <p:txBody>
            <a:bodyPr anchor="ctr"/>
            <a:lstStyle/>
            <a:p>
              <a:pPr algn="ctr"/>
              <a:endParaRPr/>
            </a:p>
          </p:txBody>
        </p:sp>
        <p:sp>
          <p:nvSpPr>
            <p:cNvPr id="8" name="Freeform: Shape 3"/>
            <p:cNvSpPr/>
            <p:nvPr/>
          </p:nvSpPr>
          <p:spPr>
            <a:xfrm>
              <a:off x="2569135" y="2601849"/>
              <a:ext cx="1157443" cy="877853"/>
            </a:xfrm>
            <a:custGeom>
              <a:avLst/>
              <a:gdLst/>
              <a:ahLst/>
              <a:cxnLst>
                <a:cxn ang="0">
                  <a:pos x="wd2" y="hd2"/>
                </a:cxn>
                <a:cxn ang="5400000">
                  <a:pos x="wd2" y="hd2"/>
                </a:cxn>
                <a:cxn ang="10800000">
                  <a:pos x="wd2" y="hd2"/>
                </a:cxn>
                <a:cxn ang="16200000">
                  <a:pos x="wd2" y="hd2"/>
                </a:cxn>
              </a:cxnLst>
              <a:rect l="0" t="0" r="r" b="b"/>
              <a:pathLst>
                <a:path w="21600" h="21483" extrusionOk="0">
                  <a:moveTo>
                    <a:pt x="21600" y="9"/>
                  </a:moveTo>
                  <a:cubicBezTo>
                    <a:pt x="17681" y="-117"/>
                    <a:pt x="13715" y="1202"/>
                    <a:pt x="10083" y="3964"/>
                  </a:cubicBezTo>
                  <a:cubicBezTo>
                    <a:pt x="4874" y="8046"/>
                    <a:pt x="1434" y="14388"/>
                    <a:pt x="0" y="21483"/>
                  </a:cubicBezTo>
                </a:path>
              </a:pathLst>
            </a:custGeom>
            <a:ln w="38100">
              <a:solidFill>
                <a:schemeClr val="bg1">
                  <a:lumMod val="85000"/>
                </a:schemeClr>
              </a:solidFill>
              <a:miter/>
            </a:ln>
          </p:spPr>
          <p:txBody>
            <a:bodyPr anchor="ctr"/>
            <a:lstStyle/>
            <a:p>
              <a:pPr algn="ctr"/>
              <a:endParaRPr/>
            </a:p>
          </p:txBody>
        </p:sp>
        <p:sp>
          <p:nvSpPr>
            <p:cNvPr id="9" name="Freeform: Shape 4"/>
            <p:cNvSpPr/>
            <p:nvPr/>
          </p:nvSpPr>
          <p:spPr>
            <a:xfrm>
              <a:off x="2505134" y="3395021"/>
              <a:ext cx="169224" cy="160680"/>
            </a:xfrm>
            <a:custGeom>
              <a:avLst/>
              <a:gdLst/>
              <a:ahLst/>
              <a:cxnLst>
                <a:cxn ang="0">
                  <a:pos x="wd2" y="hd2"/>
                </a:cxn>
                <a:cxn ang="5400000">
                  <a:pos x="wd2" y="hd2"/>
                </a:cxn>
                <a:cxn ang="10800000">
                  <a:pos x="wd2" y="hd2"/>
                </a:cxn>
                <a:cxn ang="16200000">
                  <a:pos x="wd2" y="hd2"/>
                </a:cxn>
              </a:cxnLst>
              <a:rect l="0" t="0" r="r" b="b"/>
              <a:pathLst>
                <a:path w="21600" h="21600" extrusionOk="0">
                  <a:moveTo>
                    <a:pt x="21600" y="4086"/>
                  </a:moveTo>
                  <a:lnTo>
                    <a:pt x="7200" y="21600"/>
                  </a:lnTo>
                  <a:lnTo>
                    <a:pt x="0" y="0"/>
                  </a:lnTo>
                  <a:lnTo>
                    <a:pt x="21600" y="4086"/>
                  </a:lnTo>
                  <a:close/>
                </a:path>
              </a:pathLst>
            </a:custGeom>
            <a:solidFill>
              <a:schemeClr val="bg1">
                <a:lumMod val="85000"/>
              </a:schemeClr>
            </a:solidFill>
            <a:ln w="12700">
              <a:miter lim="400000"/>
            </a:ln>
          </p:spPr>
          <p:txBody>
            <a:bodyPr anchor="ctr"/>
            <a:lstStyle/>
            <a:p>
              <a:pPr algn="ctr"/>
              <a:endParaRPr/>
            </a:p>
          </p:txBody>
        </p:sp>
        <p:sp>
          <p:nvSpPr>
            <p:cNvPr id="10" name="Freeform: Shape 5"/>
            <p:cNvSpPr/>
            <p:nvPr/>
          </p:nvSpPr>
          <p:spPr>
            <a:xfrm>
              <a:off x="2999767" y="1499745"/>
              <a:ext cx="1462654" cy="14626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anchor="ctr"/>
            <a:lstStyle/>
            <a:p>
              <a:pPr algn="ctr"/>
              <a:endParaRPr/>
            </a:p>
          </p:txBody>
        </p:sp>
        <p:sp>
          <p:nvSpPr>
            <p:cNvPr id="11" name="Freeform: Shape 6"/>
            <p:cNvSpPr/>
            <p:nvPr/>
          </p:nvSpPr>
          <p:spPr>
            <a:xfrm>
              <a:off x="3010984" y="5168828"/>
              <a:ext cx="188675" cy="181348"/>
            </a:xfrm>
            <a:custGeom>
              <a:avLst/>
              <a:gdLst/>
              <a:ahLst/>
              <a:cxnLst>
                <a:cxn ang="0">
                  <a:pos x="wd2" y="hd2"/>
                </a:cxn>
                <a:cxn ang="5400000">
                  <a:pos x="wd2" y="hd2"/>
                </a:cxn>
                <a:cxn ang="10800000">
                  <a:pos x="wd2" y="hd2"/>
                </a:cxn>
                <a:cxn ang="16200000">
                  <a:pos x="wd2" y="hd2"/>
                </a:cxn>
              </a:cxnLst>
              <a:rect l="0" t="0" r="r" b="b"/>
              <a:pathLst>
                <a:path w="21600" h="21600" extrusionOk="0">
                  <a:moveTo>
                    <a:pt x="0" y="4261"/>
                  </a:moveTo>
                  <a:lnTo>
                    <a:pt x="14259" y="21600"/>
                  </a:lnTo>
                  <a:lnTo>
                    <a:pt x="21600" y="0"/>
                  </a:lnTo>
                  <a:lnTo>
                    <a:pt x="0" y="4261"/>
                  </a:lnTo>
                  <a:close/>
                </a:path>
              </a:pathLst>
            </a:custGeom>
            <a:solidFill>
              <a:schemeClr val="bg1">
                <a:lumMod val="85000"/>
              </a:schemeClr>
            </a:solidFill>
            <a:ln w="12700">
              <a:miter lim="400000"/>
            </a:ln>
          </p:spPr>
          <p:txBody>
            <a:bodyPr anchor="ctr"/>
            <a:lstStyle/>
            <a:p>
              <a:pPr algn="ctr"/>
              <a:endParaRPr/>
            </a:p>
          </p:txBody>
        </p:sp>
        <p:sp>
          <p:nvSpPr>
            <p:cNvPr id="12" name="Freeform: Shape 7"/>
            <p:cNvSpPr/>
            <p:nvPr/>
          </p:nvSpPr>
          <p:spPr>
            <a:xfrm>
              <a:off x="3153340" y="4634025"/>
              <a:ext cx="1874877" cy="72423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384" y="12975"/>
                    <a:pt x="12748" y="21600"/>
                    <a:pt x="6344" y="21600"/>
                  </a:cubicBezTo>
                  <a:cubicBezTo>
                    <a:pt x="4102" y="21600"/>
                    <a:pt x="1977" y="20531"/>
                    <a:pt x="0" y="18623"/>
                  </a:cubicBezTo>
                </a:path>
              </a:pathLst>
            </a:custGeom>
            <a:ln w="38100">
              <a:solidFill>
                <a:schemeClr val="bg1">
                  <a:lumMod val="85000"/>
                </a:schemeClr>
              </a:solidFill>
              <a:miter/>
            </a:ln>
          </p:spPr>
          <p:txBody>
            <a:bodyPr anchor="ctr"/>
            <a:lstStyle/>
            <a:p>
              <a:pPr algn="ctr"/>
              <a:endParaRPr/>
            </a:p>
          </p:txBody>
        </p:sp>
        <p:sp>
          <p:nvSpPr>
            <p:cNvPr id="13" name="Freeform: Shape 8"/>
            <p:cNvSpPr/>
            <p:nvPr/>
          </p:nvSpPr>
          <p:spPr>
            <a:xfrm>
              <a:off x="4454077" y="2863954"/>
              <a:ext cx="435721" cy="1450522"/>
            </a:xfrm>
            <a:custGeom>
              <a:avLst/>
              <a:gdLst/>
              <a:ahLst/>
              <a:cxnLst>
                <a:cxn ang="0">
                  <a:pos x="wd2" y="hd2"/>
                </a:cxn>
                <a:cxn ang="5400000">
                  <a:pos x="wd2" y="hd2"/>
                </a:cxn>
                <a:cxn ang="10800000">
                  <a:pos x="wd2" y="hd2"/>
                </a:cxn>
                <a:cxn ang="16200000">
                  <a:pos x="wd2" y="hd2"/>
                </a:cxn>
              </a:cxnLst>
              <a:rect l="0" t="0" r="r" b="b"/>
              <a:pathLst>
                <a:path w="19442" h="21600" extrusionOk="0">
                  <a:moveTo>
                    <a:pt x="13714" y="21600"/>
                  </a:moveTo>
                  <a:cubicBezTo>
                    <a:pt x="21600" y="16448"/>
                    <a:pt x="21600" y="10113"/>
                    <a:pt x="12114" y="4732"/>
                  </a:cubicBezTo>
                  <a:cubicBezTo>
                    <a:pt x="8800" y="2900"/>
                    <a:pt x="4686" y="1298"/>
                    <a:pt x="0" y="0"/>
                  </a:cubicBezTo>
                </a:path>
              </a:pathLst>
            </a:custGeom>
            <a:ln w="38100">
              <a:solidFill>
                <a:schemeClr val="bg1">
                  <a:lumMod val="85000"/>
                </a:schemeClr>
              </a:solidFill>
              <a:miter/>
            </a:ln>
          </p:spPr>
          <p:txBody>
            <a:bodyPr anchor="ctr"/>
            <a:lstStyle/>
            <a:p>
              <a:pPr algn="ctr"/>
              <a:endParaRPr/>
            </a:p>
          </p:txBody>
        </p:sp>
        <p:sp>
          <p:nvSpPr>
            <p:cNvPr id="14" name="Freeform: Shape 9"/>
            <p:cNvSpPr/>
            <p:nvPr/>
          </p:nvSpPr>
          <p:spPr>
            <a:xfrm>
              <a:off x="4396521" y="2812964"/>
              <a:ext cx="166774" cy="1605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816"/>
                  </a:lnTo>
                  <a:lnTo>
                    <a:pt x="7013" y="21600"/>
                  </a:lnTo>
                  <a:lnTo>
                    <a:pt x="0" y="0"/>
                  </a:lnTo>
                  <a:close/>
                </a:path>
              </a:pathLst>
            </a:custGeom>
            <a:solidFill>
              <a:schemeClr val="bg1">
                <a:lumMod val="85000"/>
              </a:schemeClr>
            </a:solidFill>
            <a:ln>
              <a:noFill/>
              <a:round/>
            </a:ln>
          </p:spPr>
          <p:txBody>
            <a:bodyPr anchor="ctr"/>
            <a:lstStyle/>
            <a:p>
              <a:pPr algn="ctr"/>
              <a:endParaRPr/>
            </a:p>
          </p:txBody>
        </p:sp>
        <p:sp>
          <p:nvSpPr>
            <p:cNvPr id="15" name="Freeform: Shape 10"/>
            <p:cNvSpPr/>
            <p:nvPr/>
          </p:nvSpPr>
          <p:spPr>
            <a:xfrm>
              <a:off x="4359394" y="3853799"/>
              <a:ext cx="1462654" cy="14603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solidFill>
            <a:ln w="12700">
              <a:miter lim="400000"/>
            </a:ln>
          </p:spPr>
          <p:txBody>
            <a:bodyPr anchor="ctr"/>
            <a:lstStyle/>
            <a:p>
              <a:pPr algn="ctr"/>
              <a:endParaRPr/>
            </a:p>
          </p:txBody>
        </p:sp>
        <p:sp>
          <p:nvSpPr>
            <p:cNvPr id="16" name="Freeform: Shape 11"/>
            <p:cNvSpPr/>
            <p:nvPr/>
          </p:nvSpPr>
          <p:spPr>
            <a:xfrm>
              <a:off x="2128831" y="2679744"/>
              <a:ext cx="455998" cy="1925904"/>
            </a:xfrm>
            <a:custGeom>
              <a:avLst/>
              <a:gdLst/>
              <a:ahLst/>
              <a:cxnLst>
                <a:cxn ang="0">
                  <a:pos x="wd2" y="hd2"/>
                </a:cxn>
                <a:cxn ang="5400000">
                  <a:pos x="wd2" y="hd2"/>
                </a:cxn>
                <a:cxn ang="10800000">
                  <a:pos x="wd2" y="hd2"/>
                </a:cxn>
                <a:cxn ang="16200000">
                  <a:pos x="wd2" y="hd2"/>
                </a:cxn>
              </a:cxnLst>
              <a:rect l="0" t="0" r="r" b="b"/>
              <a:pathLst>
                <a:path w="21600" h="21600" extrusionOk="0">
                  <a:moveTo>
                    <a:pt x="11043" y="21600"/>
                  </a:moveTo>
                  <a:cubicBezTo>
                    <a:pt x="4004" y="18929"/>
                    <a:pt x="0" y="15769"/>
                    <a:pt x="0" y="12380"/>
                  </a:cubicBezTo>
                  <a:cubicBezTo>
                    <a:pt x="0" y="7554"/>
                    <a:pt x="8252" y="3188"/>
                    <a:pt x="21600" y="0"/>
                  </a:cubicBezTo>
                </a:path>
              </a:pathLst>
            </a:custGeom>
            <a:ln w="38100">
              <a:solidFill>
                <a:schemeClr val="bg1">
                  <a:lumMod val="85000"/>
                </a:schemeClr>
              </a:solidFill>
              <a:miter/>
            </a:ln>
          </p:spPr>
          <p:txBody>
            <a:bodyPr anchor="ctr"/>
            <a:lstStyle/>
            <a:p>
              <a:pPr algn="ctr"/>
              <a:endParaRPr/>
            </a:p>
          </p:txBody>
        </p:sp>
        <p:sp>
          <p:nvSpPr>
            <p:cNvPr id="17" name="Freeform: Shape 12"/>
            <p:cNvSpPr/>
            <p:nvPr/>
          </p:nvSpPr>
          <p:spPr>
            <a:xfrm>
              <a:off x="2477599" y="2631598"/>
              <a:ext cx="165719" cy="16157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929"/>
                  </a:lnTo>
                  <a:lnTo>
                    <a:pt x="14965" y="21600"/>
                  </a:lnTo>
                  <a:lnTo>
                    <a:pt x="21600" y="0"/>
                  </a:lnTo>
                  <a:close/>
                </a:path>
              </a:pathLst>
            </a:custGeom>
            <a:solidFill>
              <a:schemeClr val="bg1">
                <a:lumMod val="85000"/>
              </a:schemeClr>
            </a:solidFill>
            <a:ln w="12700">
              <a:miter lim="400000"/>
            </a:ln>
          </p:spPr>
          <p:txBody>
            <a:bodyPr anchor="ctr"/>
            <a:lstStyle/>
            <a:p>
              <a:pPr algn="ctr"/>
              <a:endParaRPr/>
            </a:p>
          </p:txBody>
        </p:sp>
        <p:sp>
          <p:nvSpPr>
            <p:cNvPr id="18" name="Freeform: Shape 13"/>
            <p:cNvSpPr/>
            <p:nvPr/>
          </p:nvSpPr>
          <p:spPr>
            <a:xfrm>
              <a:off x="2692669" y="4379866"/>
              <a:ext cx="1397931" cy="581774"/>
            </a:xfrm>
            <a:custGeom>
              <a:avLst/>
              <a:gdLst/>
              <a:ahLst/>
              <a:cxnLst>
                <a:cxn ang="0">
                  <a:pos x="wd2" y="hd2"/>
                </a:cxn>
                <a:cxn ang="5400000">
                  <a:pos x="wd2" y="hd2"/>
                </a:cxn>
                <a:cxn ang="10800000">
                  <a:pos x="wd2" y="hd2"/>
                </a:cxn>
                <a:cxn ang="16200000">
                  <a:pos x="wd2" y="hd2"/>
                </a:cxn>
              </a:cxnLst>
              <a:rect l="0" t="0" r="r" b="b"/>
              <a:pathLst>
                <a:path w="21600" h="18027" extrusionOk="0">
                  <a:moveTo>
                    <a:pt x="0" y="0"/>
                  </a:moveTo>
                  <a:cubicBezTo>
                    <a:pt x="4470" y="15247"/>
                    <a:pt x="13609" y="21600"/>
                    <a:pt x="21600" y="16041"/>
                  </a:cubicBezTo>
                </a:path>
              </a:pathLst>
            </a:custGeom>
            <a:ln w="38100">
              <a:solidFill>
                <a:schemeClr val="bg1">
                  <a:lumMod val="85000"/>
                </a:schemeClr>
              </a:solidFill>
              <a:miter/>
            </a:ln>
          </p:spPr>
          <p:txBody>
            <a:bodyPr anchor="ctr"/>
            <a:lstStyle/>
            <a:p>
              <a:pPr algn="ctr"/>
              <a:endParaRPr/>
            </a:p>
          </p:txBody>
        </p:sp>
        <p:sp>
          <p:nvSpPr>
            <p:cNvPr id="19" name="Freeform: Shape 14"/>
            <p:cNvSpPr/>
            <p:nvPr/>
          </p:nvSpPr>
          <p:spPr>
            <a:xfrm>
              <a:off x="4032081" y="4827386"/>
              <a:ext cx="165801" cy="161534"/>
            </a:xfrm>
            <a:custGeom>
              <a:avLst/>
              <a:gdLst/>
              <a:ahLst/>
              <a:cxnLst>
                <a:cxn ang="0">
                  <a:pos x="wd2" y="hd2"/>
                </a:cxn>
                <a:cxn ang="5400000">
                  <a:pos x="wd2" y="hd2"/>
                </a:cxn>
                <a:cxn ang="10800000">
                  <a:pos x="wd2" y="hd2"/>
                </a:cxn>
                <a:cxn ang="16200000">
                  <a:pos x="wd2" y="hd2"/>
                </a:cxn>
              </a:cxnLst>
              <a:rect l="0" t="0" r="r" b="b"/>
              <a:pathLst>
                <a:path w="21600" h="21600" extrusionOk="0">
                  <a:moveTo>
                    <a:pt x="21600" y="4204"/>
                  </a:moveTo>
                  <a:lnTo>
                    <a:pt x="7341" y="21600"/>
                  </a:lnTo>
                  <a:lnTo>
                    <a:pt x="0" y="0"/>
                  </a:lnTo>
                  <a:lnTo>
                    <a:pt x="21600" y="4204"/>
                  </a:lnTo>
                  <a:close/>
                </a:path>
              </a:pathLst>
            </a:custGeom>
            <a:solidFill>
              <a:schemeClr val="bg1">
                <a:lumMod val="85000"/>
              </a:schemeClr>
            </a:solidFill>
            <a:ln w="12700">
              <a:miter lim="400000"/>
            </a:ln>
          </p:spPr>
          <p:txBody>
            <a:bodyPr anchor="ctr"/>
            <a:lstStyle/>
            <a:p>
              <a:pPr algn="ctr"/>
              <a:endParaRPr/>
            </a:p>
          </p:txBody>
        </p:sp>
        <p:sp>
          <p:nvSpPr>
            <p:cNvPr id="20" name="Freeform: Shape 15"/>
            <p:cNvSpPr/>
            <p:nvPr/>
          </p:nvSpPr>
          <p:spPr>
            <a:xfrm>
              <a:off x="1631504" y="3853799"/>
              <a:ext cx="1462654" cy="14603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anchor="ctr"/>
            <a:lstStyle/>
            <a:p>
              <a:pPr algn="ctr"/>
              <a:endParaRPr/>
            </a:p>
          </p:txBody>
        </p:sp>
        <p:sp>
          <p:nvSpPr>
            <p:cNvPr id="21" name="Freeform: Shape 56"/>
            <p:cNvSpPr>
              <a:spLocks/>
            </p:cNvSpPr>
            <p:nvPr/>
          </p:nvSpPr>
          <p:spPr bwMode="auto">
            <a:xfrm>
              <a:off x="4815024" y="4307637"/>
              <a:ext cx="551396" cy="552682"/>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anchor="ctr"/>
            <a:lstStyle/>
            <a:p>
              <a:pPr algn="ctr"/>
              <a:endParaRPr/>
            </a:p>
          </p:txBody>
        </p:sp>
        <p:sp>
          <p:nvSpPr>
            <p:cNvPr id="22" name="Freeform: Shape 57"/>
            <p:cNvSpPr>
              <a:spLocks/>
            </p:cNvSpPr>
            <p:nvPr/>
          </p:nvSpPr>
          <p:spPr bwMode="auto">
            <a:xfrm>
              <a:off x="3462684" y="1963233"/>
              <a:ext cx="536820" cy="535680"/>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1"/>
            </a:solidFill>
            <a:ln>
              <a:noFill/>
            </a:ln>
          </p:spPr>
          <p:txBody>
            <a:bodyPr anchor="ctr"/>
            <a:lstStyle/>
            <a:p>
              <a:pPr algn="ctr"/>
              <a:endParaRPr/>
            </a:p>
          </p:txBody>
        </p:sp>
        <p:sp>
          <p:nvSpPr>
            <p:cNvPr id="23" name="Freeform: Shape 58"/>
            <p:cNvSpPr>
              <a:spLocks/>
            </p:cNvSpPr>
            <p:nvPr/>
          </p:nvSpPr>
          <p:spPr bwMode="auto">
            <a:xfrm>
              <a:off x="2087971" y="4322344"/>
              <a:ext cx="549722" cy="523268"/>
            </a:xfrm>
            <a:custGeom>
              <a:avLst/>
              <a:gdLst>
                <a:gd name="T0" fmla="*/ 43 w 202"/>
                <a:gd name="T1" fmla="*/ 118 h 192"/>
                <a:gd name="T2" fmla="*/ 29 w 202"/>
                <a:gd name="T3" fmla="*/ 88 h 192"/>
                <a:gd name="T4" fmla="*/ 69 w 202"/>
                <a:gd name="T5" fmla="*/ 77 h 192"/>
                <a:gd name="T6" fmla="*/ 49 w 202"/>
                <a:gd name="T7" fmla="*/ 145 h 192"/>
                <a:gd name="T8" fmla="*/ 49 w 202"/>
                <a:gd name="T9" fmla="*/ 47 h 192"/>
                <a:gd name="T10" fmla="*/ 49 w 202"/>
                <a:gd name="T11" fmla="*/ 145 h 192"/>
                <a:gd name="T12" fmla="*/ 86 w 202"/>
                <a:gd name="T13" fmla="*/ 96 h 192"/>
                <a:gd name="T14" fmla="*/ 12 w 202"/>
                <a:gd name="T15" fmla="*/ 96 h 192"/>
                <a:gd name="T16" fmla="*/ 177 w 202"/>
                <a:gd name="T17" fmla="*/ 76 h 192"/>
                <a:gd name="T18" fmla="*/ 102 w 202"/>
                <a:gd name="T19" fmla="*/ 84 h 192"/>
                <a:gd name="T20" fmla="*/ 177 w 202"/>
                <a:gd name="T21" fmla="*/ 76 h 192"/>
                <a:gd name="T22" fmla="*/ 94 w 202"/>
                <a:gd name="T23" fmla="*/ 51 h 192"/>
                <a:gd name="T24" fmla="*/ 153 w 202"/>
                <a:gd name="T25" fmla="*/ 59 h 192"/>
                <a:gd name="T26" fmla="*/ 202 w 202"/>
                <a:gd name="T27" fmla="*/ 49 h 192"/>
                <a:gd name="T28" fmla="*/ 192 w 202"/>
                <a:gd name="T29" fmla="*/ 192 h 192"/>
                <a:gd name="T30" fmla="*/ 45 w 202"/>
                <a:gd name="T31" fmla="*/ 182 h 192"/>
                <a:gd name="T32" fmla="*/ 49 w 202"/>
                <a:gd name="T33" fmla="*/ 151 h 192"/>
                <a:gd name="T34" fmla="*/ 57 w 202"/>
                <a:gd name="T35" fmla="*/ 180 h 192"/>
                <a:gd name="T36" fmla="*/ 190 w 202"/>
                <a:gd name="T37" fmla="*/ 55 h 192"/>
                <a:gd name="T38" fmla="*/ 147 w 202"/>
                <a:gd name="T39" fmla="*/ 39 h 192"/>
                <a:gd name="T40" fmla="*/ 57 w 202"/>
                <a:gd name="T41" fmla="*/ 12 h 192"/>
                <a:gd name="T42" fmla="*/ 49 w 202"/>
                <a:gd name="T43" fmla="*/ 41 h 192"/>
                <a:gd name="T44" fmla="*/ 45 w 202"/>
                <a:gd name="T45" fmla="*/ 10 h 192"/>
                <a:gd name="T46" fmla="*/ 153 w 202"/>
                <a:gd name="T47" fmla="*/ 0 h 192"/>
                <a:gd name="T48" fmla="*/ 157 w 202"/>
                <a:gd name="T49" fmla="*/ 1 h 192"/>
                <a:gd name="T50" fmla="*/ 202 w 202"/>
                <a:gd name="T51" fmla="*/ 49 h 192"/>
                <a:gd name="T52" fmla="*/ 182 w 202"/>
                <a:gd name="T53" fmla="*/ 43 h 192"/>
                <a:gd name="T54" fmla="*/ 159 w 202"/>
                <a:gd name="T55" fmla="*/ 39 h 192"/>
                <a:gd name="T56" fmla="*/ 182 w 202"/>
                <a:gd name="T57" fmla="*/ 43 h 192"/>
                <a:gd name="T58" fmla="*/ 137 w 202"/>
                <a:gd name="T59" fmla="*/ 158 h 192"/>
                <a:gd name="T60" fmla="*/ 70 w 202"/>
                <a:gd name="T61" fmla="*/ 150 h 192"/>
                <a:gd name="T62" fmla="*/ 177 w 202"/>
                <a:gd name="T63" fmla="*/ 101 h 192"/>
                <a:gd name="T64" fmla="*/ 102 w 202"/>
                <a:gd name="T65" fmla="*/ 109 h 192"/>
                <a:gd name="T66" fmla="*/ 177 w 202"/>
                <a:gd name="T67" fmla="*/ 101 h 192"/>
                <a:gd name="T68" fmla="*/ 95 w 202"/>
                <a:gd name="T69" fmla="*/ 125 h 192"/>
                <a:gd name="T70" fmla="*/ 177 w 202"/>
                <a:gd name="T71" fmla="*/ 13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2" h="192">
                  <a:moveTo>
                    <a:pt x="78" y="87"/>
                  </a:moveTo>
                  <a:cubicBezTo>
                    <a:pt x="43" y="118"/>
                    <a:pt x="43" y="118"/>
                    <a:pt x="43" y="118"/>
                  </a:cubicBezTo>
                  <a:cubicBezTo>
                    <a:pt x="20" y="99"/>
                    <a:pt x="20" y="99"/>
                    <a:pt x="20" y="99"/>
                  </a:cubicBezTo>
                  <a:cubicBezTo>
                    <a:pt x="29" y="88"/>
                    <a:pt x="29" y="88"/>
                    <a:pt x="29" y="88"/>
                  </a:cubicBezTo>
                  <a:cubicBezTo>
                    <a:pt x="43" y="100"/>
                    <a:pt x="43" y="100"/>
                    <a:pt x="43" y="100"/>
                  </a:cubicBezTo>
                  <a:cubicBezTo>
                    <a:pt x="69" y="77"/>
                    <a:pt x="69" y="77"/>
                    <a:pt x="69" y="77"/>
                  </a:cubicBezTo>
                  <a:lnTo>
                    <a:pt x="78" y="87"/>
                  </a:lnTo>
                  <a:close/>
                  <a:moveTo>
                    <a:pt x="49" y="145"/>
                  </a:moveTo>
                  <a:cubicBezTo>
                    <a:pt x="22" y="145"/>
                    <a:pt x="0" y="123"/>
                    <a:pt x="0" y="96"/>
                  </a:cubicBezTo>
                  <a:cubicBezTo>
                    <a:pt x="0" y="69"/>
                    <a:pt x="22" y="47"/>
                    <a:pt x="49" y="47"/>
                  </a:cubicBezTo>
                  <a:cubicBezTo>
                    <a:pt x="76" y="47"/>
                    <a:pt x="98" y="69"/>
                    <a:pt x="98" y="96"/>
                  </a:cubicBezTo>
                  <a:cubicBezTo>
                    <a:pt x="98" y="123"/>
                    <a:pt x="76" y="145"/>
                    <a:pt x="49" y="145"/>
                  </a:cubicBezTo>
                  <a:moveTo>
                    <a:pt x="49" y="133"/>
                  </a:moveTo>
                  <a:cubicBezTo>
                    <a:pt x="69" y="133"/>
                    <a:pt x="86" y="116"/>
                    <a:pt x="86" y="96"/>
                  </a:cubicBezTo>
                  <a:cubicBezTo>
                    <a:pt x="86" y="76"/>
                    <a:pt x="69" y="59"/>
                    <a:pt x="49" y="59"/>
                  </a:cubicBezTo>
                  <a:cubicBezTo>
                    <a:pt x="29" y="59"/>
                    <a:pt x="12" y="76"/>
                    <a:pt x="12" y="96"/>
                  </a:cubicBezTo>
                  <a:cubicBezTo>
                    <a:pt x="12" y="116"/>
                    <a:pt x="29" y="133"/>
                    <a:pt x="49" y="133"/>
                  </a:cubicBezTo>
                  <a:moveTo>
                    <a:pt x="177" y="76"/>
                  </a:moveTo>
                  <a:cubicBezTo>
                    <a:pt x="100" y="76"/>
                    <a:pt x="100" y="76"/>
                    <a:pt x="100" y="76"/>
                  </a:cubicBezTo>
                  <a:cubicBezTo>
                    <a:pt x="101" y="79"/>
                    <a:pt x="102" y="81"/>
                    <a:pt x="102" y="84"/>
                  </a:cubicBezTo>
                  <a:cubicBezTo>
                    <a:pt x="177" y="84"/>
                    <a:pt x="177" y="84"/>
                    <a:pt x="177" y="84"/>
                  </a:cubicBezTo>
                  <a:lnTo>
                    <a:pt x="177" y="76"/>
                  </a:lnTo>
                  <a:close/>
                  <a:moveTo>
                    <a:pt x="144" y="51"/>
                  </a:moveTo>
                  <a:cubicBezTo>
                    <a:pt x="94" y="51"/>
                    <a:pt x="94" y="51"/>
                    <a:pt x="94" y="51"/>
                  </a:cubicBezTo>
                  <a:cubicBezTo>
                    <a:pt x="94" y="59"/>
                    <a:pt x="94" y="59"/>
                    <a:pt x="94" y="59"/>
                  </a:cubicBezTo>
                  <a:cubicBezTo>
                    <a:pt x="153" y="59"/>
                    <a:pt x="153" y="59"/>
                    <a:pt x="153" y="59"/>
                  </a:cubicBezTo>
                  <a:cubicBezTo>
                    <a:pt x="150" y="58"/>
                    <a:pt x="147" y="55"/>
                    <a:pt x="144" y="51"/>
                  </a:cubicBezTo>
                  <a:moveTo>
                    <a:pt x="202" y="49"/>
                  </a:moveTo>
                  <a:cubicBezTo>
                    <a:pt x="202" y="182"/>
                    <a:pt x="202" y="182"/>
                    <a:pt x="202" y="182"/>
                  </a:cubicBezTo>
                  <a:cubicBezTo>
                    <a:pt x="202" y="188"/>
                    <a:pt x="198" y="192"/>
                    <a:pt x="192" y="192"/>
                  </a:cubicBezTo>
                  <a:cubicBezTo>
                    <a:pt x="55" y="192"/>
                    <a:pt x="55" y="192"/>
                    <a:pt x="55" y="192"/>
                  </a:cubicBezTo>
                  <a:cubicBezTo>
                    <a:pt x="49" y="192"/>
                    <a:pt x="45" y="188"/>
                    <a:pt x="45" y="182"/>
                  </a:cubicBezTo>
                  <a:cubicBezTo>
                    <a:pt x="45" y="151"/>
                    <a:pt x="45" y="151"/>
                    <a:pt x="45" y="151"/>
                  </a:cubicBezTo>
                  <a:cubicBezTo>
                    <a:pt x="46" y="151"/>
                    <a:pt x="48" y="151"/>
                    <a:pt x="49" y="151"/>
                  </a:cubicBezTo>
                  <a:cubicBezTo>
                    <a:pt x="52" y="151"/>
                    <a:pt x="54" y="150"/>
                    <a:pt x="57" y="150"/>
                  </a:cubicBezTo>
                  <a:cubicBezTo>
                    <a:pt x="57" y="180"/>
                    <a:pt x="57" y="180"/>
                    <a:pt x="57" y="180"/>
                  </a:cubicBezTo>
                  <a:cubicBezTo>
                    <a:pt x="190" y="180"/>
                    <a:pt x="190" y="180"/>
                    <a:pt x="190" y="180"/>
                  </a:cubicBezTo>
                  <a:cubicBezTo>
                    <a:pt x="190" y="55"/>
                    <a:pt x="190" y="55"/>
                    <a:pt x="190" y="55"/>
                  </a:cubicBezTo>
                  <a:cubicBezTo>
                    <a:pt x="163" y="55"/>
                    <a:pt x="163" y="55"/>
                    <a:pt x="163" y="55"/>
                  </a:cubicBezTo>
                  <a:cubicBezTo>
                    <a:pt x="154" y="55"/>
                    <a:pt x="147" y="48"/>
                    <a:pt x="147" y="39"/>
                  </a:cubicBezTo>
                  <a:cubicBezTo>
                    <a:pt x="147" y="12"/>
                    <a:pt x="147" y="12"/>
                    <a:pt x="147" y="12"/>
                  </a:cubicBezTo>
                  <a:cubicBezTo>
                    <a:pt x="57" y="12"/>
                    <a:pt x="57" y="12"/>
                    <a:pt x="57" y="12"/>
                  </a:cubicBezTo>
                  <a:cubicBezTo>
                    <a:pt x="57" y="42"/>
                    <a:pt x="57" y="42"/>
                    <a:pt x="57" y="42"/>
                  </a:cubicBezTo>
                  <a:cubicBezTo>
                    <a:pt x="54" y="42"/>
                    <a:pt x="52" y="41"/>
                    <a:pt x="49" y="41"/>
                  </a:cubicBezTo>
                  <a:cubicBezTo>
                    <a:pt x="48" y="41"/>
                    <a:pt x="46" y="41"/>
                    <a:pt x="45" y="42"/>
                  </a:cubicBezTo>
                  <a:cubicBezTo>
                    <a:pt x="45" y="10"/>
                    <a:pt x="45" y="10"/>
                    <a:pt x="45" y="10"/>
                  </a:cubicBezTo>
                  <a:cubicBezTo>
                    <a:pt x="45" y="4"/>
                    <a:pt x="49" y="0"/>
                    <a:pt x="55" y="0"/>
                  </a:cubicBezTo>
                  <a:cubicBezTo>
                    <a:pt x="153" y="0"/>
                    <a:pt x="153" y="0"/>
                    <a:pt x="153" y="0"/>
                  </a:cubicBezTo>
                  <a:cubicBezTo>
                    <a:pt x="153" y="0"/>
                    <a:pt x="153" y="0"/>
                    <a:pt x="153" y="0"/>
                  </a:cubicBezTo>
                  <a:cubicBezTo>
                    <a:pt x="155" y="0"/>
                    <a:pt x="156" y="0"/>
                    <a:pt x="157" y="1"/>
                  </a:cubicBezTo>
                  <a:cubicBezTo>
                    <a:pt x="200" y="44"/>
                    <a:pt x="200" y="44"/>
                    <a:pt x="200" y="44"/>
                  </a:cubicBezTo>
                  <a:cubicBezTo>
                    <a:pt x="202" y="46"/>
                    <a:pt x="202" y="46"/>
                    <a:pt x="202" y="49"/>
                  </a:cubicBezTo>
                  <a:cubicBezTo>
                    <a:pt x="202" y="49"/>
                    <a:pt x="202" y="49"/>
                    <a:pt x="202" y="49"/>
                  </a:cubicBezTo>
                  <a:moveTo>
                    <a:pt x="182" y="43"/>
                  </a:moveTo>
                  <a:cubicBezTo>
                    <a:pt x="159" y="20"/>
                    <a:pt x="159" y="20"/>
                    <a:pt x="159" y="20"/>
                  </a:cubicBezTo>
                  <a:cubicBezTo>
                    <a:pt x="159" y="39"/>
                    <a:pt x="159" y="39"/>
                    <a:pt x="159" y="39"/>
                  </a:cubicBezTo>
                  <a:cubicBezTo>
                    <a:pt x="159" y="42"/>
                    <a:pt x="161" y="43"/>
                    <a:pt x="163" y="43"/>
                  </a:cubicBezTo>
                  <a:lnTo>
                    <a:pt x="182" y="43"/>
                  </a:lnTo>
                  <a:close/>
                  <a:moveTo>
                    <a:pt x="70" y="158"/>
                  </a:moveTo>
                  <a:cubicBezTo>
                    <a:pt x="137" y="158"/>
                    <a:pt x="137" y="158"/>
                    <a:pt x="137" y="158"/>
                  </a:cubicBezTo>
                  <a:cubicBezTo>
                    <a:pt x="137" y="150"/>
                    <a:pt x="137" y="150"/>
                    <a:pt x="137" y="150"/>
                  </a:cubicBezTo>
                  <a:cubicBezTo>
                    <a:pt x="70" y="150"/>
                    <a:pt x="70" y="150"/>
                    <a:pt x="70" y="150"/>
                  </a:cubicBezTo>
                  <a:lnTo>
                    <a:pt x="70" y="158"/>
                  </a:lnTo>
                  <a:close/>
                  <a:moveTo>
                    <a:pt x="177" y="101"/>
                  </a:moveTo>
                  <a:cubicBezTo>
                    <a:pt x="103" y="101"/>
                    <a:pt x="103" y="101"/>
                    <a:pt x="103" y="101"/>
                  </a:cubicBezTo>
                  <a:cubicBezTo>
                    <a:pt x="103" y="103"/>
                    <a:pt x="103" y="106"/>
                    <a:pt x="102" y="109"/>
                  </a:cubicBezTo>
                  <a:cubicBezTo>
                    <a:pt x="177" y="109"/>
                    <a:pt x="177" y="109"/>
                    <a:pt x="177" y="109"/>
                  </a:cubicBezTo>
                  <a:lnTo>
                    <a:pt x="177" y="101"/>
                  </a:lnTo>
                  <a:close/>
                  <a:moveTo>
                    <a:pt x="177" y="125"/>
                  </a:moveTo>
                  <a:cubicBezTo>
                    <a:pt x="95" y="125"/>
                    <a:pt x="95" y="125"/>
                    <a:pt x="95" y="125"/>
                  </a:cubicBezTo>
                  <a:cubicBezTo>
                    <a:pt x="93" y="128"/>
                    <a:pt x="91" y="131"/>
                    <a:pt x="89" y="133"/>
                  </a:cubicBezTo>
                  <a:cubicBezTo>
                    <a:pt x="177" y="133"/>
                    <a:pt x="177" y="133"/>
                    <a:pt x="177" y="133"/>
                  </a:cubicBezTo>
                  <a:lnTo>
                    <a:pt x="177" y="125"/>
                  </a:lnTo>
                  <a:close/>
                </a:path>
              </a:pathLst>
            </a:custGeom>
            <a:solidFill>
              <a:schemeClr val="bg1"/>
            </a:solidFill>
            <a:ln>
              <a:noFill/>
            </a:ln>
          </p:spPr>
          <p:txBody>
            <a:bodyPr anchor="ctr"/>
            <a:lstStyle/>
            <a:p>
              <a:pPr algn="ctr"/>
              <a:endParaRPr/>
            </a:p>
          </p:txBody>
        </p:sp>
      </p:grpSp>
      <p:grpSp>
        <p:nvGrpSpPr>
          <p:cNvPr id="59" name="组合 58"/>
          <p:cNvGrpSpPr/>
          <p:nvPr/>
        </p:nvGrpSpPr>
        <p:grpSpPr>
          <a:xfrm>
            <a:off x="6360062" y="2010638"/>
            <a:ext cx="4481433" cy="1007663"/>
            <a:chOff x="6360062" y="2010638"/>
            <a:chExt cx="4481433" cy="1007663"/>
          </a:xfrm>
        </p:grpSpPr>
        <p:sp>
          <p:nvSpPr>
            <p:cNvPr id="40" name="Freeform: Shape 49"/>
            <p:cNvSpPr/>
            <p:nvPr/>
          </p:nvSpPr>
          <p:spPr>
            <a:xfrm>
              <a:off x="6360062" y="2221370"/>
              <a:ext cx="586202" cy="5862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solidFill>
                  <a:schemeClr val="tx1">
                    <a:lumMod val="65000"/>
                    <a:lumOff val="35000"/>
                  </a:schemeClr>
                </a:solidFill>
              </a:endParaRPr>
            </a:p>
          </p:txBody>
        </p:sp>
        <p:sp>
          <p:nvSpPr>
            <p:cNvPr id="41" name="Freeform: Shape 50"/>
            <p:cNvSpPr/>
            <p:nvPr/>
          </p:nvSpPr>
          <p:spPr>
            <a:xfrm>
              <a:off x="6539174" y="2394906"/>
              <a:ext cx="227978" cy="23912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solidFill>
                  <a:schemeClr val="tx1">
                    <a:lumMod val="65000"/>
                    <a:lumOff val="35000"/>
                  </a:schemeClr>
                </a:solidFill>
              </a:endParaRPr>
            </a:p>
          </p:txBody>
        </p:sp>
        <p:grpSp>
          <p:nvGrpSpPr>
            <p:cNvPr id="43" name="组合 42"/>
            <p:cNvGrpSpPr/>
            <p:nvPr/>
          </p:nvGrpSpPr>
          <p:grpSpPr>
            <a:xfrm>
              <a:off x="7083556" y="2010638"/>
              <a:ext cx="3757939" cy="1007663"/>
              <a:chOff x="1531598" y="3689289"/>
              <a:chExt cx="3757939" cy="1007663"/>
            </a:xfrm>
          </p:grpSpPr>
          <p:sp>
            <p:nvSpPr>
              <p:cNvPr id="44" name="矩形 43"/>
              <p:cNvSpPr/>
              <p:nvPr/>
            </p:nvSpPr>
            <p:spPr>
              <a:xfrm>
                <a:off x="1531598" y="4050621"/>
                <a:ext cx="3757939" cy="646331"/>
              </a:xfrm>
              <a:prstGeom prst="rect">
                <a:avLst/>
              </a:prstGeom>
            </p:spPr>
            <p:txBody>
              <a:bodyPr wrap="square">
                <a:spAutoFit/>
                <a:scene3d>
                  <a:camera prst="orthographicFront"/>
                  <a:lightRig rig="threePt" dir="t"/>
                </a:scene3d>
                <a:sp3d contourW="12700"/>
              </a:bodyPr>
              <a:lstStyle/>
              <a:p>
                <a:r>
                  <a:rPr lang="en-US" altLang="zh-CN" sz="1200" dirty="0">
                    <a:solidFill>
                      <a:schemeClr val="tx1">
                        <a:lumMod val="65000"/>
                        <a:lumOff val="35000"/>
                      </a:schemeClr>
                    </a:solidFill>
                  </a:rPr>
                  <a:t>The user can demonstrate on a projector or computer, or print the presentation and make it into a film to be used</a:t>
                </a:r>
              </a:p>
            </p:txBody>
          </p:sp>
          <p:sp>
            <p:nvSpPr>
              <p:cNvPr id="45" name="文本框 44"/>
              <p:cNvSpPr txBox="1"/>
              <p:nvPr/>
            </p:nvSpPr>
            <p:spPr>
              <a:xfrm>
                <a:off x="1531599" y="3689289"/>
                <a:ext cx="1723549" cy="400110"/>
              </a:xfrm>
              <a:prstGeom prst="rect">
                <a:avLst/>
              </a:prstGeom>
              <a:noFill/>
            </p:spPr>
            <p:txBody>
              <a:bodyPr wrap="none" rtlCol="0">
                <a:spAutoFit/>
                <a:scene3d>
                  <a:camera prst="orthographicFront"/>
                  <a:lightRig rig="threePt" dir="t"/>
                </a:scene3d>
                <a:sp3d contourW="12700"/>
              </a:bodyPr>
              <a:lstStyle/>
              <a:p>
                <a:r>
                  <a:rPr lang="zh-CN" altLang="en-US" sz="2000" b="1" dirty="0" smtClean="0">
                    <a:solidFill>
                      <a:schemeClr val="tx1">
                        <a:lumMod val="65000"/>
                        <a:lumOff val="35000"/>
                      </a:schemeClr>
                    </a:solidFill>
                    <a:latin typeface="+mj-ea"/>
                    <a:ea typeface="+mj-ea"/>
                  </a:rPr>
                  <a:t>竞争对手分析</a:t>
                </a:r>
                <a:endParaRPr lang="zh-CN" altLang="en-US" sz="2000" b="1" dirty="0">
                  <a:solidFill>
                    <a:schemeClr val="tx1">
                      <a:lumMod val="65000"/>
                      <a:lumOff val="35000"/>
                    </a:schemeClr>
                  </a:solidFill>
                  <a:latin typeface="+mj-ea"/>
                  <a:ea typeface="+mj-ea"/>
                </a:endParaRPr>
              </a:p>
            </p:txBody>
          </p:sp>
        </p:grpSp>
      </p:grpSp>
      <p:grpSp>
        <p:nvGrpSpPr>
          <p:cNvPr id="61" name="组合 60"/>
          <p:cNvGrpSpPr/>
          <p:nvPr/>
        </p:nvGrpSpPr>
        <p:grpSpPr>
          <a:xfrm>
            <a:off x="6360062" y="3285531"/>
            <a:ext cx="4481433" cy="1007663"/>
            <a:chOff x="6360062" y="3285531"/>
            <a:chExt cx="4481433" cy="1007663"/>
          </a:xfrm>
        </p:grpSpPr>
        <p:grpSp>
          <p:nvGrpSpPr>
            <p:cNvPr id="60" name="组合 59"/>
            <p:cNvGrpSpPr/>
            <p:nvPr/>
          </p:nvGrpSpPr>
          <p:grpSpPr>
            <a:xfrm>
              <a:off x="6360062" y="3503269"/>
              <a:ext cx="586202" cy="586201"/>
              <a:chOff x="6360062" y="3503269"/>
              <a:chExt cx="586202" cy="586201"/>
            </a:xfrm>
          </p:grpSpPr>
          <p:sp>
            <p:nvSpPr>
              <p:cNvPr id="36" name="Freeform: Shape 43"/>
              <p:cNvSpPr/>
              <p:nvPr/>
            </p:nvSpPr>
            <p:spPr>
              <a:xfrm>
                <a:off x="6360062" y="3503269"/>
                <a:ext cx="586202" cy="586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solidFill>
                    <a:schemeClr val="tx1">
                      <a:lumMod val="65000"/>
                      <a:lumOff val="35000"/>
                    </a:schemeClr>
                  </a:solidFill>
                </a:endParaRPr>
              </a:p>
            </p:txBody>
          </p:sp>
          <p:sp>
            <p:nvSpPr>
              <p:cNvPr id="42" name="Freeform: Shape 50"/>
              <p:cNvSpPr/>
              <p:nvPr/>
            </p:nvSpPr>
            <p:spPr>
              <a:xfrm>
                <a:off x="6539174" y="3676806"/>
                <a:ext cx="227978" cy="23912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solidFill>
                    <a:schemeClr val="tx1">
                      <a:lumMod val="65000"/>
                      <a:lumOff val="35000"/>
                    </a:schemeClr>
                  </a:solidFill>
                </a:endParaRPr>
              </a:p>
            </p:txBody>
          </p:sp>
        </p:grpSp>
        <p:grpSp>
          <p:nvGrpSpPr>
            <p:cNvPr id="46" name="组合 45"/>
            <p:cNvGrpSpPr/>
            <p:nvPr/>
          </p:nvGrpSpPr>
          <p:grpSpPr>
            <a:xfrm>
              <a:off x="7083556" y="3285531"/>
              <a:ext cx="3757939" cy="1007663"/>
              <a:chOff x="1531598" y="3689289"/>
              <a:chExt cx="3757939" cy="1007663"/>
            </a:xfrm>
          </p:grpSpPr>
          <p:sp>
            <p:nvSpPr>
              <p:cNvPr id="47" name="矩形 46"/>
              <p:cNvSpPr/>
              <p:nvPr/>
            </p:nvSpPr>
            <p:spPr>
              <a:xfrm>
                <a:off x="1531598" y="4050621"/>
                <a:ext cx="3757939" cy="646331"/>
              </a:xfrm>
              <a:prstGeom prst="rect">
                <a:avLst/>
              </a:prstGeom>
            </p:spPr>
            <p:txBody>
              <a:bodyPr wrap="square">
                <a:spAutoFit/>
                <a:scene3d>
                  <a:camera prst="orthographicFront"/>
                  <a:lightRig rig="threePt" dir="t"/>
                </a:scene3d>
                <a:sp3d contourW="12700"/>
              </a:bodyPr>
              <a:lstStyle/>
              <a:p>
                <a:r>
                  <a:rPr lang="en-US" altLang="zh-CN" sz="1200" dirty="0">
                    <a:solidFill>
                      <a:schemeClr val="tx1">
                        <a:lumMod val="65000"/>
                        <a:lumOff val="35000"/>
                      </a:schemeClr>
                    </a:solidFill>
                  </a:rPr>
                  <a:t>The user can demonstrate on a projector or computer, or print the presentation and make it into a film to be used</a:t>
                </a:r>
              </a:p>
            </p:txBody>
          </p:sp>
          <p:sp>
            <p:nvSpPr>
              <p:cNvPr id="48" name="文本框 47"/>
              <p:cNvSpPr txBox="1"/>
              <p:nvPr/>
            </p:nvSpPr>
            <p:spPr>
              <a:xfrm>
                <a:off x="1531599" y="3689289"/>
                <a:ext cx="1723549" cy="40011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1">
                        <a:lumMod val="65000"/>
                        <a:lumOff val="35000"/>
                      </a:schemeClr>
                    </a:solidFill>
                    <a:latin typeface="+mj-ea"/>
                  </a:rPr>
                  <a:t>竞争对手分析</a:t>
                </a:r>
              </a:p>
            </p:txBody>
          </p:sp>
        </p:grpSp>
      </p:grpSp>
      <p:grpSp>
        <p:nvGrpSpPr>
          <p:cNvPr id="62" name="组合 61"/>
          <p:cNvGrpSpPr/>
          <p:nvPr/>
        </p:nvGrpSpPr>
        <p:grpSpPr>
          <a:xfrm>
            <a:off x="6360062" y="4555848"/>
            <a:ext cx="4481433" cy="1007663"/>
            <a:chOff x="6360062" y="4555848"/>
            <a:chExt cx="4481433" cy="1007663"/>
          </a:xfrm>
        </p:grpSpPr>
        <p:grpSp>
          <p:nvGrpSpPr>
            <p:cNvPr id="28" name="Group 33"/>
            <p:cNvGrpSpPr/>
            <p:nvPr/>
          </p:nvGrpSpPr>
          <p:grpSpPr>
            <a:xfrm>
              <a:off x="6360062" y="4785172"/>
              <a:ext cx="586202" cy="586201"/>
              <a:chOff x="0" y="0"/>
              <a:chExt cx="767929" cy="767929"/>
            </a:xfrm>
          </p:grpSpPr>
          <p:sp>
            <p:nvSpPr>
              <p:cNvPr id="32" name="Freeform: Shape 37"/>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solidFill>
              <a:ln w="12700" cap="flat">
                <a:noFill/>
                <a:miter lim="400000"/>
              </a:ln>
              <a:effectLst/>
            </p:spPr>
            <p:txBody>
              <a:bodyPr anchor="ctr"/>
              <a:lstStyle/>
              <a:p>
                <a:pPr algn="ctr"/>
                <a:endParaRPr>
                  <a:solidFill>
                    <a:schemeClr val="tx1">
                      <a:lumMod val="65000"/>
                      <a:lumOff val="35000"/>
                    </a:schemeClr>
                  </a:solidFill>
                </a:endParaRPr>
              </a:p>
            </p:txBody>
          </p:sp>
          <p:sp>
            <p:nvSpPr>
              <p:cNvPr id="33" name="Freeform: Shape 38"/>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solidFill>
                    <a:schemeClr val="tx1">
                      <a:lumMod val="65000"/>
                      <a:lumOff val="35000"/>
                    </a:schemeClr>
                  </a:solidFill>
                </a:endParaRPr>
              </a:p>
            </p:txBody>
          </p:sp>
        </p:grpSp>
        <p:grpSp>
          <p:nvGrpSpPr>
            <p:cNvPr id="49" name="组合 48"/>
            <p:cNvGrpSpPr/>
            <p:nvPr/>
          </p:nvGrpSpPr>
          <p:grpSpPr>
            <a:xfrm>
              <a:off x="7083556" y="4555848"/>
              <a:ext cx="3757939" cy="1007663"/>
              <a:chOff x="1531598" y="3689289"/>
              <a:chExt cx="3757939" cy="1007663"/>
            </a:xfrm>
          </p:grpSpPr>
          <p:sp>
            <p:nvSpPr>
              <p:cNvPr id="50" name="矩形 49"/>
              <p:cNvSpPr/>
              <p:nvPr/>
            </p:nvSpPr>
            <p:spPr>
              <a:xfrm>
                <a:off x="1531598" y="4050621"/>
                <a:ext cx="3757939" cy="646331"/>
              </a:xfrm>
              <a:prstGeom prst="rect">
                <a:avLst/>
              </a:prstGeom>
            </p:spPr>
            <p:txBody>
              <a:bodyPr wrap="square">
                <a:spAutoFit/>
                <a:scene3d>
                  <a:camera prst="orthographicFront"/>
                  <a:lightRig rig="threePt" dir="t"/>
                </a:scene3d>
                <a:sp3d contourW="12700"/>
              </a:bodyPr>
              <a:lstStyle/>
              <a:p>
                <a:r>
                  <a:rPr lang="en-US" altLang="zh-CN" sz="1200" dirty="0">
                    <a:solidFill>
                      <a:schemeClr val="tx1">
                        <a:lumMod val="65000"/>
                        <a:lumOff val="35000"/>
                      </a:schemeClr>
                    </a:solidFill>
                  </a:rPr>
                  <a:t>The user can demonstrate on a projector or computer, or print the presentation and make it into a film to be used</a:t>
                </a:r>
              </a:p>
            </p:txBody>
          </p:sp>
          <p:sp>
            <p:nvSpPr>
              <p:cNvPr id="51" name="文本框 50"/>
              <p:cNvSpPr txBox="1"/>
              <p:nvPr/>
            </p:nvSpPr>
            <p:spPr>
              <a:xfrm>
                <a:off x="1531599" y="3689289"/>
                <a:ext cx="1723549" cy="40011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1">
                        <a:lumMod val="65000"/>
                        <a:lumOff val="35000"/>
                      </a:schemeClr>
                    </a:solidFill>
                    <a:latin typeface="+mj-ea"/>
                  </a:rPr>
                  <a:t>竞争对手分析</a:t>
                </a:r>
              </a:p>
            </p:txBody>
          </p:sp>
        </p:grpSp>
      </p:grpSp>
      <p:grpSp>
        <p:nvGrpSpPr>
          <p:cNvPr id="52" name="组合 51"/>
          <p:cNvGrpSpPr/>
          <p:nvPr/>
        </p:nvGrpSpPr>
        <p:grpSpPr>
          <a:xfrm>
            <a:off x="985519" y="399144"/>
            <a:ext cx="6558644" cy="763582"/>
            <a:chOff x="874713" y="281210"/>
            <a:chExt cx="6558644" cy="763582"/>
          </a:xfrm>
        </p:grpSpPr>
        <p:sp>
          <p:nvSpPr>
            <p:cNvPr id="53" name="文本框 52"/>
            <p:cNvSpPr txBox="1"/>
            <p:nvPr/>
          </p:nvSpPr>
          <p:spPr>
            <a:xfrm>
              <a:off x="874713" y="281210"/>
              <a:ext cx="1826141"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项目介绍</a:t>
              </a:r>
            </a:p>
          </p:txBody>
        </p:sp>
        <p:sp>
          <p:nvSpPr>
            <p:cNvPr id="54" name="文本框 53"/>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29598098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900" decel="100000" fill="hold"/>
                                        <p:tgtEl>
                                          <p:spTgt spid="59"/>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par>
                                <p:cTn id="18" presetID="37" presetClass="entr" presetSubtype="0" fill="hold" nodeType="withEffect">
                                  <p:stCondLst>
                                    <p:cond delay="250"/>
                                  </p:stCondLst>
                                  <p:childTnLst>
                                    <p:set>
                                      <p:cBhvr>
                                        <p:cTn id="19" dur="1" fill="hold">
                                          <p:stCondLst>
                                            <p:cond delay="0"/>
                                          </p:stCondLst>
                                        </p:cTn>
                                        <p:tgtEl>
                                          <p:spTgt spid="61"/>
                                        </p:tgtEl>
                                        <p:attrNameLst>
                                          <p:attrName>style.visibility</p:attrName>
                                        </p:attrNameLst>
                                      </p:cBhvr>
                                      <p:to>
                                        <p:strVal val="visible"/>
                                      </p:to>
                                    </p:set>
                                    <p:animEffect transition="in" filter="fade">
                                      <p:cBhvr>
                                        <p:cTn id="20" dur="1000"/>
                                        <p:tgtEl>
                                          <p:spTgt spid="61"/>
                                        </p:tgtEl>
                                      </p:cBhvr>
                                    </p:animEffect>
                                    <p:anim calcmode="lin" valueType="num">
                                      <p:cBhvr>
                                        <p:cTn id="21" dur="1000" fill="hold"/>
                                        <p:tgtEl>
                                          <p:spTgt spid="61"/>
                                        </p:tgtEl>
                                        <p:attrNameLst>
                                          <p:attrName>ppt_x</p:attrName>
                                        </p:attrNameLst>
                                      </p:cBhvr>
                                      <p:tavLst>
                                        <p:tav tm="0">
                                          <p:val>
                                            <p:strVal val="#ppt_x"/>
                                          </p:val>
                                        </p:tav>
                                        <p:tav tm="100000">
                                          <p:val>
                                            <p:strVal val="#ppt_x"/>
                                          </p:val>
                                        </p:tav>
                                      </p:tavLst>
                                    </p:anim>
                                    <p:anim calcmode="lin" valueType="num">
                                      <p:cBhvr>
                                        <p:cTn id="22" dur="900" decel="100000" fill="hold"/>
                                        <p:tgtEl>
                                          <p:spTgt spid="61"/>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500"/>
                                  </p:stCondLst>
                                  <p:childTnLst>
                                    <p:set>
                                      <p:cBhvr>
                                        <p:cTn id="25" dur="1" fill="hold">
                                          <p:stCondLst>
                                            <p:cond delay="0"/>
                                          </p:stCondLst>
                                        </p:cTn>
                                        <p:tgtEl>
                                          <p:spTgt spid="62"/>
                                        </p:tgtEl>
                                        <p:attrNameLst>
                                          <p:attrName>style.visibility</p:attrName>
                                        </p:attrNameLst>
                                      </p:cBhvr>
                                      <p:to>
                                        <p:strVal val="visible"/>
                                      </p:to>
                                    </p:set>
                                    <p:animEffect transition="in" filter="fade">
                                      <p:cBhvr>
                                        <p:cTn id="26" dur="1000"/>
                                        <p:tgtEl>
                                          <p:spTgt spid="62"/>
                                        </p:tgtEl>
                                      </p:cBhvr>
                                    </p:animEffect>
                                    <p:anim calcmode="lin" valueType="num">
                                      <p:cBhvr>
                                        <p:cTn id="27" dur="1000" fill="hold"/>
                                        <p:tgtEl>
                                          <p:spTgt spid="62"/>
                                        </p:tgtEl>
                                        <p:attrNameLst>
                                          <p:attrName>ppt_x</p:attrName>
                                        </p:attrNameLst>
                                      </p:cBhvr>
                                      <p:tavLst>
                                        <p:tav tm="0">
                                          <p:val>
                                            <p:strVal val="#ppt_x"/>
                                          </p:val>
                                        </p:tav>
                                        <p:tav tm="100000">
                                          <p:val>
                                            <p:strVal val="#ppt_x"/>
                                          </p:val>
                                        </p:tav>
                                      </p:tavLst>
                                    </p:anim>
                                    <p:anim calcmode="lin" valueType="num">
                                      <p:cBhvr>
                                        <p:cTn id="28" dur="900" decel="100000" fill="hold"/>
                                        <p:tgtEl>
                                          <p:spTgt spid="62"/>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5" name="组合 4"/>
          <p:cNvGrpSpPr/>
          <p:nvPr/>
        </p:nvGrpSpPr>
        <p:grpSpPr>
          <a:xfrm>
            <a:off x="3925849" y="1988457"/>
            <a:ext cx="4343930" cy="3606802"/>
            <a:chOff x="4239876" y="2101590"/>
            <a:chExt cx="3686848" cy="3061220"/>
          </a:xfrm>
        </p:grpSpPr>
        <p:sp>
          <p:nvSpPr>
            <p:cNvPr id="54" name="椭圆 53"/>
            <p:cNvSpPr/>
            <p:nvPr/>
          </p:nvSpPr>
          <p:spPr>
            <a:xfrm>
              <a:off x="4239876" y="2101590"/>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7" name="椭圆 56"/>
            <p:cNvSpPr/>
            <p:nvPr/>
          </p:nvSpPr>
          <p:spPr>
            <a:xfrm>
              <a:off x="6900785" y="2101590"/>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2" name="椭圆 61"/>
            <p:cNvSpPr/>
            <p:nvPr/>
          </p:nvSpPr>
          <p:spPr>
            <a:xfrm>
              <a:off x="4239876" y="4136871"/>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75" name="椭圆 74"/>
            <p:cNvSpPr/>
            <p:nvPr/>
          </p:nvSpPr>
          <p:spPr>
            <a:xfrm>
              <a:off x="6900785" y="4179047"/>
              <a:ext cx="983763" cy="983763"/>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102" name="Freeform 108"/>
            <p:cNvSpPr>
              <a:spLocks noChangeArrowheads="1"/>
            </p:cNvSpPr>
            <p:nvPr/>
          </p:nvSpPr>
          <p:spPr bwMode="auto">
            <a:xfrm>
              <a:off x="4571592" y="4468590"/>
              <a:ext cx="362508" cy="362501"/>
            </a:xfrm>
            <a:custGeom>
              <a:avLst/>
              <a:gdLst>
                <a:gd name="T0" fmla="*/ 163146 w 453"/>
                <a:gd name="T1" fmla="*/ 84278 h 454"/>
                <a:gd name="T2" fmla="*/ 163146 w 453"/>
                <a:gd name="T3" fmla="*/ 84278 h 454"/>
                <a:gd name="T4" fmla="*/ 163146 w 453"/>
                <a:gd name="T5" fmla="*/ 84278 h 454"/>
                <a:gd name="T6" fmla="*/ 163146 w 453"/>
                <a:gd name="T7" fmla="*/ 84278 h 454"/>
                <a:gd name="T8" fmla="*/ 163146 w 453"/>
                <a:gd name="T9" fmla="*/ 84278 h 454"/>
                <a:gd name="T10" fmla="*/ 163146 w 453"/>
                <a:gd name="T11" fmla="*/ 86799 h 454"/>
                <a:gd name="T12" fmla="*/ 163146 w 453"/>
                <a:gd name="T13" fmla="*/ 86799 h 454"/>
                <a:gd name="T14" fmla="*/ 163146 w 453"/>
                <a:gd name="T15" fmla="*/ 86799 h 454"/>
                <a:gd name="T16" fmla="*/ 163146 w 453"/>
                <a:gd name="T17" fmla="*/ 86799 h 454"/>
                <a:gd name="T18" fmla="*/ 160619 w 453"/>
                <a:gd name="T19" fmla="*/ 91841 h 454"/>
                <a:gd name="T20" fmla="*/ 160619 w 453"/>
                <a:gd name="T21" fmla="*/ 91841 h 454"/>
                <a:gd name="T22" fmla="*/ 102147 w 453"/>
                <a:gd name="T23" fmla="*/ 160632 h 454"/>
                <a:gd name="T24" fmla="*/ 102147 w 453"/>
                <a:gd name="T25" fmla="*/ 160632 h 454"/>
                <a:gd name="T26" fmla="*/ 94206 w 453"/>
                <a:gd name="T27" fmla="*/ 163153 h 454"/>
                <a:gd name="T28" fmla="*/ 94206 w 453"/>
                <a:gd name="T29" fmla="*/ 163153 h 454"/>
                <a:gd name="T30" fmla="*/ 94206 w 453"/>
                <a:gd name="T31" fmla="*/ 163153 h 454"/>
                <a:gd name="T32" fmla="*/ 94206 w 453"/>
                <a:gd name="T33" fmla="*/ 163153 h 454"/>
                <a:gd name="T34" fmla="*/ 91679 w 453"/>
                <a:gd name="T35" fmla="*/ 163153 h 454"/>
                <a:gd name="T36" fmla="*/ 91679 w 453"/>
                <a:gd name="T37" fmla="*/ 163153 h 454"/>
                <a:gd name="T38" fmla="*/ 86626 w 453"/>
                <a:gd name="T39" fmla="*/ 160632 h 454"/>
                <a:gd name="T40" fmla="*/ 86626 w 453"/>
                <a:gd name="T41" fmla="*/ 160632 h 454"/>
                <a:gd name="T42" fmla="*/ 2527 w 453"/>
                <a:gd name="T43" fmla="*/ 84278 h 454"/>
                <a:gd name="T44" fmla="*/ 2527 w 453"/>
                <a:gd name="T45" fmla="*/ 84278 h 454"/>
                <a:gd name="T46" fmla="*/ 0 w 453"/>
                <a:gd name="T47" fmla="*/ 76354 h 454"/>
                <a:gd name="T48" fmla="*/ 0 w 453"/>
                <a:gd name="T49" fmla="*/ 76354 h 454"/>
                <a:gd name="T50" fmla="*/ 0 w 453"/>
                <a:gd name="T51" fmla="*/ 20529 h 454"/>
                <a:gd name="T52" fmla="*/ 0 w 453"/>
                <a:gd name="T53" fmla="*/ 10445 h 454"/>
                <a:gd name="T54" fmla="*/ 0 w 453"/>
                <a:gd name="T55" fmla="*/ 10445 h 454"/>
                <a:gd name="T56" fmla="*/ 0 w 453"/>
                <a:gd name="T57" fmla="*/ 10445 h 454"/>
                <a:gd name="T58" fmla="*/ 10106 w 453"/>
                <a:gd name="T59" fmla="*/ 0 h 454"/>
                <a:gd name="T60" fmla="*/ 10106 w 453"/>
                <a:gd name="T61" fmla="*/ 0 h 454"/>
                <a:gd name="T62" fmla="*/ 73993 w 453"/>
                <a:gd name="T63" fmla="*/ 0 h 454"/>
                <a:gd name="T64" fmla="*/ 73993 w 453"/>
                <a:gd name="T65" fmla="*/ 0 h 454"/>
                <a:gd name="T66" fmla="*/ 73993 w 453"/>
                <a:gd name="T67" fmla="*/ 0 h 454"/>
                <a:gd name="T68" fmla="*/ 81573 w 453"/>
                <a:gd name="T69" fmla="*/ 5402 h 454"/>
                <a:gd name="T70" fmla="*/ 158093 w 453"/>
                <a:gd name="T71" fmla="*/ 78875 h 454"/>
                <a:gd name="T72" fmla="*/ 163146 w 453"/>
                <a:gd name="T73" fmla="*/ 84278 h 454"/>
                <a:gd name="T74" fmla="*/ 25266 w 453"/>
                <a:gd name="T75" fmla="*/ 15487 h 454"/>
                <a:gd name="T76" fmla="*/ 25266 w 453"/>
                <a:gd name="T77" fmla="*/ 15487 h 454"/>
                <a:gd name="T78" fmla="*/ 12633 w 453"/>
                <a:gd name="T79" fmla="*/ 28093 h 454"/>
                <a:gd name="T80" fmla="*/ 25266 w 453"/>
                <a:gd name="T81" fmla="*/ 40698 h 454"/>
                <a:gd name="T82" fmla="*/ 40787 w 453"/>
                <a:gd name="T83" fmla="*/ 28093 h 454"/>
                <a:gd name="T84" fmla="*/ 25266 w 453"/>
                <a:gd name="T85" fmla="*/ 15487 h 4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53" h="454">
                  <a:moveTo>
                    <a:pt x="452" y="234"/>
                  </a:moveTo>
                  <a:lnTo>
                    <a:pt x="452" y="234"/>
                  </a:lnTo>
                  <a:cubicBezTo>
                    <a:pt x="452" y="234"/>
                    <a:pt x="452" y="234"/>
                    <a:pt x="452" y="241"/>
                  </a:cubicBezTo>
                  <a:cubicBezTo>
                    <a:pt x="452" y="248"/>
                    <a:pt x="445" y="255"/>
                    <a:pt x="445" y="255"/>
                  </a:cubicBezTo>
                  <a:cubicBezTo>
                    <a:pt x="283" y="446"/>
                    <a:pt x="283" y="446"/>
                    <a:pt x="283" y="446"/>
                  </a:cubicBezTo>
                  <a:cubicBezTo>
                    <a:pt x="275" y="453"/>
                    <a:pt x="268" y="453"/>
                    <a:pt x="261" y="453"/>
                  </a:cubicBezTo>
                  <a:lnTo>
                    <a:pt x="254" y="453"/>
                  </a:lnTo>
                  <a:cubicBezTo>
                    <a:pt x="254" y="453"/>
                    <a:pt x="247" y="453"/>
                    <a:pt x="240" y="446"/>
                  </a:cubicBezTo>
                  <a:cubicBezTo>
                    <a:pt x="7" y="234"/>
                    <a:pt x="7" y="234"/>
                    <a:pt x="7" y="234"/>
                  </a:cubicBezTo>
                  <a:cubicBezTo>
                    <a:pt x="0" y="226"/>
                    <a:pt x="0" y="219"/>
                    <a:pt x="0" y="212"/>
                  </a:cubicBezTo>
                  <a:cubicBezTo>
                    <a:pt x="0" y="57"/>
                    <a:pt x="0" y="57"/>
                    <a:pt x="0" y="57"/>
                  </a:cubicBezTo>
                  <a:cubicBezTo>
                    <a:pt x="0" y="29"/>
                    <a:pt x="0" y="29"/>
                    <a:pt x="0" y="29"/>
                  </a:cubicBezTo>
                  <a:cubicBezTo>
                    <a:pt x="0" y="15"/>
                    <a:pt x="7" y="0"/>
                    <a:pt x="28" y="0"/>
                  </a:cubicBezTo>
                  <a:cubicBezTo>
                    <a:pt x="205" y="0"/>
                    <a:pt x="205" y="0"/>
                    <a:pt x="205" y="0"/>
                  </a:cubicBezTo>
                  <a:cubicBezTo>
                    <a:pt x="212" y="0"/>
                    <a:pt x="219" y="8"/>
                    <a:pt x="226" y="15"/>
                  </a:cubicBezTo>
                  <a:cubicBezTo>
                    <a:pt x="438" y="219"/>
                    <a:pt x="438" y="219"/>
                    <a:pt x="438" y="219"/>
                  </a:cubicBezTo>
                  <a:cubicBezTo>
                    <a:pt x="445" y="219"/>
                    <a:pt x="445" y="226"/>
                    <a:pt x="452" y="234"/>
                  </a:cubicBezTo>
                  <a:close/>
                  <a:moveTo>
                    <a:pt x="70" y="43"/>
                  </a:moveTo>
                  <a:lnTo>
                    <a:pt x="70" y="43"/>
                  </a:lnTo>
                  <a:cubicBezTo>
                    <a:pt x="49" y="43"/>
                    <a:pt x="35" y="57"/>
                    <a:pt x="35" y="78"/>
                  </a:cubicBezTo>
                  <a:cubicBezTo>
                    <a:pt x="35" y="99"/>
                    <a:pt x="49" y="113"/>
                    <a:pt x="70" y="113"/>
                  </a:cubicBezTo>
                  <a:cubicBezTo>
                    <a:pt x="92" y="113"/>
                    <a:pt x="113" y="99"/>
                    <a:pt x="113" y="78"/>
                  </a:cubicBezTo>
                  <a:cubicBezTo>
                    <a:pt x="113" y="57"/>
                    <a:pt x="92" y="43"/>
                    <a:pt x="70" y="43"/>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sp>
          <p:nvSpPr>
            <p:cNvPr id="103" name="Freeform 113"/>
            <p:cNvSpPr>
              <a:spLocks noChangeArrowheads="1"/>
            </p:cNvSpPr>
            <p:nvPr/>
          </p:nvSpPr>
          <p:spPr bwMode="auto">
            <a:xfrm>
              <a:off x="7156831" y="4466798"/>
              <a:ext cx="485689" cy="408261"/>
            </a:xfrm>
            <a:custGeom>
              <a:avLst/>
              <a:gdLst>
                <a:gd name="T0" fmla="*/ 218707 w 608"/>
                <a:gd name="T1" fmla="*/ 76549 h 510"/>
                <a:gd name="T2" fmla="*/ 218707 w 608"/>
                <a:gd name="T3" fmla="*/ 79076 h 510"/>
                <a:gd name="T4" fmla="*/ 218707 w 608"/>
                <a:gd name="T5" fmla="*/ 79076 h 510"/>
                <a:gd name="T6" fmla="*/ 208618 w 608"/>
                <a:gd name="T7" fmla="*/ 89186 h 510"/>
                <a:gd name="T8" fmla="*/ 177992 w 608"/>
                <a:gd name="T9" fmla="*/ 176206 h 510"/>
                <a:gd name="T10" fmla="*/ 167903 w 608"/>
                <a:gd name="T11" fmla="*/ 183789 h 510"/>
                <a:gd name="T12" fmla="*/ 167903 w 608"/>
                <a:gd name="T13" fmla="*/ 183789 h 510"/>
                <a:gd name="T14" fmla="*/ 162859 w 608"/>
                <a:gd name="T15" fmla="*/ 183789 h 510"/>
                <a:gd name="T16" fmla="*/ 50803 w 608"/>
                <a:gd name="T17" fmla="*/ 183789 h 510"/>
                <a:gd name="T18" fmla="*/ 50803 w 608"/>
                <a:gd name="T19" fmla="*/ 183789 h 510"/>
                <a:gd name="T20" fmla="*/ 40715 w 608"/>
                <a:gd name="T21" fmla="*/ 176206 h 510"/>
                <a:gd name="T22" fmla="*/ 10089 w 608"/>
                <a:gd name="T23" fmla="*/ 89186 h 510"/>
                <a:gd name="T24" fmla="*/ 10089 w 608"/>
                <a:gd name="T25" fmla="*/ 68966 h 510"/>
                <a:gd name="T26" fmla="*/ 50803 w 608"/>
                <a:gd name="T27" fmla="*/ 68966 h 510"/>
                <a:gd name="T28" fmla="*/ 83952 w 608"/>
                <a:gd name="T29" fmla="*/ 68966 h 510"/>
                <a:gd name="T30" fmla="*/ 127189 w 608"/>
                <a:gd name="T31" fmla="*/ 68966 h 510"/>
                <a:gd name="T32" fmla="*/ 152770 w 608"/>
                <a:gd name="T33" fmla="*/ 68966 h 510"/>
                <a:gd name="T34" fmla="*/ 167903 w 608"/>
                <a:gd name="T35" fmla="*/ 68966 h 510"/>
                <a:gd name="T36" fmla="*/ 208618 w 608"/>
                <a:gd name="T37" fmla="*/ 68966 h 510"/>
                <a:gd name="T38" fmla="*/ 208618 w 608"/>
                <a:gd name="T39" fmla="*/ 68966 h 510"/>
                <a:gd name="T40" fmla="*/ 78907 w 608"/>
                <a:gd name="T41" fmla="*/ 99658 h 510"/>
                <a:gd name="T42" fmla="*/ 68458 w 608"/>
                <a:gd name="T43" fmla="*/ 89186 h 510"/>
                <a:gd name="T44" fmla="*/ 58370 w 608"/>
                <a:gd name="T45" fmla="*/ 153097 h 510"/>
                <a:gd name="T46" fmla="*/ 78907 w 608"/>
                <a:gd name="T47" fmla="*/ 153097 h 510"/>
                <a:gd name="T48" fmla="*/ 119622 w 608"/>
                <a:gd name="T49" fmla="*/ 99658 h 510"/>
                <a:gd name="T50" fmla="*/ 109534 w 608"/>
                <a:gd name="T51" fmla="*/ 89186 h 510"/>
                <a:gd name="T52" fmla="*/ 99085 w 608"/>
                <a:gd name="T53" fmla="*/ 153097 h 510"/>
                <a:gd name="T54" fmla="*/ 119622 w 608"/>
                <a:gd name="T55" fmla="*/ 153097 h 510"/>
                <a:gd name="T56" fmla="*/ 160337 w 608"/>
                <a:gd name="T57" fmla="*/ 99658 h 510"/>
                <a:gd name="T58" fmla="*/ 150248 w 608"/>
                <a:gd name="T59" fmla="*/ 89186 h 510"/>
                <a:gd name="T60" fmla="*/ 139799 w 608"/>
                <a:gd name="T61" fmla="*/ 153097 h 510"/>
                <a:gd name="T62" fmla="*/ 160337 w 608"/>
                <a:gd name="T63" fmla="*/ 153097 h 510"/>
                <a:gd name="T64" fmla="*/ 122144 w 608"/>
                <a:gd name="T65" fmla="*/ 15165 h 510"/>
                <a:gd name="T66" fmla="*/ 122144 w 608"/>
                <a:gd name="T67" fmla="*/ 15165 h 510"/>
                <a:gd name="T68" fmla="*/ 129711 w 608"/>
                <a:gd name="T69" fmla="*/ 0 h 510"/>
                <a:gd name="T70" fmla="*/ 139799 w 608"/>
                <a:gd name="T71" fmla="*/ 5055 h 510"/>
                <a:gd name="T72" fmla="*/ 142321 w 608"/>
                <a:gd name="T73" fmla="*/ 58856 h 510"/>
                <a:gd name="T74" fmla="*/ 96562 w 608"/>
                <a:gd name="T75" fmla="*/ 15165 h 510"/>
                <a:gd name="T76" fmla="*/ 76385 w 608"/>
                <a:gd name="T77" fmla="*/ 58856 h 510"/>
                <a:gd name="T78" fmla="*/ 78907 w 608"/>
                <a:gd name="T79" fmla="*/ 5055 h 510"/>
                <a:gd name="T80" fmla="*/ 88996 w 608"/>
                <a:gd name="T81" fmla="*/ 0 h 510"/>
                <a:gd name="T82" fmla="*/ 96562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sp>
          <p:nvSpPr>
            <p:cNvPr id="104" name="Freeform 115"/>
            <p:cNvSpPr>
              <a:spLocks noChangeArrowheads="1"/>
            </p:cNvSpPr>
            <p:nvPr/>
          </p:nvSpPr>
          <p:spPr bwMode="auto">
            <a:xfrm>
              <a:off x="4566756" y="2458708"/>
              <a:ext cx="372180" cy="342078"/>
            </a:xfrm>
            <a:custGeom>
              <a:avLst/>
              <a:gdLst>
                <a:gd name="T0" fmla="*/ 215533 w 601"/>
                <a:gd name="T1" fmla="*/ 81245 h 552"/>
                <a:gd name="T2" fmla="*/ 215533 w 601"/>
                <a:gd name="T3" fmla="*/ 81245 h 552"/>
                <a:gd name="T4" fmla="*/ 187514 w 601"/>
                <a:gd name="T5" fmla="*/ 109285 h 552"/>
                <a:gd name="T6" fmla="*/ 162368 w 601"/>
                <a:gd name="T7" fmla="*/ 81245 h 552"/>
                <a:gd name="T8" fmla="*/ 162368 w 601"/>
                <a:gd name="T9" fmla="*/ 81245 h 552"/>
                <a:gd name="T10" fmla="*/ 162368 w 601"/>
                <a:gd name="T11" fmla="*/ 81245 h 552"/>
                <a:gd name="T12" fmla="*/ 162368 w 601"/>
                <a:gd name="T13" fmla="*/ 81245 h 552"/>
                <a:gd name="T14" fmla="*/ 134349 w 601"/>
                <a:gd name="T15" fmla="*/ 109285 h 552"/>
                <a:gd name="T16" fmla="*/ 106330 w 601"/>
                <a:gd name="T17" fmla="*/ 81245 h 552"/>
                <a:gd name="T18" fmla="*/ 106330 w 601"/>
                <a:gd name="T19" fmla="*/ 81245 h 552"/>
                <a:gd name="T20" fmla="*/ 106330 w 601"/>
                <a:gd name="T21" fmla="*/ 81245 h 552"/>
                <a:gd name="T22" fmla="*/ 106330 w 601"/>
                <a:gd name="T23" fmla="*/ 81245 h 552"/>
                <a:gd name="T24" fmla="*/ 106330 w 601"/>
                <a:gd name="T25" fmla="*/ 81245 h 552"/>
                <a:gd name="T26" fmla="*/ 81184 w 601"/>
                <a:gd name="T27" fmla="*/ 109285 h 552"/>
                <a:gd name="T28" fmla="*/ 53165 w 601"/>
                <a:gd name="T29" fmla="*/ 81245 h 552"/>
                <a:gd name="T30" fmla="*/ 53165 w 601"/>
                <a:gd name="T31" fmla="*/ 81245 h 552"/>
                <a:gd name="T32" fmla="*/ 53165 w 601"/>
                <a:gd name="T33" fmla="*/ 81245 h 552"/>
                <a:gd name="T34" fmla="*/ 53165 w 601"/>
                <a:gd name="T35" fmla="*/ 81245 h 552"/>
                <a:gd name="T36" fmla="*/ 53165 w 601"/>
                <a:gd name="T37" fmla="*/ 81245 h 552"/>
                <a:gd name="T38" fmla="*/ 25145 w 601"/>
                <a:gd name="T39" fmla="*/ 109285 h 552"/>
                <a:gd name="T40" fmla="*/ 0 w 601"/>
                <a:gd name="T41" fmla="*/ 81245 h 552"/>
                <a:gd name="T42" fmla="*/ 0 w 601"/>
                <a:gd name="T43" fmla="*/ 81245 h 552"/>
                <a:gd name="T44" fmla="*/ 0 w 601"/>
                <a:gd name="T45" fmla="*/ 81245 h 552"/>
                <a:gd name="T46" fmla="*/ 0 w 601"/>
                <a:gd name="T47" fmla="*/ 81245 h 552"/>
                <a:gd name="T48" fmla="*/ 17602 w 601"/>
                <a:gd name="T49" fmla="*/ 30197 h 552"/>
                <a:gd name="T50" fmla="*/ 197931 w 601"/>
                <a:gd name="T51" fmla="*/ 30197 h 552"/>
                <a:gd name="T52" fmla="*/ 215533 w 601"/>
                <a:gd name="T53" fmla="*/ 81245 h 552"/>
                <a:gd name="T54" fmla="*/ 182484 w 601"/>
                <a:gd name="T55" fmla="*/ 20131 h 552"/>
                <a:gd name="T56" fmla="*/ 182484 w 601"/>
                <a:gd name="T57" fmla="*/ 20131 h 552"/>
                <a:gd name="T58" fmla="*/ 32689 w 601"/>
                <a:gd name="T59" fmla="*/ 20131 h 552"/>
                <a:gd name="T60" fmla="*/ 22631 w 601"/>
                <a:gd name="T61" fmla="*/ 10066 h 552"/>
                <a:gd name="T62" fmla="*/ 32689 w 601"/>
                <a:gd name="T63" fmla="*/ 0 h 552"/>
                <a:gd name="T64" fmla="*/ 182484 w 601"/>
                <a:gd name="T65" fmla="*/ 0 h 552"/>
                <a:gd name="T66" fmla="*/ 192902 w 601"/>
                <a:gd name="T67" fmla="*/ 10066 h 552"/>
                <a:gd name="T68" fmla="*/ 182484 w 601"/>
                <a:gd name="T69" fmla="*/ 20131 h 552"/>
                <a:gd name="T70" fmla="*/ 30175 w 601"/>
                <a:gd name="T71" fmla="*/ 119350 h 552"/>
                <a:gd name="T72" fmla="*/ 30175 w 601"/>
                <a:gd name="T73" fmla="*/ 119350 h 552"/>
                <a:gd name="T74" fmla="*/ 30175 w 601"/>
                <a:gd name="T75" fmla="*/ 119350 h 552"/>
                <a:gd name="T76" fmla="*/ 32689 w 601"/>
                <a:gd name="T77" fmla="*/ 119350 h 552"/>
                <a:gd name="T78" fmla="*/ 32689 w 601"/>
                <a:gd name="T79" fmla="*/ 119350 h 552"/>
                <a:gd name="T80" fmla="*/ 35204 w 601"/>
                <a:gd name="T81" fmla="*/ 119350 h 552"/>
                <a:gd name="T82" fmla="*/ 40592 w 601"/>
                <a:gd name="T83" fmla="*/ 116834 h 552"/>
                <a:gd name="T84" fmla="*/ 40592 w 601"/>
                <a:gd name="T85" fmla="*/ 116834 h 552"/>
                <a:gd name="T86" fmla="*/ 40592 w 601"/>
                <a:gd name="T87" fmla="*/ 116834 h 552"/>
                <a:gd name="T88" fmla="*/ 40592 w 601"/>
                <a:gd name="T89" fmla="*/ 167522 h 552"/>
                <a:gd name="T90" fmla="*/ 174941 w 601"/>
                <a:gd name="T91" fmla="*/ 167522 h 552"/>
                <a:gd name="T92" fmla="*/ 174941 w 601"/>
                <a:gd name="T93" fmla="*/ 116834 h 552"/>
                <a:gd name="T94" fmla="*/ 174941 w 601"/>
                <a:gd name="T95" fmla="*/ 116834 h 552"/>
                <a:gd name="T96" fmla="*/ 174941 w 601"/>
                <a:gd name="T97" fmla="*/ 116834 h 552"/>
                <a:gd name="T98" fmla="*/ 179970 w 601"/>
                <a:gd name="T99" fmla="*/ 119350 h 552"/>
                <a:gd name="T100" fmla="*/ 182484 w 601"/>
                <a:gd name="T101" fmla="*/ 119350 h 552"/>
                <a:gd name="T102" fmla="*/ 182484 w 601"/>
                <a:gd name="T103" fmla="*/ 119350 h 552"/>
                <a:gd name="T104" fmla="*/ 184999 w 601"/>
                <a:gd name="T105" fmla="*/ 119350 h 552"/>
                <a:gd name="T106" fmla="*/ 184999 w 601"/>
                <a:gd name="T107" fmla="*/ 119350 h 552"/>
                <a:gd name="T108" fmla="*/ 187514 w 601"/>
                <a:gd name="T109" fmla="*/ 119350 h 552"/>
                <a:gd name="T110" fmla="*/ 195416 w 601"/>
                <a:gd name="T111" fmla="*/ 119350 h 552"/>
                <a:gd name="T112" fmla="*/ 195416 w 601"/>
                <a:gd name="T113" fmla="*/ 188013 h 552"/>
                <a:gd name="T114" fmla="*/ 184999 w 601"/>
                <a:gd name="T115" fmla="*/ 198079 h 552"/>
                <a:gd name="T116" fmla="*/ 30175 w 601"/>
                <a:gd name="T117" fmla="*/ 198079 h 552"/>
                <a:gd name="T118" fmla="*/ 20116 w 601"/>
                <a:gd name="T119" fmla="*/ 188013 h 552"/>
                <a:gd name="T120" fmla="*/ 20116 w 601"/>
                <a:gd name="T121" fmla="*/ 119350 h 552"/>
                <a:gd name="T122" fmla="*/ 25145 w 601"/>
                <a:gd name="T123" fmla="*/ 119350 h 552"/>
                <a:gd name="T124" fmla="*/ 30175 w 601"/>
                <a:gd name="T125" fmla="*/ 119350 h 5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1" h="552">
                  <a:moveTo>
                    <a:pt x="600" y="226"/>
                  </a:moveTo>
                  <a:lnTo>
                    <a:pt x="600" y="226"/>
                  </a:lnTo>
                  <a:cubicBezTo>
                    <a:pt x="600" y="268"/>
                    <a:pt x="565" y="304"/>
                    <a:pt x="522" y="304"/>
                  </a:cubicBezTo>
                  <a:cubicBezTo>
                    <a:pt x="480" y="304"/>
                    <a:pt x="452" y="268"/>
                    <a:pt x="452" y="226"/>
                  </a:cubicBezTo>
                  <a:cubicBezTo>
                    <a:pt x="452" y="268"/>
                    <a:pt x="417" y="304"/>
                    <a:pt x="374" y="304"/>
                  </a:cubicBezTo>
                  <a:cubicBezTo>
                    <a:pt x="332" y="304"/>
                    <a:pt x="296" y="268"/>
                    <a:pt x="296" y="226"/>
                  </a:cubicBezTo>
                  <a:cubicBezTo>
                    <a:pt x="296" y="268"/>
                    <a:pt x="268" y="304"/>
                    <a:pt x="226" y="304"/>
                  </a:cubicBezTo>
                  <a:cubicBezTo>
                    <a:pt x="183" y="304"/>
                    <a:pt x="148" y="268"/>
                    <a:pt x="148" y="226"/>
                  </a:cubicBezTo>
                  <a:cubicBezTo>
                    <a:pt x="148" y="268"/>
                    <a:pt x="113" y="304"/>
                    <a:pt x="70" y="304"/>
                  </a:cubicBezTo>
                  <a:cubicBezTo>
                    <a:pt x="28" y="304"/>
                    <a:pt x="0" y="268"/>
                    <a:pt x="0" y="226"/>
                  </a:cubicBezTo>
                  <a:cubicBezTo>
                    <a:pt x="49" y="84"/>
                    <a:pt x="49" y="84"/>
                    <a:pt x="49" y="84"/>
                  </a:cubicBezTo>
                  <a:cubicBezTo>
                    <a:pt x="551" y="84"/>
                    <a:pt x="551" y="84"/>
                    <a:pt x="551" y="84"/>
                  </a:cubicBezTo>
                  <a:cubicBezTo>
                    <a:pt x="600" y="226"/>
                    <a:pt x="600" y="226"/>
                    <a:pt x="600" y="226"/>
                  </a:cubicBezTo>
                  <a:close/>
                  <a:moveTo>
                    <a:pt x="508" y="56"/>
                  </a:moveTo>
                  <a:lnTo>
                    <a:pt x="508" y="56"/>
                  </a:lnTo>
                  <a:cubicBezTo>
                    <a:pt x="91" y="56"/>
                    <a:pt x="91" y="56"/>
                    <a:pt x="91" y="56"/>
                  </a:cubicBezTo>
                  <a:cubicBezTo>
                    <a:pt x="77" y="56"/>
                    <a:pt x="63" y="49"/>
                    <a:pt x="63" y="28"/>
                  </a:cubicBezTo>
                  <a:cubicBezTo>
                    <a:pt x="63" y="14"/>
                    <a:pt x="77" y="0"/>
                    <a:pt x="91" y="0"/>
                  </a:cubicBezTo>
                  <a:cubicBezTo>
                    <a:pt x="508" y="0"/>
                    <a:pt x="508" y="0"/>
                    <a:pt x="508" y="0"/>
                  </a:cubicBezTo>
                  <a:cubicBezTo>
                    <a:pt x="522" y="0"/>
                    <a:pt x="537" y="14"/>
                    <a:pt x="537" y="28"/>
                  </a:cubicBezTo>
                  <a:cubicBezTo>
                    <a:pt x="537" y="49"/>
                    <a:pt x="522" y="56"/>
                    <a:pt x="508" y="56"/>
                  </a:cubicBezTo>
                  <a:close/>
                  <a:moveTo>
                    <a:pt x="84" y="332"/>
                  </a:moveTo>
                  <a:lnTo>
                    <a:pt x="84" y="332"/>
                  </a:lnTo>
                  <a:cubicBezTo>
                    <a:pt x="84" y="332"/>
                    <a:pt x="84" y="332"/>
                    <a:pt x="91" y="332"/>
                  </a:cubicBezTo>
                  <a:cubicBezTo>
                    <a:pt x="91" y="332"/>
                    <a:pt x="91" y="332"/>
                    <a:pt x="98" y="332"/>
                  </a:cubicBezTo>
                  <a:cubicBezTo>
                    <a:pt x="98" y="325"/>
                    <a:pt x="106" y="325"/>
                    <a:pt x="113" y="325"/>
                  </a:cubicBezTo>
                  <a:cubicBezTo>
                    <a:pt x="113" y="466"/>
                    <a:pt x="113" y="466"/>
                    <a:pt x="113" y="466"/>
                  </a:cubicBezTo>
                  <a:cubicBezTo>
                    <a:pt x="487" y="466"/>
                    <a:pt x="487" y="466"/>
                    <a:pt x="487" y="466"/>
                  </a:cubicBezTo>
                  <a:cubicBezTo>
                    <a:pt x="487" y="325"/>
                    <a:pt x="487" y="325"/>
                    <a:pt x="487" y="325"/>
                  </a:cubicBezTo>
                  <a:cubicBezTo>
                    <a:pt x="494" y="325"/>
                    <a:pt x="494" y="325"/>
                    <a:pt x="501" y="332"/>
                  </a:cubicBezTo>
                  <a:cubicBezTo>
                    <a:pt x="501" y="332"/>
                    <a:pt x="501" y="332"/>
                    <a:pt x="508" y="332"/>
                  </a:cubicBezTo>
                  <a:lnTo>
                    <a:pt x="515" y="332"/>
                  </a:lnTo>
                  <a:lnTo>
                    <a:pt x="522" y="332"/>
                  </a:lnTo>
                  <a:cubicBezTo>
                    <a:pt x="530" y="332"/>
                    <a:pt x="537" y="332"/>
                    <a:pt x="544" y="332"/>
                  </a:cubicBezTo>
                  <a:cubicBezTo>
                    <a:pt x="544" y="523"/>
                    <a:pt x="544" y="523"/>
                    <a:pt x="544" y="523"/>
                  </a:cubicBezTo>
                  <a:cubicBezTo>
                    <a:pt x="544" y="537"/>
                    <a:pt x="530" y="551"/>
                    <a:pt x="515" y="551"/>
                  </a:cubicBezTo>
                  <a:cubicBezTo>
                    <a:pt x="84" y="551"/>
                    <a:pt x="84" y="551"/>
                    <a:pt x="84" y="551"/>
                  </a:cubicBezTo>
                  <a:cubicBezTo>
                    <a:pt x="63" y="551"/>
                    <a:pt x="56" y="537"/>
                    <a:pt x="56" y="523"/>
                  </a:cubicBezTo>
                  <a:cubicBezTo>
                    <a:pt x="56" y="332"/>
                    <a:pt x="56" y="332"/>
                    <a:pt x="56" y="332"/>
                  </a:cubicBezTo>
                  <a:cubicBezTo>
                    <a:pt x="63" y="332"/>
                    <a:pt x="63" y="332"/>
                    <a:pt x="70" y="332"/>
                  </a:cubicBezTo>
                  <a:cubicBezTo>
                    <a:pt x="77" y="332"/>
                    <a:pt x="77" y="332"/>
                    <a:pt x="84" y="33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sp>
          <p:nvSpPr>
            <p:cNvPr id="105" name="Freeform 5"/>
            <p:cNvSpPr>
              <a:spLocks noChangeArrowheads="1"/>
            </p:cNvSpPr>
            <p:nvPr/>
          </p:nvSpPr>
          <p:spPr bwMode="auto">
            <a:xfrm>
              <a:off x="7195629" y="2425733"/>
              <a:ext cx="394073" cy="377652"/>
            </a:xfrm>
            <a:custGeom>
              <a:avLst/>
              <a:gdLst>
                <a:gd name="T0" fmla="*/ 195525 w 636"/>
                <a:gd name="T1" fmla="*/ 139804 h 608"/>
                <a:gd name="T2" fmla="*/ 195525 w 636"/>
                <a:gd name="T3" fmla="*/ 139804 h 608"/>
                <a:gd name="T4" fmla="*/ 149519 w 636"/>
                <a:gd name="T5" fmla="*/ 193492 h 608"/>
                <a:gd name="T6" fmla="*/ 101357 w 636"/>
                <a:gd name="T7" fmla="*/ 216192 h 608"/>
                <a:gd name="T8" fmla="*/ 37739 w 636"/>
                <a:gd name="T9" fmla="*/ 81432 h 608"/>
                <a:gd name="T10" fmla="*/ 12580 w 636"/>
                <a:gd name="T11" fmla="*/ 86477 h 608"/>
                <a:gd name="T12" fmla="*/ 32707 w 636"/>
                <a:gd name="T13" fmla="*/ 50805 h 608"/>
                <a:gd name="T14" fmla="*/ 83745 w 636"/>
                <a:gd name="T15" fmla="*/ 30267 h 608"/>
                <a:gd name="T16" fmla="*/ 126876 w 636"/>
                <a:gd name="T17" fmla="*/ 147731 h 608"/>
                <a:gd name="T18" fmla="*/ 159943 w 636"/>
                <a:gd name="T19" fmla="*/ 81432 h 608"/>
                <a:gd name="T20" fmla="*/ 131908 w 636"/>
                <a:gd name="T21" fmla="*/ 76388 h 608"/>
                <a:gd name="T22" fmla="*/ 225717 w 636"/>
                <a:gd name="T23" fmla="*/ 58372 h 608"/>
                <a:gd name="T24" fmla="*/ 195525 w 636"/>
                <a:gd name="T25" fmla="*/ 139804 h 6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36" h="608">
                  <a:moveTo>
                    <a:pt x="544" y="388"/>
                  </a:moveTo>
                  <a:lnTo>
                    <a:pt x="544" y="388"/>
                  </a:lnTo>
                  <a:cubicBezTo>
                    <a:pt x="508" y="438"/>
                    <a:pt x="459" y="501"/>
                    <a:pt x="416" y="537"/>
                  </a:cubicBezTo>
                  <a:cubicBezTo>
                    <a:pt x="381" y="565"/>
                    <a:pt x="325" y="607"/>
                    <a:pt x="282" y="600"/>
                  </a:cubicBezTo>
                  <a:cubicBezTo>
                    <a:pt x="162" y="579"/>
                    <a:pt x="183" y="289"/>
                    <a:pt x="105" y="226"/>
                  </a:cubicBezTo>
                  <a:cubicBezTo>
                    <a:pt x="70" y="219"/>
                    <a:pt x="49" y="268"/>
                    <a:pt x="35" y="240"/>
                  </a:cubicBezTo>
                  <a:cubicBezTo>
                    <a:pt x="0" y="212"/>
                    <a:pt x="63" y="169"/>
                    <a:pt x="91" y="141"/>
                  </a:cubicBezTo>
                  <a:cubicBezTo>
                    <a:pt x="134" y="106"/>
                    <a:pt x="176" y="63"/>
                    <a:pt x="233" y="84"/>
                  </a:cubicBezTo>
                  <a:cubicBezTo>
                    <a:pt x="332" y="120"/>
                    <a:pt x="261" y="360"/>
                    <a:pt x="353" y="410"/>
                  </a:cubicBezTo>
                  <a:cubicBezTo>
                    <a:pt x="402" y="374"/>
                    <a:pt x="459" y="304"/>
                    <a:pt x="445" y="226"/>
                  </a:cubicBezTo>
                  <a:cubicBezTo>
                    <a:pt x="438" y="197"/>
                    <a:pt x="388" y="204"/>
                    <a:pt x="367" y="212"/>
                  </a:cubicBezTo>
                  <a:cubicBezTo>
                    <a:pt x="367" y="91"/>
                    <a:pt x="607" y="0"/>
                    <a:pt x="628" y="162"/>
                  </a:cubicBezTo>
                  <a:cubicBezTo>
                    <a:pt x="635" y="268"/>
                    <a:pt x="544" y="388"/>
                    <a:pt x="544" y="388"/>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38" name="组合 37"/>
          <p:cNvGrpSpPr/>
          <p:nvPr/>
        </p:nvGrpSpPr>
        <p:grpSpPr>
          <a:xfrm>
            <a:off x="8488882" y="2003727"/>
            <a:ext cx="2728517" cy="1149767"/>
            <a:chOff x="7483989" y="3339882"/>
            <a:chExt cx="2728517" cy="1149767"/>
          </a:xfrm>
        </p:grpSpPr>
        <p:sp>
          <p:nvSpPr>
            <p:cNvPr id="39" name="矩形 38"/>
            <p:cNvSpPr/>
            <p:nvPr/>
          </p:nvSpPr>
          <p:spPr>
            <a:xfrm>
              <a:off x="7483989" y="3732519"/>
              <a:ext cx="272851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演示文稿打印出来文稿制作也</a:t>
              </a:r>
              <a:r>
                <a:rPr lang="zh-CN" altLang="en-US" sz="1200" dirty="0">
                  <a:solidFill>
                    <a:schemeClr val="tx1">
                      <a:lumMod val="65000"/>
                      <a:lumOff val="35000"/>
                    </a:schemeClr>
                  </a:solidFill>
                  <a:latin typeface="+mn-ea"/>
                </a:rPr>
                <a:t>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40" name="矩形 39"/>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我们的优势</a:t>
              </a:r>
            </a:p>
          </p:txBody>
        </p:sp>
      </p:grpSp>
      <p:grpSp>
        <p:nvGrpSpPr>
          <p:cNvPr id="41" name="组合 40"/>
          <p:cNvGrpSpPr/>
          <p:nvPr/>
        </p:nvGrpSpPr>
        <p:grpSpPr>
          <a:xfrm>
            <a:off x="8488882" y="4415982"/>
            <a:ext cx="2728517" cy="1149767"/>
            <a:chOff x="7483989" y="3339882"/>
            <a:chExt cx="2728517" cy="1149767"/>
          </a:xfrm>
        </p:grpSpPr>
        <p:sp>
          <p:nvSpPr>
            <p:cNvPr id="42" name="矩形 41"/>
            <p:cNvSpPr/>
            <p:nvPr/>
          </p:nvSpPr>
          <p:spPr>
            <a:xfrm>
              <a:off x="7483989" y="3732519"/>
              <a:ext cx="272851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演示文稿打印出来文稿制作也</a:t>
              </a:r>
              <a:r>
                <a:rPr lang="zh-CN" altLang="en-US" sz="1200" dirty="0">
                  <a:solidFill>
                    <a:schemeClr val="tx1">
                      <a:lumMod val="65000"/>
                      <a:lumOff val="35000"/>
                    </a:schemeClr>
                  </a:solidFill>
                  <a:latin typeface="+mn-ea"/>
                </a:rPr>
                <a:t>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43" name="矩形 42"/>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我们的优势</a:t>
              </a:r>
            </a:p>
          </p:txBody>
        </p:sp>
      </p:grpSp>
      <p:grpSp>
        <p:nvGrpSpPr>
          <p:cNvPr id="45" name="组合 44"/>
          <p:cNvGrpSpPr/>
          <p:nvPr/>
        </p:nvGrpSpPr>
        <p:grpSpPr>
          <a:xfrm>
            <a:off x="995692" y="2003727"/>
            <a:ext cx="2728517" cy="1149767"/>
            <a:chOff x="7483989" y="3339882"/>
            <a:chExt cx="2728517" cy="1149767"/>
          </a:xfrm>
        </p:grpSpPr>
        <p:sp>
          <p:nvSpPr>
            <p:cNvPr id="46" name="矩形 45"/>
            <p:cNvSpPr/>
            <p:nvPr/>
          </p:nvSpPr>
          <p:spPr>
            <a:xfrm>
              <a:off x="7483989" y="3732519"/>
              <a:ext cx="272851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演示文稿打印出来文稿制作也</a:t>
              </a:r>
              <a:r>
                <a:rPr lang="zh-CN" altLang="en-US" sz="1200" dirty="0">
                  <a:solidFill>
                    <a:schemeClr val="tx1">
                      <a:lumMod val="65000"/>
                      <a:lumOff val="35000"/>
                    </a:schemeClr>
                  </a:solidFill>
                  <a:latin typeface="+mn-ea"/>
                </a:rPr>
                <a:t>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47" name="矩形 46"/>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latin typeface="+mn-ea"/>
                </a:rPr>
                <a:t>我们的优势</a:t>
              </a:r>
              <a:endParaRPr lang="zh-CN" altLang="en-US" sz="2000" b="1" dirty="0">
                <a:solidFill>
                  <a:schemeClr val="tx1">
                    <a:lumMod val="65000"/>
                    <a:lumOff val="35000"/>
                  </a:schemeClr>
                </a:solidFill>
                <a:latin typeface="+mn-ea"/>
              </a:endParaRPr>
            </a:p>
          </p:txBody>
        </p:sp>
      </p:grpSp>
      <p:grpSp>
        <p:nvGrpSpPr>
          <p:cNvPr id="48" name="组合 47"/>
          <p:cNvGrpSpPr/>
          <p:nvPr/>
        </p:nvGrpSpPr>
        <p:grpSpPr>
          <a:xfrm>
            <a:off x="995692" y="4415982"/>
            <a:ext cx="2728517" cy="1149767"/>
            <a:chOff x="7483989" y="3339882"/>
            <a:chExt cx="2728517" cy="1149767"/>
          </a:xfrm>
        </p:grpSpPr>
        <p:sp>
          <p:nvSpPr>
            <p:cNvPr id="49" name="矩形 48"/>
            <p:cNvSpPr/>
            <p:nvPr/>
          </p:nvSpPr>
          <p:spPr>
            <a:xfrm>
              <a:off x="7483989" y="3732519"/>
              <a:ext cx="272851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演示文稿打印出来文稿制作也</a:t>
              </a:r>
              <a:r>
                <a:rPr lang="zh-CN" altLang="en-US" sz="1200" dirty="0">
                  <a:solidFill>
                    <a:schemeClr val="tx1">
                      <a:lumMod val="65000"/>
                      <a:lumOff val="35000"/>
                    </a:schemeClr>
                  </a:solidFill>
                  <a:latin typeface="+mn-ea"/>
                </a:rPr>
                <a:t>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51" name="矩形 50"/>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我们的优势</a:t>
              </a:r>
            </a:p>
          </p:txBody>
        </p:sp>
      </p:grpSp>
      <p:grpSp>
        <p:nvGrpSpPr>
          <p:cNvPr id="24" name="组合 23"/>
          <p:cNvGrpSpPr/>
          <p:nvPr/>
        </p:nvGrpSpPr>
        <p:grpSpPr>
          <a:xfrm>
            <a:off x="985519" y="399144"/>
            <a:ext cx="6558644" cy="763582"/>
            <a:chOff x="874713" y="281210"/>
            <a:chExt cx="6558644" cy="763582"/>
          </a:xfrm>
        </p:grpSpPr>
        <p:sp>
          <p:nvSpPr>
            <p:cNvPr id="25" name="文本框 24"/>
            <p:cNvSpPr txBox="1"/>
            <p:nvPr/>
          </p:nvSpPr>
          <p:spPr>
            <a:xfrm>
              <a:off x="874713" y="281210"/>
              <a:ext cx="1826141"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项目介绍</a:t>
              </a:r>
            </a:p>
          </p:txBody>
        </p:sp>
        <p:sp>
          <p:nvSpPr>
            <p:cNvPr id="26" name="文本框 25"/>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816792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4" presetClass="entr" presetSubtype="1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randombar(horizontal)">
                                      <p:cBhvr>
                                        <p:cTn id="18" dur="500"/>
                                        <p:tgtEl>
                                          <p:spTgt spid="45"/>
                                        </p:tgtEl>
                                      </p:cBhvr>
                                    </p:animEffect>
                                  </p:childTnLst>
                                </p:cTn>
                              </p:par>
                            </p:childTnLst>
                          </p:cTn>
                        </p:par>
                        <p:par>
                          <p:cTn id="19" fill="hold">
                            <p:stCondLst>
                              <p:cond delay="1000"/>
                            </p:stCondLst>
                            <p:childTnLst>
                              <p:par>
                                <p:cTn id="20" presetID="14" presetClass="entr" presetSubtype="10"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randombar(horizontal)">
                                      <p:cBhvr>
                                        <p:cTn id="22" dur="500"/>
                                        <p:tgtEl>
                                          <p:spTgt spid="48"/>
                                        </p:tgtEl>
                                      </p:cBhvr>
                                    </p:animEffect>
                                  </p:childTnLst>
                                </p:cTn>
                              </p:par>
                            </p:childTnLst>
                          </p:cTn>
                        </p:par>
                        <p:par>
                          <p:cTn id="23" fill="hold">
                            <p:stCondLst>
                              <p:cond delay="1500"/>
                            </p:stCondLst>
                            <p:childTnLst>
                              <p:par>
                                <p:cTn id="24" presetID="14" presetClass="entr" presetSubtype="1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randombar(horizontal)">
                                      <p:cBhvr>
                                        <p:cTn id="26" dur="500"/>
                                        <p:tgtEl>
                                          <p:spTgt spid="38"/>
                                        </p:tgtEl>
                                      </p:cBhvr>
                                    </p:animEffect>
                                  </p:childTnLst>
                                </p:cTn>
                              </p:par>
                            </p:childTnLst>
                          </p:cTn>
                        </p:par>
                        <p:par>
                          <p:cTn id="27" fill="hold">
                            <p:stCondLst>
                              <p:cond delay="2000"/>
                            </p:stCondLst>
                            <p:childTnLst>
                              <p:par>
                                <p:cTn id="28" presetID="14" presetClass="entr" presetSubtype="1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randombar(horizontal)">
                                      <p:cBhvr>
                                        <p:cTn id="3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图片占位符 107"/>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xfrm>
            <a:off x="1" y="1735849"/>
            <a:ext cx="12192001" cy="5122151"/>
          </a:xfrm>
        </p:spPr>
      </p:pic>
      <p:sp>
        <p:nvSpPr>
          <p:cNvPr id="82" name="任意多边形 81"/>
          <p:cNvSpPr/>
          <p:nvPr/>
        </p:nvSpPr>
        <p:spPr>
          <a:xfrm rot="1363575">
            <a:off x="-652348" y="3919841"/>
            <a:ext cx="13367730" cy="690710"/>
          </a:xfrm>
          <a:custGeom>
            <a:avLst/>
            <a:gdLst>
              <a:gd name="connsiteX0" fmla="*/ 0 w 13367730"/>
              <a:gd name="connsiteY0" fmla="*/ 0 h 690710"/>
              <a:gd name="connsiteX1" fmla="*/ 13218250 w 13367730"/>
              <a:gd name="connsiteY1" fmla="*/ 0 h 690710"/>
              <a:gd name="connsiteX2" fmla="*/ 13367730 w 13367730"/>
              <a:gd name="connsiteY2" fmla="*/ 356885 h 690710"/>
              <a:gd name="connsiteX3" fmla="*/ 12570721 w 13367730"/>
              <a:gd name="connsiteY3" fmla="*/ 690710 h 690710"/>
              <a:gd name="connsiteX4" fmla="*/ 289303 w 13367730"/>
              <a:gd name="connsiteY4" fmla="*/ 690710 h 690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7730" h="690710">
                <a:moveTo>
                  <a:pt x="0" y="0"/>
                </a:moveTo>
                <a:lnTo>
                  <a:pt x="13218250" y="0"/>
                </a:lnTo>
                <a:lnTo>
                  <a:pt x="13367730" y="356885"/>
                </a:lnTo>
                <a:lnTo>
                  <a:pt x="12570721" y="690710"/>
                </a:lnTo>
                <a:lnTo>
                  <a:pt x="289303" y="69071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1363610" flipV="1">
            <a:off x="-153842" y="1442168"/>
            <a:ext cx="662509" cy="663265"/>
          </a:xfrm>
          <a:custGeom>
            <a:avLst/>
            <a:gdLst>
              <a:gd name="connsiteX0" fmla="*/ 0 w 662509"/>
              <a:gd name="connsiteY0" fmla="*/ 663265 h 663265"/>
              <a:gd name="connsiteX1" fmla="*/ 662509 w 662509"/>
              <a:gd name="connsiteY1" fmla="*/ 663265 h 663265"/>
              <a:gd name="connsiteX2" fmla="*/ 277815 w 662509"/>
              <a:gd name="connsiteY2" fmla="*/ 0 h 663265"/>
            </a:gdLst>
            <a:ahLst/>
            <a:cxnLst>
              <a:cxn ang="0">
                <a:pos x="connsiteX0" y="connsiteY0"/>
              </a:cxn>
              <a:cxn ang="0">
                <a:pos x="connsiteX1" y="connsiteY1"/>
              </a:cxn>
              <a:cxn ang="0">
                <a:pos x="connsiteX2" y="connsiteY2"/>
              </a:cxn>
            </a:cxnLst>
            <a:rect l="l" t="t" r="r" b="b"/>
            <a:pathLst>
              <a:path w="662509" h="663265">
                <a:moveTo>
                  <a:pt x="0" y="663265"/>
                </a:moveTo>
                <a:lnTo>
                  <a:pt x="662509" y="663265"/>
                </a:lnTo>
                <a:lnTo>
                  <a:pt x="27781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12163610" flipH="1" flipV="1">
            <a:off x="11823388" y="6472000"/>
            <a:ext cx="411542" cy="484297"/>
          </a:xfrm>
          <a:custGeom>
            <a:avLst/>
            <a:gdLst>
              <a:gd name="connsiteX0" fmla="*/ 280892 w 411542"/>
              <a:gd name="connsiteY0" fmla="*/ 0 h 484297"/>
              <a:gd name="connsiteX1" fmla="*/ 411542 w 411542"/>
              <a:gd name="connsiteY1" fmla="*/ 311919 h 484297"/>
              <a:gd name="connsiteX2" fmla="*/ 0 w 411542"/>
              <a:gd name="connsiteY2" fmla="*/ 484297 h 484297"/>
            </a:gdLst>
            <a:ahLst/>
            <a:cxnLst>
              <a:cxn ang="0">
                <a:pos x="connsiteX0" y="connsiteY0"/>
              </a:cxn>
              <a:cxn ang="0">
                <a:pos x="connsiteX1" y="connsiteY1"/>
              </a:cxn>
              <a:cxn ang="0">
                <a:pos x="connsiteX2" y="connsiteY2"/>
              </a:cxn>
            </a:cxnLst>
            <a:rect l="l" t="t" r="r" b="b"/>
            <a:pathLst>
              <a:path w="411542" h="484297">
                <a:moveTo>
                  <a:pt x="280892" y="0"/>
                </a:moveTo>
                <a:lnTo>
                  <a:pt x="411542" y="311919"/>
                </a:lnTo>
                <a:lnTo>
                  <a:pt x="0" y="484297"/>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363610" flipV="1">
            <a:off x="435646" y="1730693"/>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rot="12163610" flipH="1" flipV="1">
            <a:off x="83164" y="1574677"/>
            <a:ext cx="807661" cy="730731"/>
          </a:xfrm>
          <a:custGeom>
            <a:avLst/>
            <a:gdLst>
              <a:gd name="connsiteX0" fmla="*/ 383837 w 807661"/>
              <a:gd name="connsiteY0" fmla="*/ 0 h 730731"/>
              <a:gd name="connsiteX1" fmla="*/ 807661 w 807661"/>
              <a:gd name="connsiteY1" fmla="*/ 730731 h 730731"/>
              <a:gd name="connsiteX2" fmla="*/ 28879 w 807661"/>
              <a:gd name="connsiteY2" fmla="*/ 730731 h 730731"/>
              <a:gd name="connsiteX3" fmla="*/ 0 w 807661"/>
              <a:gd name="connsiteY3" fmla="*/ 661786 h 730731"/>
            </a:gdLst>
            <a:ahLst/>
            <a:cxnLst>
              <a:cxn ang="0">
                <a:pos x="connsiteX0" y="connsiteY0"/>
              </a:cxn>
              <a:cxn ang="0">
                <a:pos x="connsiteX1" y="connsiteY1"/>
              </a:cxn>
              <a:cxn ang="0">
                <a:pos x="connsiteX2" y="connsiteY2"/>
              </a:cxn>
              <a:cxn ang="0">
                <a:pos x="connsiteX3" y="connsiteY3"/>
              </a:cxn>
            </a:cxnLst>
            <a:rect l="l" t="t" r="r" b="b"/>
            <a:pathLst>
              <a:path w="807661" h="730731">
                <a:moveTo>
                  <a:pt x="383837" y="0"/>
                </a:moveTo>
                <a:lnTo>
                  <a:pt x="807661" y="730731"/>
                </a:lnTo>
                <a:lnTo>
                  <a:pt x="28879" y="730731"/>
                </a:lnTo>
                <a:lnTo>
                  <a:pt x="0" y="66178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2163610" flipH="1" flipV="1">
            <a:off x="822663" y="1892798"/>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363610" flipV="1">
            <a:off x="1988006" y="238091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363610" flipV="1">
            <a:off x="1207533" y="205400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2163610" flipH="1" flipV="1">
            <a:off x="1597088" y="221717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2163610" flipH="1" flipV="1">
            <a:off x="2375023" y="254301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1363610" flipV="1">
            <a:off x="3540365" y="303113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1363610" flipV="1">
            <a:off x="2759892" y="270422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12163610" flipH="1" flipV="1">
            <a:off x="3149447" y="286739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2163610" flipH="1" flipV="1">
            <a:off x="3927382" y="319323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363610" flipV="1">
            <a:off x="5092724" y="368135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363610" flipV="1">
            <a:off x="4312251" y="335444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2163610" flipH="1" flipV="1">
            <a:off x="4701806" y="351761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2163610" flipH="1" flipV="1">
            <a:off x="5479741" y="384346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363610" flipV="1">
            <a:off x="6645084" y="433157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1363610" flipV="1">
            <a:off x="5864611" y="400466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2163610" flipH="1" flipV="1">
            <a:off x="6254166" y="416783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12163610" flipH="1" flipV="1">
            <a:off x="7032101" y="449368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363610" flipV="1">
            <a:off x="8197443" y="498179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1363610" flipV="1">
            <a:off x="7416970" y="465488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12163610" flipH="1" flipV="1">
            <a:off x="7806525" y="481805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2163610" flipH="1" flipV="1">
            <a:off x="8584460" y="514390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rot="1363610" flipV="1">
            <a:off x="9749803" y="563201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1363610" flipV="1">
            <a:off x="8969330" y="5305108"/>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2163610" flipH="1" flipV="1">
            <a:off x="9358885" y="5468276"/>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2163610" flipH="1" flipV="1">
            <a:off x="10136820" y="5794121"/>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rot="1363610" flipV="1">
            <a:off x="11325112" y="6278491"/>
            <a:ext cx="806060" cy="620301"/>
          </a:xfrm>
          <a:custGeom>
            <a:avLst/>
            <a:gdLst>
              <a:gd name="connsiteX0" fmla="*/ 0 w 806060"/>
              <a:gd name="connsiteY0" fmla="*/ 620301 h 620301"/>
              <a:gd name="connsiteX1" fmla="*/ 776026 w 806060"/>
              <a:gd name="connsiteY1" fmla="*/ 620301 h 620301"/>
              <a:gd name="connsiteX2" fmla="*/ 806060 w 806060"/>
              <a:gd name="connsiteY2" fmla="*/ 548596 h 620301"/>
              <a:gd name="connsiteX3" fmla="*/ 528981 w 806060"/>
              <a:gd name="connsiteY3" fmla="*/ 70874 h 620301"/>
              <a:gd name="connsiteX4" fmla="*/ 359776 w 806060"/>
              <a:gd name="connsiteY4" fmla="*/ 0 h 6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6060" h="620301">
                <a:moveTo>
                  <a:pt x="0" y="620301"/>
                </a:moveTo>
                <a:lnTo>
                  <a:pt x="776026" y="620301"/>
                </a:lnTo>
                <a:lnTo>
                  <a:pt x="806060" y="548596"/>
                </a:lnTo>
                <a:lnTo>
                  <a:pt x="528981" y="70874"/>
                </a:lnTo>
                <a:lnTo>
                  <a:pt x="3597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363610" flipV="1">
            <a:off x="10521692" y="5955330"/>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rot="12163610" flipH="1" flipV="1">
            <a:off x="10913733" y="6106125"/>
            <a:ext cx="783600" cy="730731"/>
          </a:xfrm>
          <a:custGeom>
            <a:avLst/>
            <a:gdLst>
              <a:gd name="connsiteX0" fmla="*/ 423825 w 783600"/>
              <a:gd name="connsiteY0" fmla="*/ 0 h 730731"/>
              <a:gd name="connsiteX1" fmla="*/ 783600 w 783600"/>
              <a:gd name="connsiteY1" fmla="*/ 620301 h 730731"/>
              <a:gd name="connsiteX2" fmla="*/ 519955 w 783600"/>
              <a:gd name="connsiteY2" fmla="*/ 730731 h 730731"/>
              <a:gd name="connsiteX3" fmla="*/ 0 w 783600"/>
              <a:gd name="connsiteY3" fmla="*/ 730731 h 730731"/>
            </a:gdLst>
            <a:ahLst/>
            <a:cxnLst>
              <a:cxn ang="0">
                <a:pos x="connsiteX0" y="connsiteY0"/>
              </a:cxn>
              <a:cxn ang="0">
                <a:pos x="connsiteX1" y="connsiteY1"/>
              </a:cxn>
              <a:cxn ang="0">
                <a:pos x="connsiteX2" y="connsiteY2"/>
              </a:cxn>
              <a:cxn ang="0">
                <a:pos x="connsiteX3" y="connsiteY3"/>
              </a:cxn>
            </a:cxnLst>
            <a:rect l="l" t="t" r="r" b="b"/>
            <a:pathLst>
              <a:path w="783600" h="730731">
                <a:moveTo>
                  <a:pt x="423825" y="0"/>
                </a:moveTo>
                <a:lnTo>
                  <a:pt x="783600" y="620301"/>
                </a:lnTo>
                <a:lnTo>
                  <a:pt x="519955" y="730731"/>
                </a:lnTo>
                <a:lnTo>
                  <a:pt x="0" y="73073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腰三角形 108"/>
          <p:cNvSpPr/>
          <p:nvPr/>
        </p:nvSpPr>
        <p:spPr>
          <a:xfrm rot="16200000" flipH="1">
            <a:off x="11247312" y="1454195"/>
            <a:ext cx="1014670" cy="874714"/>
          </a:xfrm>
          <a:prstGeom prst="triangle">
            <a:avLst>
              <a:gd name="adj" fmla="val 6347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7849521" y="2200145"/>
            <a:ext cx="3262432" cy="830997"/>
          </a:xfrm>
          <a:prstGeom prst="rect">
            <a:avLst/>
          </a:prstGeom>
          <a:noFill/>
        </p:spPr>
        <p:txBody>
          <a:bodyPr wrap="none" rtlCol="0">
            <a:spAutoFit/>
            <a:scene3d>
              <a:camera prst="orthographicFront"/>
              <a:lightRig rig="threePt" dir="t"/>
            </a:scene3d>
            <a:sp3d contourW="12700"/>
          </a:bodyPr>
          <a:lstStyle/>
          <a:p>
            <a:pPr algn="r"/>
            <a:r>
              <a:rPr lang="zh-CN" altLang="en-US" sz="4800" b="1" dirty="0">
                <a:solidFill>
                  <a:schemeClr val="tx1">
                    <a:lumMod val="75000"/>
                    <a:lumOff val="25000"/>
                  </a:schemeClr>
                </a:solidFill>
              </a:rPr>
              <a:t>产品与运营</a:t>
            </a:r>
          </a:p>
        </p:txBody>
      </p:sp>
      <p:sp>
        <p:nvSpPr>
          <p:cNvPr id="38" name="文本框 37"/>
          <p:cNvSpPr txBox="1"/>
          <p:nvPr/>
        </p:nvSpPr>
        <p:spPr>
          <a:xfrm>
            <a:off x="8440260" y="1496387"/>
            <a:ext cx="2671693"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smtClean="0">
                <a:solidFill>
                  <a:srgbClr val="D8270A"/>
                </a:solidFill>
              </a:rPr>
              <a:t>PART 03</a:t>
            </a:r>
            <a:endParaRPr lang="zh-CN" altLang="en-US" sz="4800" b="1" dirty="0">
              <a:solidFill>
                <a:srgbClr val="D8270A"/>
              </a:solidFill>
            </a:endParaRPr>
          </a:p>
        </p:txBody>
      </p:sp>
      <p:sp>
        <p:nvSpPr>
          <p:cNvPr id="43" name="文本框 42"/>
          <p:cNvSpPr txBox="1"/>
          <p:nvPr/>
        </p:nvSpPr>
        <p:spPr>
          <a:xfrm>
            <a:off x="6648773" y="3032726"/>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prstClr val="white">
                    <a:lumMod val="50000"/>
                  </a:prstClr>
                </a:solidFill>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42860063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1+#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right)">
                                      <p:cBhvr>
                                        <p:cTn id="12" dur="500"/>
                                        <p:tgtEl>
                                          <p:spTgt spid="3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1000"/>
                                        <p:tgtEl>
                                          <p:spTgt spid="37"/>
                                        </p:tgtEl>
                                      </p:cBhvr>
                                    </p:animEffect>
                                    <p:anim calcmode="lin" valueType="num">
                                      <p:cBhvr>
                                        <p:cTn id="17" dur="1000" fill="hold"/>
                                        <p:tgtEl>
                                          <p:spTgt spid="37"/>
                                        </p:tgtEl>
                                        <p:attrNameLst>
                                          <p:attrName>ppt_x</p:attrName>
                                        </p:attrNameLst>
                                      </p:cBhvr>
                                      <p:tavLst>
                                        <p:tav tm="0">
                                          <p:val>
                                            <p:strVal val="#ppt_x"/>
                                          </p:val>
                                        </p:tav>
                                        <p:tav tm="100000">
                                          <p:val>
                                            <p:strVal val="#ppt_x"/>
                                          </p:val>
                                        </p:tav>
                                      </p:tavLst>
                                    </p:anim>
                                    <p:anim calcmode="lin" valueType="num">
                                      <p:cBhvr>
                                        <p:cTn id="18" dur="1000" fill="hold"/>
                                        <p:tgtEl>
                                          <p:spTgt spid="3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randombar(horizontal)">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37" grpId="0"/>
      <p:bldP spid="38" grpId="0"/>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p:nvPr/>
        </p:nvSpPr>
        <p:spPr>
          <a:xfrm rot="5400000" flipH="1">
            <a:off x="1467757" y="1957380"/>
            <a:ext cx="349041" cy="360522"/>
          </a:xfrm>
          <a:prstGeom prst="parallelogram">
            <a:avLst>
              <a:gd name="adj" fmla="val 323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平行四边形 4"/>
          <p:cNvSpPr/>
          <p:nvPr/>
        </p:nvSpPr>
        <p:spPr>
          <a:xfrm rot="5400000" flipH="1">
            <a:off x="6418633" y="1957380"/>
            <a:ext cx="349041" cy="360522"/>
          </a:xfrm>
          <a:prstGeom prst="parallelogram">
            <a:avLst>
              <a:gd name="adj" fmla="val 32376"/>
            </a:avLst>
          </a:prstGeom>
          <a:solidFill>
            <a:srgbClr val="E91D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矩形 5"/>
          <p:cNvSpPr/>
          <p:nvPr/>
        </p:nvSpPr>
        <p:spPr>
          <a:xfrm>
            <a:off x="6633340" y="1756452"/>
            <a:ext cx="4096644" cy="28933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矩形 7"/>
          <p:cNvSpPr/>
          <p:nvPr/>
        </p:nvSpPr>
        <p:spPr>
          <a:xfrm>
            <a:off x="1682464" y="1756452"/>
            <a:ext cx="4096644" cy="28933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34" name="图片占位符 33"/>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pic>
        <p:nvPicPr>
          <p:cNvPr id="32" name="图片占位符 31"/>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sp>
        <p:nvSpPr>
          <p:cNvPr id="10" name="矩形 9"/>
          <p:cNvSpPr/>
          <p:nvPr/>
        </p:nvSpPr>
        <p:spPr>
          <a:xfrm>
            <a:off x="1462017" y="2082531"/>
            <a:ext cx="1777356" cy="6016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400" dirty="0" smtClean="0"/>
              <a:t>2018</a:t>
            </a:r>
            <a:endParaRPr lang="en-US" altLang="zh-CN" sz="2400" dirty="0"/>
          </a:p>
        </p:txBody>
      </p:sp>
      <p:sp>
        <p:nvSpPr>
          <p:cNvPr id="11" name="矩形 10"/>
          <p:cNvSpPr/>
          <p:nvPr/>
        </p:nvSpPr>
        <p:spPr>
          <a:xfrm>
            <a:off x="6412893" y="2082531"/>
            <a:ext cx="1777356" cy="6016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400" dirty="0" smtClean="0"/>
              <a:t>2019</a:t>
            </a:r>
            <a:endParaRPr lang="en-US" altLang="zh-CN" sz="2400" dirty="0"/>
          </a:p>
        </p:txBody>
      </p:sp>
      <p:grpSp>
        <p:nvGrpSpPr>
          <p:cNvPr id="18" name="组合 17"/>
          <p:cNvGrpSpPr/>
          <p:nvPr/>
        </p:nvGrpSpPr>
        <p:grpSpPr>
          <a:xfrm>
            <a:off x="1820244" y="4769232"/>
            <a:ext cx="3757939" cy="1007663"/>
            <a:chOff x="1531598" y="3689289"/>
            <a:chExt cx="3757939" cy="1007663"/>
          </a:xfrm>
        </p:grpSpPr>
        <p:sp>
          <p:nvSpPr>
            <p:cNvPr id="19" name="矩形 18"/>
            <p:cNvSpPr/>
            <p:nvPr/>
          </p:nvSpPr>
          <p:spPr>
            <a:xfrm>
              <a:off x="1531598" y="4050621"/>
              <a:ext cx="3757939" cy="646331"/>
            </a:xfrm>
            <a:prstGeom prst="rect">
              <a:avLst/>
            </a:prstGeom>
          </p:spPr>
          <p:txBody>
            <a:bodyPr wrap="square">
              <a:spAutoFit/>
              <a:scene3d>
                <a:camera prst="orthographicFront"/>
                <a:lightRig rig="threePt" dir="t"/>
              </a:scene3d>
              <a:sp3d contourW="12700"/>
            </a:bodyPr>
            <a:lstStyle/>
            <a:p>
              <a:r>
                <a:rPr lang="en-US" altLang="zh-CN" sz="1200" dirty="0">
                  <a:solidFill>
                    <a:schemeClr val="tx1">
                      <a:lumMod val="65000"/>
                      <a:lumOff val="35000"/>
                    </a:schemeClr>
                  </a:solidFill>
                </a:rPr>
                <a:t>The user can demonstrate on a projector or computer, or print the presentation and make it into a film to be used</a:t>
              </a:r>
            </a:p>
          </p:txBody>
        </p:sp>
        <p:sp>
          <p:nvSpPr>
            <p:cNvPr id="20" name="文本框 19"/>
            <p:cNvSpPr txBox="1"/>
            <p:nvPr/>
          </p:nvSpPr>
          <p:spPr>
            <a:xfrm>
              <a:off x="1531599" y="3689289"/>
              <a:ext cx="1210588" cy="400110"/>
            </a:xfrm>
            <a:prstGeom prst="rect">
              <a:avLst/>
            </a:prstGeom>
            <a:noFill/>
          </p:spPr>
          <p:txBody>
            <a:bodyPr wrap="none" rtlCol="0">
              <a:spAutoFit/>
              <a:scene3d>
                <a:camera prst="orthographicFront"/>
                <a:lightRig rig="threePt" dir="t"/>
              </a:scene3d>
              <a:sp3d contourW="12700"/>
            </a:bodyPr>
            <a:lstStyle/>
            <a:p>
              <a:r>
                <a:rPr lang="zh-CN" altLang="en-US" sz="2000" b="1" dirty="0" smtClean="0">
                  <a:solidFill>
                    <a:schemeClr val="tx1">
                      <a:lumMod val="65000"/>
                      <a:lumOff val="35000"/>
                    </a:schemeClr>
                  </a:solidFill>
                  <a:latin typeface="+mj-ea"/>
                  <a:ea typeface="+mj-ea"/>
                </a:rPr>
                <a:t>产品概述</a:t>
              </a:r>
              <a:endParaRPr lang="zh-CN" altLang="en-US" sz="2000" b="1" dirty="0">
                <a:solidFill>
                  <a:schemeClr val="tx1">
                    <a:lumMod val="65000"/>
                    <a:lumOff val="35000"/>
                  </a:schemeClr>
                </a:solidFill>
                <a:latin typeface="+mj-ea"/>
                <a:ea typeface="+mj-ea"/>
              </a:endParaRPr>
            </a:p>
          </p:txBody>
        </p:sp>
      </p:grpSp>
      <p:grpSp>
        <p:nvGrpSpPr>
          <p:cNvPr id="21" name="组合 20"/>
          <p:cNvGrpSpPr/>
          <p:nvPr/>
        </p:nvGrpSpPr>
        <p:grpSpPr>
          <a:xfrm>
            <a:off x="6834266" y="4769232"/>
            <a:ext cx="3757939" cy="1007663"/>
            <a:chOff x="1531598" y="3689289"/>
            <a:chExt cx="3757939" cy="1007663"/>
          </a:xfrm>
        </p:grpSpPr>
        <p:sp>
          <p:nvSpPr>
            <p:cNvPr id="22" name="矩形 21"/>
            <p:cNvSpPr/>
            <p:nvPr/>
          </p:nvSpPr>
          <p:spPr>
            <a:xfrm>
              <a:off x="1531598" y="4050621"/>
              <a:ext cx="3757939" cy="646331"/>
            </a:xfrm>
            <a:prstGeom prst="rect">
              <a:avLst/>
            </a:prstGeom>
          </p:spPr>
          <p:txBody>
            <a:bodyPr wrap="square">
              <a:spAutoFit/>
              <a:scene3d>
                <a:camera prst="orthographicFront"/>
                <a:lightRig rig="threePt" dir="t"/>
              </a:scene3d>
              <a:sp3d contourW="12700"/>
            </a:bodyPr>
            <a:lstStyle/>
            <a:p>
              <a:r>
                <a:rPr lang="en-US" altLang="zh-CN" sz="1200" dirty="0">
                  <a:solidFill>
                    <a:schemeClr val="tx1">
                      <a:lumMod val="65000"/>
                      <a:lumOff val="35000"/>
                    </a:schemeClr>
                  </a:solidFill>
                </a:rPr>
                <a:t>The user can demonstrate on a projector or computer, or print the presentation and make it into a film to be used</a:t>
              </a:r>
            </a:p>
          </p:txBody>
        </p:sp>
        <p:sp>
          <p:nvSpPr>
            <p:cNvPr id="23" name="文本框 22"/>
            <p:cNvSpPr txBox="1"/>
            <p:nvPr/>
          </p:nvSpPr>
          <p:spPr>
            <a:xfrm>
              <a:off x="1531599" y="3689289"/>
              <a:ext cx="1210588" cy="400110"/>
            </a:xfrm>
            <a:prstGeom prst="rect">
              <a:avLst/>
            </a:prstGeom>
            <a:noFill/>
          </p:spPr>
          <p:txBody>
            <a:bodyPr wrap="none" rtlCol="0">
              <a:spAutoFit/>
              <a:scene3d>
                <a:camera prst="orthographicFront"/>
                <a:lightRig rig="threePt" dir="t"/>
              </a:scene3d>
              <a:sp3d contourW="12700"/>
            </a:bodyPr>
            <a:lstStyle/>
            <a:p>
              <a:r>
                <a:rPr lang="zh-CN" altLang="en-US" sz="2000" b="1" dirty="0" smtClean="0">
                  <a:solidFill>
                    <a:schemeClr val="tx1">
                      <a:lumMod val="65000"/>
                      <a:lumOff val="35000"/>
                    </a:schemeClr>
                  </a:solidFill>
                  <a:latin typeface="+mj-ea"/>
                  <a:ea typeface="+mj-ea"/>
                </a:rPr>
                <a:t>产品概述</a:t>
              </a:r>
              <a:endParaRPr lang="zh-CN" altLang="en-US" sz="2000" b="1" dirty="0">
                <a:solidFill>
                  <a:schemeClr val="tx1">
                    <a:lumMod val="65000"/>
                    <a:lumOff val="35000"/>
                  </a:schemeClr>
                </a:solidFill>
                <a:latin typeface="+mj-ea"/>
                <a:ea typeface="+mj-ea"/>
              </a:endParaRPr>
            </a:p>
          </p:txBody>
        </p:sp>
      </p:grpSp>
      <p:grpSp>
        <p:nvGrpSpPr>
          <p:cNvPr id="16" name="组合 15"/>
          <p:cNvGrpSpPr/>
          <p:nvPr/>
        </p:nvGrpSpPr>
        <p:grpSpPr>
          <a:xfrm>
            <a:off x="985519" y="399144"/>
            <a:ext cx="6558644" cy="763582"/>
            <a:chOff x="874713" y="281210"/>
            <a:chExt cx="6558644" cy="763582"/>
          </a:xfrm>
        </p:grpSpPr>
        <p:sp>
          <p:nvSpPr>
            <p:cNvPr id="17" name="文本框 16"/>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产品与运营</a:t>
              </a:r>
            </a:p>
          </p:txBody>
        </p:sp>
        <p:sp>
          <p:nvSpPr>
            <p:cNvPr id="24" name="文本框 23"/>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1479581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0"/>
                                        <p:tgtEl>
                                          <p:spTgt spid="34"/>
                                        </p:tgtEl>
                                      </p:cBhvr>
                                    </p:animEffect>
                                    <p:anim calcmode="lin" valueType="num">
                                      <p:cBhvr>
                                        <p:cTn id="28" dur="1000" fill="hold"/>
                                        <p:tgtEl>
                                          <p:spTgt spid="34"/>
                                        </p:tgtEl>
                                        <p:attrNameLst>
                                          <p:attrName>ppt_x</p:attrName>
                                        </p:attrNameLst>
                                      </p:cBhvr>
                                      <p:tavLst>
                                        <p:tav tm="0">
                                          <p:val>
                                            <p:strVal val="#ppt_x"/>
                                          </p:val>
                                        </p:tav>
                                        <p:tav tm="100000">
                                          <p:val>
                                            <p:strVal val="#ppt_x"/>
                                          </p:val>
                                        </p:tav>
                                      </p:tavLst>
                                    </p:anim>
                                    <p:anim calcmode="lin" valueType="num">
                                      <p:cBhvr>
                                        <p:cTn id="29" dur="1000" fill="hold"/>
                                        <p:tgtEl>
                                          <p:spTgt spid="3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1000" fill="hold"/>
                                        <p:tgtEl>
                                          <p:spTgt spid="3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2" presetClass="entr" presetSubtype="2"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1+#ppt_w/2"/>
                                          </p:val>
                                        </p:tav>
                                        <p:tav tm="100000">
                                          <p:val>
                                            <p:strVal val="#ppt_x"/>
                                          </p:val>
                                        </p:tav>
                                      </p:tavLst>
                                    </p:anim>
                                    <p:anim calcmode="lin" valueType="num">
                                      <p:cBhvr additive="base">
                                        <p:cTn id="49" dur="500" fill="hold"/>
                                        <p:tgtEl>
                                          <p:spTgt spid="18"/>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 presetClass="entr" presetSubtype="2"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1+#ppt_w/2"/>
                                          </p:val>
                                        </p:tav>
                                        <p:tav tm="100000">
                                          <p:val>
                                            <p:strVal val="#ppt_x"/>
                                          </p:val>
                                        </p:tav>
                                      </p:tavLst>
                                    </p:anim>
                                    <p:anim calcmode="lin" valueType="num">
                                      <p:cBhvr additive="base">
                                        <p:cTn id="54"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
            <a:extLst>
              <a:ext uri="{FF2B5EF4-FFF2-40B4-BE49-F238E27FC236}">
                <a16:creationId xmlns="" xmlns:a16="http://schemas.microsoft.com/office/drawing/2014/main" id="{64E7C9B5-1DE1-48E7-902D-88F8913AC6BD}"/>
              </a:ext>
            </a:extLst>
          </p:cNvPr>
          <p:cNvSpPr txBox="1"/>
          <p:nvPr/>
        </p:nvSpPr>
        <p:spPr>
          <a:xfrm>
            <a:off x="1445506" y="1703544"/>
            <a:ext cx="493618" cy="410561"/>
          </a:xfrm>
          <a:prstGeom prst="rect">
            <a:avLst/>
          </a:prstGeom>
          <a:noFill/>
        </p:spPr>
        <p:txBody>
          <a:bodyPr wrap="none" lIns="117208" tIns="58604" rIns="117208" bIns="58604">
            <a:prstTxWarp prst="textPlain">
              <a:avLst/>
            </a:prstTxWarp>
            <a:normAutofit fontScale="47500" lnSpcReduction="20000"/>
          </a:bodyPr>
          <a:lstStyle/>
          <a:p>
            <a:r>
              <a:rPr lang="en-US" sz="4800" dirty="0">
                <a:solidFill>
                  <a:schemeClr val="bg1">
                    <a:lumMod val="65000"/>
                  </a:schemeClr>
                </a:solidFill>
              </a:rPr>
              <a:t>“</a:t>
            </a:r>
          </a:p>
        </p:txBody>
      </p:sp>
      <p:grpSp>
        <p:nvGrpSpPr>
          <p:cNvPr id="44" name="组合 43"/>
          <p:cNvGrpSpPr/>
          <p:nvPr/>
        </p:nvGrpSpPr>
        <p:grpSpPr>
          <a:xfrm>
            <a:off x="2081857" y="1838773"/>
            <a:ext cx="8860601" cy="962022"/>
            <a:chOff x="874712" y="3325188"/>
            <a:chExt cx="8860601" cy="962022"/>
          </a:xfrm>
        </p:grpSpPr>
        <p:sp>
          <p:nvSpPr>
            <p:cNvPr id="45" name="矩形 44">
              <a:extLst>
                <a:ext uri="{FF2B5EF4-FFF2-40B4-BE49-F238E27FC236}">
                  <a16:creationId xmlns="" xmlns:a16="http://schemas.microsoft.com/office/drawing/2014/main" id="{E3EB1709-6D20-4440-8800-976CC5E9712E}"/>
                </a:ext>
              </a:extLst>
            </p:cNvPr>
            <p:cNvSpPr/>
            <p:nvPr/>
          </p:nvSpPr>
          <p:spPr>
            <a:xfrm>
              <a:off x="874712" y="3677812"/>
              <a:ext cx="8860601"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a:t>
              </a:r>
              <a:r>
                <a:rPr lang="zh-CN" altLang="en-US" sz="1400" dirty="0" smtClean="0">
                  <a:solidFill>
                    <a:schemeClr val="tx1">
                      <a:lumMod val="65000"/>
                      <a:lumOff val="35000"/>
                    </a:schemeClr>
                  </a:solidFill>
                </a:rPr>
                <a:t>中用户可以在投影仪或者计算机上进行演示也可以将演示文稿打印出来制作成胶片以便应用到更广泛的领域中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CBCE2F27-1948-4AAF-B7D2-B7B4F23C2784}"/>
                </a:ext>
              </a:extLst>
            </p:cNvPr>
            <p:cNvSpPr/>
            <p:nvPr/>
          </p:nvSpPr>
          <p:spPr>
            <a:xfrm>
              <a:off x="874713" y="3325188"/>
              <a:ext cx="2241974" cy="39421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推广方案</a:t>
              </a:r>
              <a:endParaRPr lang="zh-CN" altLang="en-US" b="1" dirty="0">
                <a:solidFill>
                  <a:schemeClr val="tx1">
                    <a:lumMod val="65000"/>
                    <a:lumOff val="35000"/>
                  </a:schemeClr>
                </a:solidFill>
              </a:endParaRPr>
            </a:p>
          </p:txBody>
        </p:sp>
      </p:grpSp>
      <p:grpSp>
        <p:nvGrpSpPr>
          <p:cNvPr id="51" name="组合 50"/>
          <p:cNvGrpSpPr/>
          <p:nvPr/>
        </p:nvGrpSpPr>
        <p:grpSpPr>
          <a:xfrm>
            <a:off x="1012651" y="3338997"/>
            <a:ext cx="10279237" cy="2160240"/>
            <a:chOff x="1012651" y="3338997"/>
            <a:chExt cx="10279237" cy="2160240"/>
          </a:xfrm>
        </p:grpSpPr>
        <p:sp>
          <p:nvSpPr>
            <p:cNvPr id="4" name="任意多边形: 形状 9">
              <a:extLst>
                <a:ext uri="{FF2B5EF4-FFF2-40B4-BE49-F238E27FC236}">
                  <a16:creationId xmlns="" xmlns:a16="http://schemas.microsoft.com/office/drawing/2014/main" id="{222585F1-53C3-4142-B55F-69118B6B4952}"/>
                </a:ext>
              </a:extLst>
            </p:cNvPr>
            <p:cNvSpPr/>
            <p:nvPr/>
          </p:nvSpPr>
          <p:spPr>
            <a:xfrm>
              <a:off x="5859506" y="3726141"/>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 name="任意多边形: 形状 8">
              <a:extLst>
                <a:ext uri="{FF2B5EF4-FFF2-40B4-BE49-F238E27FC236}">
                  <a16:creationId xmlns="" xmlns:a16="http://schemas.microsoft.com/office/drawing/2014/main" id="{278DA3A4-D869-4B60-AF32-1658FB98AB0F}"/>
                </a:ext>
              </a:extLst>
            </p:cNvPr>
            <p:cNvSpPr/>
            <p:nvPr/>
          </p:nvSpPr>
          <p:spPr>
            <a:xfrm>
              <a:off x="4059306" y="3338997"/>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tx1">
                    <a:lumMod val="65000"/>
                    <a:lumOff val="35000"/>
                  </a:schemeClr>
                </a:solidFill>
              </a:endParaRPr>
            </a:p>
          </p:txBody>
        </p:sp>
        <p:sp>
          <p:nvSpPr>
            <p:cNvPr id="6" name="任意多边形: 形状 7">
              <a:extLst>
                <a:ext uri="{FF2B5EF4-FFF2-40B4-BE49-F238E27FC236}">
                  <a16:creationId xmlns="" xmlns:a16="http://schemas.microsoft.com/office/drawing/2014/main" id="{82C90B55-36AE-4255-886B-95F12646DFD9}"/>
                </a:ext>
              </a:extLst>
            </p:cNvPr>
            <p:cNvSpPr/>
            <p:nvPr/>
          </p:nvSpPr>
          <p:spPr>
            <a:xfrm>
              <a:off x="6255550" y="3338997"/>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tx1">
                    <a:lumMod val="65000"/>
                    <a:lumOff val="35000"/>
                  </a:schemeClr>
                </a:solidFill>
              </a:endParaRPr>
            </a:p>
          </p:txBody>
        </p:sp>
        <p:cxnSp>
          <p:nvCxnSpPr>
            <p:cNvPr id="10" name="直接连接符 9">
              <a:extLst>
                <a:ext uri="{FF2B5EF4-FFF2-40B4-BE49-F238E27FC236}">
                  <a16:creationId xmlns="" xmlns:a16="http://schemas.microsoft.com/office/drawing/2014/main" id="{63F987EE-542B-4DA4-8EF3-B85F3FA2228F}"/>
                </a:ext>
              </a:extLst>
            </p:cNvPr>
            <p:cNvCxnSpPr/>
            <p:nvPr/>
          </p:nvCxnSpPr>
          <p:spPr>
            <a:xfrm flipH="1">
              <a:off x="12470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0" name="椭圆 19">
              <a:extLst>
                <a:ext uri="{FF2B5EF4-FFF2-40B4-BE49-F238E27FC236}">
                  <a16:creationId xmlns="" xmlns:a16="http://schemas.microsoft.com/office/drawing/2014/main" id="{B814F15A-5C15-49D8-A990-08DBB151BF87}"/>
                </a:ext>
              </a:extLst>
            </p:cNvPr>
            <p:cNvSpPr/>
            <p:nvPr/>
          </p:nvSpPr>
          <p:spPr>
            <a:xfrm>
              <a:off x="3698967" y="4090300"/>
              <a:ext cx="657634" cy="657634"/>
            </a:xfrm>
            <a:prstGeom prst="ellipse">
              <a:avLst/>
            </a:prstGeom>
            <a:solidFill>
              <a:schemeClr val="bg1"/>
            </a:solidFill>
            <a:ln w="9525"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lumMod val="65000"/>
                      <a:lumOff val="35000"/>
                    </a:schemeClr>
                  </a:solidFill>
                </a:rPr>
                <a:t>01</a:t>
              </a:r>
              <a:endParaRPr dirty="0">
                <a:solidFill>
                  <a:schemeClr val="tx1">
                    <a:lumMod val="65000"/>
                    <a:lumOff val="35000"/>
                  </a:schemeClr>
                </a:solidFill>
              </a:endParaRPr>
            </a:p>
          </p:txBody>
        </p:sp>
        <p:sp>
          <p:nvSpPr>
            <p:cNvPr id="18" name="椭圆 17">
              <a:extLst>
                <a:ext uri="{FF2B5EF4-FFF2-40B4-BE49-F238E27FC236}">
                  <a16:creationId xmlns="" xmlns:a16="http://schemas.microsoft.com/office/drawing/2014/main" id="{90F4919B-7740-48D4-877D-C43A1279C942}"/>
                </a:ext>
              </a:extLst>
            </p:cNvPr>
            <p:cNvSpPr/>
            <p:nvPr/>
          </p:nvSpPr>
          <p:spPr>
            <a:xfrm>
              <a:off x="7819690" y="4090300"/>
              <a:ext cx="657634" cy="657634"/>
            </a:xfrm>
            <a:prstGeom prst="ellipse">
              <a:avLst/>
            </a:prstGeom>
            <a:solidFill>
              <a:schemeClr val="bg1"/>
            </a:solidFill>
            <a:ln w="9525"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lumMod val="65000"/>
                      <a:lumOff val="35000"/>
                    </a:schemeClr>
                  </a:solidFill>
                </a:rPr>
                <a:t>02</a:t>
              </a:r>
              <a:endParaRPr dirty="0">
                <a:solidFill>
                  <a:schemeClr val="tx1">
                    <a:lumMod val="65000"/>
                    <a:lumOff val="35000"/>
                  </a:schemeClr>
                </a:solidFill>
              </a:endParaRPr>
            </a:p>
          </p:txBody>
        </p:sp>
        <p:cxnSp>
          <p:nvCxnSpPr>
            <p:cNvPr id="28" name="直接连接符 27">
              <a:extLst>
                <a:ext uri="{FF2B5EF4-FFF2-40B4-BE49-F238E27FC236}">
                  <a16:creationId xmlns="" xmlns:a16="http://schemas.microsoft.com/office/drawing/2014/main" id="{63F987EE-542B-4DA4-8EF3-B85F3FA2228F}"/>
                </a:ext>
              </a:extLst>
            </p:cNvPr>
            <p:cNvCxnSpPr/>
            <p:nvPr/>
          </p:nvCxnSpPr>
          <p:spPr>
            <a:xfrm flipH="1">
              <a:off x="85622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8642125" y="3695391"/>
              <a:ext cx="2649763" cy="1284054"/>
              <a:chOff x="874712" y="3261688"/>
              <a:chExt cx="2649763" cy="1284054"/>
            </a:xfrm>
          </p:grpSpPr>
          <p:sp>
            <p:nvSpPr>
              <p:cNvPr id="36" name="矩形 35">
                <a:extLst>
                  <a:ext uri="{FF2B5EF4-FFF2-40B4-BE49-F238E27FC236}">
                    <a16:creationId xmlns="" xmlns:a16="http://schemas.microsoft.com/office/drawing/2014/main"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a:t>
                </a:r>
                <a:r>
                  <a:rPr lang="zh-CN" altLang="en-US" sz="1400" dirty="0" smtClean="0">
                    <a:solidFill>
                      <a:schemeClr val="tx1">
                        <a:lumMod val="65000"/>
                        <a:lumOff val="35000"/>
                      </a:schemeClr>
                    </a:solidFill>
                  </a:rPr>
                  <a:t>应用</a:t>
                </a:r>
                <a:endParaRPr lang="zh-CN" altLang="en-US" sz="1400" dirty="0">
                  <a:solidFill>
                    <a:schemeClr val="tx1">
                      <a:lumMod val="65000"/>
                      <a:lumOff val="35000"/>
                    </a:schemeClr>
                  </a:solidFill>
                </a:endParaRPr>
              </a:p>
            </p:txBody>
          </p:sp>
          <p:sp>
            <p:nvSpPr>
              <p:cNvPr id="37" name="矩形 36">
                <a:extLst>
                  <a:ext uri="{FF2B5EF4-FFF2-40B4-BE49-F238E27FC236}">
                    <a16:creationId xmlns="" xmlns:a16="http://schemas.microsoft.com/office/drawing/2014/main" id="{CBCE2F27-1948-4AAF-B7D2-B7B4F23C2784}"/>
                  </a:ext>
                </a:extLst>
              </p:cNvPr>
              <p:cNvSpPr/>
              <p:nvPr/>
            </p:nvSpPr>
            <p:spPr>
              <a:xfrm>
                <a:off x="874713" y="32616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方案二</a:t>
                </a:r>
                <a:endParaRPr lang="zh-CN" altLang="en-US" b="1" dirty="0">
                  <a:solidFill>
                    <a:schemeClr val="tx1">
                      <a:lumMod val="65000"/>
                      <a:lumOff val="35000"/>
                    </a:schemeClr>
                  </a:solidFill>
                </a:endParaRPr>
              </a:p>
            </p:txBody>
          </p:sp>
        </p:grpSp>
        <p:grpSp>
          <p:nvGrpSpPr>
            <p:cNvPr id="38" name="组合 37"/>
            <p:cNvGrpSpPr/>
            <p:nvPr/>
          </p:nvGrpSpPr>
          <p:grpSpPr>
            <a:xfrm>
              <a:off x="1012651" y="3695391"/>
              <a:ext cx="2649763" cy="1284054"/>
              <a:chOff x="874712" y="3261688"/>
              <a:chExt cx="2649763" cy="1284054"/>
            </a:xfrm>
          </p:grpSpPr>
          <p:sp>
            <p:nvSpPr>
              <p:cNvPr id="39" name="矩形 38">
                <a:extLst>
                  <a:ext uri="{FF2B5EF4-FFF2-40B4-BE49-F238E27FC236}">
                    <a16:creationId xmlns="" xmlns:a16="http://schemas.microsoft.com/office/drawing/2014/main"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a:t>
                </a:r>
                <a:r>
                  <a:rPr lang="zh-CN" altLang="en-US" sz="1400" dirty="0" smtClean="0">
                    <a:solidFill>
                      <a:schemeClr val="tx1">
                        <a:lumMod val="65000"/>
                        <a:lumOff val="35000"/>
                      </a:schemeClr>
                    </a:solidFill>
                  </a:rPr>
                  <a:t>应用</a:t>
                </a:r>
                <a:endParaRPr lang="zh-CN" altLang="en-US" sz="1400" dirty="0">
                  <a:solidFill>
                    <a:schemeClr val="tx1">
                      <a:lumMod val="65000"/>
                      <a:lumOff val="35000"/>
                    </a:schemeClr>
                  </a:solidFill>
                </a:endParaRPr>
              </a:p>
            </p:txBody>
          </p:sp>
          <p:sp>
            <p:nvSpPr>
              <p:cNvPr id="40" name="矩形 39">
                <a:extLst>
                  <a:ext uri="{FF2B5EF4-FFF2-40B4-BE49-F238E27FC236}">
                    <a16:creationId xmlns="" xmlns:a16="http://schemas.microsoft.com/office/drawing/2014/main" id="{CBCE2F27-1948-4AAF-B7D2-B7B4F23C2784}"/>
                  </a:ext>
                </a:extLst>
              </p:cNvPr>
              <p:cNvSpPr/>
              <p:nvPr/>
            </p:nvSpPr>
            <p:spPr>
              <a:xfrm>
                <a:off x="1282501" y="3261688"/>
                <a:ext cx="2241974"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方案一</a:t>
                </a:r>
                <a:endParaRPr lang="zh-CN" altLang="en-US" b="1" dirty="0">
                  <a:solidFill>
                    <a:schemeClr val="tx1">
                      <a:lumMod val="65000"/>
                      <a:lumOff val="35000"/>
                    </a:schemeClr>
                  </a:solidFill>
                </a:endParaRPr>
              </a:p>
            </p:txBody>
          </p:sp>
        </p:grpSp>
        <p:sp>
          <p:nvSpPr>
            <p:cNvPr id="49" name="椭圆 46"/>
            <p:cNvSpPr/>
            <p:nvPr/>
          </p:nvSpPr>
          <p:spPr>
            <a:xfrm>
              <a:off x="4726779" y="4060829"/>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0" name="椭圆 47"/>
            <p:cNvSpPr/>
            <p:nvPr/>
          </p:nvSpPr>
          <p:spPr>
            <a:xfrm>
              <a:off x="6848314" y="4060829"/>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22" name="组合 21"/>
          <p:cNvGrpSpPr/>
          <p:nvPr/>
        </p:nvGrpSpPr>
        <p:grpSpPr>
          <a:xfrm>
            <a:off x="985519" y="399144"/>
            <a:ext cx="6558644" cy="763582"/>
            <a:chOff x="874713" y="281210"/>
            <a:chExt cx="6558644" cy="763582"/>
          </a:xfrm>
        </p:grpSpPr>
        <p:sp>
          <p:nvSpPr>
            <p:cNvPr id="23" name="文本框 22"/>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产品与运营</a:t>
              </a:r>
            </a:p>
          </p:txBody>
        </p:sp>
        <p:sp>
          <p:nvSpPr>
            <p:cNvPr id="24" name="文本框 23"/>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25819275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1+#ppt_w/2"/>
                                          </p:val>
                                        </p:tav>
                                        <p:tav tm="100000">
                                          <p:val>
                                            <p:strVal val="#ppt_x"/>
                                          </p:val>
                                        </p:tav>
                                      </p:tavLst>
                                    </p:anim>
                                    <p:anim calcmode="lin" valueType="num">
                                      <p:cBhvr additive="base">
                                        <p:cTn id="14" dur="500" fill="hold"/>
                                        <p:tgtEl>
                                          <p:spTgt spid="4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占位符 34"/>
          <p:cNvPicPr>
            <a:picLocks noGrp="1" noChangeAspect="1"/>
          </p:cNvPicPr>
          <p:nvPr>
            <p:ph type="pic" sz="quarter" idx="4294967295"/>
          </p:nvPr>
        </p:nvPicPr>
        <p:blipFill>
          <a:blip r:embed="rId3" cstate="screen">
            <a:extLst>
              <a:ext uri="{28A0092B-C50C-407E-A947-70E740481C1C}">
                <a14:useLocalDpi xmlns:a14="http://schemas.microsoft.com/office/drawing/2010/main"/>
              </a:ext>
            </a:extLst>
          </a:blip>
          <a:srcRect/>
          <a:stretch>
            <a:fillRect/>
          </a:stretch>
        </p:blipFill>
        <p:spPr>
          <a:xfrm>
            <a:off x="1054818" y="2075544"/>
            <a:ext cx="3034838" cy="2088470"/>
          </a:xfrm>
          <a:prstGeom prst="rect">
            <a:avLst/>
          </a:prstGeom>
        </p:spPr>
      </p:pic>
      <p:pic>
        <p:nvPicPr>
          <p:cNvPr id="37" name="图片占位符 36"/>
          <p:cNvPicPr>
            <a:picLocks noGrp="1" noChangeAspect="1"/>
          </p:cNvPicPr>
          <p:nvPr>
            <p:ph type="pic" sz="quarter" idx="4294967295"/>
          </p:nvPr>
        </p:nvPicPr>
        <p:blipFill>
          <a:blip r:embed="rId4" cstate="screen">
            <a:extLst>
              <a:ext uri="{28A0092B-C50C-407E-A947-70E740481C1C}">
                <a14:useLocalDpi xmlns:a14="http://schemas.microsoft.com/office/drawing/2010/main"/>
              </a:ext>
            </a:extLst>
          </a:blip>
          <a:srcRect/>
          <a:stretch>
            <a:fillRect/>
          </a:stretch>
        </p:blipFill>
        <p:spPr>
          <a:xfrm>
            <a:off x="4505641" y="2075544"/>
            <a:ext cx="3069600" cy="2088470"/>
          </a:xfrm>
          <a:prstGeom prst="rect">
            <a:avLst/>
          </a:prstGeom>
        </p:spPr>
      </p:pic>
      <p:pic>
        <p:nvPicPr>
          <p:cNvPr id="39" name="图片占位符 38"/>
          <p:cNvPicPr>
            <a:picLocks noGrp="1" noChangeAspect="1"/>
          </p:cNvPicPr>
          <p:nvPr>
            <p:ph type="pic" sz="quarter" idx="4294967295"/>
          </p:nvPr>
        </p:nvPicPr>
        <p:blipFill>
          <a:blip r:embed="rId5" cstate="screen">
            <a:extLst>
              <a:ext uri="{28A0092B-C50C-407E-A947-70E740481C1C}">
                <a14:useLocalDpi xmlns:a14="http://schemas.microsoft.com/office/drawing/2010/main"/>
              </a:ext>
            </a:extLst>
          </a:blip>
          <a:srcRect/>
          <a:stretch>
            <a:fillRect/>
          </a:stretch>
        </p:blipFill>
        <p:spPr>
          <a:xfrm>
            <a:off x="7966841" y="2075544"/>
            <a:ext cx="3034836" cy="2088470"/>
          </a:xfrm>
          <a:prstGeom prst="rect">
            <a:avLst/>
          </a:prstGeom>
        </p:spPr>
      </p:pic>
      <p:sp>
        <p:nvSpPr>
          <p:cNvPr id="7" name="等腰三角形 6"/>
          <p:cNvSpPr/>
          <p:nvPr/>
        </p:nvSpPr>
        <p:spPr>
          <a:xfrm rot="5400000">
            <a:off x="1055688"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 name="等腰三角形 7"/>
          <p:cNvSpPr/>
          <p:nvPr/>
        </p:nvSpPr>
        <p:spPr>
          <a:xfrm rot="5400000">
            <a:off x="4512624"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9" name="等腰三角形 8"/>
          <p:cNvSpPr/>
          <p:nvPr/>
        </p:nvSpPr>
        <p:spPr>
          <a:xfrm rot="5400000">
            <a:off x="7969560"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0" name="文本框 9"/>
          <p:cNvSpPr txBox="1"/>
          <p:nvPr/>
        </p:nvSpPr>
        <p:spPr>
          <a:xfrm>
            <a:off x="1106460" y="2121263"/>
            <a:ext cx="312906" cy="369332"/>
          </a:xfrm>
          <a:prstGeom prst="rect">
            <a:avLst/>
          </a:prstGeom>
          <a:noFill/>
        </p:spPr>
        <p:txBody>
          <a:bodyPr wrap="none" rtlCol="0">
            <a:spAutoFit/>
          </a:bodyPr>
          <a:lstStyle/>
          <a:p>
            <a:r>
              <a:rPr lang="en-US" altLang="zh-CN" dirty="0">
                <a:solidFill>
                  <a:schemeClr val="bg1"/>
                </a:solidFill>
              </a:rPr>
              <a:t>1</a:t>
            </a:r>
            <a:endParaRPr lang="zh-CN" altLang="en-US" dirty="0">
              <a:solidFill>
                <a:schemeClr val="bg1"/>
              </a:solidFill>
            </a:endParaRPr>
          </a:p>
        </p:txBody>
      </p:sp>
      <p:sp>
        <p:nvSpPr>
          <p:cNvPr id="11" name="文本框 10"/>
          <p:cNvSpPr txBox="1"/>
          <p:nvPr/>
        </p:nvSpPr>
        <p:spPr>
          <a:xfrm>
            <a:off x="4558344" y="2121263"/>
            <a:ext cx="312906" cy="369332"/>
          </a:xfrm>
          <a:prstGeom prst="rect">
            <a:avLst/>
          </a:prstGeom>
          <a:noFill/>
        </p:spPr>
        <p:txBody>
          <a:bodyPr wrap="none" rtlCol="0">
            <a:spAutoFit/>
          </a:bodyPr>
          <a:lstStyle/>
          <a:p>
            <a:r>
              <a:rPr lang="en-US" altLang="zh-CN" dirty="0">
                <a:solidFill>
                  <a:schemeClr val="bg1"/>
                </a:solidFill>
              </a:rPr>
              <a:t>2</a:t>
            </a:r>
            <a:endParaRPr lang="zh-CN" altLang="en-US" dirty="0">
              <a:solidFill>
                <a:schemeClr val="bg1"/>
              </a:solidFill>
            </a:endParaRPr>
          </a:p>
        </p:txBody>
      </p:sp>
      <p:sp>
        <p:nvSpPr>
          <p:cNvPr id="12" name="文本框 11"/>
          <p:cNvSpPr txBox="1"/>
          <p:nvPr/>
        </p:nvSpPr>
        <p:spPr>
          <a:xfrm>
            <a:off x="8025468" y="2121263"/>
            <a:ext cx="312906" cy="369332"/>
          </a:xfrm>
          <a:prstGeom prst="rect">
            <a:avLst/>
          </a:prstGeom>
          <a:noFill/>
        </p:spPr>
        <p:txBody>
          <a:bodyPr wrap="none" rtlCol="0">
            <a:spAutoFit/>
          </a:bodyPr>
          <a:lstStyle/>
          <a:p>
            <a:r>
              <a:rPr lang="en-US" altLang="zh-CN" dirty="0">
                <a:solidFill>
                  <a:schemeClr val="bg1"/>
                </a:solidFill>
              </a:rPr>
              <a:t>3</a:t>
            </a:r>
            <a:endParaRPr lang="zh-CN" altLang="en-US" dirty="0">
              <a:solidFill>
                <a:schemeClr val="bg1"/>
              </a:solidFill>
            </a:endParaRPr>
          </a:p>
        </p:txBody>
      </p:sp>
      <p:sp>
        <p:nvSpPr>
          <p:cNvPr id="13" name="矩形 12"/>
          <p:cNvSpPr/>
          <p:nvPr/>
        </p:nvSpPr>
        <p:spPr>
          <a:xfrm>
            <a:off x="2613664"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14" name="组合 13"/>
          <p:cNvGrpSpPr/>
          <p:nvPr/>
        </p:nvGrpSpPr>
        <p:grpSpPr>
          <a:xfrm>
            <a:off x="966788" y="4375433"/>
            <a:ext cx="3255653" cy="1514750"/>
            <a:chOff x="1217272" y="3613089"/>
            <a:chExt cx="3255653" cy="1514750"/>
          </a:xfrm>
        </p:grpSpPr>
        <p:sp>
          <p:nvSpPr>
            <p:cNvPr id="15" name="矩形 14"/>
            <p:cNvSpPr/>
            <p:nvPr/>
          </p:nvSpPr>
          <p:spPr>
            <a:xfrm>
              <a:off x="1217272" y="4050621"/>
              <a:ext cx="3255653" cy="1077218"/>
            </a:xfrm>
            <a:prstGeom prst="rect">
              <a:avLst/>
            </a:prstGeom>
          </p:spPr>
          <p:txBody>
            <a:bodyPr wrap="square">
              <a:spAutoFit/>
            </a:bodyPr>
            <a:lstStyle/>
            <a:p>
              <a:r>
                <a:rPr lang="en-US" altLang="zh-CN" sz="1600" dirty="0">
                  <a:solidFill>
                    <a:schemeClr val="tx1">
                      <a:lumMod val="65000"/>
                      <a:lumOff val="35000"/>
                    </a:schemeClr>
                  </a:solidFill>
                </a:rPr>
                <a:t>The user can demonstrate on a projector or computer, or print the presentation and make it into a film to be used</a:t>
              </a:r>
            </a:p>
          </p:txBody>
        </p:sp>
        <p:sp>
          <p:nvSpPr>
            <p:cNvPr id="16" name="文本框 15"/>
            <p:cNvSpPr txBox="1"/>
            <p:nvPr/>
          </p:nvSpPr>
          <p:spPr>
            <a:xfrm>
              <a:off x="1217273" y="3613089"/>
              <a:ext cx="1415772" cy="461665"/>
            </a:xfrm>
            <a:prstGeom prst="rect">
              <a:avLst/>
            </a:prstGeom>
            <a:noFill/>
          </p:spPr>
          <p:txBody>
            <a:bodyPr wrap="none" rtlCol="0">
              <a:spAutoFit/>
            </a:bodyPr>
            <a:lstStyle/>
            <a:p>
              <a:r>
                <a:rPr lang="zh-CN" altLang="en-US" sz="2400" b="1" dirty="0" smtClean="0">
                  <a:solidFill>
                    <a:schemeClr val="tx1">
                      <a:lumMod val="65000"/>
                      <a:lumOff val="35000"/>
                    </a:schemeClr>
                  </a:solidFill>
                  <a:latin typeface="+mj-ea"/>
                  <a:ea typeface="+mj-ea"/>
                </a:rPr>
                <a:t>销售模式</a:t>
              </a:r>
              <a:endParaRPr lang="zh-CN" altLang="en-US" sz="2400" b="1" dirty="0">
                <a:solidFill>
                  <a:schemeClr val="tx1">
                    <a:lumMod val="65000"/>
                    <a:lumOff val="35000"/>
                  </a:schemeClr>
                </a:solidFill>
                <a:latin typeface="+mj-ea"/>
                <a:ea typeface="+mj-ea"/>
              </a:endParaRPr>
            </a:p>
          </p:txBody>
        </p:sp>
      </p:grpSp>
      <p:grpSp>
        <p:nvGrpSpPr>
          <p:cNvPr id="20" name="组合 19"/>
          <p:cNvGrpSpPr/>
          <p:nvPr/>
        </p:nvGrpSpPr>
        <p:grpSpPr>
          <a:xfrm>
            <a:off x="4423724" y="4375433"/>
            <a:ext cx="3255653" cy="1514750"/>
            <a:chOff x="1217272" y="3613089"/>
            <a:chExt cx="3255653" cy="1514750"/>
          </a:xfrm>
        </p:grpSpPr>
        <p:sp>
          <p:nvSpPr>
            <p:cNvPr id="21" name="矩形 20"/>
            <p:cNvSpPr/>
            <p:nvPr/>
          </p:nvSpPr>
          <p:spPr>
            <a:xfrm>
              <a:off x="1217272" y="4050621"/>
              <a:ext cx="3255653" cy="1077218"/>
            </a:xfrm>
            <a:prstGeom prst="rect">
              <a:avLst/>
            </a:prstGeom>
          </p:spPr>
          <p:txBody>
            <a:bodyPr wrap="square">
              <a:spAutoFit/>
            </a:bodyPr>
            <a:lstStyle/>
            <a:p>
              <a:r>
                <a:rPr lang="en-US" altLang="zh-CN" sz="1600" dirty="0">
                  <a:solidFill>
                    <a:schemeClr val="tx1">
                      <a:lumMod val="65000"/>
                      <a:lumOff val="35000"/>
                    </a:schemeClr>
                  </a:solidFill>
                </a:rPr>
                <a:t>The user can demonstrate on a projector or computer, or print the presentation and make it into a film to be used</a:t>
              </a:r>
            </a:p>
          </p:txBody>
        </p:sp>
        <p:sp>
          <p:nvSpPr>
            <p:cNvPr id="22" name="文本框 21"/>
            <p:cNvSpPr txBox="1"/>
            <p:nvPr/>
          </p:nvSpPr>
          <p:spPr>
            <a:xfrm>
              <a:off x="1217273" y="3613089"/>
              <a:ext cx="1415772" cy="461665"/>
            </a:xfrm>
            <a:prstGeom prst="rect">
              <a:avLst/>
            </a:prstGeom>
            <a:noFill/>
          </p:spPr>
          <p:txBody>
            <a:bodyPr wrap="none" rtlCol="0">
              <a:spAutoFit/>
            </a:bodyPr>
            <a:lstStyle/>
            <a:p>
              <a:r>
                <a:rPr lang="zh-CN" altLang="en-US" sz="2400" b="1" dirty="0" smtClean="0">
                  <a:solidFill>
                    <a:schemeClr val="tx1">
                      <a:lumMod val="65000"/>
                      <a:lumOff val="35000"/>
                    </a:schemeClr>
                  </a:solidFill>
                  <a:latin typeface="+mj-ea"/>
                  <a:ea typeface="+mj-ea"/>
                </a:rPr>
                <a:t>销售模式</a:t>
              </a:r>
              <a:endParaRPr lang="zh-CN" altLang="en-US" sz="2400" b="1" dirty="0">
                <a:solidFill>
                  <a:schemeClr val="tx1">
                    <a:lumMod val="65000"/>
                    <a:lumOff val="35000"/>
                  </a:schemeClr>
                </a:solidFill>
                <a:latin typeface="+mj-ea"/>
                <a:ea typeface="+mj-ea"/>
              </a:endParaRPr>
            </a:p>
          </p:txBody>
        </p:sp>
      </p:grpSp>
      <p:grpSp>
        <p:nvGrpSpPr>
          <p:cNvPr id="23" name="组合 22"/>
          <p:cNvGrpSpPr/>
          <p:nvPr/>
        </p:nvGrpSpPr>
        <p:grpSpPr>
          <a:xfrm>
            <a:off x="7880660" y="4375433"/>
            <a:ext cx="3255653" cy="1514750"/>
            <a:chOff x="1217272" y="3613089"/>
            <a:chExt cx="3255653" cy="1514750"/>
          </a:xfrm>
        </p:grpSpPr>
        <p:sp>
          <p:nvSpPr>
            <p:cNvPr id="24" name="矩形 23"/>
            <p:cNvSpPr/>
            <p:nvPr/>
          </p:nvSpPr>
          <p:spPr>
            <a:xfrm>
              <a:off x="1217272" y="4050621"/>
              <a:ext cx="3255653" cy="1077218"/>
            </a:xfrm>
            <a:prstGeom prst="rect">
              <a:avLst/>
            </a:prstGeom>
          </p:spPr>
          <p:txBody>
            <a:bodyPr wrap="square">
              <a:spAutoFit/>
            </a:bodyPr>
            <a:lstStyle/>
            <a:p>
              <a:r>
                <a:rPr lang="en-US" altLang="zh-CN" sz="1600" dirty="0">
                  <a:solidFill>
                    <a:schemeClr val="tx1">
                      <a:lumMod val="65000"/>
                      <a:lumOff val="35000"/>
                    </a:schemeClr>
                  </a:solidFill>
                </a:rPr>
                <a:t>The user can demonstrate on a projector or computer, or print the presentation and make it into a film to be used</a:t>
              </a:r>
            </a:p>
          </p:txBody>
        </p:sp>
        <p:sp>
          <p:nvSpPr>
            <p:cNvPr id="25" name="文本框 24"/>
            <p:cNvSpPr txBox="1"/>
            <p:nvPr/>
          </p:nvSpPr>
          <p:spPr>
            <a:xfrm>
              <a:off x="1217273" y="3613089"/>
              <a:ext cx="1415772" cy="461665"/>
            </a:xfrm>
            <a:prstGeom prst="rect">
              <a:avLst/>
            </a:prstGeom>
            <a:noFill/>
          </p:spPr>
          <p:txBody>
            <a:bodyPr wrap="none" rtlCol="0">
              <a:spAutoFit/>
            </a:bodyPr>
            <a:lstStyle/>
            <a:p>
              <a:r>
                <a:rPr lang="zh-CN" altLang="en-US" sz="2400" b="1" dirty="0" smtClean="0">
                  <a:solidFill>
                    <a:schemeClr val="tx1">
                      <a:lumMod val="65000"/>
                      <a:lumOff val="35000"/>
                    </a:schemeClr>
                  </a:solidFill>
                  <a:latin typeface="+mj-ea"/>
                  <a:ea typeface="+mj-ea"/>
                </a:rPr>
                <a:t>销售模式</a:t>
              </a:r>
              <a:endParaRPr lang="zh-CN" altLang="en-US" sz="2400" b="1" dirty="0">
                <a:solidFill>
                  <a:schemeClr val="tx1">
                    <a:lumMod val="65000"/>
                    <a:lumOff val="35000"/>
                  </a:schemeClr>
                </a:solidFill>
                <a:latin typeface="+mj-ea"/>
                <a:ea typeface="+mj-ea"/>
              </a:endParaRPr>
            </a:p>
          </p:txBody>
        </p:sp>
      </p:grpSp>
      <p:sp>
        <p:nvSpPr>
          <p:cNvPr id="26" name="矩形 25"/>
          <p:cNvSpPr/>
          <p:nvPr/>
        </p:nvSpPr>
        <p:spPr>
          <a:xfrm>
            <a:off x="6096000"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矩形 26"/>
          <p:cNvSpPr/>
          <p:nvPr/>
        </p:nvSpPr>
        <p:spPr>
          <a:xfrm>
            <a:off x="9508486"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8" name="文本框 27"/>
          <p:cNvSpPr txBox="1"/>
          <p:nvPr/>
        </p:nvSpPr>
        <p:spPr>
          <a:xfrm>
            <a:off x="2728368" y="3844282"/>
            <a:ext cx="1261884" cy="307777"/>
          </a:xfrm>
          <a:prstGeom prst="rect">
            <a:avLst/>
          </a:prstGeom>
          <a:noFill/>
        </p:spPr>
        <p:txBody>
          <a:bodyPr wrap="none" rtlCol="0">
            <a:spAutoFit/>
          </a:bodyPr>
          <a:lstStyle/>
          <a:p>
            <a:pPr algn="ctr"/>
            <a:r>
              <a:rPr lang="zh-CN" altLang="en-US" sz="1400" dirty="0">
                <a:solidFill>
                  <a:schemeClr val="bg1"/>
                </a:solidFill>
                <a:latin typeface="+mj-ea"/>
                <a:ea typeface="+mj-ea"/>
              </a:rPr>
              <a:t>标题文字添加</a:t>
            </a:r>
          </a:p>
        </p:txBody>
      </p:sp>
      <p:sp>
        <p:nvSpPr>
          <p:cNvPr id="29" name="文本框 28"/>
          <p:cNvSpPr txBox="1"/>
          <p:nvPr/>
        </p:nvSpPr>
        <p:spPr>
          <a:xfrm>
            <a:off x="6204678" y="3844282"/>
            <a:ext cx="1261884" cy="307777"/>
          </a:xfrm>
          <a:prstGeom prst="rect">
            <a:avLst/>
          </a:prstGeom>
          <a:noFill/>
        </p:spPr>
        <p:txBody>
          <a:bodyPr wrap="none" rtlCol="0">
            <a:spAutoFit/>
          </a:bodyPr>
          <a:lstStyle/>
          <a:p>
            <a:pPr algn="ctr"/>
            <a:r>
              <a:rPr lang="zh-CN" altLang="en-US" sz="1400" dirty="0">
                <a:solidFill>
                  <a:schemeClr val="bg1"/>
                </a:solidFill>
                <a:latin typeface="+mj-ea"/>
                <a:ea typeface="+mj-ea"/>
              </a:rPr>
              <a:t>标题文字添加</a:t>
            </a:r>
          </a:p>
        </p:txBody>
      </p:sp>
      <p:sp>
        <p:nvSpPr>
          <p:cNvPr id="30" name="文本框 29"/>
          <p:cNvSpPr txBox="1"/>
          <p:nvPr/>
        </p:nvSpPr>
        <p:spPr>
          <a:xfrm>
            <a:off x="9619259" y="3844282"/>
            <a:ext cx="1261884" cy="307777"/>
          </a:xfrm>
          <a:prstGeom prst="rect">
            <a:avLst/>
          </a:prstGeom>
          <a:noFill/>
        </p:spPr>
        <p:txBody>
          <a:bodyPr wrap="none" rtlCol="0">
            <a:spAutoFit/>
          </a:bodyPr>
          <a:lstStyle/>
          <a:p>
            <a:pPr algn="ctr"/>
            <a:r>
              <a:rPr lang="zh-CN" altLang="en-US" sz="1400" dirty="0">
                <a:solidFill>
                  <a:schemeClr val="bg1"/>
                </a:solidFill>
                <a:latin typeface="+mj-ea"/>
                <a:ea typeface="+mj-ea"/>
              </a:rPr>
              <a:t>标题文字添加</a:t>
            </a:r>
          </a:p>
        </p:txBody>
      </p:sp>
      <p:grpSp>
        <p:nvGrpSpPr>
          <p:cNvPr id="31" name="组合 30"/>
          <p:cNvGrpSpPr/>
          <p:nvPr/>
        </p:nvGrpSpPr>
        <p:grpSpPr>
          <a:xfrm>
            <a:off x="985519" y="399144"/>
            <a:ext cx="6558644" cy="763582"/>
            <a:chOff x="874713" y="281210"/>
            <a:chExt cx="6558644" cy="763582"/>
          </a:xfrm>
        </p:grpSpPr>
        <p:sp>
          <p:nvSpPr>
            <p:cNvPr id="32" name="文本框 31"/>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产品与运营</a:t>
              </a:r>
            </a:p>
          </p:txBody>
        </p:sp>
        <p:sp>
          <p:nvSpPr>
            <p:cNvPr id="33" name="文本框 32"/>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5437296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53" presetClass="entr" presetSubtype="16"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randombar(horizontal)">
                                      <p:cBhvr>
                                        <p:cTn id="32" dur="500"/>
                                        <p:tgtEl>
                                          <p:spTgt spid="10"/>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500"/>
                                        <p:tgtEl>
                                          <p:spTgt spid="1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500"/>
                                        <p:tgtEl>
                                          <p:spTgt spid="1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Effect transition="in" filter="fade">
                                      <p:cBhvr>
                                        <p:cTn id="64" dur="500"/>
                                        <p:tgtEl>
                                          <p:spTgt spid="2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childTnLst>
                          </p:cTn>
                        </p:par>
                        <p:par>
                          <p:cTn id="70" fill="hold">
                            <p:stCondLst>
                              <p:cond delay="1500"/>
                            </p:stCondLst>
                            <p:childTnLst>
                              <p:par>
                                <p:cTn id="71" presetID="50" presetClass="entr" presetSubtype="0" decel="10000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strVal val="#ppt_w+.3"/>
                                          </p:val>
                                        </p:tav>
                                        <p:tav tm="100000">
                                          <p:val>
                                            <p:strVal val="#ppt_w"/>
                                          </p:val>
                                        </p:tav>
                                      </p:tavLst>
                                    </p:anim>
                                    <p:anim calcmode="lin" valueType="num">
                                      <p:cBhvr>
                                        <p:cTn id="74" dur="1000" fill="hold"/>
                                        <p:tgtEl>
                                          <p:spTgt spid="14"/>
                                        </p:tgtEl>
                                        <p:attrNameLst>
                                          <p:attrName>ppt_h</p:attrName>
                                        </p:attrNameLst>
                                      </p:cBhvr>
                                      <p:tavLst>
                                        <p:tav tm="0">
                                          <p:val>
                                            <p:strVal val="#ppt_h"/>
                                          </p:val>
                                        </p:tav>
                                        <p:tav tm="100000">
                                          <p:val>
                                            <p:strVal val="#ppt_h"/>
                                          </p:val>
                                        </p:tav>
                                      </p:tavLst>
                                    </p:anim>
                                    <p:animEffect transition="in" filter="fade">
                                      <p:cBhvr>
                                        <p:cTn id="75" dur="1000"/>
                                        <p:tgtEl>
                                          <p:spTgt spid="14"/>
                                        </p:tgtEl>
                                      </p:cBhvr>
                                    </p:animEffect>
                                  </p:childTnLst>
                                </p:cTn>
                              </p:par>
                              <p:par>
                                <p:cTn id="76" presetID="50" presetClass="entr" presetSubtype="0" decel="100000" fill="hold" nodeType="withEffect">
                                  <p:stCondLst>
                                    <p:cond delay="250"/>
                                  </p:stCondLst>
                                  <p:childTnLst>
                                    <p:set>
                                      <p:cBhvr>
                                        <p:cTn id="77" dur="1" fill="hold">
                                          <p:stCondLst>
                                            <p:cond delay="0"/>
                                          </p:stCondLst>
                                        </p:cTn>
                                        <p:tgtEl>
                                          <p:spTgt spid="20"/>
                                        </p:tgtEl>
                                        <p:attrNameLst>
                                          <p:attrName>style.visibility</p:attrName>
                                        </p:attrNameLst>
                                      </p:cBhvr>
                                      <p:to>
                                        <p:strVal val="visible"/>
                                      </p:to>
                                    </p:set>
                                    <p:anim calcmode="lin" valueType="num">
                                      <p:cBhvr>
                                        <p:cTn id="78" dur="1000" fill="hold"/>
                                        <p:tgtEl>
                                          <p:spTgt spid="20"/>
                                        </p:tgtEl>
                                        <p:attrNameLst>
                                          <p:attrName>ppt_w</p:attrName>
                                        </p:attrNameLst>
                                      </p:cBhvr>
                                      <p:tavLst>
                                        <p:tav tm="0">
                                          <p:val>
                                            <p:strVal val="#ppt_w+.3"/>
                                          </p:val>
                                        </p:tav>
                                        <p:tav tm="100000">
                                          <p:val>
                                            <p:strVal val="#ppt_w"/>
                                          </p:val>
                                        </p:tav>
                                      </p:tavLst>
                                    </p:anim>
                                    <p:anim calcmode="lin" valueType="num">
                                      <p:cBhvr>
                                        <p:cTn id="79" dur="1000" fill="hold"/>
                                        <p:tgtEl>
                                          <p:spTgt spid="20"/>
                                        </p:tgtEl>
                                        <p:attrNameLst>
                                          <p:attrName>ppt_h</p:attrName>
                                        </p:attrNameLst>
                                      </p:cBhvr>
                                      <p:tavLst>
                                        <p:tav tm="0">
                                          <p:val>
                                            <p:strVal val="#ppt_h"/>
                                          </p:val>
                                        </p:tav>
                                        <p:tav tm="100000">
                                          <p:val>
                                            <p:strVal val="#ppt_h"/>
                                          </p:val>
                                        </p:tav>
                                      </p:tavLst>
                                    </p:anim>
                                    <p:animEffect transition="in" filter="fade">
                                      <p:cBhvr>
                                        <p:cTn id="80" dur="1000"/>
                                        <p:tgtEl>
                                          <p:spTgt spid="20"/>
                                        </p:tgtEl>
                                      </p:cBhvr>
                                    </p:animEffect>
                                  </p:childTnLst>
                                </p:cTn>
                              </p:par>
                              <p:par>
                                <p:cTn id="81" presetID="50" presetClass="entr" presetSubtype="0" decel="100000" fill="hold" nodeType="withEffect">
                                  <p:stCondLst>
                                    <p:cond delay="500"/>
                                  </p:stCondLst>
                                  <p:childTnLst>
                                    <p:set>
                                      <p:cBhvr>
                                        <p:cTn id="82" dur="1" fill="hold">
                                          <p:stCondLst>
                                            <p:cond delay="0"/>
                                          </p:stCondLst>
                                        </p:cTn>
                                        <p:tgtEl>
                                          <p:spTgt spid="23"/>
                                        </p:tgtEl>
                                        <p:attrNameLst>
                                          <p:attrName>style.visibility</p:attrName>
                                        </p:attrNameLst>
                                      </p:cBhvr>
                                      <p:to>
                                        <p:strVal val="visible"/>
                                      </p:to>
                                    </p:set>
                                    <p:anim calcmode="lin" valueType="num">
                                      <p:cBhvr>
                                        <p:cTn id="83" dur="1000" fill="hold"/>
                                        <p:tgtEl>
                                          <p:spTgt spid="23"/>
                                        </p:tgtEl>
                                        <p:attrNameLst>
                                          <p:attrName>ppt_w</p:attrName>
                                        </p:attrNameLst>
                                      </p:cBhvr>
                                      <p:tavLst>
                                        <p:tav tm="0">
                                          <p:val>
                                            <p:strVal val="#ppt_w+.3"/>
                                          </p:val>
                                        </p:tav>
                                        <p:tav tm="100000">
                                          <p:val>
                                            <p:strVal val="#ppt_w"/>
                                          </p:val>
                                        </p:tav>
                                      </p:tavLst>
                                    </p:anim>
                                    <p:anim calcmode="lin" valueType="num">
                                      <p:cBhvr>
                                        <p:cTn id="84" dur="1000" fill="hold"/>
                                        <p:tgtEl>
                                          <p:spTgt spid="23"/>
                                        </p:tgtEl>
                                        <p:attrNameLst>
                                          <p:attrName>ppt_h</p:attrName>
                                        </p:attrNameLst>
                                      </p:cBhvr>
                                      <p:tavLst>
                                        <p:tav tm="0">
                                          <p:val>
                                            <p:strVal val="#ppt_h"/>
                                          </p:val>
                                        </p:tav>
                                        <p:tav tm="100000">
                                          <p:val>
                                            <p:strVal val="#ppt_h"/>
                                          </p:val>
                                        </p:tav>
                                      </p:tavLst>
                                    </p:anim>
                                    <p:animEffect transition="in" filter="fade">
                                      <p:cBhvr>
                                        <p:cTn id="8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animBg="1"/>
      <p:bldP spid="26" grpId="0" animBg="1"/>
      <p:bldP spid="27" grpId="0" animBg="1"/>
      <p:bldP spid="28"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730396" y="2023818"/>
            <a:ext cx="2410317" cy="3763318"/>
            <a:chOff x="2349501" y="2176810"/>
            <a:chExt cx="2065604" cy="3225106"/>
          </a:xfrm>
        </p:grpSpPr>
        <p:sp>
          <p:nvSpPr>
            <p:cNvPr id="6" name="Rectangle: Rounded Corners 41"/>
            <p:cNvSpPr/>
            <p:nvPr/>
          </p:nvSpPr>
          <p:spPr>
            <a:xfrm>
              <a:off x="2349501" y="2176810"/>
              <a:ext cx="2065604" cy="3225106"/>
            </a:xfrm>
            <a:prstGeom prst="roundRect">
              <a:avLst>
                <a:gd name="adj" fmla="val 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15"/>
            <p:cNvSpPr/>
            <p:nvPr/>
          </p:nvSpPr>
          <p:spPr bwMode="auto">
            <a:xfrm>
              <a:off x="2448606"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endParaRPr>
            </a:p>
          </p:txBody>
        </p:sp>
        <p:sp>
          <p:nvSpPr>
            <p:cNvPr id="11" name="Freeform: Shape 49"/>
            <p:cNvSpPr>
              <a:spLocks/>
            </p:cNvSpPr>
            <p:nvPr/>
          </p:nvSpPr>
          <p:spPr bwMode="auto">
            <a:xfrm>
              <a:off x="3099480" y="2394897"/>
              <a:ext cx="574283" cy="574283"/>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29" name="矩形 28">
              <a:extLst>
                <a:ext uri="{FF2B5EF4-FFF2-40B4-BE49-F238E27FC236}">
                  <a16:creationId xmlns="" xmlns:a16="http://schemas.microsoft.com/office/drawing/2014/main" id="{E3EB1709-6D20-4440-8800-976CC5E9712E}"/>
                </a:ext>
              </a:extLst>
            </p:cNvPr>
            <p:cNvSpPr/>
            <p:nvPr/>
          </p:nvSpPr>
          <p:spPr>
            <a:xfrm>
              <a:off x="2565035" y="3154214"/>
              <a:ext cx="1662680"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 xmlns:a16="http://schemas.microsoft.com/office/drawing/2014/main" id="{CBCE2F27-1948-4AAF-B7D2-B7B4F23C2784}"/>
                </a:ext>
              </a:extLst>
            </p:cNvPr>
            <p:cNvSpPr/>
            <p:nvPr/>
          </p:nvSpPr>
          <p:spPr>
            <a:xfrm>
              <a:off x="2448606" y="4841373"/>
              <a:ext cx="1895949" cy="30903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t>利润来源</a:t>
              </a:r>
              <a:endParaRPr lang="zh-CN" altLang="en-US" sz="1600" dirty="0"/>
            </a:p>
          </p:txBody>
        </p:sp>
      </p:grpSp>
      <p:grpSp>
        <p:nvGrpSpPr>
          <p:cNvPr id="36" name="组合 35"/>
          <p:cNvGrpSpPr/>
          <p:nvPr/>
        </p:nvGrpSpPr>
        <p:grpSpPr>
          <a:xfrm>
            <a:off x="4890842" y="2023818"/>
            <a:ext cx="2410316" cy="3763318"/>
            <a:chOff x="5041407" y="2176810"/>
            <a:chExt cx="2065604" cy="3225106"/>
          </a:xfrm>
        </p:grpSpPr>
        <p:sp>
          <p:nvSpPr>
            <p:cNvPr id="5" name="Rectangle: Rounded Corners 53"/>
            <p:cNvSpPr/>
            <p:nvPr/>
          </p:nvSpPr>
          <p:spPr>
            <a:xfrm>
              <a:off x="5041407" y="2176810"/>
              <a:ext cx="2065604" cy="3225106"/>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50"/>
            <p:cNvSpPr>
              <a:spLocks/>
            </p:cNvSpPr>
            <p:nvPr/>
          </p:nvSpPr>
          <p:spPr bwMode="auto">
            <a:xfrm>
              <a:off x="5800026" y="2394897"/>
              <a:ext cx="574283" cy="574283"/>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3" name="Rectangle 54"/>
            <p:cNvSpPr/>
            <p:nvPr/>
          </p:nvSpPr>
          <p:spPr bwMode="auto">
            <a:xfrm>
              <a:off x="514915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endParaRPr>
            </a:p>
          </p:txBody>
        </p:sp>
        <p:sp>
          <p:nvSpPr>
            <p:cNvPr id="31" name="矩形 30">
              <a:extLst>
                <a:ext uri="{FF2B5EF4-FFF2-40B4-BE49-F238E27FC236}">
                  <a16:creationId xmlns="" xmlns:a16="http://schemas.microsoft.com/office/drawing/2014/main" id="{CBCE2F27-1948-4AAF-B7D2-B7B4F23C2784}"/>
                </a:ext>
              </a:extLst>
            </p:cNvPr>
            <p:cNvSpPr/>
            <p:nvPr/>
          </p:nvSpPr>
          <p:spPr>
            <a:xfrm>
              <a:off x="5150140" y="4841373"/>
              <a:ext cx="1895949" cy="30903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t>利润来源</a:t>
              </a:r>
              <a:endParaRPr lang="zh-CN" altLang="en-US" sz="1600" dirty="0"/>
            </a:p>
          </p:txBody>
        </p:sp>
        <p:sp>
          <p:nvSpPr>
            <p:cNvPr id="33" name="矩形 32">
              <a:extLst>
                <a:ext uri="{FF2B5EF4-FFF2-40B4-BE49-F238E27FC236}">
                  <a16:creationId xmlns="" xmlns:a16="http://schemas.microsoft.com/office/drawing/2014/main" id="{E3EB1709-6D20-4440-8800-976CC5E9712E}"/>
                </a:ext>
              </a:extLst>
            </p:cNvPr>
            <p:cNvSpPr/>
            <p:nvPr/>
          </p:nvSpPr>
          <p:spPr>
            <a:xfrm>
              <a:off x="5247915" y="3154214"/>
              <a:ext cx="1653473"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7" name="组合 36"/>
          <p:cNvGrpSpPr/>
          <p:nvPr/>
        </p:nvGrpSpPr>
        <p:grpSpPr>
          <a:xfrm>
            <a:off x="8051287" y="2023818"/>
            <a:ext cx="2410316" cy="3763318"/>
            <a:chOff x="7776897" y="2176810"/>
            <a:chExt cx="2065604" cy="3225106"/>
          </a:xfrm>
        </p:grpSpPr>
        <p:sp>
          <p:nvSpPr>
            <p:cNvPr id="4" name="Rectangle: Rounded Corners 60"/>
            <p:cNvSpPr/>
            <p:nvPr/>
          </p:nvSpPr>
          <p:spPr>
            <a:xfrm>
              <a:off x="7776897" y="2176810"/>
              <a:ext cx="2065604" cy="3225106"/>
            </a:xfrm>
            <a:prstGeom prst="roundRect">
              <a:avLst>
                <a:gd name="adj" fmla="val 5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48"/>
            <p:cNvSpPr>
              <a:spLocks/>
            </p:cNvSpPr>
            <p:nvPr/>
          </p:nvSpPr>
          <p:spPr bwMode="auto">
            <a:xfrm>
              <a:off x="8535516" y="2394897"/>
              <a:ext cx="574283" cy="57428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16" name="Rectangle 61"/>
            <p:cNvSpPr/>
            <p:nvPr/>
          </p:nvSpPr>
          <p:spPr bwMode="auto">
            <a:xfrm>
              <a:off x="788464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endParaRPr>
            </a:p>
          </p:txBody>
        </p:sp>
        <p:sp>
          <p:nvSpPr>
            <p:cNvPr id="32" name="矩形 31">
              <a:extLst>
                <a:ext uri="{FF2B5EF4-FFF2-40B4-BE49-F238E27FC236}">
                  <a16:creationId xmlns="" xmlns:a16="http://schemas.microsoft.com/office/drawing/2014/main" id="{CBCE2F27-1948-4AAF-B7D2-B7B4F23C2784}"/>
                </a:ext>
              </a:extLst>
            </p:cNvPr>
            <p:cNvSpPr/>
            <p:nvPr/>
          </p:nvSpPr>
          <p:spPr>
            <a:xfrm>
              <a:off x="7874682" y="4841373"/>
              <a:ext cx="1895949" cy="30903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t>利润来源</a:t>
              </a:r>
              <a:endParaRPr lang="zh-CN" altLang="en-US" sz="1600" dirty="0"/>
            </a:p>
          </p:txBody>
        </p:sp>
        <p:sp>
          <p:nvSpPr>
            <p:cNvPr id="34" name="矩形 33">
              <a:extLst>
                <a:ext uri="{FF2B5EF4-FFF2-40B4-BE49-F238E27FC236}">
                  <a16:creationId xmlns="" xmlns:a16="http://schemas.microsoft.com/office/drawing/2014/main" id="{E3EB1709-6D20-4440-8800-976CC5E9712E}"/>
                </a:ext>
              </a:extLst>
            </p:cNvPr>
            <p:cNvSpPr/>
            <p:nvPr/>
          </p:nvSpPr>
          <p:spPr>
            <a:xfrm>
              <a:off x="7987604" y="3154214"/>
              <a:ext cx="1655881"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20" name="组合 19"/>
          <p:cNvGrpSpPr/>
          <p:nvPr/>
        </p:nvGrpSpPr>
        <p:grpSpPr>
          <a:xfrm>
            <a:off x="985519" y="399144"/>
            <a:ext cx="6558644" cy="763582"/>
            <a:chOff x="874713" y="281210"/>
            <a:chExt cx="6558644" cy="763582"/>
          </a:xfrm>
        </p:grpSpPr>
        <p:sp>
          <p:nvSpPr>
            <p:cNvPr id="21" name="文本框 20"/>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产品与运营</a:t>
              </a:r>
            </a:p>
          </p:txBody>
        </p:sp>
        <p:sp>
          <p:nvSpPr>
            <p:cNvPr id="22" name="文本框 21"/>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17840820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1+#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1+#ppt_w/2"/>
                                          </p:val>
                                        </p:tav>
                                        <p:tav tm="100000">
                                          <p:val>
                                            <p:strVal val="#ppt_x"/>
                                          </p:val>
                                        </p:tav>
                                      </p:tavLst>
                                    </p:anim>
                                    <p:anim calcmode="lin" valueType="num">
                                      <p:cBhvr additive="base">
                                        <p:cTn id="16"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图片占位符 107"/>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xfrm>
            <a:off x="1" y="1735849"/>
            <a:ext cx="12192001" cy="5122151"/>
          </a:xfrm>
        </p:spPr>
      </p:pic>
      <p:sp>
        <p:nvSpPr>
          <p:cNvPr id="82" name="任意多边形 81"/>
          <p:cNvSpPr/>
          <p:nvPr/>
        </p:nvSpPr>
        <p:spPr>
          <a:xfrm rot="1363575">
            <a:off x="-652348" y="3919841"/>
            <a:ext cx="13367730" cy="690710"/>
          </a:xfrm>
          <a:custGeom>
            <a:avLst/>
            <a:gdLst>
              <a:gd name="connsiteX0" fmla="*/ 0 w 13367730"/>
              <a:gd name="connsiteY0" fmla="*/ 0 h 690710"/>
              <a:gd name="connsiteX1" fmla="*/ 13218250 w 13367730"/>
              <a:gd name="connsiteY1" fmla="*/ 0 h 690710"/>
              <a:gd name="connsiteX2" fmla="*/ 13367730 w 13367730"/>
              <a:gd name="connsiteY2" fmla="*/ 356885 h 690710"/>
              <a:gd name="connsiteX3" fmla="*/ 12570721 w 13367730"/>
              <a:gd name="connsiteY3" fmla="*/ 690710 h 690710"/>
              <a:gd name="connsiteX4" fmla="*/ 289303 w 13367730"/>
              <a:gd name="connsiteY4" fmla="*/ 690710 h 690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7730" h="690710">
                <a:moveTo>
                  <a:pt x="0" y="0"/>
                </a:moveTo>
                <a:lnTo>
                  <a:pt x="13218250" y="0"/>
                </a:lnTo>
                <a:lnTo>
                  <a:pt x="13367730" y="356885"/>
                </a:lnTo>
                <a:lnTo>
                  <a:pt x="12570721" y="690710"/>
                </a:lnTo>
                <a:lnTo>
                  <a:pt x="289303" y="69071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1363610" flipV="1">
            <a:off x="-153842" y="1442168"/>
            <a:ext cx="662509" cy="663265"/>
          </a:xfrm>
          <a:custGeom>
            <a:avLst/>
            <a:gdLst>
              <a:gd name="connsiteX0" fmla="*/ 0 w 662509"/>
              <a:gd name="connsiteY0" fmla="*/ 663265 h 663265"/>
              <a:gd name="connsiteX1" fmla="*/ 662509 w 662509"/>
              <a:gd name="connsiteY1" fmla="*/ 663265 h 663265"/>
              <a:gd name="connsiteX2" fmla="*/ 277815 w 662509"/>
              <a:gd name="connsiteY2" fmla="*/ 0 h 663265"/>
            </a:gdLst>
            <a:ahLst/>
            <a:cxnLst>
              <a:cxn ang="0">
                <a:pos x="connsiteX0" y="connsiteY0"/>
              </a:cxn>
              <a:cxn ang="0">
                <a:pos x="connsiteX1" y="connsiteY1"/>
              </a:cxn>
              <a:cxn ang="0">
                <a:pos x="connsiteX2" y="connsiteY2"/>
              </a:cxn>
            </a:cxnLst>
            <a:rect l="l" t="t" r="r" b="b"/>
            <a:pathLst>
              <a:path w="662509" h="663265">
                <a:moveTo>
                  <a:pt x="0" y="663265"/>
                </a:moveTo>
                <a:lnTo>
                  <a:pt x="662509" y="663265"/>
                </a:lnTo>
                <a:lnTo>
                  <a:pt x="27781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12163610" flipH="1" flipV="1">
            <a:off x="11823388" y="6472000"/>
            <a:ext cx="411542" cy="484297"/>
          </a:xfrm>
          <a:custGeom>
            <a:avLst/>
            <a:gdLst>
              <a:gd name="connsiteX0" fmla="*/ 280892 w 411542"/>
              <a:gd name="connsiteY0" fmla="*/ 0 h 484297"/>
              <a:gd name="connsiteX1" fmla="*/ 411542 w 411542"/>
              <a:gd name="connsiteY1" fmla="*/ 311919 h 484297"/>
              <a:gd name="connsiteX2" fmla="*/ 0 w 411542"/>
              <a:gd name="connsiteY2" fmla="*/ 484297 h 484297"/>
            </a:gdLst>
            <a:ahLst/>
            <a:cxnLst>
              <a:cxn ang="0">
                <a:pos x="connsiteX0" y="connsiteY0"/>
              </a:cxn>
              <a:cxn ang="0">
                <a:pos x="connsiteX1" y="connsiteY1"/>
              </a:cxn>
              <a:cxn ang="0">
                <a:pos x="connsiteX2" y="connsiteY2"/>
              </a:cxn>
            </a:cxnLst>
            <a:rect l="l" t="t" r="r" b="b"/>
            <a:pathLst>
              <a:path w="411542" h="484297">
                <a:moveTo>
                  <a:pt x="280892" y="0"/>
                </a:moveTo>
                <a:lnTo>
                  <a:pt x="411542" y="311919"/>
                </a:lnTo>
                <a:lnTo>
                  <a:pt x="0" y="484297"/>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363610" flipV="1">
            <a:off x="435646" y="1730693"/>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rot="12163610" flipH="1" flipV="1">
            <a:off x="83164" y="1574677"/>
            <a:ext cx="807661" cy="730731"/>
          </a:xfrm>
          <a:custGeom>
            <a:avLst/>
            <a:gdLst>
              <a:gd name="connsiteX0" fmla="*/ 383837 w 807661"/>
              <a:gd name="connsiteY0" fmla="*/ 0 h 730731"/>
              <a:gd name="connsiteX1" fmla="*/ 807661 w 807661"/>
              <a:gd name="connsiteY1" fmla="*/ 730731 h 730731"/>
              <a:gd name="connsiteX2" fmla="*/ 28879 w 807661"/>
              <a:gd name="connsiteY2" fmla="*/ 730731 h 730731"/>
              <a:gd name="connsiteX3" fmla="*/ 0 w 807661"/>
              <a:gd name="connsiteY3" fmla="*/ 661786 h 730731"/>
            </a:gdLst>
            <a:ahLst/>
            <a:cxnLst>
              <a:cxn ang="0">
                <a:pos x="connsiteX0" y="connsiteY0"/>
              </a:cxn>
              <a:cxn ang="0">
                <a:pos x="connsiteX1" y="connsiteY1"/>
              </a:cxn>
              <a:cxn ang="0">
                <a:pos x="connsiteX2" y="connsiteY2"/>
              </a:cxn>
              <a:cxn ang="0">
                <a:pos x="connsiteX3" y="connsiteY3"/>
              </a:cxn>
            </a:cxnLst>
            <a:rect l="l" t="t" r="r" b="b"/>
            <a:pathLst>
              <a:path w="807661" h="730731">
                <a:moveTo>
                  <a:pt x="383837" y="0"/>
                </a:moveTo>
                <a:lnTo>
                  <a:pt x="807661" y="730731"/>
                </a:lnTo>
                <a:lnTo>
                  <a:pt x="28879" y="730731"/>
                </a:lnTo>
                <a:lnTo>
                  <a:pt x="0" y="66178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2163610" flipH="1" flipV="1">
            <a:off x="822663" y="1892798"/>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363610" flipV="1">
            <a:off x="1988006" y="238091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363610" flipV="1">
            <a:off x="1207533" y="205400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2163610" flipH="1" flipV="1">
            <a:off x="1597088" y="221717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2163610" flipH="1" flipV="1">
            <a:off x="2375023" y="254301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1363610" flipV="1">
            <a:off x="3540365" y="303113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1363610" flipV="1">
            <a:off x="2759892" y="270422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12163610" flipH="1" flipV="1">
            <a:off x="3149447" y="286739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2163610" flipH="1" flipV="1">
            <a:off x="3927382" y="319323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363610" flipV="1">
            <a:off x="5092724" y="368135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363610" flipV="1">
            <a:off x="4312251" y="335444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2163610" flipH="1" flipV="1">
            <a:off x="4701806" y="351761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2163610" flipH="1" flipV="1">
            <a:off x="5479741" y="384346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363610" flipV="1">
            <a:off x="6645084" y="433157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1363610" flipV="1">
            <a:off x="5864611" y="400466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2163610" flipH="1" flipV="1">
            <a:off x="6254166" y="416783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12163610" flipH="1" flipV="1">
            <a:off x="7032101" y="449368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363610" flipV="1">
            <a:off x="8197443" y="498179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1363610" flipV="1">
            <a:off x="7416970" y="465488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12163610" flipH="1" flipV="1">
            <a:off x="7806525" y="481805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2163610" flipH="1" flipV="1">
            <a:off x="8584460" y="514390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rot="1363610" flipV="1">
            <a:off x="9749803" y="563201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1363610" flipV="1">
            <a:off x="8969330" y="5305108"/>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2163610" flipH="1" flipV="1">
            <a:off x="9358885" y="5468276"/>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2163610" flipH="1" flipV="1">
            <a:off x="10136820" y="5794121"/>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rot="1363610" flipV="1">
            <a:off x="11325112" y="6278491"/>
            <a:ext cx="806060" cy="620301"/>
          </a:xfrm>
          <a:custGeom>
            <a:avLst/>
            <a:gdLst>
              <a:gd name="connsiteX0" fmla="*/ 0 w 806060"/>
              <a:gd name="connsiteY0" fmla="*/ 620301 h 620301"/>
              <a:gd name="connsiteX1" fmla="*/ 776026 w 806060"/>
              <a:gd name="connsiteY1" fmla="*/ 620301 h 620301"/>
              <a:gd name="connsiteX2" fmla="*/ 806060 w 806060"/>
              <a:gd name="connsiteY2" fmla="*/ 548596 h 620301"/>
              <a:gd name="connsiteX3" fmla="*/ 528981 w 806060"/>
              <a:gd name="connsiteY3" fmla="*/ 70874 h 620301"/>
              <a:gd name="connsiteX4" fmla="*/ 359776 w 806060"/>
              <a:gd name="connsiteY4" fmla="*/ 0 h 6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6060" h="620301">
                <a:moveTo>
                  <a:pt x="0" y="620301"/>
                </a:moveTo>
                <a:lnTo>
                  <a:pt x="776026" y="620301"/>
                </a:lnTo>
                <a:lnTo>
                  <a:pt x="806060" y="548596"/>
                </a:lnTo>
                <a:lnTo>
                  <a:pt x="528981" y="70874"/>
                </a:lnTo>
                <a:lnTo>
                  <a:pt x="3597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363610" flipV="1">
            <a:off x="10521692" y="5955330"/>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rot="12163610" flipH="1" flipV="1">
            <a:off x="10913733" y="6106125"/>
            <a:ext cx="783600" cy="730731"/>
          </a:xfrm>
          <a:custGeom>
            <a:avLst/>
            <a:gdLst>
              <a:gd name="connsiteX0" fmla="*/ 423825 w 783600"/>
              <a:gd name="connsiteY0" fmla="*/ 0 h 730731"/>
              <a:gd name="connsiteX1" fmla="*/ 783600 w 783600"/>
              <a:gd name="connsiteY1" fmla="*/ 620301 h 730731"/>
              <a:gd name="connsiteX2" fmla="*/ 519955 w 783600"/>
              <a:gd name="connsiteY2" fmla="*/ 730731 h 730731"/>
              <a:gd name="connsiteX3" fmla="*/ 0 w 783600"/>
              <a:gd name="connsiteY3" fmla="*/ 730731 h 730731"/>
            </a:gdLst>
            <a:ahLst/>
            <a:cxnLst>
              <a:cxn ang="0">
                <a:pos x="connsiteX0" y="connsiteY0"/>
              </a:cxn>
              <a:cxn ang="0">
                <a:pos x="connsiteX1" y="connsiteY1"/>
              </a:cxn>
              <a:cxn ang="0">
                <a:pos x="connsiteX2" y="connsiteY2"/>
              </a:cxn>
              <a:cxn ang="0">
                <a:pos x="connsiteX3" y="connsiteY3"/>
              </a:cxn>
            </a:cxnLst>
            <a:rect l="l" t="t" r="r" b="b"/>
            <a:pathLst>
              <a:path w="783600" h="730731">
                <a:moveTo>
                  <a:pt x="423825" y="0"/>
                </a:moveTo>
                <a:lnTo>
                  <a:pt x="783600" y="620301"/>
                </a:lnTo>
                <a:lnTo>
                  <a:pt x="519955" y="730731"/>
                </a:lnTo>
                <a:lnTo>
                  <a:pt x="0" y="73073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腰三角形 108"/>
          <p:cNvSpPr/>
          <p:nvPr/>
        </p:nvSpPr>
        <p:spPr>
          <a:xfrm rot="16200000" flipH="1">
            <a:off x="11247312" y="1454195"/>
            <a:ext cx="1014670" cy="874714"/>
          </a:xfrm>
          <a:prstGeom prst="triangle">
            <a:avLst>
              <a:gd name="adj" fmla="val 6347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8465075" y="2200145"/>
            <a:ext cx="2646878" cy="830997"/>
          </a:xfrm>
          <a:prstGeom prst="rect">
            <a:avLst/>
          </a:prstGeom>
          <a:noFill/>
        </p:spPr>
        <p:txBody>
          <a:bodyPr wrap="none" rtlCol="0">
            <a:spAutoFit/>
            <a:scene3d>
              <a:camera prst="orthographicFront"/>
              <a:lightRig rig="threePt" dir="t"/>
            </a:scene3d>
            <a:sp3d contourW="12700"/>
          </a:bodyPr>
          <a:lstStyle/>
          <a:p>
            <a:pPr algn="r"/>
            <a:r>
              <a:rPr lang="zh-CN" altLang="en-US" sz="4800" b="1" dirty="0">
                <a:solidFill>
                  <a:schemeClr val="tx1">
                    <a:lumMod val="75000"/>
                    <a:lumOff val="25000"/>
                  </a:schemeClr>
                </a:solidFill>
              </a:rPr>
              <a:t>发展前景</a:t>
            </a:r>
          </a:p>
        </p:txBody>
      </p:sp>
      <p:sp>
        <p:nvSpPr>
          <p:cNvPr id="38" name="文本框 37"/>
          <p:cNvSpPr txBox="1"/>
          <p:nvPr/>
        </p:nvSpPr>
        <p:spPr>
          <a:xfrm>
            <a:off x="8440260" y="1496387"/>
            <a:ext cx="2671693"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smtClean="0">
                <a:solidFill>
                  <a:srgbClr val="D8270A"/>
                </a:solidFill>
              </a:rPr>
              <a:t>PART 04</a:t>
            </a:r>
            <a:endParaRPr lang="zh-CN" altLang="en-US" sz="4800" b="1" dirty="0">
              <a:solidFill>
                <a:srgbClr val="D8270A"/>
              </a:solidFill>
            </a:endParaRPr>
          </a:p>
        </p:txBody>
      </p:sp>
      <p:sp>
        <p:nvSpPr>
          <p:cNvPr id="43" name="文本框 42"/>
          <p:cNvSpPr txBox="1"/>
          <p:nvPr/>
        </p:nvSpPr>
        <p:spPr>
          <a:xfrm>
            <a:off x="6648773" y="3032726"/>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prstClr val="white">
                    <a:lumMod val="50000"/>
                  </a:prstClr>
                </a:solidFill>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2369619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1+#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right)">
                                      <p:cBhvr>
                                        <p:cTn id="12" dur="500"/>
                                        <p:tgtEl>
                                          <p:spTgt spid="3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1000"/>
                                        <p:tgtEl>
                                          <p:spTgt spid="37"/>
                                        </p:tgtEl>
                                      </p:cBhvr>
                                    </p:animEffect>
                                    <p:anim calcmode="lin" valueType="num">
                                      <p:cBhvr>
                                        <p:cTn id="17" dur="1000" fill="hold"/>
                                        <p:tgtEl>
                                          <p:spTgt spid="37"/>
                                        </p:tgtEl>
                                        <p:attrNameLst>
                                          <p:attrName>ppt_x</p:attrName>
                                        </p:attrNameLst>
                                      </p:cBhvr>
                                      <p:tavLst>
                                        <p:tav tm="0">
                                          <p:val>
                                            <p:strVal val="#ppt_x"/>
                                          </p:val>
                                        </p:tav>
                                        <p:tav tm="100000">
                                          <p:val>
                                            <p:strVal val="#ppt_x"/>
                                          </p:val>
                                        </p:tav>
                                      </p:tavLst>
                                    </p:anim>
                                    <p:anim calcmode="lin" valueType="num">
                                      <p:cBhvr>
                                        <p:cTn id="18" dur="1000" fill="hold"/>
                                        <p:tgtEl>
                                          <p:spTgt spid="3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randombar(horizontal)">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37" grpId="0"/>
      <p:bldP spid="38"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3707235" y="2841077"/>
            <a:ext cx="4717277" cy="1196486"/>
            <a:chOff x="3707235" y="2841077"/>
            <a:chExt cx="4717277" cy="1196486"/>
          </a:xfrm>
        </p:grpSpPr>
        <p:cxnSp>
          <p:nvCxnSpPr>
            <p:cNvPr id="12" name="直接连接符 11"/>
            <p:cNvCxnSpPr/>
            <p:nvPr/>
          </p:nvCxnSpPr>
          <p:spPr>
            <a:xfrm>
              <a:off x="3707235" y="3740717"/>
              <a:ext cx="847725" cy="27620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5723511" y="3720080"/>
              <a:ext cx="744978" cy="31748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679534" y="2841077"/>
              <a:ext cx="744978" cy="317483"/>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8" name="燕尾形 17"/>
          <p:cNvSpPr/>
          <p:nvPr/>
        </p:nvSpPr>
        <p:spPr>
          <a:xfrm rot="1234549">
            <a:off x="4234201" y="3372327"/>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燕尾形 18"/>
          <p:cNvSpPr/>
          <p:nvPr/>
        </p:nvSpPr>
        <p:spPr>
          <a:xfrm rot="20150452">
            <a:off x="5853015" y="3486504"/>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燕尾形 19"/>
          <p:cNvSpPr/>
          <p:nvPr/>
        </p:nvSpPr>
        <p:spPr>
          <a:xfrm rot="20150452">
            <a:off x="7853264" y="2645595"/>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3" name="组合 22"/>
          <p:cNvGrpSpPr/>
          <p:nvPr/>
        </p:nvGrpSpPr>
        <p:grpSpPr>
          <a:xfrm>
            <a:off x="1332696" y="1896493"/>
            <a:ext cx="1607355" cy="859836"/>
            <a:chOff x="1332696" y="1896493"/>
            <a:chExt cx="1607355" cy="859836"/>
          </a:xfrm>
        </p:grpSpPr>
        <p:sp>
          <p:nvSpPr>
            <p:cNvPr id="21" name="矩形 20"/>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2" name="矩形 21"/>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产品开发</a:t>
              </a:r>
              <a:endParaRPr lang="zh-CN" altLang="en-US" sz="1600" b="1" dirty="0">
                <a:solidFill>
                  <a:schemeClr val="tx1">
                    <a:lumMod val="65000"/>
                    <a:lumOff val="35000"/>
                  </a:schemeClr>
                </a:solidFill>
                <a:latin typeface="+mn-ea"/>
              </a:endParaRPr>
            </a:p>
          </p:txBody>
        </p:sp>
      </p:grpSp>
      <p:grpSp>
        <p:nvGrpSpPr>
          <p:cNvPr id="24" name="组合 23"/>
          <p:cNvGrpSpPr/>
          <p:nvPr/>
        </p:nvGrpSpPr>
        <p:grpSpPr>
          <a:xfrm>
            <a:off x="3022391" y="4957840"/>
            <a:ext cx="1607355" cy="859836"/>
            <a:chOff x="1332696" y="1896493"/>
            <a:chExt cx="1607355" cy="859836"/>
          </a:xfrm>
        </p:grpSpPr>
        <p:sp>
          <p:nvSpPr>
            <p:cNvPr id="25" name="矩形 24"/>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6" name="矩形 25"/>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产品开发</a:t>
              </a:r>
            </a:p>
          </p:txBody>
        </p:sp>
      </p:grpSp>
      <p:grpSp>
        <p:nvGrpSpPr>
          <p:cNvPr id="27" name="组合 26"/>
          <p:cNvGrpSpPr/>
          <p:nvPr/>
        </p:nvGrpSpPr>
        <p:grpSpPr>
          <a:xfrm>
            <a:off x="7248345" y="4278329"/>
            <a:ext cx="1607355" cy="859836"/>
            <a:chOff x="1332696" y="1896493"/>
            <a:chExt cx="1607355" cy="859836"/>
          </a:xfrm>
        </p:grpSpPr>
        <p:sp>
          <p:nvSpPr>
            <p:cNvPr id="28" name="矩形 27"/>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9" name="矩形 28"/>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产品开发</a:t>
              </a:r>
            </a:p>
          </p:txBody>
        </p:sp>
      </p:grpSp>
      <p:grpSp>
        <p:nvGrpSpPr>
          <p:cNvPr id="30" name="组合 29"/>
          <p:cNvGrpSpPr/>
          <p:nvPr/>
        </p:nvGrpSpPr>
        <p:grpSpPr>
          <a:xfrm>
            <a:off x="9689295" y="2935897"/>
            <a:ext cx="1607355" cy="859836"/>
            <a:chOff x="1332696" y="1896493"/>
            <a:chExt cx="1607355" cy="859836"/>
          </a:xfrm>
        </p:grpSpPr>
        <p:sp>
          <p:nvSpPr>
            <p:cNvPr id="31" name="矩形 30"/>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32" name="矩形 31"/>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产品开发</a:t>
              </a:r>
            </a:p>
          </p:txBody>
        </p:sp>
      </p:grpSp>
      <p:grpSp>
        <p:nvGrpSpPr>
          <p:cNvPr id="45" name="组合 44"/>
          <p:cNvGrpSpPr/>
          <p:nvPr/>
        </p:nvGrpSpPr>
        <p:grpSpPr>
          <a:xfrm>
            <a:off x="2486024" y="2882351"/>
            <a:ext cx="1340045" cy="1155212"/>
            <a:chOff x="2486024" y="2882351"/>
            <a:chExt cx="1340045" cy="1155212"/>
          </a:xfrm>
        </p:grpSpPr>
        <p:sp>
          <p:nvSpPr>
            <p:cNvPr id="6" name="六边形 5"/>
            <p:cNvSpPr/>
            <p:nvPr/>
          </p:nvSpPr>
          <p:spPr>
            <a:xfrm>
              <a:off x="2486024" y="2882351"/>
              <a:ext cx="1340045" cy="1155212"/>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六边形 33"/>
            <p:cNvSpPr/>
            <p:nvPr/>
          </p:nvSpPr>
          <p:spPr>
            <a:xfrm>
              <a:off x="2806426" y="3125462"/>
              <a:ext cx="699242" cy="695960"/>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4" name="组合 43"/>
          <p:cNvGrpSpPr/>
          <p:nvPr/>
        </p:nvGrpSpPr>
        <p:grpSpPr>
          <a:xfrm>
            <a:off x="4442046" y="3761354"/>
            <a:ext cx="1340045" cy="1155212"/>
            <a:chOff x="4442046" y="3761354"/>
            <a:chExt cx="1340045" cy="1155212"/>
          </a:xfrm>
        </p:grpSpPr>
        <p:sp>
          <p:nvSpPr>
            <p:cNvPr id="7" name="六边形 6"/>
            <p:cNvSpPr/>
            <p:nvPr/>
          </p:nvSpPr>
          <p:spPr>
            <a:xfrm>
              <a:off x="4442046" y="3761354"/>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4"/>
            <p:cNvSpPr/>
            <p:nvPr/>
          </p:nvSpPr>
          <p:spPr>
            <a:xfrm>
              <a:off x="4762447" y="4009426"/>
              <a:ext cx="699242" cy="659068"/>
            </a:xfrm>
            <a:custGeom>
              <a:avLst/>
              <a:gdLst>
                <a:gd name="connsiteX0" fmla="*/ 256155 w 336853"/>
                <a:gd name="connsiteY0" fmla="*/ 263525 h 317500"/>
                <a:gd name="connsiteX1" fmla="*/ 268061 w 336853"/>
                <a:gd name="connsiteY1" fmla="*/ 299070 h 317500"/>
                <a:gd name="connsiteX2" fmla="*/ 269384 w 336853"/>
                <a:gd name="connsiteY2" fmla="*/ 303019 h 317500"/>
                <a:gd name="connsiteX3" fmla="*/ 274676 w 336853"/>
                <a:gd name="connsiteY3" fmla="*/ 289855 h 317500"/>
                <a:gd name="connsiteX4" fmla="*/ 277322 w 336853"/>
                <a:gd name="connsiteY4" fmla="*/ 272740 h 317500"/>
                <a:gd name="connsiteX5" fmla="*/ 279968 w 336853"/>
                <a:gd name="connsiteY5" fmla="*/ 289855 h 317500"/>
                <a:gd name="connsiteX6" fmla="*/ 285259 w 336853"/>
                <a:gd name="connsiteY6" fmla="*/ 303019 h 317500"/>
                <a:gd name="connsiteX7" fmla="*/ 286582 w 336853"/>
                <a:gd name="connsiteY7" fmla="*/ 299070 h 317500"/>
                <a:gd name="connsiteX8" fmla="*/ 298489 w 336853"/>
                <a:gd name="connsiteY8" fmla="*/ 263525 h 317500"/>
                <a:gd name="connsiteX9" fmla="*/ 320978 w 336853"/>
                <a:gd name="connsiteY9" fmla="*/ 275373 h 317500"/>
                <a:gd name="connsiteX10" fmla="*/ 336853 w 336853"/>
                <a:gd name="connsiteY10" fmla="*/ 317500 h 317500"/>
                <a:gd name="connsiteX11" fmla="*/ 217790 w 336853"/>
                <a:gd name="connsiteY11" fmla="*/ 317500 h 317500"/>
                <a:gd name="connsiteX12" fmla="*/ 233665 w 336853"/>
                <a:gd name="connsiteY12" fmla="*/ 275373 h 317500"/>
                <a:gd name="connsiteX13" fmla="*/ 256155 w 336853"/>
                <a:gd name="connsiteY13" fmla="*/ 263525 h 317500"/>
                <a:gd name="connsiteX14" fmla="*/ 37966 w 336853"/>
                <a:gd name="connsiteY14" fmla="*/ 263525 h 317500"/>
                <a:gd name="connsiteX15" fmla="*/ 48433 w 336853"/>
                <a:gd name="connsiteY15" fmla="*/ 299070 h 317500"/>
                <a:gd name="connsiteX16" fmla="*/ 51050 w 336853"/>
                <a:gd name="connsiteY16" fmla="*/ 303019 h 317500"/>
                <a:gd name="connsiteX17" fmla="*/ 54975 w 336853"/>
                <a:gd name="connsiteY17" fmla="*/ 289855 h 317500"/>
                <a:gd name="connsiteX18" fmla="*/ 58900 w 336853"/>
                <a:gd name="connsiteY18" fmla="*/ 272740 h 317500"/>
                <a:gd name="connsiteX19" fmla="*/ 61517 w 336853"/>
                <a:gd name="connsiteY19" fmla="*/ 289855 h 317500"/>
                <a:gd name="connsiteX20" fmla="*/ 66751 w 336853"/>
                <a:gd name="connsiteY20" fmla="*/ 303019 h 317500"/>
                <a:gd name="connsiteX21" fmla="*/ 68059 w 336853"/>
                <a:gd name="connsiteY21" fmla="*/ 299070 h 317500"/>
                <a:gd name="connsiteX22" fmla="*/ 78526 w 336853"/>
                <a:gd name="connsiteY22" fmla="*/ 263525 h 317500"/>
                <a:gd name="connsiteX23" fmla="*/ 102077 w 336853"/>
                <a:gd name="connsiteY23" fmla="*/ 275373 h 317500"/>
                <a:gd name="connsiteX24" fmla="*/ 116469 w 336853"/>
                <a:gd name="connsiteY24" fmla="*/ 317500 h 317500"/>
                <a:gd name="connsiteX25" fmla="*/ 23 w 336853"/>
                <a:gd name="connsiteY25" fmla="*/ 317500 h 317500"/>
                <a:gd name="connsiteX26" fmla="*/ 15724 w 336853"/>
                <a:gd name="connsiteY26" fmla="*/ 275373 h 317500"/>
                <a:gd name="connsiteX27" fmla="*/ 37966 w 336853"/>
                <a:gd name="connsiteY27" fmla="*/ 263525 h 317500"/>
                <a:gd name="connsiteX28" fmla="*/ 212235 w 336853"/>
                <a:gd name="connsiteY28" fmla="*/ 236538 h 317500"/>
                <a:gd name="connsiteX29" fmla="*/ 217792 w 336853"/>
                <a:gd name="connsiteY29" fmla="*/ 242888 h 317500"/>
                <a:gd name="connsiteX30" fmla="*/ 212235 w 336853"/>
                <a:gd name="connsiteY30" fmla="*/ 249238 h 317500"/>
                <a:gd name="connsiteX31" fmla="*/ 206678 w 336853"/>
                <a:gd name="connsiteY31" fmla="*/ 242888 h 317500"/>
                <a:gd name="connsiteX32" fmla="*/ 212235 w 336853"/>
                <a:gd name="connsiteY32" fmla="*/ 236538 h 317500"/>
                <a:gd name="connsiteX33" fmla="*/ 124128 w 336853"/>
                <a:gd name="connsiteY33" fmla="*/ 236538 h 317500"/>
                <a:gd name="connsiteX34" fmla="*/ 130478 w 336853"/>
                <a:gd name="connsiteY34" fmla="*/ 242888 h 317500"/>
                <a:gd name="connsiteX35" fmla="*/ 124128 w 336853"/>
                <a:gd name="connsiteY35" fmla="*/ 249238 h 317500"/>
                <a:gd name="connsiteX36" fmla="*/ 117778 w 336853"/>
                <a:gd name="connsiteY36" fmla="*/ 242888 h 317500"/>
                <a:gd name="connsiteX37" fmla="*/ 124128 w 336853"/>
                <a:gd name="connsiteY37" fmla="*/ 236538 h 317500"/>
                <a:gd name="connsiteX38" fmla="*/ 196360 w 336853"/>
                <a:gd name="connsiteY38" fmla="*/ 227013 h 317500"/>
                <a:gd name="connsiteX39" fmla="*/ 201917 w 336853"/>
                <a:gd name="connsiteY39" fmla="*/ 233363 h 317500"/>
                <a:gd name="connsiteX40" fmla="*/ 196360 w 336853"/>
                <a:gd name="connsiteY40" fmla="*/ 239713 h 317500"/>
                <a:gd name="connsiteX41" fmla="*/ 190803 w 336853"/>
                <a:gd name="connsiteY41" fmla="*/ 233363 h 317500"/>
                <a:gd name="connsiteX42" fmla="*/ 196360 w 336853"/>
                <a:gd name="connsiteY42" fmla="*/ 227013 h 317500"/>
                <a:gd name="connsiteX43" fmla="*/ 138415 w 336853"/>
                <a:gd name="connsiteY43" fmla="*/ 227013 h 317500"/>
                <a:gd name="connsiteX44" fmla="*/ 144765 w 336853"/>
                <a:gd name="connsiteY44" fmla="*/ 233363 h 317500"/>
                <a:gd name="connsiteX45" fmla="*/ 138415 w 336853"/>
                <a:gd name="connsiteY45" fmla="*/ 239713 h 317500"/>
                <a:gd name="connsiteX46" fmla="*/ 132065 w 336853"/>
                <a:gd name="connsiteY46" fmla="*/ 233363 h 317500"/>
                <a:gd name="connsiteX47" fmla="*/ 138415 w 336853"/>
                <a:gd name="connsiteY47" fmla="*/ 227013 h 317500"/>
                <a:gd name="connsiteX48" fmla="*/ 185405 w 336853"/>
                <a:gd name="connsiteY48" fmla="*/ 218758 h 317500"/>
                <a:gd name="connsiteX49" fmla="*/ 187945 w 336853"/>
                <a:gd name="connsiteY49" fmla="*/ 226378 h 317500"/>
                <a:gd name="connsiteX50" fmla="*/ 179055 w 336853"/>
                <a:gd name="connsiteY50" fmla="*/ 228918 h 317500"/>
                <a:gd name="connsiteX51" fmla="*/ 177785 w 336853"/>
                <a:gd name="connsiteY51" fmla="*/ 221298 h 317500"/>
                <a:gd name="connsiteX52" fmla="*/ 185405 w 336853"/>
                <a:gd name="connsiteY52" fmla="*/ 218758 h 317500"/>
                <a:gd name="connsiteX53" fmla="*/ 149210 w 336853"/>
                <a:gd name="connsiteY53" fmla="*/ 218758 h 317500"/>
                <a:gd name="connsiteX54" fmla="*/ 159212 w 336853"/>
                <a:gd name="connsiteY54" fmla="*/ 221298 h 317500"/>
                <a:gd name="connsiteX55" fmla="*/ 156354 w 336853"/>
                <a:gd name="connsiteY55" fmla="*/ 228918 h 317500"/>
                <a:gd name="connsiteX56" fmla="*/ 147782 w 336853"/>
                <a:gd name="connsiteY56" fmla="*/ 226378 h 317500"/>
                <a:gd name="connsiteX57" fmla="*/ 149210 w 336853"/>
                <a:gd name="connsiteY57" fmla="*/ 218758 h 317500"/>
                <a:gd name="connsiteX58" fmla="*/ 167785 w 336853"/>
                <a:gd name="connsiteY58" fmla="*/ 207963 h 317500"/>
                <a:gd name="connsiteX59" fmla="*/ 173342 w 336853"/>
                <a:gd name="connsiteY59" fmla="*/ 213520 h 317500"/>
                <a:gd name="connsiteX60" fmla="*/ 167785 w 336853"/>
                <a:gd name="connsiteY60" fmla="*/ 219077 h 317500"/>
                <a:gd name="connsiteX61" fmla="*/ 162228 w 336853"/>
                <a:gd name="connsiteY61" fmla="*/ 213520 h 317500"/>
                <a:gd name="connsiteX62" fmla="*/ 167785 w 336853"/>
                <a:gd name="connsiteY62" fmla="*/ 207963 h 317500"/>
                <a:gd name="connsiteX63" fmla="*/ 167785 w 336853"/>
                <a:gd name="connsiteY63" fmla="*/ 190500 h 317500"/>
                <a:gd name="connsiteX64" fmla="*/ 173342 w 336853"/>
                <a:gd name="connsiteY64" fmla="*/ 196850 h 317500"/>
                <a:gd name="connsiteX65" fmla="*/ 167785 w 336853"/>
                <a:gd name="connsiteY65" fmla="*/ 203200 h 317500"/>
                <a:gd name="connsiteX66" fmla="*/ 162228 w 336853"/>
                <a:gd name="connsiteY66" fmla="*/ 196850 h 317500"/>
                <a:gd name="connsiteX67" fmla="*/ 167785 w 336853"/>
                <a:gd name="connsiteY67" fmla="*/ 190500 h 317500"/>
                <a:gd name="connsiteX68" fmla="*/ 269512 w 336853"/>
                <a:gd name="connsiteY68" fmla="*/ 182286 h 317500"/>
                <a:gd name="connsiteX69" fmla="*/ 276020 w 336853"/>
                <a:gd name="connsiteY69" fmla="*/ 182286 h 317500"/>
                <a:gd name="connsiteX70" fmla="*/ 290340 w 336853"/>
                <a:gd name="connsiteY70" fmla="*/ 184906 h 317500"/>
                <a:gd name="connsiteX71" fmla="*/ 296849 w 336853"/>
                <a:gd name="connsiteY71" fmla="*/ 191458 h 317500"/>
                <a:gd name="connsiteX72" fmla="*/ 304659 w 336853"/>
                <a:gd name="connsiteY72" fmla="*/ 216354 h 317500"/>
                <a:gd name="connsiteX73" fmla="*/ 304659 w 336853"/>
                <a:gd name="connsiteY73" fmla="*/ 220285 h 317500"/>
                <a:gd name="connsiteX74" fmla="*/ 307263 w 336853"/>
                <a:gd name="connsiteY74" fmla="*/ 230767 h 317500"/>
                <a:gd name="connsiteX75" fmla="*/ 302056 w 336853"/>
                <a:gd name="connsiteY75" fmla="*/ 239940 h 317500"/>
                <a:gd name="connsiteX76" fmla="*/ 283831 w 336853"/>
                <a:gd name="connsiteY76" fmla="*/ 262215 h 317500"/>
                <a:gd name="connsiteX77" fmla="*/ 270813 w 336853"/>
                <a:gd name="connsiteY77" fmla="*/ 262215 h 317500"/>
                <a:gd name="connsiteX78" fmla="*/ 252589 w 336853"/>
                <a:gd name="connsiteY78" fmla="*/ 239940 h 317500"/>
                <a:gd name="connsiteX79" fmla="*/ 247382 w 336853"/>
                <a:gd name="connsiteY79" fmla="*/ 232078 h 317500"/>
                <a:gd name="connsiteX80" fmla="*/ 249985 w 336853"/>
                <a:gd name="connsiteY80" fmla="*/ 220285 h 317500"/>
                <a:gd name="connsiteX81" fmla="*/ 248684 w 336853"/>
                <a:gd name="connsiteY81" fmla="*/ 216354 h 317500"/>
                <a:gd name="connsiteX82" fmla="*/ 248684 w 336853"/>
                <a:gd name="connsiteY82" fmla="*/ 204561 h 317500"/>
                <a:gd name="connsiteX83" fmla="*/ 256494 w 336853"/>
                <a:gd name="connsiteY83" fmla="*/ 191458 h 317500"/>
                <a:gd name="connsiteX84" fmla="*/ 263003 w 336853"/>
                <a:gd name="connsiteY84" fmla="*/ 186217 h 317500"/>
                <a:gd name="connsiteX85" fmla="*/ 269512 w 336853"/>
                <a:gd name="connsiteY85" fmla="*/ 182286 h 317500"/>
                <a:gd name="connsiteX86" fmla="*/ 50941 w 336853"/>
                <a:gd name="connsiteY86" fmla="*/ 182286 h 317500"/>
                <a:gd name="connsiteX87" fmla="*/ 56254 w 336853"/>
                <a:gd name="connsiteY87" fmla="*/ 182286 h 317500"/>
                <a:gd name="connsiteX88" fmla="*/ 72194 w 336853"/>
                <a:gd name="connsiteY88" fmla="*/ 184906 h 317500"/>
                <a:gd name="connsiteX89" fmla="*/ 78836 w 336853"/>
                <a:gd name="connsiteY89" fmla="*/ 191458 h 317500"/>
                <a:gd name="connsiteX90" fmla="*/ 86806 w 336853"/>
                <a:gd name="connsiteY90" fmla="*/ 216354 h 317500"/>
                <a:gd name="connsiteX91" fmla="*/ 85477 w 336853"/>
                <a:gd name="connsiteY91" fmla="*/ 220285 h 317500"/>
                <a:gd name="connsiteX92" fmla="*/ 88134 w 336853"/>
                <a:gd name="connsiteY92" fmla="*/ 230767 h 317500"/>
                <a:gd name="connsiteX93" fmla="*/ 82821 w 336853"/>
                <a:gd name="connsiteY93" fmla="*/ 239940 h 317500"/>
                <a:gd name="connsiteX94" fmla="*/ 65553 w 336853"/>
                <a:gd name="connsiteY94" fmla="*/ 262215 h 317500"/>
                <a:gd name="connsiteX95" fmla="*/ 52269 w 336853"/>
                <a:gd name="connsiteY95" fmla="*/ 262215 h 317500"/>
                <a:gd name="connsiteX96" fmla="*/ 33673 w 336853"/>
                <a:gd name="connsiteY96" fmla="*/ 239940 h 317500"/>
                <a:gd name="connsiteX97" fmla="*/ 28359 w 336853"/>
                <a:gd name="connsiteY97" fmla="*/ 232078 h 317500"/>
                <a:gd name="connsiteX98" fmla="*/ 31016 w 336853"/>
                <a:gd name="connsiteY98" fmla="*/ 220285 h 317500"/>
                <a:gd name="connsiteX99" fmla="*/ 29688 w 336853"/>
                <a:gd name="connsiteY99" fmla="*/ 216354 h 317500"/>
                <a:gd name="connsiteX100" fmla="*/ 29688 w 336853"/>
                <a:gd name="connsiteY100" fmla="*/ 204561 h 317500"/>
                <a:gd name="connsiteX101" fmla="*/ 37658 w 336853"/>
                <a:gd name="connsiteY101" fmla="*/ 191458 h 317500"/>
                <a:gd name="connsiteX102" fmla="*/ 44299 w 336853"/>
                <a:gd name="connsiteY102" fmla="*/ 186217 h 317500"/>
                <a:gd name="connsiteX103" fmla="*/ 50941 w 336853"/>
                <a:gd name="connsiteY103" fmla="*/ 182286 h 317500"/>
                <a:gd name="connsiteX104" fmla="*/ 167785 w 336853"/>
                <a:gd name="connsiteY104" fmla="*/ 173038 h 317500"/>
                <a:gd name="connsiteX105" fmla="*/ 173342 w 336853"/>
                <a:gd name="connsiteY105" fmla="*/ 179388 h 317500"/>
                <a:gd name="connsiteX106" fmla="*/ 167785 w 336853"/>
                <a:gd name="connsiteY106" fmla="*/ 185738 h 317500"/>
                <a:gd name="connsiteX107" fmla="*/ 162228 w 336853"/>
                <a:gd name="connsiteY107" fmla="*/ 179388 h 317500"/>
                <a:gd name="connsiteX108" fmla="*/ 167785 w 336853"/>
                <a:gd name="connsiteY108" fmla="*/ 173038 h 317500"/>
                <a:gd name="connsiteX109" fmla="*/ 168402 w 336853"/>
                <a:gd name="connsiteY109" fmla="*/ 155575 h 317500"/>
                <a:gd name="connsiteX110" fmla="*/ 172106 w 336853"/>
                <a:gd name="connsiteY110" fmla="*/ 156986 h 317500"/>
                <a:gd name="connsiteX111" fmla="*/ 173341 w 336853"/>
                <a:gd name="connsiteY111" fmla="*/ 161219 h 317500"/>
                <a:gd name="connsiteX112" fmla="*/ 172106 w 336853"/>
                <a:gd name="connsiteY112" fmla="*/ 166864 h 317500"/>
                <a:gd name="connsiteX113" fmla="*/ 168402 w 336853"/>
                <a:gd name="connsiteY113" fmla="*/ 168275 h 317500"/>
                <a:gd name="connsiteX114" fmla="*/ 164697 w 336853"/>
                <a:gd name="connsiteY114" fmla="*/ 166864 h 317500"/>
                <a:gd name="connsiteX115" fmla="*/ 162228 w 336853"/>
                <a:gd name="connsiteY115" fmla="*/ 161219 h 317500"/>
                <a:gd name="connsiteX116" fmla="*/ 164697 w 336853"/>
                <a:gd name="connsiteY116" fmla="*/ 156986 h 317500"/>
                <a:gd name="connsiteX117" fmla="*/ 168402 w 336853"/>
                <a:gd name="connsiteY117" fmla="*/ 155575 h 317500"/>
                <a:gd name="connsiteX118" fmla="*/ 146617 w 336853"/>
                <a:gd name="connsiteY118" fmla="*/ 80963 h 317500"/>
                <a:gd name="connsiteX119" fmla="*/ 158524 w 336853"/>
                <a:gd name="connsiteY119" fmla="*/ 115191 h 317500"/>
                <a:gd name="connsiteX120" fmla="*/ 159847 w 336853"/>
                <a:gd name="connsiteY120" fmla="*/ 120457 h 317500"/>
                <a:gd name="connsiteX121" fmla="*/ 165138 w 336853"/>
                <a:gd name="connsiteY121" fmla="*/ 105976 h 317500"/>
                <a:gd name="connsiteX122" fmla="*/ 167784 w 336853"/>
                <a:gd name="connsiteY122" fmla="*/ 90178 h 317500"/>
                <a:gd name="connsiteX123" fmla="*/ 170430 w 336853"/>
                <a:gd name="connsiteY123" fmla="*/ 105976 h 317500"/>
                <a:gd name="connsiteX124" fmla="*/ 175722 w 336853"/>
                <a:gd name="connsiteY124" fmla="*/ 120457 h 317500"/>
                <a:gd name="connsiteX125" fmla="*/ 177045 w 336853"/>
                <a:gd name="connsiteY125" fmla="*/ 115191 h 317500"/>
                <a:gd name="connsiteX126" fmla="*/ 188951 w 336853"/>
                <a:gd name="connsiteY126" fmla="*/ 80963 h 317500"/>
                <a:gd name="connsiteX127" fmla="*/ 211441 w 336853"/>
                <a:gd name="connsiteY127" fmla="*/ 91494 h 317500"/>
                <a:gd name="connsiteX128" fmla="*/ 227316 w 336853"/>
                <a:gd name="connsiteY128" fmla="*/ 134938 h 317500"/>
                <a:gd name="connsiteX129" fmla="*/ 167784 w 336853"/>
                <a:gd name="connsiteY129" fmla="*/ 134938 h 317500"/>
                <a:gd name="connsiteX130" fmla="*/ 108253 w 336853"/>
                <a:gd name="connsiteY130" fmla="*/ 134938 h 317500"/>
                <a:gd name="connsiteX131" fmla="*/ 124128 w 336853"/>
                <a:gd name="connsiteY131" fmla="*/ 91494 h 317500"/>
                <a:gd name="connsiteX132" fmla="*/ 146617 w 336853"/>
                <a:gd name="connsiteY132" fmla="*/ 80963 h 317500"/>
                <a:gd name="connsiteX133" fmla="*/ 165180 w 336853"/>
                <a:gd name="connsiteY133" fmla="*/ 0 h 317500"/>
                <a:gd name="connsiteX134" fmla="*/ 180801 w 336853"/>
                <a:gd name="connsiteY134" fmla="*/ 3931 h 317500"/>
                <a:gd name="connsiteX135" fmla="*/ 187310 w 336853"/>
                <a:gd name="connsiteY135" fmla="*/ 10482 h 317500"/>
                <a:gd name="connsiteX136" fmla="*/ 195121 w 336853"/>
                <a:gd name="connsiteY136" fmla="*/ 35378 h 317500"/>
                <a:gd name="connsiteX137" fmla="*/ 195121 w 336853"/>
                <a:gd name="connsiteY137" fmla="*/ 39309 h 317500"/>
                <a:gd name="connsiteX138" fmla="*/ 196422 w 336853"/>
                <a:gd name="connsiteY138" fmla="*/ 49792 h 317500"/>
                <a:gd name="connsiteX139" fmla="*/ 192517 w 336853"/>
                <a:gd name="connsiteY139" fmla="*/ 58964 h 317500"/>
                <a:gd name="connsiteX140" fmla="*/ 174293 w 336853"/>
                <a:gd name="connsiteY140" fmla="*/ 81239 h 317500"/>
                <a:gd name="connsiteX141" fmla="*/ 161275 w 336853"/>
                <a:gd name="connsiteY141" fmla="*/ 81239 h 317500"/>
                <a:gd name="connsiteX142" fmla="*/ 143050 w 336853"/>
                <a:gd name="connsiteY142" fmla="*/ 58964 h 317500"/>
                <a:gd name="connsiteX143" fmla="*/ 137843 w 336853"/>
                <a:gd name="connsiteY143" fmla="*/ 49792 h 317500"/>
                <a:gd name="connsiteX144" fmla="*/ 140447 w 336853"/>
                <a:gd name="connsiteY144" fmla="*/ 39309 h 317500"/>
                <a:gd name="connsiteX145" fmla="*/ 139145 w 336853"/>
                <a:gd name="connsiteY145" fmla="*/ 35378 h 317500"/>
                <a:gd name="connsiteX146" fmla="*/ 139145 w 336853"/>
                <a:gd name="connsiteY146" fmla="*/ 23585 h 317500"/>
                <a:gd name="connsiteX147" fmla="*/ 146956 w 336853"/>
                <a:gd name="connsiteY147" fmla="*/ 10482 h 317500"/>
                <a:gd name="connsiteX148" fmla="*/ 153464 w 336853"/>
                <a:gd name="connsiteY148" fmla="*/ 5241 h 317500"/>
                <a:gd name="connsiteX149" fmla="*/ 159973 w 336853"/>
                <a:gd name="connsiteY149" fmla="*/ 1310 h 317500"/>
                <a:gd name="connsiteX150" fmla="*/ 165180 w 336853"/>
                <a:gd name="connsiteY150" fmla="*/ 0 h 3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36853" h="317500">
                  <a:moveTo>
                    <a:pt x="256155" y="263525"/>
                  </a:moveTo>
                  <a:cubicBezTo>
                    <a:pt x="256155" y="263525"/>
                    <a:pt x="256155" y="263525"/>
                    <a:pt x="268061" y="299070"/>
                  </a:cubicBezTo>
                  <a:cubicBezTo>
                    <a:pt x="268061" y="299070"/>
                    <a:pt x="268061" y="299070"/>
                    <a:pt x="269384" y="303019"/>
                  </a:cubicBezTo>
                  <a:cubicBezTo>
                    <a:pt x="269384" y="303019"/>
                    <a:pt x="269384" y="303019"/>
                    <a:pt x="274676" y="289855"/>
                  </a:cubicBezTo>
                  <a:cubicBezTo>
                    <a:pt x="262770" y="274057"/>
                    <a:pt x="274676" y="272740"/>
                    <a:pt x="277322" y="272740"/>
                  </a:cubicBezTo>
                  <a:cubicBezTo>
                    <a:pt x="279968" y="272740"/>
                    <a:pt x="291874" y="274057"/>
                    <a:pt x="279968" y="289855"/>
                  </a:cubicBezTo>
                  <a:cubicBezTo>
                    <a:pt x="279968" y="289855"/>
                    <a:pt x="279968" y="289855"/>
                    <a:pt x="285259" y="303019"/>
                  </a:cubicBezTo>
                  <a:cubicBezTo>
                    <a:pt x="285259" y="303019"/>
                    <a:pt x="285259" y="303019"/>
                    <a:pt x="286582" y="299070"/>
                  </a:cubicBezTo>
                  <a:cubicBezTo>
                    <a:pt x="286582" y="299070"/>
                    <a:pt x="286582" y="299070"/>
                    <a:pt x="298489" y="263525"/>
                  </a:cubicBezTo>
                  <a:cubicBezTo>
                    <a:pt x="298489" y="263525"/>
                    <a:pt x="306426" y="268791"/>
                    <a:pt x="320978" y="275373"/>
                  </a:cubicBezTo>
                  <a:cubicBezTo>
                    <a:pt x="336853" y="280639"/>
                    <a:pt x="336853" y="293804"/>
                    <a:pt x="336853" y="317500"/>
                  </a:cubicBezTo>
                  <a:cubicBezTo>
                    <a:pt x="336853" y="317500"/>
                    <a:pt x="336853" y="317500"/>
                    <a:pt x="217790" y="317500"/>
                  </a:cubicBezTo>
                  <a:cubicBezTo>
                    <a:pt x="219113" y="293804"/>
                    <a:pt x="217790" y="280639"/>
                    <a:pt x="233665" y="275373"/>
                  </a:cubicBezTo>
                  <a:cubicBezTo>
                    <a:pt x="248217" y="268791"/>
                    <a:pt x="256155" y="263525"/>
                    <a:pt x="256155" y="263525"/>
                  </a:cubicBezTo>
                  <a:close/>
                  <a:moveTo>
                    <a:pt x="37966" y="263525"/>
                  </a:moveTo>
                  <a:cubicBezTo>
                    <a:pt x="37966" y="263525"/>
                    <a:pt x="37966" y="263525"/>
                    <a:pt x="48433" y="299070"/>
                  </a:cubicBezTo>
                  <a:cubicBezTo>
                    <a:pt x="48433" y="299070"/>
                    <a:pt x="48433" y="299070"/>
                    <a:pt x="51050" y="303019"/>
                  </a:cubicBezTo>
                  <a:cubicBezTo>
                    <a:pt x="51050" y="303019"/>
                    <a:pt x="51050" y="303019"/>
                    <a:pt x="54975" y="289855"/>
                  </a:cubicBezTo>
                  <a:cubicBezTo>
                    <a:pt x="44508" y="274057"/>
                    <a:pt x="56284" y="272740"/>
                    <a:pt x="58900" y="272740"/>
                  </a:cubicBezTo>
                  <a:cubicBezTo>
                    <a:pt x="60209" y="272740"/>
                    <a:pt x="73293" y="274057"/>
                    <a:pt x="61517" y="289855"/>
                  </a:cubicBezTo>
                  <a:cubicBezTo>
                    <a:pt x="61517" y="289855"/>
                    <a:pt x="61517" y="289855"/>
                    <a:pt x="66751" y="303019"/>
                  </a:cubicBezTo>
                  <a:cubicBezTo>
                    <a:pt x="66751" y="303019"/>
                    <a:pt x="66751" y="303019"/>
                    <a:pt x="68059" y="299070"/>
                  </a:cubicBezTo>
                  <a:cubicBezTo>
                    <a:pt x="68059" y="299070"/>
                    <a:pt x="68059" y="299070"/>
                    <a:pt x="78526" y="263525"/>
                  </a:cubicBezTo>
                  <a:cubicBezTo>
                    <a:pt x="78526" y="263525"/>
                    <a:pt x="87685" y="268791"/>
                    <a:pt x="102077" y="275373"/>
                  </a:cubicBezTo>
                  <a:cubicBezTo>
                    <a:pt x="117778" y="280639"/>
                    <a:pt x="116469" y="293804"/>
                    <a:pt x="116469" y="317500"/>
                  </a:cubicBezTo>
                  <a:cubicBezTo>
                    <a:pt x="116469" y="317500"/>
                    <a:pt x="116469" y="317500"/>
                    <a:pt x="23" y="317500"/>
                  </a:cubicBezTo>
                  <a:cubicBezTo>
                    <a:pt x="23" y="293804"/>
                    <a:pt x="-1285" y="280639"/>
                    <a:pt x="15724" y="275373"/>
                  </a:cubicBezTo>
                  <a:cubicBezTo>
                    <a:pt x="30116" y="268791"/>
                    <a:pt x="37966" y="263525"/>
                    <a:pt x="37966" y="263525"/>
                  </a:cubicBezTo>
                  <a:close/>
                  <a:moveTo>
                    <a:pt x="212235" y="236538"/>
                  </a:moveTo>
                  <a:cubicBezTo>
                    <a:pt x="215304" y="236538"/>
                    <a:pt x="217792" y="239381"/>
                    <a:pt x="217792" y="242888"/>
                  </a:cubicBezTo>
                  <a:cubicBezTo>
                    <a:pt x="217792" y="246395"/>
                    <a:pt x="215304" y="249238"/>
                    <a:pt x="212235" y="249238"/>
                  </a:cubicBezTo>
                  <a:cubicBezTo>
                    <a:pt x="209166" y="249238"/>
                    <a:pt x="206678" y="246395"/>
                    <a:pt x="206678" y="242888"/>
                  </a:cubicBezTo>
                  <a:cubicBezTo>
                    <a:pt x="206678" y="239381"/>
                    <a:pt x="209166" y="236538"/>
                    <a:pt x="212235" y="236538"/>
                  </a:cubicBezTo>
                  <a:close/>
                  <a:moveTo>
                    <a:pt x="124128" y="236538"/>
                  </a:moveTo>
                  <a:cubicBezTo>
                    <a:pt x="127635" y="236538"/>
                    <a:pt x="130478" y="239381"/>
                    <a:pt x="130478" y="242888"/>
                  </a:cubicBezTo>
                  <a:cubicBezTo>
                    <a:pt x="130478" y="246395"/>
                    <a:pt x="127635" y="249238"/>
                    <a:pt x="124128" y="249238"/>
                  </a:cubicBezTo>
                  <a:cubicBezTo>
                    <a:pt x="120621" y="249238"/>
                    <a:pt x="117778" y="246395"/>
                    <a:pt x="117778" y="242888"/>
                  </a:cubicBezTo>
                  <a:cubicBezTo>
                    <a:pt x="117778" y="239381"/>
                    <a:pt x="120621" y="236538"/>
                    <a:pt x="124128" y="236538"/>
                  </a:cubicBezTo>
                  <a:close/>
                  <a:moveTo>
                    <a:pt x="196360" y="227013"/>
                  </a:moveTo>
                  <a:cubicBezTo>
                    <a:pt x="199429" y="227013"/>
                    <a:pt x="201917" y="229856"/>
                    <a:pt x="201917" y="233363"/>
                  </a:cubicBezTo>
                  <a:cubicBezTo>
                    <a:pt x="201917" y="236870"/>
                    <a:pt x="199429" y="239713"/>
                    <a:pt x="196360" y="239713"/>
                  </a:cubicBezTo>
                  <a:cubicBezTo>
                    <a:pt x="193291" y="239713"/>
                    <a:pt x="190803" y="236870"/>
                    <a:pt x="190803" y="233363"/>
                  </a:cubicBezTo>
                  <a:cubicBezTo>
                    <a:pt x="190803" y="229856"/>
                    <a:pt x="193291" y="227013"/>
                    <a:pt x="196360" y="227013"/>
                  </a:cubicBezTo>
                  <a:close/>
                  <a:moveTo>
                    <a:pt x="138415" y="227013"/>
                  </a:moveTo>
                  <a:cubicBezTo>
                    <a:pt x="141922" y="227013"/>
                    <a:pt x="144765" y="229856"/>
                    <a:pt x="144765" y="233363"/>
                  </a:cubicBezTo>
                  <a:cubicBezTo>
                    <a:pt x="144765" y="236870"/>
                    <a:pt x="141922" y="239713"/>
                    <a:pt x="138415" y="239713"/>
                  </a:cubicBezTo>
                  <a:cubicBezTo>
                    <a:pt x="134908" y="239713"/>
                    <a:pt x="132065" y="236870"/>
                    <a:pt x="132065" y="233363"/>
                  </a:cubicBezTo>
                  <a:cubicBezTo>
                    <a:pt x="132065" y="229856"/>
                    <a:pt x="134908" y="227013"/>
                    <a:pt x="138415" y="227013"/>
                  </a:cubicBezTo>
                  <a:close/>
                  <a:moveTo>
                    <a:pt x="185405" y="218758"/>
                  </a:moveTo>
                  <a:cubicBezTo>
                    <a:pt x="187945" y="221298"/>
                    <a:pt x="189215" y="223838"/>
                    <a:pt x="187945" y="226378"/>
                  </a:cubicBezTo>
                  <a:cubicBezTo>
                    <a:pt x="185405" y="230188"/>
                    <a:pt x="182865" y="230188"/>
                    <a:pt x="179055" y="228918"/>
                  </a:cubicBezTo>
                  <a:cubicBezTo>
                    <a:pt x="176515" y="226378"/>
                    <a:pt x="176515" y="223838"/>
                    <a:pt x="177785" y="221298"/>
                  </a:cubicBezTo>
                  <a:cubicBezTo>
                    <a:pt x="179055" y="217488"/>
                    <a:pt x="182865" y="217488"/>
                    <a:pt x="185405" y="218758"/>
                  </a:cubicBezTo>
                  <a:close/>
                  <a:moveTo>
                    <a:pt x="149210" y="218758"/>
                  </a:moveTo>
                  <a:cubicBezTo>
                    <a:pt x="152068" y="217488"/>
                    <a:pt x="156354" y="217488"/>
                    <a:pt x="159212" y="221298"/>
                  </a:cubicBezTo>
                  <a:cubicBezTo>
                    <a:pt x="160641" y="223838"/>
                    <a:pt x="159212" y="226378"/>
                    <a:pt x="156354" y="228918"/>
                  </a:cubicBezTo>
                  <a:cubicBezTo>
                    <a:pt x="153497" y="230188"/>
                    <a:pt x="149210" y="230188"/>
                    <a:pt x="147782" y="226378"/>
                  </a:cubicBezTo>
                  <a:cubicBezTo>
                    <a:pt x="146353" y="223838"/>
                    <a:pt x="146353" y="221298"/>
                    <a:pt x="149210" y="218758"/>
                  </a:cubicBezTo>
                  <a:close/>
                  <a:moveTo>
                    <a:pt x="167785" y="207963"/>
                  </a:moveTo>
                  <a:cubicBezTo>
                    <a:pt x="170854" y="207963"/>
                    <a:pt x="173342" y="210451"/>
                    <a:pt x="173342" y="213520"/>
                  </a:cubicBezTo>
                  <a:cubicBezTo>
                    <a:pt x="173342" y="216589"/>
                    <a:pt x="170854" y="219077"/>
                    <a:pt x="167785" y="219077"/>
                  </a:cubicBezTo>
                  <a:cubicBezTo>
                    <a:pt x="164716" y="219077"/>
                    <a:pt x="162228" y="216589"/>
                    <a:pt x="162228" y="213520"/>
                  </a:cubicBezTo>
                  <a:cubicBezTo>
                    <a:pt x="162228" y="210451"/>
                    <a:pt x="164716" y="207963"/>
                    <a:pt x="167785" y="207963"/>
                  </a:cubicBezTo>
                  <a:close/>
                  <a:moveTo>
                    <a:pt x="167785" y="190500"/>
                  </a:moveTo>
                  <a:cubicBezTo>
                    <a:pt x="170854" y="190500"/>
                    <a:pt x="173342" y="193343"/>
                    <a:pt x="173342" y="196850"/>
                  </a:cubicBezTo>
                  <a:cubicBezTo>
                    <a:pt x="173342" y="200357"/>
                    <a:pt x="170854" y="203200"/>
                    <a:pt x="167785" y="203200"/>
                  </a:cubicBezTo>
                  <a:cubicBezTo>
                    <a:pt x="164716" y="203200"/>
                    <a:pt x="162228" y="200357"/>
                    <a:pt x="162228" y="196850"/>
                  </a:cubicBezTo>
                  <a:cubicBezTo>
                    <a:pt x="162228" y="193343"/>
                    <a:pt x="164716" y="190500"/>
                    <a:pt x="167785" y="190500"/>
                  </a:cubicBezTo>
                  <a:close/>
                  <a:moveTo>
                    <a:pt x="269512" y="182286"/>
                  </a:moveTo>
                  <a:cubicBezTo>
                    <a:pt x="270813" y="182286"/>
                    <a:pt x="273417" y="182286"/>
                    <a:pt x="276020" y="182286"/>
                  </a:cubicBezTo>
                  <a:cubicBezTo>
                    <a:pt x="281228" y="180975"/>
                    <a:pt x="286435" y="182286"/>
                    <a:pt x="290340" y="184906"/>
                  </a:cubicBezTo>
                  <a:cubicBezTo>
                    <a:pt x="295547" y="187527"/>
                    <a:pt x="296849" y="191458"/>
                    <a:pt x="296849" y="191458"/>
                  </a:cubicBezTo>
                  <a:cubicBezTo>
                    <a:pt x="296849" y="191458"/>
                    <a:pt x="309866" y="192768"/>
                    <a:pt x="304659" y="216354"/>
                  </a:cubicBezTo>
                  <a:cubicBezTo>
                    <a:pt x="304659" y="217664"/>
                    <a:pt x="304659" y="218974"/>
                    <a:pt x="304659" y="220285"/>
                  </a:cubicBezTo>
                  <a:cubicBezTo>
                    <a:pt x="307263" y="220285"/>
                    <a:pt x="309866" y="221595"/>
                    <a:pt x="307263" y="230767"/>
                  </a:cubicBezTo>
                  <a:cubicBezTo>
                    <a:pt x="304659" y="238629"/>
                    <a:pt x="303357" y="239940"/>
                    <a:pt x="302056" y="239940"/>
                  </a:cubicBezTo>
                  <a:cubicBezTo>
                    <a:pt x="300754" y="249112"/>
                    <a:pt x="294245" y="258284"/>
                    <a:pt x="283831" y="262215"/>
                  </a:cubicBezTo>
                  <a:cubicBezTo>
                    <a:pt x="279926" y="263525"/>
                    <a:pt x="274719" y="263525"/>
                    <a:pt x="270813" y="262215"/>
                  </a:cubicBezTo>
                  <a:cubicBezTo>
                    <a:pt x="260399" y="258284"/>
                    <a:pt x="253891" y="249112"/>
                    <a:pt x="252589" y="239940"/>
                  </a:cubicBezTo>
                  <a:cubicBezTo>
                    <a:pt x="251287" y="239940"/>
                    <a:pt x="249985" y="238629"/>
                    <a:pt x="247382" y="232078"/>
                  </a:cubicBezTo>
                  <a:cubicBezTo>
                    <a:pt x="244778" y="221595"/>
                    <a:pt x="247382" y="220285"/>
                    <a:pt x="249985" y="220285"/>
                  </a:cubicBezTo>
                  <a:cubicBezTo>
                    <a:pt x="249985" y="218974"/>
                    <a:pt x="249985" y="217664"/>
                    <a:pt x="248684" y="216354"/>
                  </a:cubicBezTo>
                  <a:cubicBezTo>
                    <a:pt x="248684" y="212423"/>
                    <a:pt x="248684" y="208492"/>
                    <a:pt x="248684" y="204561"/>
                  </a:cubicBezTo>
                  <a:cubicBezTo>
                    <a:pt x="249985" y="199320"/>
                    <a:pt x="252589" y="195389"/>
                    <a:pt x="256494" y="191458"/>
                  </a:cubicBezTo>
                  <a:cubicBezTo>
                    <a:pt x="257796" y="190147"/>
                    <a:pt x="260399" y="187527"/>
                    <a:pt x="263003" y="186217"/>
                  </a:cubicBezTo>
                  <a:cubicBezTo>
                    <a:pt x="264305" y="184906"/>
                    <a:pt x="266908" y="183596"/>
                    <a:pt x="269512" y="182286"/>
                  </a:cubicBezTo>
                  <a:close/>
                  <a:moveTo>
                    <a:pt x="50941" y="182286"/>
                  </a:moveTo>
                  <a:cubicBezTo>
                    <a:pt x="52269" y="182286"/>
                    <a:pt x="54926" y="182286"/>
                    <a:pt x="56254" y="182286"/>
                  </a:cubicBezTo>
                  <a:cubicBezTo>
                    <a:pt x="62896" y="180975"/>
                    <a:pt x="68209" y="182286"/>
                    <a:pt x="72194" y="184906"/>
                  </a:cubicBezTo>
                  <a:cubicBezTo>
                    <a:pt x="77507" y="187527"/>
                    <a:pt x="78836" y="191458"/>
                    <a:pt x="78836" y="191458"/>
                  </a:cubicBezTo>
                  <a:cubicBezTo>
                    <a:pt x="78836" y="191458"/>
                    <a:pt x="90791" y="192768"/>
                    <a:pt x="86806" y="216354"/>
                  </a:cubicBezTo>
                  <a:cubicBezTo>
                    <a:pt x="86806" y="217664"/>
                    <a:pt x="86806" y="218974"/>
                    <a:pt x="85477" y="220285"/>
                  </a:cubicBezTo>
                  <a:cubicBezTo>
                    <a:pt x="88134" y="220285"/>
                    <a:pt x="90791" y="221595"/>
                    <a:pt x="88134" y="230767"/>
                  </a:cubicBezTo>
                  <a:cubicBezTo>
                    <a:pt x="86806" y="238629"/>
                    <a:pt x="84149" y="239940"/>
                    <a:pt x="82821" y="239940"/>
                  </a:cubicBezTo>
                  <a:cubicBezTo>
                    <a:pt x="81492" y="249112"/>
                    <a:pt x="74851" y="258284"/>
                    <a:pt x="65553" y="262215"/>
                  </a:cubicBezTo>
                  <a:cubicBezTo>
                    <a:pt x="60239" y="263525"/>
                    <a:pt x="56254" y="263525"/>
                    <a:pt x="52269" y="262215"/>
                  </a:cubicBezTo>
                  <a:cubicBezTo>
                    <a:pt x="41643" y="258284"/>
                    <a:pt x="35001" y="249112"/>
                    <a:pt x="33673" y="239940"/>
                  </a:cubicBezTo>
                  <a:cubicBezTo>
                    <a:pt x="32344" y="239940"/>
                    <a:pt x="29688" y="238629"/>
                    <a:pt x="28359" y="232078"/>
                  </a:cubicBezTo>
                  <a:cubicBezTo>
                    <a:pt x="25703" y="221595"/>
                    <a:pt x="28359" y="220285"/>
                    <a:pt x="31016" y="220285"/>
                  </a:cubicBezTo>
                  <a:cubicBezTo>
                    <a:pt x="31016" y="218974"/>
                    <a:pt x="29688" y="217664"/>
                    <a:pt x="29688" y="216354"/>
                  </a:cubicBezTo>
                  <a:cubicBezTo>
                    <a:pt x="28359" y="212423"/>
                    <a:pt x="28359" y="208492"/>
                    <a:pt x="29688" y="204561"/>
                  </a:cubicBezTo>
                  <a:cubicBezTo>
                    <a:pt x="31016" y="199320"/>
                    <a:pt x="33673" y="195389"/>
                    <a:pt x="37658" y="191458"/>
                  </a:cubicBezTo>
                  <a:cubicBezTo>
                    <a:pt x="38986" y="190147"/>
                    <a:pt x="41643" y="187527"/>
                    <a:pt x="44299" y="186217"/>
                  </a:cubicBezTo>
                  <a:cubicBezTo>
                    <a:pt x="45628" y="184906"/>
                    <a:pt x="48284" y="183596"/>
                    <a:pt x="50941" y="182286"/>
                  </a:cubicBezTo>
                  <a:close/>
                  <a:moveTo>
                    <a:pt x="167785" y="173038"/>
                  </a:moveTo>
                  <a:cubicBezTo>
                    <a:pt x="170854" y="173038"/>
                    <a:pt x="173342" y="175881"/>
                    <a:pt x="173342" y="179388"/>
                  </a:cubicBezTo>
                  <a:cubicBezTo>
                    <a:pt x="173342" y="182895"/>
                    <a:pt x="170854" y="185738"/>
                    <a:pt x="167785" y="185738"/>
                  </a:cubicBezTo>
                  <a:cubicBezTo>
                    <a:pt x="164716" y="185738"/>
                    <a:pt x="162228" y="182895"/>
                    <a:pt x="162228" y="179388"/>
                  </a:cubicBezTo>
                  <a:cubicBezTo>
                    <a:pt x="162228" y="175881"/>
                    <a:pt x="164716" y="173038"/>
                    <a:pt x="167785" y="173038"/>
                  </a:cubicBezTo>
                  <a:close/>
                  <a:moveTo>
                    <a:pt x="168402" y="155575"/>
                  </a:moveTo>
                  <a:cubicBezTo>
                    <a:pt x="169636" y="155575"/>
                    <a:pt x="170871" y="155575"/>
                    <a:pt x="172106" y="156986"/>
                  </a:cubicBezTo>
                  <a:cubicBezTo>
                    <a:pt x="173341" y="158397"/>
                    <a:pt x="173341" y="159808"/>
                    <a:pt x="173341" y="161219"/>
                  </a:cubicBezTo>
                  <a:cubicBezTo>
                    <a:pt x="173341" y="164041"/>
                    <a:pt x="173341" y="165453"/>
                    <a:pt x="172106" y="166864"/>
                  </a:cubicBezTo>
                  <a:cubicBezTo>
                    <a:pt x="170871" y="166864"/>
                    <a:pt x="169636" y="168275"/>
                    <a:pt x="168402" y="168275"/>
                  </a:cubicBezTo>
                  <a:cubicBezTo>
                    <a:pt x="167167" y="168275"/>
                    <a:pt x="165932" y="166864"/>
                    <a:pt x="164697" y="166864"/>
                  </a:cubicBezTo>
                  <a:cubicBezTo>
                    <a:pt x="163463" y="165453"/>
                    <a:pt x="162228" y="164041"/>
                    <a:pt x="162228" y="161219"/>
                  </a:cubicBezTo>
                  <a:cubicBezTo>
                    <a:pt x="162228" y="159808"/>
                    <a:pt x="163463" y="158397"/>
                    <a:pt x="164697" y="156986"/>
                  </a:cubicBezTo>
                  <a:cubicBezTo>
                    <a:pt x="165932" y="155575"/>
                    <a:pt x="167167" y="155575"/>
                    <a:pt x="168402" y="155575"/>
                  </a:cubicBezTo>
                  <a:close/>
                  <a:moveTo>
                    <a:pt x="146617" y="80963"/>
                  </a:moveTo>
                  <a:cubicBezTo>
                    <a:pt x="146617" y="80963"/>
                    <a:pt x="146617" y="80963"/>
                    <a:pt x="158524" y="115191"/>
                  </a:cubicBezTo>
                  <a:cubicBezTo>
                    <a:pt x="158524" y="115191"/>
                    <a:pt x="158524" y="115191"/>
                    <a:pt x="159847" y="120457"/>
                  </a:cubicBezTo>
                  <a:cubicBezTo>
                    <a:pt x="159847" y="120457"/>
                    <a:pt x="159847" y="120457"/>
                    <a:pt x="165138" y="105976"/>
                  </a:cubicBezTo>
                  <a:cubicBezTo>
                    <a:pt x="153232" y="90178"/>
                    <a:pt x="165138" y="90178"/>
                    <a:pt x="167784" y="90178"/>
                  </a:cubicBezTo>
                  <a:cubicBezTo>
                    <a:pt x="170430" y="90178"/>
                    <a:pt x="182336" y="90178"/>
                    <a:pt x="170430" y="105976"/>
                  </a:cubicBezTo>
                  <a:cubicBezTo>
                    <a:pt x="170430" y="105976"/>
                    <a:pt x="170430" y="105976"/>
                    <a:pt x="175722" y="120457"/>
                  </a:cubicBezTo>
                  <a:cubicBezTo>
                    <a:pt x="175722" y="120457"/>
                    <a:pt x="175722" y="120457"/>
                    <a:pt x="177045" y="115191"/>
                  </a:cubicBezTo>
                  <a:cubicBezTo>
                    <a:pt x="177045" y="115191"/>
                    <a:pt x="177045" y="115191"/>
                    <a:pt x="188951" y="80963"/>
                  </a:cubicBezTo>
                  <a:cubicBezTo>
                    <a:pt x="188951" y="80963"/>
                    <a:pt x="196889" y="86229"/>
                    <a:pt x="211441" y="91494"/>
                  </a:cubicBezTo>
                  <a:cubicBezTo>
                    <a:pt x="227316" y="98077"/>
                    <a:pt x="225993" y="111241"/>
                    <a:pt x="227316" y="134938"/>
                  </a:cubicBezTo>
                  <a:cubicBezTo>
                    <a:pt x="227316" y="134938"/>
                    <a:pt x="227316" y="134938"/>
                    <a:pt x="167784" y="134938"/>
                  </a:cubicBezTo>
                  <a:lnTo>
                    <a:pt x="108253" y="134938"/>
                  </a:lnTo>
                  <a:cubicBezTo>
                    <a:pt x="108253" y="111241"/>
                    <a:pt x="108253" y="98077"/>
                    <a:pt x="124128" y="91494"/>
                  </a:cubicBezTo>
                  <a:cubicBezTo>
                    <a:pt x="138680" y="86229"/>
                    <a:pt x="146617" y="80963"/>
                    <a:pt x="146617" y="80963"/>
                  </a:cubicBezTo>
                  <a:close/>
                  <a:moveTo>
                    <a:pt x="165180" y="0"/>
                  </a:moveTo>
                  <a:cubicBezTo>
                    <a:pt x="171689" y="0"/>
                    <a:pt x="176896" y="1310"/>
                    <a:pt x="180801" y="3931"/>
                  </a:cubicBezTo>
                  <a:cubicBezTo>
                    <a:pt x="186008" y="6551"/>
                    <a:pt x="187310" y="10482"/>
                    <a:pt x="187310" y="10482"/>
                  </a:cubicBezTo>
                  <a:cubicBezTo>
                    <a:pt x="187310" y="10482"/>
                    <a:pt x="199026" y="10482"/>
                    <a:pt x="195121" y="35378"/>
                  </a:cubicBezTo>
                  <a:cubicBezTo>
                    <a:pt x="195121" y="36689"/>
                    <a:pt x="195121" y="37999"/>
                    <a:pt x="195121" y="39309"/>
                  </a:cubicBezTo>
                  <a:cubicBezTo>
                    <a:pt x="196422" y="39309"/>
                    <a:pt x="200328" y="40620"/>
                    <a:pt x="196422" y="49792"/>
                  </a:cubicBezTo>
                  <a:cubicBezTo>
                    <a:pt x="195121" y="56343"/>
                    <a:pt x="193819" y="58964"/>
                    <a:pt x="192517" y="58964"/>
                  </a:cubicBezTo>
                  <a:cubicBezTo>
                    <a:pt x="191215" y="66826"/>
                    <a:pt x="184707" y="77308"/>
                    <a:pt x="174293" y="81239"/>
                  </a:cubicBezTo>
                  <a:cubicBezTo>
                    <a:pt x="170387" y="82550"/>
                    <a:pt x="165180" y="82550"/>
                    <a:pt x="161275" y="81239"/>
                  </a:cubicBezTo>
                  <a:cubicBezTo>
                    <a:pt x="150861" y="77308"/>
                    <a:pt x="144352" y="66826"/>
                    <a:pt x="143050" y="58964"/>
                  </a:cubicBezTo>
                  <a:cubicBezTo>
                    <a:pt x="141749" y="58964"/>
                    <a:pt x="139145" y="56343"/>
                    <a:pt x="137843" y="49792"/>
                  </a:cubicBezTo>
                  <a:cubicBezTo>
                    <a:pt x="135240" y="40620"/>
                    <a:pt x="137843" y="39309"/>
                    <a:pt x="140447" y="39309"/>
                  </a:cubicBezTo>
                  <a:cubicBezTo>
                    <a:pt x="140447" y="37999"/>
                    <a:pt x="139145" y="36689"/>
                    <a:pt x="139145" y="35378"/>
                  </a:cubicBezTo>
                  <a:cubicBezTo>
                    <a:pt x="139145" y="31447"/>
                    <a:pt x="137843" y="27516"/>
                    <a:pt x="139145" y="23585"/>
                  </a:cubicBezTo>
                  <a:cubicBezTo>
                    <a:pt x="140447" y="18344"/>
                    <a:pt x="143050" y="13103"/>
                    <a:pt x="146956" y="10482"/>
                  </a:cubicBezTo>
                  <a:cubicBezTo>
                    <a:pt x="148257" y="7862"/>
                    <a:pt x="150861" y="6551"/>
                    <a:pt x="153464" y="5241"/>
                  </a:cubicBezTo>
                  <a:cubicBezTo>
                    <a:pt x="154766" y="3931"/>
                    <a:pt x="157370" y="2620"/>
                    <a:pt x="159973" y="1310"/>
                  </a:cubicBezTo>
                  <a:cubicBezTo>
                    <a:pt x="161275" y="1310"/>
                    <a:pt x="163878" y="0"/>
                    <a:pt x="1651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6403989" y="2882351"/>
            <a:ext cx="1340045" cy="1155212"/>
            <a:chOff x="6403989" y="2882351"/>
            <a:chExt cx="1340045" cy="1155212"/>
          </a:xfrm>
        </p:grpSpPr>
        <p:sp>
          <p:nvSpPr>
            <p:cNvPr id="8" name="六边形 7"/>
            <p:cNvSpPr/>
            <p:nvPr/>
          </p:nvSpPr>
          <p:spPr>
            <a:xfrm>
              <a:off x="6403989" y="2882351"/>
              <a:ext cx="1340045" cy="1155212"/>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六边形 35"/>
            <p:cNvSpPr/>
            <p:nvPr/>
          </p:nvSpPr>
          <p:spPr>
            <a:xfrm>
              <a:off x="6765620" y="3123821"/>
              <a:ext cx="616785" cy="69924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8365931" y="2003348"/>
            <a:ext cx="1340045" cy="1155212"/>
            <a:chOff x="8365931" y="2003348"/>
            <a:chExt cx="1340045" cy="1155212"/>
          </a:xfrm>
        </p:grpSpPr>
        <p:sp>
          <p:nvSpPr>
            <p:cNvPr id="9" name="六边形 8"/>
            <p:cNvSpPr/>
            <p:nvPr/>
          </p:nvSpPr>
          <p:spPr>
            <a:xfrm>
              <a:off x="8365931" y="2003348"/>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六边形 36"/>
            <p:cNvSpPr/>
            <p:nvPr/>
          </p:nvSpPr>
          <p:spPr>
            <a:xfrm>
              <a:off x="8717668" y="2244818"/>
              <a:ext cx="636574" cy="699242"/>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3" name="组合 32"/>
          <p:cNvGrpSpPr/>
          <p:nvPr/>
        </p:nvGrpSpPr>
        <p:grpSpPr>
          <a:xfrm>
            <a:off x="985519" y="399144"/>
            <a:ext cx="6558644" cy="763582"/>
            <a:chOff x="874713" y="281210"/>
            <a:chExt cx="6558644" cy="763582"/>
          </a:xfrm>
        </p:grpSpPr>
        <p:sp>
          <p:nvSpPr>
            <p:cNvPr id="34" name="文本框 33"/>
            <p:cNvSpPr txBox="1"/>
            <p:nvPr/>
          </p:nvSpPr>
          <p:spPr>
            <a:xfrm>
              <a:off x="874713" y="281210"/>
              <a:ext cx="1826141"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发展前景</a:t>
              </a:r>
            </a:p>
          </p:txBody>
        </p:sp>
        <p:sp>
          <p:nvSpPr>
            <p:cNvPr id="35" name="文本框 34"/>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39469016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1500"/>
                            </p:stCondLst>
                            <p:childTnLst>
                              <p:par>
                                <p:cTn id="40" presetID="5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2000"/>
                            </p:stCondLst>
                            <p:childTnLst>
                              <p:par>
                                <p:cTn id="46" presetID="53" presetClass="entr" presetSubtype="16"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Effect transition="in" filter="fade">
                                      <p:cBhvr>
                                        <p:cTn id="56" dur="500"/>
                                        <p:tgtEl>
                                          <p:spTgt spid="27"/>
                                        </p:tgtEl>
                                      </p:cBhvr>
                                    </p:animEffect>
                                  </p:childTnLst>
                                </p:cTn>
                              </p:par>
                            </p:childTnLst>
                          </p:cTn>
                        </p:par>
                        <p:par>
                          <p:cTn id="57" fill="hold">
                            <p:stCondLst>
                              <p:cond delay="3000"/>
                            </p:stCondLst>
                            <p:childTnLst>
                              <p:par>
                                <p:cTn id="58" presetID="53" presetClass="entr" presetSubtype="16"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02925" y="2654295"/>
            <a:ext cx="9266675" cy="2984505"/>
            <a:chOff x="1947087" y="2600978"/>
            <a:chExt cx="8167844" cy="2870833"/>
          </a:xfrm>
        </p:grpSpPr>
        <p:cxnSp>
          <p:nvCxnSpPr>
            <p:cNvPr id="42" name="Straight Connector 154"/>
            <p:cNvCxnSpPr/>
            <p:nvPr/>
          </p:nvCxnSpPr>
          <p:spPr>
            <a:xfrm>
              <a:off x="1947087" y="5471530"/>
              <a:ext cx="7948062"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2820738" y="2919959"/>
              <a:ext cx="2798662" cy="255185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5934369" y="2919959"/>
              <a:ext cx="2798662" cy="255185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1970496" y="3876903"/>
              <a:ext cx="2132314" cy="159490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4202637" y="2600978"/>
              <a:ext cx="3148495" cy="287083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7316269" y="3363153"/>
              <a:ext cx="2798662" cy="21086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3" name="矩形 42"/>
          <p:cNvSpPr/>
          <p:nvPr/>
        </p:nvSpPr>
        <p:spPr>
          <a:xfrm>
            <a:off x="0" y="5638800"/>
            <a:ext cx="121920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1599128" y="5785898"/>
            <a:ext cx="9018071" cy="703489"/>
            <a:chOff x="6798183" y="1678126"/>
            <a:chExt cx="9018071" cy="703489"/>
          </a:xfrm>
        </p:grpSpPr>
        <p:sp>
          <p:nvSpPr>
            <p:cNvPr id="45" name="矩形 44"/>
            <p:cNvSpPr/>
            <p:nvPr/>
          </p:nvSpPr>
          <p:spPr>
            <a:xfrm>
              <a:off x="6798183" y="2030750"/>
              <a:ext cx="901807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46" name="矩形 45"/>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sp>
        <p:nvSpPr>
          <p:cNvPr id="47" name="矩形 46"/>
          <p:cNvSpPr/>
          <p:nvPr/>
        </p:nvSpPr>
        <p:spPr>
          <a:xfrm>
            <a:off x="2057418" y="3602726"/>
            <a:ext cx="1409682" cy="39421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网络销售</a:t>
            </a:r>
            <a:endParaRPr lang="zh-CN" altLang="en-US" b="1" dirty="0">
              <a:solidFill>
                <a:schemeClr val="tx1">
                  <a:lumMod val="65000"/>
                  <a:lumOff val="35000"/>
                </a:schemeClr>
              </a:solidFill>
            </a:endParaRPr>
          </a:p>
        </p:txBody>
      </p:sp>
      <p:sp>
        <p:nvSpPr>
          <p:cNvPr id="48" name="矩形 47"/>
          <p:cNvSpPr/>
          <p:nvPr/>
        </p:nvSpPr>
        <p:spPr>
          <a:xfrm>
            <a:off x="3376853" y="2561477"/>
            <a:ext cx="1409682" cy="39421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本地销售</a:t>
            </a:r>
            <a:endParaRPr lang="zh-CN" altLang="en-US" b="1" dirty="0">
              <a:solidFill>
                <a:schemeClr val="tx1">
                  <a:lumMod val="65000"/>
                  <a:lumOff val="35000"/>
                </a:schemeClr>
              </a:solidFill>
            </a:endParaRPr>
          </a:p>
        </p:txBody>
      </p:sp>
      <p:sp>
        <p:nvSpPr>
          <p:cNvPr id="49" name="矩形 48"/>
          <p:cNvSpPr/>
          <p:nvPr/>
        </p:nvSpPr>
        <p:spPr>
          <a:xfrm>
            <a:off x="5143109" y="2206394"/>
            <a:ext cx="1409682" cy="39421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广播推广</a:t>
            </a:r>
            <a:endParaRPr lang="zh-CN" altLang="en-US" b="1" dirty="0">
              <a:solidFill>
                <a:schemeClr val="tx1">
                  <a:lumMod val="65000"/>
                  <a:lumOff val="35000"/>
                </a:schemeClr>
              </a:solidFill>
            </a:endParaRPr>
          </a:p>
        </p:txBody>
      </p:sp>
      <p:sp>
        <p:nvSpPr>
          <p:cNvPr id="50" name="矩形 49"/>
          <p:cNvSpPr/>
          <p:nvPr/>
        </p:nvSpPr>
        <p:spPr>
          <a:xfrm>
            <a:off x="6929142" y="2561477"/>
            <a:ext cx="1409682" cy="39421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微博营销</a:t>
            </a:r>
            <a:endParaRPr lang="zh-CN" altLang="en-US" b="1" dirty="0">
              <a:solidFill>
                <a:schemeClr val="tx1">
                  <a:lumMod val="65000"/>
                  <a:lumOff val="35000"/>
                </a:schemeClr>
              </a:solidFill>
            </a:endParaRPr>
          </a:p>
        </p:txBody>
      </p:sp>
      <p:sp>
        <p:nvSpPr>
          <p:cNvPr id="51" name="矩形 50"/>
          <p:cNvSpPr/>
          <p:nvPr/>
        </p:nvSpPr>
        <p:spPr>
          <a:xfrm>
            <a:off x="8484250" y="3003912"/>
            <a:ext cx="1409682" cy="39421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其他策略</a:t>
            </a:r>
            <a:endParaRPr lang="zh-CN" altLang="en-US" b="1" dirty="0">
              <a:solidFill>
                <a:schemeClr val="tx1">
                  <a:lumMod val="65000"/>
                  <a:lumOff val="35000"/>
                </a:schemeClr>
              </a:solidFill>
            </a:endParaRPr>
          </a:p>
        </p:txBody>
      </p:sp>
      <p:grpSp>
        <p:nvGrpSpPr>
          <p:cNvPr id="21" name="组合 20"/>
          <p:cNvGrpSpPr/>
          <p:nvPr/>
        </p:nvGrpSpPr>
        <p:grpSpPr>
          <a:xfrm>
            <a:off x="985519" y="399144"/>
            <a:ext cx="6558644" cy="763582"/>
            <a:chOff x="874713" y="281210"/>
            <a:chExt cx="6558644" cy="763582"/>
          </a:xfrm>
        </p:grpSpPr>
        <p:sp>
          <p:nvSpPr>
            <p:cNvPr id="22" name="文本框 21"/>
            <p:cNvSpPr txBox="1"/>
            <p:nvPr/>
          </p:nvSpPr>
          <p:spPr>
            <a:xfrm>
              <a:off x="874713" y="281210"/>
              <a:ext cx="1826141"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发展前景</a:t>
              </a:r>
            </a:p>
          </p:txBody>
        </p:sp>
        <p:sp>
          <p:nvSpPr>
            <p:cNvPr id="23" name="文本框 22"/>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312421153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60000">
                                          <p:cBhvr additive="base">
                                            <p:cTn id="7" dur="1000" fill="hold"/>
                                            <p:tgtEl>
                                              <p:spTgt spid="44"/>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7"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ppt_h/2"/>
                                              </p:val>
                                            </p:tav>
                                            <p:tav tm="100000">
                                              <p:val>
                                                <p:strVal val="#ppt_y"/>
                                              </p:val>
                                            </p:tav>
                                          </p:tavLst>
                                        </p:anim>
                                        <p:anim calcmode="lin" valueType="num">
                                          <p:cBhvr>
                                            <p:cTn id="14" dur="500" fill="hold"/>
                                            <p:tgtEl>
                                              <p:spTgt spid="5"/>
                                            </p:tgtEl>
                                            <p:attrNameLst>
                                              <p:attrName>ppt_w</p:attrName>
                                            </p:attrNameLst>
                                          </p:cBhvr>
                                          <p:tavLst>
                                            <p:tav tm="0">
                                              <p:val>
                                                <p:strVal val="#ppt_w"/>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Effect transition="in" filter="fade">
                                          <p:cBhvr>
                                            <p:cTn id="21" dur="500"/>
                                            <p:tgtEl>
                                              <p:spTgt spid="4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500" fill="hold"/>
                                            <p:tgtEl>
                                              <p:spTgt spid="48"/>
                                            </p:tgtEl>
                                            <p:attrNameLst>
                                              <p:attrName>ppt_w</p:attrName>
                                            </p:attrNameLst>
                                          </p:cBhvr>
                                          <p:tavLst>
                                            <p:tav tm="0">
                                              <p:val>
                                                <p:fltVal val="0"/>
                                              </p:val>
                                            </p:tav>
                                            <p:tav tm="100000">
                                              <p:val>
                                                <p:strVal val="#ppt_w"/>
                                              </p:val>
                                            </p:tav>
                                          </p:tavLst>
                                        </p:anim>
                                        <p:anim calcmode="lin" valueType="num">
                                          <p:cBhvr>
                                            <p:cTn id="25" dur="500" fill="hold"/>
                                            <p:tgtEl>
                                              <p:spTgt spid="48"/>
                                            </p:tgtEl>
                                            <p:attrNameLst>
                                              <p:attrName>ppt_h</p:attrName>
                                            </p:attrNameLst>
                                          </p:cBhvr>
                                          <p:tavLst>
                                            <p:tav tm="0">
                                              <p:val>
                                                <p:fltVal val="0"/>
                                              </p:val>
                                            </p:tav>
                                            <p:tav tm="100000">
                                              <p:val>
                                                <p:strVal val="#ppt_h"/>
                                              </p:val>
                                            </p:tav>
                                          </p:tavLst>
                                        </p:anim>
                                        <p:animEffect transition="in" filter="fade">
                                          <p:cBhvr>
                                            <p:cTn id="26" dur="500"/>
                                            <p:tgtEl>
                                              <p:spTgt spid="4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animEffect transition="in" filter="fade">
                                          <p:cBhvr>
                                            <p:cTn id="36" dur="500"/>
                                            <p:tgtEl>
                                              <p:spTgt spid="5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Effect transition="in" filter="fade">
                                          <p:cBhvr>
                                            <p:cTn id="4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1+#ppt_w/2"/>
                                              </p:val>
                                            </p:tav>
                                            <p:tav tm="100000">
                                              <p:val>
                                                <p:strVal val="#ppt_x"/>
                                              </p:val>
                                            </p:tav>
                                          </p:tavLst>
                                        </p:anim>
                                        <p:anim calcmode="lin" valueType="num">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7"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ppt_h/2"/>
                                              </p:val>
                                            </p:tav>
                                            <p:tav tm="100000">
                                              <p:val>
                                                <p:strVal val="#ppt_y"/>
                                              </p:val>
                                            </p:tav>
                                          </p:tavLst>
                                        </p:anim>
                                        <p:anim calcmode="lin" valueType="num">
                                          <p:cBhvr>
                                            <p:cTn id="14" dur="500" fill="hold"/>
                                            <p:tgtEl>
                                              <p:spTgt spid="5"/>
                                            </p:tgtEl>
                                            <p:attrNameLst>
                                              <p:attrName>ppt_w</p:attrName>
                                            </p:attrNameLst>
                                          </p:cBhvr>
                                          <p:tavLst>
                                            <p:tav tm="0">
                                              <p:val>
                                                <p:strVal val="#ppt_w"/>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Effect transition="in" filter="fade">
                                          <p:cBhvr>
                                            <p:cTn id="21" dur="500"/>
                                            <p:tgtEl>
                                              <p:spTgt spid="4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500" fill="hold"/>
                                            <p:tgtEl>
                                              <p:spTgt spid="48"/>
                                            </p:tgtEl>
                                            <p:attrNameLst>
                                              <p:attrName>ppt_w</p:attrName>
                                            </p:attrNameLst>
                                          </p:cBhvr>
                                          <p:tavLst>
                                            <p:tav tm="0">
                                              <p:val>
                                                <p:fltVal val="0"/>
                                              </p:val>
                                            </p:tav>
                                            <p:tav tm="100000">
                                              <p:val>
                                                <p:strVal val="#ppt_w"/>
                                              </p:val>
                                            </p:tav>
                                          </p:tavLst>
                                        </p:anim>
                                        <p:anim calcmode="lin" valueType="num">
                                          <p:cBhvr>
                                            <p:cTn id="25" dur="500" fill="hold"/>
                                            <p:tgtEl>
                                              <p:spTgt spid="48"/>
                                            </p:tgtEl>
                                            <p:attrNameLst>
                                              <p:attrName>ppt_h</p:attrName>
                                            </p:attrNameLst>
                                          </p:cBhvr>
                                          <p:tavLst>
                                            <p:tav tm="0">
                                              <p:val>
                                                <p:fltVal val="0"/>
                                              </p:val>
                                            </p:tav>
                                            <p:tav tm="100000">
                                              <p:val>
                                                <p:strVal val="#ppt_h"/>
                                              </p:val>
                                            </p:tav>
                                          </p:tavLst>
                                        </p:anim>
                                        <p:animEffect transition="in" filter="fade">
                                          <p:cBhvr>
                                            <p:cTn id="26" dur="500"/>
                                            <p:tgtEl>
                                              <p:spTgt spid="4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animEffect transition="in" filter="fade">
                                          <p:cBhvr>
                                            <p:cTn id="36" dur="500"/>
                                            <p:tgtEl>
                                              <p:spTgt spid="5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Effect transition="in" filter="fade">
                                          <p:cBhvr>
                                            <p:cTn id="4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占位符 17"/>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5" name="等腰三角形 4"/>
          <p:cNvSpPr/>
          <p:nvPr/>
        </p:nvSpPr>
        <p:spPr>
          <a:xfrm rot="5400000">
            <a:off x="10414721" y="1974512"/>
            <a:ext cx="1908931" cy="164563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10414720" y="1021860"/>
            <a:ext cx="1908934" cy="164563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10414721" y="2928978"/>
            <a:ext cx="1908931" cy="1645630"/>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776881" y="490327"/>
            <a:ext cx="2441695" cy="584775"/>
          </a:xfrm>
          <a:prstGeom prst="rect">
            <a:avLst/>
          </a:prstGeom>
          <a:noFill/>
        </p:spPr>
        <p:txBody>
          <a:bodyPr wrap="none" rtlCol="0">
            <a:spAutoFit/>
          </a:bodyPr>
          <a:lstStyle/>
          <a:p>
            <a:r>
              <a:rPr lang="en-US" altLang="zh-CN" sz="3200" b="1" dirty="0" smtClean="0">
                <a:solidFill>
                  <a:schemeClr val="accent1"/>
                </a:solidFill>
                <a:ea typeface="+mj-ea"/>
              </a:rPr>
              <a:t>CONTENTS</a:t>
            </a:r>
            <a:endParaRPr lang="zh-CN" altLang="en-US" sz="3200" b="1" dirty="0">
              <a:solidFill>
                <a:schemeClr val="accent1"/>
              </a:solidFill>
              <a:ea typeface="+mj-ea"/>
            </a:endParaRPr>
          </a:p>
        </p:txBody>
      </p:sp>
      <p:grpSp>
        <p:nvGrpSpPr>
          <p:cNvPr id="2" name="组合 1"/>
          <p:cNvGrpSpPr/>
          <p:nvPr/>
        </p:nvGrpSpPr>
        <p:grpSpPr>
          <a:xfrm>
            <a:off x="1997729" y="1716073"/>
            <a:ext cx="2353741" cy="552847"/>
            <a:chOff x="1305751" y="1841520"/>
            <a:chExt cx="2353741" cy="552847"/>
          </a:xfrm>
        </p:grpSpPr>
        <p:sp>
          <p:nvSpPr>
            <p:cNvPr id="8" name="等腰三角形 7"/>
            <p:cNvSpPr/>
            <p:nvPr/>
          </p:nvSpPr>
          <p:spPr>
            <a:xfrm rot="5400000">
              <a:off x="1296401" y="1879648"/>
              <a:ext cx="552847" cy="47659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935943" y="1887112"/>
              <a:ext cx="1723549"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rPr>
                <a:t>公司与团队</a:t>
              </a:r>
            </a:p>
          </p:txBody>
        </p:sp>
        <p:sp>
          <p:nvSpPr>
            <p:cNvPr id="11" name="文本框 10"/>
            <p:cNvSpPr txBox="1"/>
            <p:nvPr/>
          </p:nvSpPr>
          <p:spPr>
            <a:xfrm>
              <a:off x="1305751" y="1936540"/>
              <a:ext cx="312906" cy="369332"/>
            </a:xfrm>
            <a:prstGeom prst="rect">
              <a:avLst/>
            </a:prstGeom>
            <a:noFill/>
          </p:spPr>
          <p:txBody>
            <a:bodyPr wrap="none" rtlCol="0">
              <a:spAutoFit/>
              <a:scene3d>
                <a:camera prst="orthographicFront"/>
                <a:lightRig rig="threePt" dir="t"/>
              </a:scene3d>
              <a:sp3d contourW="12700"/>
            </a:bodyPr>
            <a:lstStyle/>
            <a:p>
              <a:r>
                <a:rPr lang="en-US" altLang="zh-CN" b="1" dirty="0" smtClean="0">
                  <a:solidFill>
                    <a:schemeClr val="bg1"/>
                  </a:solidFill>
                </a:rPr>
                <a:t>1</a:t>
              </a:r>
              <a:endParaRPr lang="zh-CN" altLang="en-US" b="1" dirty="0">
                <a:solidFill>
                  <a:schemeClr val="bg1"/>
                </a:solidFill>
              </a:endParaRPr>
            </a:p>
          </p:txBody>
        </p:sp>
      </p:grpSp>
      <p:grpSp>
        <p:nvGrpSpPr>
          <p:cNvPr id="12" name="组合 11"/>
          <p:cNvGrpSpPr/>
          <p:nvPr/>
        </p:nvGrpSpPr>
        <p:grpSpPr>
          <a:xfrm>
            <a:off x="1997729" y="2457027"/>
            <a:ext cx="2045964" cy="552847"/>
            <a:chOff x="1305751" y="1841520"/>
            <a:chExt cx="2045964" cy="552847"/>
          </a:xfrm>
        </p:grpSpPr>
        <p:sp>
          <p:nvSpPr>
            <p:cNvPr id="13" name="等腰三角形 12"/>
            <p:cNvSpPr/>
            <p:nvPr/>
          </p:nvSpPr>
          <p:spPr>
            <a:xfrm rot="5400000">
              <a:off x="1296401" y="1879648"/>
              <a:ext cx="552847" cy="47659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35943" y="1887112"/>
              <a:ext cx="1415772"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rPr>
                <a:t>项目介绍</a:t>
              </a:r>
            </a:p>
          </p:txBody>
        </p:sp>
        <p:sp>
          <p:nvSpPr>
            <p:cNvPr id="15" name="文本框 14"/>
            <p:cNvSpPr txBox="1"/>
            <p:nvPr/>
          </p:nvSpPr>
          <p:spPr>
            <a:xfrm>
              <a:off x="1305751" y="1936540"/>
              <a:ext cx="312906" cy="369332"/>
            </a:xfrm>
            <a:prstGeom prst="rect">
              <a:avLst/>
            </a:prstGeom>
            <a:noFill/>
          </p:spPr>
          <p:txBody>
            <a:bodyPr wrap="none" rtlCol="0">
              <a:spAutoFit/>
              <a:scene3d>
                <a:camera prst="orthographicFront"/>
                <a:lightRig rig="threePt" dir="t"/>
              </a:scene3d>
              <a:sp3d contourW="12700"/>
            </a:bodyPr>
            <a:lstStyle/>
            <a:p>
              <a:r>
                <a:rPr lang="en-US" altLang="zh-CN" b="1" dirty="0" smtClean="0">
                  <a:solidFill>
                    <a:schemeClr val="bg1"/>
                  </a:solidFill>
                </a:rPr>
                <a:t>2</a:t>
              </a:r>
              <a:endParaRPr lang="zh-CN" altLang="en-US" b="1" dirty="0">
                <a:solidFill>
                  <a:schemeClr val="bg1"/>
                </a:solidFill>
              </a:endParaRPr>
            </a:p>
          </p:txBody>
        </p:sp>
      </p:grpSp>
      <p:grpSp>
        <p:nvGrpSpPr>
          <p:cNvPr id="16" name="组合 15"/>
          <p:cNvGrpSpPr/>
          <p:nvPr/>
        </p:nvGrpSpPr>
        <p:grpSpPr>
          <a:xfrm>
            <a:off x="1997729" y="3197981"/>
            <a:ext cx="2353741" cy="552847"/>
            <a:chOff x="1305751" y="1841520"/>
            <a:chExt cx="2353741" cy="552847"/>
          </a:xfrm>
        </p:grpSpPr>
        <p:sp>
          <p:nvSpPr>
            <p:cNvPr id="17" name="等腰三角形 16"/>
            <p:cNvSpPr/>
            <p:nvPr/>
          </p:nvSpPr>
          <p:spPr>
            <a:xfrm rot="5400000">
              <a:off x="1296401" y="1879648"/>
              <a:ext cx="552847" cy="47659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935943" y="1887112"/>
              <a:ext cx="1723549"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rPr>
                <a:t>产品与运营</a:t>
              </a:r>
            </a:p>
          </p:txBody>
        </p:sp>
        <p:sp>
          <p:nvSpPr>
            <p:cNvPr id="20" name="文本框 19"/>
            <p:cNvSpPr txBox="1"/>
            <p:nvPr/>
          </p:nvSpPr>
          <p:spPr>
            <a:xfrm>
              <a:off x="1305751" y="1936540"/>
              <a:ext cx="312906" cy="369332"/>
            </a:xfrm>
            <a:prstGeom prst="rect">
              <a:avLst/>
            </a:prstGeom>
            <a:noFill/>
          </p:spPr>
          <p:txBody>
            <a:bodyPr wrap="none" rtlCol="0">
              <a:spAutoFit/>
              <a:scene3d>
                <a:camera prst="orthographicFront"/>
                <a:lightRig rig="threePt" dir="t"/>
              </a:scene3d>
              <a:sp3d contourW="12700"/>
            </a:bodyPr>
            <a:lstStyle/>
            <a:p>
              <a:r>
                <a:rPr lang="en-US" altLang="zh-CN" b="1" dirty="0" smtClean="0">
                  <a:solidFill>
                    <a:schemeClr val="bg1"/>
                  </a:solidFill>
                </a:rPr>
                <a:t>3</a:t>
              </a:r>
              <a:endParaRPr lang="zh-CN" altLang="en-US" b="1" dirty="0">
                <a:solidFill>
                  <a:schemeClr val="bg1"/>
                </a:solidFill>
              </a:endParaRPr>
            </a:p>
          </p:txBody>
        </p:sp>
      </p:grpSp>
      <p:grpSp>
        <p:nvGrpSpPr>
          <p:cNvPr id="21" name="组合 20"/>
          <p:cNvGrpSpPr/>
          <p:nvPr/>
        </p:nvGrpSpPr>
        <p:grpSpPr>
          <a:xfrm>
            <a:off x="1997729" y="3938935"/>
            <a:ext cx="2045964" cy="552847"/>
            <a:chOff x="1305751" y="1841520"/>
            <a:chExt cx="2045964" cy="552847"/>
          </a:xfrm>
        </p:grpSpPr>
        <p:sp>
          <p:nvSpPr>
            <p:cNvPr id="22" name="等腰三角形 21"/>
            <p:cNvSpPr/>
            <p:nvPr/>
          </p:nvSpPr>
          <p:spPr>
            <a:xfrm rot="5400000">
              <a:off x="1296401" y="1879648"/>
              <a:ext cx="552847" cy="47659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35943" y="1887112"/>
              <a:ext cx="1415772"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rPr>
                <a:t>发展前景</a:t>
              </a:r>
            </a:p>
          </p:txBody>
        </p:sp>
        <p:sp>
          <p:nvSpPr>
            <p:cNvPr id="24" name="文本框 23"/>
            <p:cNvSpPr txBox="1"/>
            <p:nvPr/>
          </p:nvSpPr>
          <p:spPr>
            <a:xfrm>
              <a:off x="1305751" y="1936540"/>
              <a:ext cx="312906" cy="369332"/>
            </a:xfrm>
            <a:prstGeom prst="rect">
              <a:avLst/>
            </a:prstGeom>
            <a:noFill/>
          </p:spPr>
          <p:txBody>
            <a:bodyPr wrap="none" rtlCol="0">
              <a:spAutoFit/>
              <a:scene3d>
                <a:camera prst="orthographicFront"/>
                <a:lightRig rig="threePt" dir="t"/>
              </a:scene3d>
              <a:sp3d contourW="12700"/>
            </a:bodyPr>
            <a:lstStyle/>
            <a:p>
              <a:r>
                <a:rPr lang="en-US" altLang="zh-CN" b="1" dirty="0" smtClean="0">
                  <a:solidFill>
                    <a:schemeClr val="bg1"/>
                  </a:solidFill>
                </a:rPr>
                <a:t>4</a:t>
              </a:r>
              <a:endParaRPr lang="zh-CN" altLang="en-US" b="1" dirty="0">
                <a:solidFill>
                  <a:schemeClr val="bg1"/>
                </a:solidFill>
              </a:endParaRPr>
            </a:p>
          </p:txBody>
        </p:sp>
      </p:grpSp>
      <p:grpSp>
        <p:nvGrpSpPr>
          <p:cNvPr id="25" name="组合 24"/>
          <p:cNvGrpSpPr/>
          <p:nvPr/>
        </p:nvGrpSpPr>
        <p:grpSpPr>
          <a:xfrm>
            <a:off x="1997729" y="4679890"/>
            <a:ext cx="2353741" cy="552847"/>
            <a:chOff x="1305751" y="1841520"/>
            <a:chExt cx="2353741" cy="552847"/>
          </a:xfrm>
        </p:grpSpPr>
        <p:sp>
          <p:nvSpPr>
            <p:cNvPr id="26" name="等腰三角形 25"/>
            <p:cNvSpPr/>
            <p:nvPr/>
          </p:nvSpPr>
          <p:spPr>
            <a:xfrm rot="5400000">
              <a:off x="1296401" y="1879648"/>
              <a:ext cx="552847" cy="47659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935943" y="1887112"/>
              <a:ext cx="1723549"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rPr>
                <a:t>财务与融资</a:t>
              </a:r>
            </a:p>
          </p:txBody>
        </p:sp>
        <p:sp>
          <p:nvSpPr>
            <p:cNvPr id="28" name="文本框 27"/>
            <p:cNvSpPr txBox="1"/>
            <p:nvPr/>
          </p:nvSpPr>
          <p:spPr>
            <a:xfrm>
              <a:off x="1305751" y="1936540"/>
              <a:ext cx="312906" cy="369332"/>
            </a:xfrm>
            <a:prstGeom prst="rect">
              <a:avLst/>
            </a:prstGeom>
            <a:noFill/>
          </p:spPr>
          <p:txBody>
            <a:bodyPr wrap="none" rtlCol="0">
              <a:spAutoFit/>
              <a:scene3d>
                <a:camera prst="orthographicFront"/>
                <a:lightRig rig="threePt" dir="t"/>
              </a:scene3d>
              <a:sp3d contourW="12700"/>
            </a:bodyPr>
            <a:lstStyle/>
            <a:p>
              <a:r>
                <a:rPr lang="en-US" altLang="zh-CN" b="1" dirty="0" smtClean="0">
                  <a:solidFill>
                    <a:schemeClr val="bg1"/>
                  </a:solidFill>
                </a:rPr>
                <a:t>5</a:t>
              </a:r>
              <a:endParaRPr lang="zh-CN" altLang="en-US" b="1" dirty="0">
                <a:solidFill>
                  <a:schemeClr val="bg1"/>
                </a:solidFill>
              </a:endParaRPr>
            </a:p>
          </p:txBody>
        </p:sp>
      </p:grpSp>
    </p:spTree>
    <p:extLst>
      <p:ext uri="{BB962C8B-B14F-4D97-AF65-F5344CB8AC3E}">
        <p14:creationId xmlns:p14="http://schemas.microsoft.com/office/powerpoint/2010/main" val="13990826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0-#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0-#ppt_w/2"/>
                                          </p:val>
                                        </p:tav>
                                        <p:tav tm="100000">
                                          <p:val>
                                            <p:strVal val="#ppt_x"/>
                                          </p:val>
                                        </p:tav>
                                      </p:tavLst>
                                    </p:anim>
                                    <p:anim calcmode="lin" valueType="num">
                                      <p:cBhvr additive="base">
                                        <p:cTn id="34"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2077938" y="2237241"/>
            <a:ext cx="3455471" cy="3455471"/>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9" name="椭圆 8"/>
          <p:cNvSpPr/>
          <p:nvPr/>
        </p:nvSpPr>
        <p:spPr>
          <a:xfrm>
            <a:off x="6611838" y="2237240"/>
            <a:ext cx="3455471" cy="345547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grpSp>
        <p:nvGrpSpPr>
          <p:cNvPr id="26" name="组合 25"/>
          <p:cNvGrpSpPr/>
          <p:nvPr/>
        </p:nvGrpSpPr>
        <p:grpSpPr>
          <a:xfrm>
            <a:off x="5146577" y="3038930"/>
            <a:ext cx="1852094" cy="1852092"/>
            <a:chOff x="5146577" y="2705101"/>
            <a:chExt cx="1852094" cy="1852092"/>
          </a:xfrm>
          <a:effectLst/>
        </p:grpSpPr>
        <p:sp>
          <p:nvSpPr>
            <p:cNvPr id="10" name="椭圆 9"/>
            <p:cNvSpPr/>
            <p:nvPr/>
          </p:nvSpPr>
          <p:spPr>
            <a:xfrm>
              <a:off x="5146577" y="2705101"/>
              <a:ext cx="1852094" cy="1852092"/>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cxnSp>
          <p:nvCxnSpPr>
            <p:cNvPr id="11" name="直接连接符 10"/>
            <p:cNvCxnSpPr>
              <a:cxnSpLocks/>
            </p:cNvCxnSpPr>
            <p:nvPr/>
          </p:nvCxnSpPr>
          <p:spPr>
            <a:xfrm flipH="1">
              <a:off x="5585379" y="3102653"/>
              <a:ext cx="974488" cy="1056985"/>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 name="椭圆 12"/>
            <p:cNvSpPr/>
            <p:nvPr/>
          </p:nvSpPr>
          <p:spPr>
            <a:xfrm rot="16200000">
              <a:off x="5585379" y="3139623"/>
              <a:ext cx="396240" cy="322299"/>
            </a:xfrm>
            <a:custGeom>
              <a:avLst/>
              <a:gdLst>
                <a:gd name="T0" fmla="*/ 130 w 256"/>
                <a:gd name="T1" fmla="*/ 8 h 208"/>
                <a:gd name="T2" fmla="*/ 130 w 256"/>
                <a:gd name="T3" fmla="*/ 37 h 208"/>
                <a:gd name="T4" fmla="*/ 177 w 256"/>
                <a:gd name="T5" fmla="*/ 84 h 208"/>
                <a:gd name="T6" fmla="*/ 21 w 256"/>
                <a:gd name="T7" fmla="*/ 84 h 208"/>
                <a:gd name="T8" fmla="*/ 0 w 256"/>
                <a:gd name="T9" fmla="*/ 105 h 208"/>
                <a:gd name="T10" fmla="*/ 21 w 256"/>
                <a:gd name="T11" fmla="*/ 126 h 208"/>
                <a:gd name="T12" fmla="*/ 177 w 256"/>
                <a:gd name="T13" fmla="*/ 126 h 208"/>
                <a:gd name="T14" fmla="*/ 130 w 256"/>
                <a:gd name="T15" fmla="*/ 173 h 208"/>
                <a:gd name="T16" fmla="*/ 130 w 256"/>
                <a:gd name="T17" fmla="*/ 202 h 208"/>
                <a:gd name="T18" fmla="*/ 144 w 256"/>
                <a:gd name="T19" fmla="*/ 208 h 208"/>
                <a:gd name="T20" fmla="*/ 159 w 256"/>
                <a:gd name="T21" fmla="*/ 202 h 208"/>
                <a:gd name="T22" fmla="*/ 256 w 256"/>
                <a:gd name="T23" fmla="*/ 105 h 208"/>
                <a:gd name="T24" fmla="*/ 159 w 256"/>
                <a:gd name="T25" fmla="*/ 8 h 208"/>
                <a:gd name="T26" fmla="*/ 130 w 256"/>
                <a:gd name="T27" fmla="*/ 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08">
                  <a:moveTo>
                    <a:pt x="130" y="8"/>
                  </a:moveTo>
                  <a:cubicBezTo>
                    <a:pt x="122" y="16"/>
                    <a:pt x="122" y="29"/>
                    <a:pt x="130" y="37"/>
                  </a:cubicBezTo>
                  <a:cubicBezTo>
                    <a:pt x="177" y="84"/>
                    <a:pt x="177" y="84"/>
                    <a:pt x="177" y="84"/>
                  </a:cubicBezTo>
                  <a:cubicBezTo>
                    <a:pt x="21" y="84"/>
                    <a:pt x="21" y="84"/>
                    <a:pt x="21" y="84"/>
                  </a:cubicBezTo>
                  <a:cubicBezTo>
                    <a:pt x="9" y="84"/>
                    <a:pt x="0" y="94"/>
                    <a:pt x="0" y="105"/>
                  </a:cubicBezTo>
                  <a:cubicBezTo>
                    <a:pt x="0" y="116"/>
                    <a:pt x="9" y="126"/>
                    <a:pt x="21" y="126"/>
                  </a:cubicBezTo>
                  <a:cubicBezTo>
                    <a:pt x="177" y="126"/>
                    <a:pt x="177" y="126"/>
                    <a:pt x="177" y="126"/>
                  </a:cubicBezTo>
                  <a:cubicBezTo>
                    <a:pt x="130" y="173"/>
                    <a:pt x="130" y="173"/>
                    <a:pt x="130" y="173"/>
                  </a:cubicBezTo>
                  <a:cubicBezTo>
                    <a:pt x="122" y="181"/>
                    <a:pt x="122" y="194"/>
                    <a:pt x="130" y="202"/>
                  </a:cubicBezTo>
                  <a:cubicBezTo>
                    <a:pt x="134" y="206"/>
                    <a:pt x="139" y="208"/>
                    <a:pt x="144" y="208"/>
                  </a:cubicBezTo>
                  <a:cubicBezTo>
                    <a:pt x="150" y="208"/>
                    <a:pt x="155" y="206"/>
                    <a:pt x="159" y="202"/>
                  </a:cubicBezTo>
                  <a:cubicBezTo>
                    <a:pt x="256" y="105"/>
                    <a:pt x="256" y="105"/>
                    <a:pt x="256" y="105"/>
                  </a:cubicBezTo>
                  <a:cubicBezTo>
                    <a:pt x="159" y="8"/>
                    <a:pt x="159" y="8"/>
                    <a:pt x="159" y="8"/>
                  </a:cubicBezTo>
                  <a:cubicBezTo>
                    <a:pt x="151" y="0"/>
                    <a:pt x="138" y="0"/>
                    <a:pt x="130" y="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13"/>
            <p:cNvSpPr/>
            <p:nvPr/>
          </p:nvSpPr>
          <p:spPr>
            <a:xfrm rot="5400000">
              <a:off x="6215597" y="3800369"/>
              <a:ext cx="396240" cy="322299"/>
            </a:xfrm>
            <a:custGeom>
              <a:avLst/>
              <a:gdLst>
                <a:gd name="T0" fmla="*/ 130 w 256"/>
                <a:gd name="T1" fmla="*/ 8 h 208"/>
                <a:gd name="T2" fmla="*/ 130 w 256"/>
                <a:gd name="T3" fmla="*/ 37 h 208"/>
                <a:gd name="T4" fmla="*/ 177 w 256"/>
                <a:gd name="T5" fmla="*/ 84 h 208"/>
                <a:gd name="T6" fmla="*/ 21 w 256"/>
                <a:gd name="T7" fmla="*/ 84 h 208"/>
                <a:gd name="T8" fmla="*/ 0 w 256"/>
                <a:gd name="T9" fmla="*/ 105 h 208"/>
                <a:gd name="T10" fmla="*/ 21 w 256"/>
                <a:gd name="T11" fmla="*/ 126 h 208"/>
                <a:gd name="T12" fmla="*/ 177 w 256"/>
                <a:gd name="T13" fmla="*/ 126 h 208"/>
                <a:gd name="T14" fmla="*/ 130 w 256"/>
                <a:gd name="T15" fmla="*/ 173 h 208"/>
                <a:gd name="T16" fmla="*/ 130 w 256"/>
                <a:gd name="T17" fmla="*/ 202 h 208"/>
                <a:gd name="T18" fmla="*/ 144 w 256"/>
                <a:gd name="T19" fmla="*/ 208 h 208"/>
                <a:gd name="T20" fmla="*/ 159 w 256"/>
                <a:gd name="T21" fmla="*/ 202 h 208"/>
                <a:gd name="T22" fmla="*/ 256 w 256"/>
                <a:gd name="T23" fmla="*/ 105 h 208"/>
                <a:gd name="T24" fmla="*/ 159 w 256"/>
                <a:gd name="T25" fmla="*/ 8 h 208"/>
                <a:gd name="T26" fmla="*/ 130 w 256"/>
                <a:gd name="T27" fmla="*/ 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08">
                  <a:moveTo>
                    <a:pt x="130" y="8"/>
                  </a:moveTo>
                  <a:cubicBezTo>
                    <a:pt x="122" y="16"/>
                    <a:pt x="122" y="29"/>
                    <a:pt x="130" y="37"/>
                  </a:cubicBezTo>
                  <a:cubicBezTo>
                    <a:pt x="177" y="84"/>
                    <a:pt x="177" y="84"/>
                    <a:pt x="177" y="84"/>
                  </a:cubicBezTo>
                  <a:cubicBezTo>
                    <a:pt x="21" y="84"/>
                    <a:pt x="21" y="84"/>
                    <a:pt x="21" y="84"/>
                  </a:cubicBezTo>
                  <a:cubicBezTo>
                    <a:pt x="9" y="84"/>
                    <a:pt x="0" y="94"/>
                    <a:pt x="0" y="105"/>
                  </a:cubicBezTo>
                  <a:cubicBezTo>
                    <a:pt x="0" y="116"/>
                    <a:pt x="9" y="126"/>
                    <a:pt x="21" y="126"/>
                  </a:cubicBezTo>
                  <a:cubicBezTo>
                    <a:pt x="177" y="126"/>
                    <a:pt x="177" y="126"/>
                    <a:pt x="177" y="126"/>
                  </a:cubicBezTo>
                  <a:cubicBezTo>
                    <a:pt x="130" y="173"/>
                    <a:pt x="130" y="173"/>
                    <a:pt x="130" y="173"/>
                  </a:cubicBezTo>
                  <a:cubicBezTo>
                    <a:pt x="122" y="181"/>
                    <a:pt x="122" y="194"/>
                    <a:pt x="130" y="202"/>
                  </a:cubicBezTo>
                  <a:cubicBezTo>
                    <a:pt x="134" y="206"/>
                    <a:pt x="139" y="208"/>
                    <a:pt x="144" y="208"/>
                  </a:cubicBezTo>
                  <a:cubicBezTo>
                    <a:pt x="150" y="208"/>
                    <a:pt x="155" y="206"/>
                    <a:pt x="159" y="202"/>
                  </a:cubicBezTo>
                  <a:cubicBezTo>
                    <a:pt x="256" y="105"/>
                    <a:pt x="256" y="105"/>
                    <a:pt x="256" y="105"/>
                  </a:cubicBezTo>
                  <a:cubicBezTo>
                    <a:pt x="159" y="8"/>
                    <a:pt x="159" y="8"/>
                    <a:pt x="159" y="8"/>
                  </a:cubicBezTo>
                  <a:cubicBezTo>
                    <a:pt x="151" y="0"/>
                    <a:pt x="138" y="0"/>
                    <a:pt x="130" y="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16" name="直接连接符 15"/>
          <p:cNvCxnSpPr/>
          <p:nvPr/>
        </p:nvCxnSpPr>
        <p:spPr>
          <a:xfrm>
            <a:off x="3056643" y="3369401"/>
            <a:ext cx="14980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590543" y="3369401"/>
            <a:ext cx="14980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738179" y="2900988"/>
            <a:ext cx="2241974" cy="1982393"/>
            <a:chOff x="6613765" y="1590700"/>
            <a:chExt cx="2241974" cy="1982393"/>
          </a:xfrm>
        </p:grpSpPr>
        <p:sp>
          <p:nvSpPr>
            <p:cNvPr id="21" name="矩形 20"/>
            <p:cNvSpPr/>
            <p:nvPr/>
          </p:nvSpPr>
          <p:spPr>
            <a:xfrm>
              <a:off x="6638758" y="2188098"/>
              <a:ext cx="2191988"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2" name="矩形 21"/>
            <p:cNvSpPr/>
            <p:nvPr/>
          </p:nvSpPr>
          <p:spPr>
            <a:xfrm>
              <a:off x="6613765" y="1590700"/>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bg1"/>
                  </a:solidFill>
                </a:rPr>
                <a:t>利润来源</a:t>
              </a:r>
              <a:endParaRPr lang="zh-CN" altLang="en-US" b="1" dirty="0">
                <a:solidFill>
                  <a:schemeClr val="bg1"/>
                </a:solidFill>
              </a:endParaRPr>
            </a:p>
          </p:txBody>
        </p:sp>
      </p:grpSp>
      <p:grpSp>
        <p:nvGrpSpPr>
          <p:cNvPr id="23" name="组合 22"/>
          <p:cNvGrpSpPr/>
          <p:nvPr/>
        </p:nvGrpSpPr>
        <p:grpSpPr>
          <a:xfrm>
            <a:off x="7216081" y="2900988"/>
            <a:ext cx="2241974" cy="1982393"/>
            <a:chOff x="6613765" y="1590700"/>
            <a:chExt cx="2241974" cy="1982393"/>
          </a:xfrm>
        </p:grpSpPr>
        <p:sp>
          <p:nvSpPr>
            <p:cNvPr id="24" name="矩形 23"/>
            <p:cNvSpPr/>
            <p:nvPr/>
          </p:nvSpPr>
          <p:spPr>
            <a:xfrm>
              <a:off x="6638758" y="2188098"/>
              <a:ext cx="2191988"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5" name="矩形 24"/>
            <p:cNvSpPr/>
            <p:nvPr/>
          </p:nvSpPr>
          <p:spPr>
            <a:xfrm>
              <a:off x="6613765" y="1590700"/>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bg1"/>
                  </a:solidFill>
                </a:rPr>
                <a:t>利润来源</a:t>
              </a:r>
              <a:endParaRPr lang="zh-CN" altLang="en-US" b="1" dirty="0">
                <a:solidFill>
                  <a:schemeClr val="bg1"/>
                </a:solidFill>
              </a:endParaRPr>
            </a:p>
          </p:txBody>
        </p:sp>
      </p:grpSp>
      <p:grpSp>
        <p:nvGrpSpPr>
          <p:cNvPr id="27" name="组合 26"/>
          <p:cNvGrpSpPr/>
          <p:nvPr/>
        </p:nvGrpSpPr>
        <p:grpSpPr>
          <a:xfrm>
            <a:off x="985519" y="399144"/>
            <a:ext cx="6558644" cy="763582"/>
            <a:chOff x="874713" y="281210"/>
            <a:chExt cx="6558644" cy="763582"/>
          </a:xfrm>
        </p:grpSpPr>
        <p:sp>
          <p:nvSpPr>
            <p:cNvPr id="28" name="文本框 27"/>
            <p:cNvSpPr txBox="1"/>
            <p:nvPr/>
          </p:nvSpPr>
          <p:spPr>
            <a:xfrm>
              <a:off x="874713" y="281210"/>
              <a:ext cx="1826141"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发展前景</a:t>
              </a:r>
            </a:p>
          </p:txBody>
        </p:sp>
        <p:sp>
          <p:nvSpPr>
            <p:cNvPr id="29" name="文本框 28"/>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243287097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31"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1000" fill="hold"/>
                                            <p:tgtEl>
                                              <p:spTgt spid="26"/>
                                            </p:tgtEl>
                                            <p:attrNameLst>
                                              <p:attrName>ppt_w</p:attrName>
                                            </p:attrNameLst>
                                          </p:cBhvr>
                                          <p:tavLst>
                                            <p:tav tm="0">
                                              <p:val>
                                                <p:fltVal val="0"/>
                                              </p:val>
                                            </p:tav>
                                            <p:tav tm="100000">
                                              <p:val>
                                                <p:strVal val="#ppt_w"/>
                                              </p:val>
                                            </p:tav>
                                          </p:tavLst>
                                        </p:anim>
                                        <p:anim calcmode="lin" valueType="num">
                                          <p:cBhvr>
                                            <p:cTn id="19" dur="1000" fill="hold"/>
                                            <p:tgtEl>
                                              <p:spTgt spid="26"/>
                                            </p:tgtEl>
                                            <p:attrNameLst>
                                              <p:attrName>ppt_h</p:attrName>
                                            </p:attrNameLst>
                                          </p:cBhvr>
                                          <p:tavLst>
                                            <p:tav tm="0">
                                              <p:val>
                                                <p:fltVal val="0"/>
                                              </p:val>
                                            </p:tav>
                                            <p:tav tm="100000">
                                              <p:val>
                                                <p:strVal val="#ppt_h"/>
                                              </p:val>
                                            </p:tav>
                                          </p:tavLst>
                                        </p:anim>
                                        <p:anim calcmode="lin" valueType="num">
                                          <p:cBhvr>
                                            <p:cTn id="20" dur="1000" fill="hold"/>
                                            <p:tgtEl>
                                              <p:spTgt spid="26"/>
                                            </p:tgtEl>
                                            <p:attrNameLst>
                                              <p:attrName>style.rotation</p:attrName>
                                            </p:attrNameLst>
                                          </p:cBhvr>
                                          <p:tavLst>
                                            <p:tav tm="0">
                                              <p:val>
                                                <p:fltVal val="90"/>
                                              </p:val>
                                            </p:tav>
                                            <p:tav tm="100000">
                                              <p:val>
                                                <p:fltVal val="0"/>
                                              </p:val>
                                            </p:tav>
                                          </p:tavLst>
                                        </p:anim>
                                        <p:animEffect transition="in" filter="fade">
                                          <p:cBhvr>
                                            <p:cTn id="21" dur="1000"/>
                                            <p:tgtEl>
                                              <p:spTgt spid="26"/>
                                            </p:tgtEl>
                                          </p:cBhvr>
                                        </p:animEffect>
                                      </p:childTnLst>
                                    </p:cTn>
                                  </p:par>
                                </p:childTnLst>
                              </p:cTn>
                            </p:par>
                            <p:par>
                              <p:cTn id="22" fill="hold">
                                <p:stCondLst>
                                  <p:cond delay="1500"/>
                                </p:stCondLst>
                                <p:childTnLst>
                                  <p:par>
                                    <p:cTn id="23" presetID="2" presetClass="entr" presetSubtype="8" fill="hold" nodeType="afterEffect" p14:presetBounceEnd="60000">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14:bounceEnd="60000">
                                          <p:cBhvr additive="base">
                                            <p:cTn id="25" dur="1000" fill="hold"/>
                                            <p:tgtEl>
                                              <p:spTgt spid="20"/>
                                            </p:tgtEl>
                                            <p:attrNameLst>
                                              <p:attrName>ppt_x</p:attrName>
                                            </p:attrNameLst>
                                          </p:cBhvr>
                                          <p:tavLst>
                                            <p:tav tm="0">
                                              <p:val>
                                                <p:strVal val="0-#ppt_w/2"/>
                                              </p:val>
                                            </p:tav>
                                            <p:tav tm="100000">
                                              <p:val>
                                                <p:strVal val="#ppt_x"/>
                                              </p:val>
                                            </p:tav>
                                          </p:tavLst>
                                        </p:anim>
                                        <p:anim calcmode="lin" valueType="num" p14:bounceEnd="60000">
                                          <p:cBhvr additive="base">
                                            <p:cTn id="26" dur="1000" fill="hold"/>
                                            <p:tgtEl>
                                              <p:spTgt spid="20"/>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14:presetBounceEnd="60000">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14:bounceEnd="60000">
                                          <p:cBhvr additive="base">
                                            <p:cTn id="29"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30"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31"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1000" fill="hold"/>
                                            <p:tgtEl>
                                              <p:spTgt spid="26"/>
                                            </p:tgtEl>
                                            <p:attrNameLst>
                                              <p:attrName>ppt_w</p:attrName>
                                            </p:attrNameLst>
                                          </p:cBhvr>
                                          <p:tavLst>
                                            <p:tav tm="0">
                                              <p:val>
                                                <p:fltVal val="0"/>
                                              </p:val>
                                            </p:tav>
                                            <p:tav tm="100000">
                                              <p:val>
                                                <p:strVal val="#ppt_w"/>
                                              </p:val>
                                            </p:tav>
                                          </p:tavLst>
                                        </p:anim>
                                        <p:anim calcmode="lin" valueType="num">
                                          <p:cBhvr>
                                            <p:cTn id="19" dur="1000" fill="hold"/>
                                            <p:tgtEl>
                                              <p:spTgt spid="26"/>
                                            </p:tgtEl>
                                            <p:attrNameLst>
                                              <p:attrName>ppt_h</p:attrName>
                                            </p:attrNameLst>
                                          </p:cBhvr>
                                          <p:tavLst>
                                            <p:tav tm="0">
                                              <p:val>
                                                <p:fltVal val="0"/>
                                              </p:val>
                                            </p:tav>
                                            <p:tav tm="100000">
                                              <p:val>
                                                <p:strVal val="#ppt_h"/>
                                              </p:val>
                                            </p:tav>
                                          </p:tavLst>
                                        </p:anim>
                                        <p:anim calcmode="lin" valueType="num">
                                          <p:cBhvr>
                                            <p:cTn id="20" dur="1000" fill="hold"/>
                                            <p:tgtEl>
                                              <p:spTgt spid="26"/>
                                            </p:tgtEl>
                                            <p:attrNameLst>
                                              <p:attrName>style.rotation</p:attrName>
                                            </p:attrNameLst>
                                          </p:cBhvr>
                                          <p:tavLst>
                                            <p:tav tm="0">
                                              <p:val>
                                                <p:fltVal val="90"/>
                                              </p:val>
                                            </p:tav>
                                            <p:tav tm="100000">
                                              <p:val>
                                                <p:fltVal val="0"/>
                                              </p:val>
                                            </p:tav>
                                          </p:tavLst>
                                        </p:anim>
                                        <p:animEffect transition="in" filter="fade">
                                          <p:cBhvr>
                                            <p:cTn id="21" dur="1000"/>
                                            <p:tgtEl>
                                              <p:spTgt spid="26"/>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1000" fill="hold"/>
                                            <p:tgtEl>
                                              <p:spTgt spid="20"/>
                                            </p:tgtEl>
                                            <p:attrNameLst>
                                              <p:attrName>ppt_x</p:attrName>
                                            </p:attrNameLst>
                                          </p:cBhvr>
                                          <p:tavLst>
                                            <p:tav tm="0">
                                              <p:val>
                                                <p:strVal val="0-#ppt_w/2"/>
                                              </p:val>
                                            </p:tav>
                                            <p:tav tm="100000">
                                              <p:val>
                                                <p:strVal val="#ppt_x"/>
                                              </p:val>
                                            </p:tav>
                                          </p:tavLst>
                                        </p:anim>
                                        <p:anim calcmode="lin" valueType="num">
                                          <p:cBhvr additive="base">
                                            <p:cTn id="26" dur="1000" fill="hold"/>
                                            <p:tgtEl>
                                              <p:spTgt spid="20"/>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1000" fill="hold"/>
                                            <p:tgtEl>
                                              <p:spTgt spid="23"/>
                                            </p:tgtEl>
                                            <p:attrNameLst>
                                              <p:attrName>ppt_x</p:attrName>
                                            </p:attrNameLst>
                                          </p:cBhvr>
                                          <p:tavLst>
                                            <p:tav tm="0">
                                              <p:val>
                                                <p:strVal val="1+#ppt_w/2"/>
                                              </p:val>
                                            </p:tav>
                                            <p:tav tm="100000">
                                              <p:val>
                                                <p:strVal val="#ppt_x"/>
                                              </p:val>
                                            </p:tav>
                                          </p:tavLst>
                                        </p:anim>
                                        <p:anim calcmode="lin" valueType="num">
                                          <p:cBhvr additive="base">
                                            <p:cTn id="30"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图片占位符 107"/>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xfrm>
            <a:off x="1" y="1735849"/>
            <a:ext cx="12192001" cy="5122151"/>
          </a:xfrm>
        </p:spPr>
      </p:pic>
      <p:sp>
        <p:nvSpPr>
          <p:cNvPr id="82" name="任意多边形 81"/>
          <p:cNvSpPr/>
          <p:nvPr/>
        </p:nvSpPr>
        <p:spPr>
          <a:xfrm rot="1363575">
            <a:off x="-652348" y="3919841"/>
            <a:ext cx="13367730" cy="690710"/>
          </a:xfrm>
          <a:custGeom>
            <a:avLst/>
            <a:gdLst>
              <a:gd name="connsiteX0" fmla="*/ 0 w 13367730"/>
              <a:gd name="connsiteY0" fmla="*/ 0 h 690710"/>
              <a:gd name="connsiteX1" fmla="*/ 13218250 w 13367730"/>
              <a:gd name="connsiteY1" fmla="*/ 0 h 690710"/>
              <a:gd name="connsiteX2" fmla="*/ 13367730 w 13367730"/>
              <a:gd name="connsiteY2" fmla="*/ 356885 h 690710"/>
              <a:gd name="connsiteX3" fmla="*/ 12570721 w 13367730"/>
              <a:gd name="connsiteY3" fmla="*/ 690710 h 690710"/>
              <a:gd name="connsiteX4" fmla="*/ 289303 w 13367730"/>
              <a:gd name="connsiteY4" fmla="*/ 690710 h 690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7730" h="690710">
                <a:moveTo>
                  <a:pt x="0" y="0"/>
                </a:moveTo>
                <a:lnTo>
                  <a:pt x="13218250" y="0"/>
                </a:lnTo>
                <a:lnTo>
                  <a:pt x="13367730" y="356885"/>
                </a:lnTo>
                <a:lnTo>
                  <a:pt x="12570721" y="690710"/>
                </a:lnTo>
                <a:lnTo>
                  <a:pt x="289303" y="69071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1363610" flipV="1">
            <a:off x="-153842" y="1442168"/>
            <a:ext cx="662509" cy="663265"/>
          </a:xfrm>
          <a:custGeom>
            <a:avLst/>
            <a:gdLst>
              <a:gd name="connsiteX0" fmla="*/ 0 w 662509"/>
              <a:gd name="connsiteY0" fmla="*/ 663265 h 663265"/>
              <a:gd name="connsiteX1" fmla="*/ 662509 w 662509"/>
              <a:gd name="connsiteY1" fmla="*/ 663265 h 663265"/>
              <a:gd name="connsiteX2" fmla="*/ 277815 w 662509"/>
              <a:gd name="connsiteY2" fmla="*/ 0 h 663265"/>
            </a:gdLst>
            <a:ahLst/>
            <a:cxnLst>
              <a:cxn ang="0">
                <a:pos x="connsiteX0" y="connsiteY0"/>
              </a:cxn>
              <a:cxn ang="0">
                <a:pos x="connsiteX1" y="connsiteY1"/>
              </a:cxn>
              <a:cxn ang="0">
                <a:pos x="connsiteX2" y="connsiteY2"/>
              </a:cxn>
            </a:cxnLst>
            <a:rect l="l" t="t" r="r" b="b"/>
            <a:pathLst>
              <a:path w="662509" h="663265">
                <a:moveTo>
                  <a:pt x="0" y="663265"/>
                </a:moveTo>
                <a:lnTo>
                  <a:pt x="662509" y="663265"/>
                </a:lnTo>
                <a:lnTo>
                  <a:pt x="27781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12163610" flipH="1" flipV="1">
            <a:off x="11823388" y="6472000"/>
            <a:ext cx="411542" cy="484297"/>
          </a:xfrm>
          <a:custGeom>
            <a:avLst/>
            <a:gdLst>
              <a:gd name="connsiteX0" fmla="*/ 280892 w 411542"/>
              <a:gd name="connsiteY0" fmla="*/ 0 h 484297"/>
              <a:gd name="connsiteX1" fmla="*/ 411542 w 411542"/>
              <a:gd name="connsiteY1" fmla="*/ 311919 h 484297"/>
              <a:gd name="connsiteX2" fmla="*/ 0 w 411542"/>
              <a:gd name="connsiteY2" fmla="*/ 484297 h 484297"/>
            </a:gdLst>
            <a:ahLst/>
            <a:cxnLst>
              <a:cxn ang="0">
                <a:pos x="connsiteX0" y="connsiteY0"/>
              </a:cxn>
              <a:cxn ang="0">
                <a:pos x="connsiteX1" y="connsiteY1"/>
              </a:cxn>
              <a:cxn ang="0">
                <a:pos x="connsiteX2" y="connsiteY2"/>
              </a:cxn>
            </a:cxnLst>
            <a:rect l="l" t="t" r="r" b="b"/>
            <a:pathLst>
              <a:path w="411542" h="484297">
                <a:moveTo>
                  <a:pt x="280892" y="0"/>
                </a:moveTo>
                <a:lnTo>
                  <a:pt x="411542" y="311919"/>
                </a:lnTo>
                <a:lnTo>
                  <a:pt x="0" y="484297"/>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363610" flipV="1">
            <a:off x="435646" y="1730693"/>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rot="12163610" flipH="1" flipV="1">
            <a:off x="83164" y="1574677"/>
            <a:ext cx="807661" cy="730731"/>
          </a:xfrm>
          <a:custGeom>
            <a:avLst/>
            <a:gdLst>
              <a:gd name="connsiteX0" fmla="*/ 383837 w 807661"/>
              <a:gd name="connsiteY0" fmla="*/ 0 h 730731"/>
              <a:gd name="connsiteX1" fmla="*/ 807661 w 807661"/>
              <a:gd name="connsiteY1" fmla="*/ 730731 h 730731"/>
              <a:gd name="connsiteX2" fmla="*/ 28879 w 807661"/>
              <a:gd name="connsiteY2" fmla="*/ 730731 h 730731"/>
              <a:gd name="connsiteX3" fmla="*/ 0 w 807661"/>
              <a:gd name="connsiteY3" fmla="*/ 661786 h 730731"/>
            </a:gdLst>
            <a:ahLst/>
            <a:cxnLst>
              <a:cxn ang="0">
                <a:pos x="connsiteX0" y="connsiteY0"/>
              </a:cxn>
              <a:cxn ang="0">
                <a:pos x="connsiteX1" y="connsiteY1"/>
              </a:cxn>
              <a:cxn ang="0">
                <a:pos x="connsiteX2" y="connsiteY2"/>
              </a:cxn>
              <a:cxn ang="0">
                <a:pos x="connsiteX3" y="connsiteY3"/>
              </a:cxn>
            </a:cxnLst>
            <a:rect l="l" t="t" r="r" b="b"/>
            <a:pathLst>
              <a:path w="807661" h="730731">
                <a:moveTo>
                  <a:pt x="383837" y="0"/>
                </a:moveTo>
                <a:lnTo>
                  <a:pt x="807661" y="730731"/>
                </a:lnTo>
                <a:lnTo>
                  <a:pt x="28879" y="730731"/>
                </a:lnTo>
                <a:lnTo>
                  <a:pt x="0" y="66178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2163610" flipH="1" flipV="1">
            <a:off x="822663" y="1892798"/>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363610" flipV="1">
            <a:off x="1988006" y="238091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363610" flipV="1">
            <a:off x="1207533" y="205400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2163610" flipH="1" flipV="1">
            <a:off x="1597088" y="221717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2163610" flipH="1" flipV="1">
            <a:off x="2375023" y="254301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1363610" flipV="1">
            <a:off x="3540365" y="303113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1363610" flipV="1">
            <a:off x="2759892" y="270422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12163610" flipH="1" flipV="1">
            <a:off x="3149447" y="286739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2163610" flipH="1" flipV="1">
            <a:off x="3927382" y="319323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363610" flipV="1">
            <a:off x="5092724" y="368135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363610" flipV="1">
            <a:off x="4312251" y="335444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2163610" flipH="1" flipV="1">
            <a:off x="4701806" y="351761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2163610" flipH="1" flipV="1">
            <a:off x="5479741" y="384346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363610" flipV="1">
            <a:off x="6645084" y="433157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1363610" flipV="1">
            <a:off x="5864611" y="400466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2163610" flipH="1" flipV="1">
            <a:off x="6254166" y="416783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12163610" flipH="1" flipV="1">
            <a:off x="7032101" y="449368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363610" flipV="1">
            <a:off x="8197443" y="498179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1363610" flipV="1">
            <a:off x="7416970" y="465488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12163610" flipH="1" flipV="1">
            <a:off x="7806525" y="481805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2163610" flipH="1" flipV="1">
            <a:off x="8584460" y="514390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rot="1363610" flipV="1">
            <a:off x="9749803" y="563201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1363610" flipV="1">
            <a:off x="8969330" y="5305108"/>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2163610" flipH="1" flipV="1">
            <a:off x="9358885" y="5468276"/>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2163610" flipH="1" flipV="1">
            <a:off x="10136820" y="5794121"/>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rot="1363610" flipV="1">
            <a:off x="11325112" y="6278491"/>
            <a:ext cx="806060" cy="620301"/>
          </a:xfrm>
          <a:custGeom>
            <a:avLst/>
            <a:gdLst>
              <a:gd name="connsiteX0" fmla="*/ 0 w 806060"/>
              <a:gd name="connsiteY0" fmla="*/ 620301 h 620301"/>
              <a:gd name="connsiteX1" fmla="*/ 776026 w 806060"/>
              <a:gd name="connsiteY1" fmla="*/ 620301 h 620301"/>
              <a:gd name="connsiteX2" fmla="*/ 806060 w 806060"/>
              <a:gd name="connsiteY2" fmla="*/ 548596 h 620301"/>
              <a:gd name="connsiteX3" fmla="*/ 528981 w 806060"/>
              <a:gd name="connsiteY3" fmla="*/ 70874 h 620301"/>
              <a:gd name="connsiteX4" fmla="*/ 359776 w 806060"/>
              <a:gd name="connsiteY4" fmla="*/ 0 h 6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6060" h="620301">
                <a:moveTo>
                  <a:pt x="0" y="620301"/>
                </a:moveTo>
                <a:lnTo>
                  <a:pt x="776026" y="620301"/>
                </a:lnTo>
                <a:lnTo>
                  <a:pt x="806060" y="548596"/>
                </a:lnTo>
                <a:lnTo>
                  <a:pt x="528981" y="70874"/>
                </a:lnTo>
                <a:lnTo>
                  <a:pt x="3597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363610" flipV="1">
            <a:off x="10521692" y="5955330"/>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rot="12163610" flipH="1" flipV="1">
            <a:off x="10913733" y="6106125"/>
            <a:ext cx="783600" cy="730731"/>
          </a:xfrm>
          <a:custGeom>
            <a:avLst/>
            <a:gdLst>
              <a:gd name="connsiteX0" fmla="*/ 423825 w 783600"/>
              <a:gd name="connsiteY0" fmla="*/ 0 h 730731"/>
              <a:gd name="connsiteX1" fmla="*/ 783600 w 783600"/>
              <a:gd name="connsiteY1" fmla="*/ 620301 h 730731"/>
              <a:gd name="connsiteX2" fmla="*/ 519955 w 783600"/>
              <a:gd name="connsiteY2" fmla="*/ 730731 h 730731"/>
              <a:gd name="connsiteX3" fmla="*/ 0 w 783600"/>
              <a:gd name="connsiteY3" fmla="*/ 730731 h 730731"/>
            </a:gdLst>
            <a:ahLst/>
            <a:cxnLst>
              <a:cxn ang="0">
                <a:pos x="connsiteX0" y="connsiteY0"/>
              </a:cxn>
              <a:cxn ang="0">
                <a:pos x="connsiteX1" y="connsiteY1"/>
              </a:cxn>
              <a:cxn ang="0">
                <a:pos x="connsiteX2" y="connsiteY2"/>
              </a:cxn>
              <a:cxn ang="0">
                <a:pos x="connsiteX3" y="connsiteY3"/>
              </a:cxn>
            </a:cxnLst>
            <a:rect l="l" t="t" r="r" b="b"/>
            <a:pathLst>
              <a:path w="783600" h="730731">
                <a:moveTo>
                  <a:pt x="423825" y="0"/>
                </a:moveTo>
                <a:lnTo>
                  <a:pt x="783600" y="620301"/>
                </a:lnTo>
                <a:lnTo>
                  <a:pt x="519955" y="730731"/>
                </a:lnTo>
                <a:lnTo>
                  <a:pt x="0" y="73073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腰三角形 108"/>
          <p:cNvSpPr/>
          <p:nvPr/>
        </p:nvSpPr>
        <p:spPr>
          <a:xfrm rot="16200000" flipH="1">
            <a:off x="11247312" y="1454195"/>
            <a:ext cx="1014670" cy="874714"/>
          </a:xfrm>
          <a:prstGeom prst="triangle">
            <a:avLst>
              <a:gd name="adj" fmla="val 6347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7849521" y="2200145"/>
            <a:ext cx="3262432" cy="830997"/>
          </a:xfrm>
          <a:prstGeom prst="rect">
            <a:avLst/>
          </a:prstGeom>
          <a:noFill/>
        </p:spPr>
        <p:txBody>
          <a:bodyPr wrap="none" rtlCol="0">
            <a:spAutoFit/>
            <a:scene3d>
              <a:camera prst="orthographicFront"/>
              <a:lightRig rig="threePt" dir="t"/>
            </a:scene3d>
            <a:sp3d contourW="12700"/>
          </a:bodyPr>
          <a:lstStyle/>
          <a:p>
            <a:pPr algn="r"/>
            <a:r>
              <a:rPr lang="zh-CN" altLang="en-US" sz="4800" b="1" dirty="0">
                <a:solidFill>
                  <a:schemeClr val="tx1">
                    <a:lumMod val="75000"/>
                    <a:lumOff val="25000"/>
                  </a:schemeClr>
                </a:solidFill>
              </a:rPr>
              <a:t>财务与融资</a:t>
            </a:r>
          </a:p>
        </p:txBody>
      </p:sp>
      <p:sp>
        <p:nvSpPr>
          <p:cNvPr id="38" name="文本框 37"/>
          <p:cNvSpPr txBox="1"/>
          <p:nvPr/>
        </p:nvSpPr>
        <p:spPr>
          <a:xfrm>
            <a:off x="8440260" y="1496387"/>
            <a:ext cx="2671693"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smtClean="0">
                <a:solidFill>
                  <a:srgbClr val="D8270A"/>
                </a:solidFill>
              </a:rPr>
              <a:t>PART 05</a:t>
            </a:r>
            <a:endParaRPr lang="zh-CN" altLang="en-US" sz="4800" b="1" dirty="0">
              <a:solidFill>
                <a:srgbClr val="D8270A"/>
              </a:solidFill>
            </a:endParaRPr>
          </a:p>
        </p:txBody>
      </p:sp>
      <p:sp>
        <p:nvSpPr>
          <p:cNvPr id="43" name="文本框 42"/>
          <p:cNvSpPr txBox="1"/>
          <p:nvPr/>
        </p:nvSpPr>
        <p:spPr>
          <a:xfrm>
            <a:off x="6648773" y="3032726"/>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prstClr val="white">
                    <a:lumMod val="50000"/>
                  </a:prstClr>
                </a:solidFill>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1512694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1+#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right)">
                                      <p:cBhvr>
                                        <p:cTn id="12" dur="500"/>
                                        <p:tgtEl>
                                          <p:spTgt spid="3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1000"/>
                                        <p:tgtEl>
                                          <p:spTgt spid="37"/>
                                        </p:tgtEl>
                                      </p:cBhvr>
                                    </p:animEffect>
                                    <p:anim calcmode="lin" valueType="num">
                                      <p:cBhvr>
                                        <p:cTn id="17" dur="1000" fill="hold"/>
                                        <p:tgtEl>
                                          <p:spTgt spid="37"/>
                                        </p:tgtEl>
                                        <p:attrNameLst>
                                          <p:attrName>ppt_x</p:attrName>
                                        </p:attrNameLst>
                                      </p:cBhvr>
                                      <p:tavLst>
                                        <p:tav tm="0">
                                          <p:val>
                                            <p:strVal val="#ppt_x"/>
                                          </p:val>
                                        </p:tav>
                                        <p:tav tm="100000">
                                          <p:val>
                                            <p:strVal val="#ppt_x"/>
                                          </p:val>
                                        </p:tav>
                                      </p:tavLst>
                                    </p:anim>
                                    <p:anim calcmode="lin" valueType="num">
                                      <p:cBhvr>
                                        <p:cTn id="18" dur="1000" fill="hold"/>
                                        <p:tgtEl>
                                          <p:spTgt spid="3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randombar(horizontal)">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37" grpId="0"/>
      <p:bldP spid="38"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322fd1bd-ba4d-494d-b399-0e943c35d1e4" descr="4AcAAB+LCAAAAAAABADNVU1vozAQ/S/e3RuNCNp+cWNbZcWh20qJtocqBxe7wRU2kTFVqij/vWODAQdoy6WquCTDm5n35os9+qletxSFaMmxVNcMbyTmsaIceSgmKBRllnnoDxOEic1fmZfbAoUP+8at++aeqfQqz3L5H2cl1QEEUwxn1d+w5+Rg7yQDBq/GNoYFWC/W7dMTS+gqpZxazIoJFQmyTDEBhD/zQYBkm1QJWhS14fbxmSaq4xaealRZpBDzx2LxOzg/iyIdzKTxDwcPLWmSC/I1JE/82fx0iGbg0Ly+0I9Lc6zcttI3TDBe8hpmMt/gXcc09ysjIySjXVgsFJUvTUPn2mZ+L5WEBItccqwg4d4//GrLcHYxM7xiQegOIlmyyOl/TVKP3uCE6RfNgJlxa53uMAwtBW4Dqvt+LdpDkdhkVp0tYRMWerOl/wCrCaEYmm8saO0qsGQgLhWqr+3gjZJa0Z2aJkN7dAUMVX5MgaFjUrYKagYO9w9pR+S5LBQHj2nkW7+uhHouguPJPLkcmM3gHIzvCjzukUN2mk67q1PHrKsOVr+gKkoSyFuvcHWAjL13lypqwZjCK5CSc920wC7YUUMt5/40fkul03r5nrj1gLzms6SX9+MPkkENXara/bM3yoV/ppjao8VNOUF1LqcilY41PG+3Ov/g4AcAAA=="/>
          <p:cNvGrpSpPr>
            <a:grpSpLocks noChangeAspect="1"/>
          </p:cNvGrpSpPr>
          <p:nvPr/>
        </p:nvGrpSpPr>
        <p:grpSpPr>
          <a:xfrm>
            <a:off x="2049141" y="1972718"/>
            <a:ext cx="8125301" cy="2518463"/>
            <a:chOff x="2049141" y="2021325"/>
            <a:chExt cx="8125301" cy="2518463"/>
          </a:xfrm>
        </p:grpSpPr>
        <p:sp>
          <p:nvSpPr>
            <p:cNvPr id="25" name="BackShape"/>
            <p:cNvSpPr/>
            <p:nvPr/>
          </p:nvSpPr>
          <p:spPr>
            <a:xfrm>
              <a:off x="7870342" y="2235688"/>
              <a:ext cx="2089734" cy="2089735"/>
            </a:xfrm>
            <a:prstGeom prst="ellipse">
              <a:avLst/>
            </a:prstGeom>
            <a:pattFill prst="dkDnDiag">
              <a:fgClr>
                <a:schemeClr val="bg1">
                  <a:lumMod val="85000"/>
                </a:schemeClr>
              </a:fgClr>
              <a:bgClr>
                <a:schemeClr val="bg1"/>
              </a:bgClr>
            </a:patt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ValueShape"/>
            <p:cNvSpPr/>
            <p:nvPr/>
          </p:nvSpPr>
          <p:spPr>
            <a:xfrm>
              <a:off x="7655980" y="2021325"/>
              <a:ext cx="2518462" cy="2518463"/>
            </a:xfrm>
            <a:prstGeom prst="pie">
              <a:avLst>
                <a:gd name="adj1" fmla="val 16200000"/>
                <a:gd name="adj2" fmla="val 9288000"/>
              </a:avLst>
            </a:prstGeom>
            <a:solidFill>
              <a:schemeClr val="accent1">
                <a:lumMod val="100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ValueText"/>
            <p:cNvSpPr txBox="1"/>
            <p:nvPr/>
          </p:nvSpPr>
          <p:spPr>
            <a:xfrm>
              <a:off x="2049141" y="2619305"/>
              <a:ext cx="1610847" cy="1208135"/>
            </a:xfrm>
            <a:prstGeom prst="rect">
              <a:avLst/>
            </a:prstGeom>
            <a:noFill/>
          </p:spPr>
          <p:txBody>
            <a:bodyPr wrap="none" lIns="0" tIns="0" rIns="0" bIns="0">
              <a:prstTxWarp prst="textPlain">
                <a:avLst/>
              </a:prstTxWarp>
              <a:normAutofit/>
            </a:bodyPr>
            <a:lstStyle/>
            <a:p>
              <a:r>
                <a:rPr lang="en-US" dirty="0">
                  <a:solidFill>
                    <a:schemeClr val="accent1">
                      <a:lumMod val="100000"/>
                    </a:schemeClr>
                  </a:solidFill>
                  <a:latin typeface="Impact" panose="020B0806030902050204" pitchFamily="34" charset="0"/>
                </a:rPr>
                <a:t>68%</a:t>
              </a:r>
            </a:p>
          </p:txBody>
        </p:sp>
        <p:cxnSp>
          <p:nvCxnSpPr>
            <p:cNvPr id="29" name="LineShape"/>
            <p:cNvCxnSpPr>
              <a:cxnSpLocks/>
            </p:cNvCxnSpPr>
            <p:nvPr/>
          </p:nvCxnSpPr>
          <p:spPr>
            <a:xfrm flipH="1">
              <a:off x="2049141" y="2377128"/>
              <a:ext cx="5708728" cy="0"/>
            </a:xfrm>
            <a:prstGeom prst="straightConnector1">
              <a:avLst/>
            </a:prstGeom>
            <a:noFill/>
            <a:ln w="12700" cap="flat" cmpd="sng">
              <a:solidFill>
                <a:srgbClr val="D8D8D8"/>
              </a:solidFill>
              <a:prstDash val="solid"/>
              <a:miter/>
              <a:headEnd type="none" w="med" len="med"/>
              <a:tailEnd type="none" w="med" len="med"/>
            </a:ln>
          </p:spPr>
        </p:cxnSp>
        <p:sp>
          <p:nvSpPr>
            <p:cNvPr id="30" name="RelativeShape"/>
            <p:cNvSpPr/>
            <p:nvPr/>
          </p:nvSpPr>
          <p:spPr>
            <a:xfrm>
              <a:off x="4159061" y="2547315"/>
              <a:ext cx="3440682" cy="135211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1" name="IconShape"/>
            <p:cNvSpPr>
              <a:spLocks/>
            </p:cNvSpPr>
            <p:nvPr/>
          </p:nvSpPr>
          <p:spPr bwMode="auto">
            <a:xfrm>
              <a:off x="4221354"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IconShape"/>
            <p:cNvSpPr>
              <a:spLocks/>
            </p:cNvSpPr>
            <p:nvPr/>
          </p:nvSpPr>
          <p:spPr bwMode="auto">
            <a:xfrm>
              <a:off x="4922110"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IconShape"/>
            <p:cNvSpPr>
              <a:spLocks/>
            </p:cNvSpPr>
            <p:nvPr/>
          </p:nvSpPr>
          <p:spPr bwMode="auto">
            <a:xfrm>
              <a:off x="5622866"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IconShape"/>
            <p:cNvSpPr>
              <a:spLocks/>
            </p:cNvSpPr>
            <p:nvPr/>
          </p:nvSpPr>
          <p:spPr bwMode="auto">
            <a:xfrm>
              <a:off x="6323622"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IconShape"/>
            <p:cNvSpPr>
              <a:spLocks/>
            </p:cNvSpPr>
            <p:nvPr/>
          </p:nvSpPr>
          <p:spPr bwMode="auto">
            <a:xfrm>
              <a:off x="7024378"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conShape"/>
            <p:cNvSpPr>
              <a:spLocks/>
            </p:cNvSpPr>
            <p:nvPr/>
          </p:nvSpPr>
          <p:spPr bwMode="auto">
            <a:xfrm>
              <a:off x="4221354"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conShape"/>
            <p:cNvSpPr>
              <a:spLocks/>
            </p:cNvSpPr>
            <p:nvPr/>
          </p:nvSpPr>
          <p:spPr bwMode="auto">
            <a:xfrm>
              <a:off x="4922110"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gradFill flip="none" rotWithShape="1">
              <a:gsLst>
                <a:gs pos="0">
                  <a:schemeClr val="accent1">
                    <a:lumMod val="100000"/>
                  </a:schemeClr>
                </a:gs>
                <a:gs pos="100000">
                  <a:schemeClr val="lt1">
                    <a:lumMod val="85000"/>
                  </a:schemeClr>
                </a:gs>
                <a:gs pos="80000">
                  <a:schemeClr val="accent1">
                    <a:lumMod val="100000"/>
                  </a:schemeClr>
                </a:gs>
                <a:gs pos="80100">
                  <a:schemeClr val="lt1">
                    <a:lumMod val="8500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conShape"/>
            <p:cNvSpPr>
              <a:spLocks/>
            </p:cNvSpPr>
            <p:nvPr/>
          </p:nvSpPr>
          <p:spPr bwMode="auto">
            <a:xfrm>
              <a:off x="5622866"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IconShape"/>
            <p:cNvSpPr>
              <a:spLocks/>
            </p:cNvSpPr>
            <p:nvPr/>
          </p:nvSpPr>
          <p:spPr bwMode="auto">
            <a:xfrm>
              <a:off x="6323622"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IconShape"/>
            <p:cNvSpPr>
              <a:spLocks/>
            </p:cNvSpPr>
            <p:nvPr/>
          </p:nvSpPr>
          <p:spPr bwMode="auto">
            <a:xfrm>
              <a:off x="7024378"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cxnSp>
          <p:nvCxnSpPr>
            <p:cNvPr id="41" name="LineShape"/>
            <p:cNvCxnSpPr>
              <a:cxnSpLocks/>
            </p:cNvCxnSpPr>
            <p:nvPr/>
          </p:nvCxnSpPr>
          <p:spPr>
            <a:xfrm flipH="1">
              <a:off x="2049141" y="4151178"/>
              <a:ext cx="5708728" cy="0"/>
            </a:xfrm>
            <a:prstGeom prst="straightConnector1">
              <a:avLst/>
            </a:prstGeom>
            <a:noFill/>
            <a:ln w="12700" cap="flat" cmpd="sng">
              <a:solidFill>
                <a:srgbClr val="D8D8D8"/>
              </a:solidFill>
              <a:prstDash val="solid"/>
              <a:miter/>
              <a:headEnd type="none" w="med" len="med"/>
              <a:tailEnd type="none" w="med" len="med"/>
            </a:ln>
          </p:spPr>
        </p:cxnSp>
      </p:grpSp>
      <p:grpSp>
        <p:nvGrpSpPr>
          <p:cNvPr id="52" name="组合 51"/>
          <p:cNvGrpSpPr/>
          <p:nvPr/>
        </p:nvGrpSpPr>
        <p:grpSpPr>
          <a:xfrm>
            <a:off x="1992992" y="4283083"/>
            <a:ext cx="8181450" cy="1336667"/>
            <a:chOff x="874712" y="3238103"/>
            <a:chExt cx="8181450" cy="1336667"/>
          </a:xfrm>
        </p:grpSpPr>
        <p:sp>
          <p:nvSpPr>
            <p:cNvPr id="53" name="矩形 52">
              <a:extLst>
                <a:ext uri="{FF2B5EF4-FFF2-40B4-BE49-F238E27FC236}">
                  <a16:creationId xmlns="" xmlns:a16="http://schemas.microsoft.com/office/drawing/2014/main" id="{E3EB1709-6D20-4440-8800-976CC5E9712E}"/>
                </a:ext>
              </a:extLst>
            </p:cNvPr>
            <p:cNvSpPr/>
            <p:nvPr/>
          </p:nvSpPr>
          <p:spPr>
            <a:xfrm>
              <a:off x="874712" y="3706840"/>
              <a:ext cx="818145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a:t>
              </a:r>
              <a:r>
                <a:rPr lang="zh-CN" altLang="en-US" sz="1400" dirty="0" smtClean="0">
                  <a:solidFill>
                    <a:schemeClr val="tx1">
                      <a:lumMod val="65000"/>
                      <a:lumOff val="35000"/>
                    </a:schemeClr>
                  </a:solidFill>
                </a:rPr>
                <a:t>中用户可以在投影仪或者计算机上进行演示也可以将演示文稿打印出来制作成胶片以便应用到更广泛的领域中</a:t>
              </a:r>
            </a:p>
          </p:txBody>
        </p:sp>
        <p:sp>
          <p:nvSpPr>
            <p:cNvPr id="54" name="矩形 53">
              <a:extLst>
                <a:ext uri="{FF2B5EF4-FFF2-40B4-BE49-F238E27FC236}">
                  <a16:creationId xmlns="" xmlns:a16="http://schemas.microsoft.com/office/drawing/2014/main" id="{CBCE2F27-1948-4AAF-B7D2-B7B4F23C2784}"/>
                </a:ext>
              </a:extLst>
            </p:cNvPr>
            <p:cNvSpPr/>
            <p:nvPr/>
          </p:nvSpPr>
          <p:spPr>
            <a:xfrm>
              <a:off x="874713" y="3238103"/>
              <a:ext cx="2241974" cy="4973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rPr>
                <a:t>融资计划</a:t>
              </a:r>
              <a:endParaRPr lang="zh-CN" altLang="en-US" sz="2400" b="1" dirty="0">
                <a:solidFill>
                  <a:schemeClr val="tx1">
                    <a:lumMod val="65000"/>
                    <a:lumOff val="35000"/>
                  </a:schemeClr>
                </a:solidFill>
              </a:endParaRPr>
            </a:p>
          </p:txBody>
        </p:sp>
      </p:grpSp>
      <p:grpSp>
        <p:nvGrpSpPr>
          <p:cNvPr id="22" name="组合 21"/>
          <p:cNvGrpSpPr/>
          <p:nvPr/>
        </p:nvGrpSpPr>
        <p:grpSpPr>
          <a:xfrm>
            <a:off x="985519" y="399144"/>
            <a:ext cx="6558644" cy="763582"/>
            <a:chOff x="874713" y="281210"/>
            <a:chExt cx="6558644" cy="763582"/>
          </a:xfrm>
        </p:grpSpPr>
        <p:sp>
          <p:nvSpPr>
            <p:cNvPr id="24" name="文本框 23"/>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财务与融资</a:t>
              </a:r>
            </a:p>
          </p:txBody>
        </p:sp>
        <p:sp>
          <p:nvSpPr>
            <p:cNvPr id="27" name="文本框 26"/>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3858809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0-#ppt_w/2"/>
                                          </p:val>
                                        </p:tav>
                                        <p:tav tm="100000">
                                          <p:val>
                                            <p:strVal val="#ppt_x"/>
                                          </p:val>
                                        </p:tav>
                                      </p:tavLst>
                                    </p:anim>
                                    <p:anim calcmode="lin" valueType="num">
                                      <p:cBhvr additive="base">
                                        <p:cTn id="14"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035686" y="2017485"/>
            <a:ext cx="2032232" cy="2032230"/>
            <a:chOff x="1862597" y="2201413"/>
            <a:chExt cx="2171700" cy="2171700"/>
          </a:xfrm>
        </p:grpSpPr>
        <p:sp>
          <p:nvSpPr>
            <p:cNvPr id="9" name="椭圆 8"/>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饼形 6"/>
            <p:cNvSpPr/>
            <p:nvPr/>
          </p:nvSpPr>
          <p:spPr>
            <a:xfrm>
              <a:off x="1862597" y="2201413"/>
              <a:ext cx="2171700" cy="2171700"/>
            </a:xfrm>
            <a:prstGeom prst="pie">
              <a:avLst>
                <a:gd name="adj1" fmla="val 7072156"/>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1696982" y="4338469"/>
            <a:ext cx="2709640" cy="1225270"/>
            <a:chOff x="8330118" y="3433235"/>
            <a:chExt cx="2050553" cy="1225270"/>
          </a:xfrm>
        </p:grpSpPr>
        <p:sp>
          <p:nvSpPr>
            <p:cNvPr id="20" name="矩形 19"/>
            <p:cNvSpPr/>
            <p:nvPr/>
          </p:nvSpPr>
          <p:spPr>
            <a:xfrm>
              <a:off x="8330119" y="3790575"/>
              <a:ext cx="20505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latin typeface="+mn-ea"/>
                </a:rPr>
                <a:t>用户可以在投影仪或者计算机上进行演示也可以</a:t>
              </a:r>
              <a:r>
                <a:rPr lang="zh-CN" altLang="en-US" sz="1400" dirty="0" smtClean="0">
                  <a:solidFill>
                    <a:schemeClr val="tx1">
                      <a:lumMod val="65000"/>
                      <a:lumOff val="35000"/>
                    </a:schemeClr>
                  </a:solidFill>
                  <a:latin typeface="+mn-ea"/>
                </a:rPr>
                <a:t>将</a:t>
              </a:r>
              <a:endParaRPr lang="zh-CN" altLang="en-US" sz="1400" dirty="0">
                <a:solidFill>
                  <a:schemeClr val="tx1">
                    <a:lumMod val="65000"/>
                    <a:lumOff val="35000"/>
                  </a:schemeClr>
                </a:solidFill>
                <a:latin typeface="+mn-ea"/>
              </a:endParaRPr>
            </a:p>
          </p:txBody>
        </p:sp>
        <p:sp>
          <p:nvSpPr>
            <p:cNvPr id="21" name="矩形 20"/>
            <p:cNvSpPr/>
            <p:nvPr/>
          </p:nvSpPr>
          <p:spPr>
            <a:xfrm>
              <a:off x="8330118" y="343323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latin typeface="+mn-ea"/>
                </a:rPr>
                <a:t>公司财务分析</a:t>
              </a:r>
              <a:endParaRPr lang="zh-CN" altLang="en-US" b="1" dirty="0">
                <a:solidFill>
                  <a:schemeClr val="tx1">
                    <a:lumMod val="65000"/>
                    <a:lumOff val="35000"/>
                  </a:schemeClr>
                </a:solidFill>
                <a:latin typeface="+mn-ea"/>
              </a:endParaRPr>
            </a:p>
          </p:txBody>
        </p:sp>
      </p:grpSp>
      <p:grpSp>
        <p:nvGrpSpPr>
          <p:cNvPr id="11" name="组合 10"/>
          <p:cNvGrpSpPr/>
          <p:nvPr/>
        </p:nvGrpSpPr>
        <p:grpSpPr>
          <a:xfrm>
            <a:off x="5085472" y="2017485"/>
            <a:ext cx="2032232" cy="2032230"/>
            <a:chOff x="1862597" y="2201413"/>
            <a:chExt cx="2171700" cy="2171700"/>
          </a:xfrm>
        </p:grpSpPr>
        <p:sp>
          <p:nvSpPr>
            <p:cNvPr id="12" name="椭圆 11"/>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饼形 12"/>
            <p:cNvSpPr/>
            <p:nvPr/>
          </p:nvSpPr>
          <p:spPr>
            <a:xfrm>
              <a:off x="1862597" y="2201413"/>
              <a:ext cx="2171700" cy="2171700"/>
            </a:xfrm>
            <a:prstGeom prst="pie">
              <a:avLst>
                <a:gd name="adj1" fmla="val 3774557"/>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747843" y="4338469"/>
            <a:ext cx="2709640" cy="1203341"/>
            <a:chOff x="8330118" y="3433235"/>
            <a:chExt cx="2050553" cy="1203341"/>
          </a:xfrm>
        </p:grpSpPr>
        <p:sp>
          <p:nvSpPr>
            <p:cNvPr id="23" name="矩形 22"/>
            <p:cNvSpPr/>
            <p:nvPr/>
          </p:nvSpPr>
          <p:spPr>
            <a:xfrm>
              <a:off x="8330119" y="3790575"/>
              <a:ext cx="2050552" cy="8460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latin typeface="+mn-ea"/>
                </a:rPr>
                <a:t>用户可以在投影仪或者计算机上进行演示也可以</a:t>
              </a:r>
              <a:r>
                <a:rPr lang="zh-CN" altLang="en-US" sz="1400" dirty="0" smtClean="0">
                  <a:solidFill>
                    <a:schemeClr val="tx1">
                      <a:lumMod val="65000"/>
                      <a:lumOff val="35000"/>
                    </a:schemeClr>
                  </a:solidFill>
                  <a:latin typeface="+mn-ea"/>
                </a:rPr>
                <a:t>将</a:t>
              </a:r>
              <a:endParaRPr lang="zh-CN" altLang="en-US" sz="1400" dirty="0">
                <a:solidFill>
                  <a:schemeClr val="tx1">
                    <a:lumMod val="65000"/>
                    <a:lumOff val="35000"/>
                  </a:schemeClr>
                </a:solidFill>
                <a:latin typeface="+mn-ea"/>
              </a:endParaRPr>
            </a:p>
          </p:txBody>
        </p:sp>
        <p:sp>
          <p:nvSpPr>
            <p:cNvPr id="24" name="矩形 23"/>
            <p:cNvSpPr/>
            <p:nvPr/>
          </p:nvSpPr>
          <p:spPr>
            <a:xfrm>
              <a:off x="8330118" y="3433235"/>
              <a:ext cx="205055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latin typeface="+mn-ea"/>
                </a:rPr>
                <a:t>公司财务分析</a:t>
              </a:r>
            </a:p>
          </p:txBody>
        </p:sp>
      </p:grpSp>
      <p:grpSp>
        <p:nvGrpSpPr>
          <p:cNvPr id="15" name="组合 14"/>
          <p:cNvGrpSpPr/>
          <p:nvPr/>
        </p:nvGrpSpPr>
        <p:grpSpPr>
          <a:xfrm>
            <a:off x="8137409" y="2017485"/>
            <a:ext cx="2032232" cy="2032230"/>
            <a:chOff x="1862597" y="2201413"/>
            <a:chExt cx="2171700" cy="2171700"/>
          </a:xfrm>
        </p:grpSpPr>
        <p:sp>
          <p:nvSpPr>
            <p:cNvPr id="16" name="椭圆 15"/>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饼形 16"/>
            <p:cNvSpPr/>
            <p:nvPr/>
          </p:nvSpPr>
          <p:spPr>
            <a:xfrm>
              <a:off x="1862597" y="2201413"/>
              <a:ext cx="2171700" cy="2171700"/>
            </a:xfrm>
            <a:prstGeom prst="pi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7798704" y="4338469"/>
            <a:ext cx="2709640" cy="1225270"/>
            <a:chOff x="8330118" y="3433235"/>
            <a:chExt cx="2050553" cy="1225270"/>
          </a:xfrm>
        </p:grpSpPr>
        <p:sp>
          <p:nvSpPr>
            <p:cNvPr id="26" name="矩形 25"/>
            <p:cNvSpPr/>
            <p:nvPr/>
          </p:nvSpPr>
          <p:spPr>
            <a:xfrm>
              <a:off x="8330119" y="3790575"/>
              <a:ext cx="20505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latin typeface="+mn-ea"/>
                </a:rPr>
                <a:t>用户可以在投影仪或者计算机上进行演示也可以</a:t>
              </a:r>
              <a:r>
                <a:rPr lang="zh-CN" altLang="en-US" sz="1400" dirty="0" smtClean="0">
                  <a:solidFill>
                    <a:schemeClr val="tx1">
                      <a:lumMod val="65000"/>
                      <a:lumOff val="35000"/>
                    </a:schemeClr>
                  </a:solidFill>
                  <a:latin typeface="+mn-ea"/>
                </a:rPr>
                <a:t>将</a:t>
              </a:r>
              <a:endParaRPr lang="zh-CN" altLang="en-US" sz="1400" dirty="0">
                <a:solidFill>
                  <a:schemeClr val="tx1">
                    <a:lumMod val="65000"/>
                    <a:lumOff val="35000"/>
                  </a:schemeClr>
                </a:solidFill>
                <a:latin typeface="+mn-ea"/>
              </a:endParaRPr>
            </a:p>
          </p:txBody>
        </p:sp>
        <p:sp>
          <p:nvSpPr>
            <p:cNvPr id="27" name="矩形 26"/>
            <p:cNvSpPr/>
            <p:nvPr/>
          </p:nvSpPr>
          <p:spPr>
            <a:xfrm>
              <a:off x="8330118" y="343323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latin typeface="+mn-ea"/>
                </a:rPr>
                <a:t>公司财务分析</a:t>
              </a:r>
            </a:p>
          </p:txBody>
        </p:sp>
      </p:grpSp>
      <p:sp>
        <p:nvSpPr>
          <p:cNvPr id="31" name="文本框 30"/>
          <p:cNvSpPr txBox="1"/>
          <p:nvPr/>
        </p:nvSpPr>
        <p:spPr>
          <a:xfrm>
            <a:off x="2326960"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latin typeface="Impact" panose="020B0806030902050204" pitchFamily="34" charset="0"/>
              </a:rPr>
              <a:t>40%</a:t>
            </a:r>
            <a:endParaRPr lang="zh-CN" altLang="en-US" sz="4000" dirty="0">
              <a:solidFill>
                <a:schemeClr val="accent1"/>
              </a:solidFill>
              <a:latin typeface="Impact" panose="020B0806030902050204" pitchFamily="34" charset="0"/>
            </a:endParaRPr>
          </a:p>
        </p:txBody>
      </p:sp>
      <p:sp>
        <p:nvSpPr>
          <p:cNvPr id="32" name="文本框 31"/>
          <p:cNvSpPr txBox="1"/>
          <p:nvPr/>
        </p:nvSpPr>
        <p:spPr>
          <a:xfrm>
            <a:off x="5371158"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latin typeface="Impact" panose="020B0806030902050204" pitchFamily="34" charset="0"/>
              </a:rPr>
              <a:t>62%</a:t>
            </a:r>
            <a:endParaRPr lang="zh-CN" altLang="en-US" sz="4000" dirty="0">
              <a:solidFill>
                <a:schemeClr val="accent1"/>
              </a:solidFill>
              <a:latin typeface="Impact" panose="020B0806030902050204" pitchFamily="34" charset="0"/>
            </a:endParaRPr>
          </a:p>
        </p:txBody>
      </p:sp>
      <p:sp>
        <p:nvSpPr>
          <p:cNvPr id="33" name="文本框 32"/>
          <p:cNvSpPr txBox="1"/>
          <p:nvPr/>
        </p:nvSpPr>
        <p:spPr>
          <a:xfrm>
            <a:off x="8428683"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latin typeface="Impact" panose="020B0806030902050204" pitchFamily="34" charset="0"/>
              </a:rPr>
              <a:t>75%</a:t>
            </a:r>
            <a:endParaRPr lang="zh-CN" altLang="en-US" sz="4000" dirty="0">
              <a:solidFill>
                <a:schemeClr val="accent1"/>
              </a:solidFill>
              <a:latin typeface="Impact" panose="020B0806030902050204" pitchFamily="34" charset="0"/>
            </a:endParaRPr>
          </a:p>
        </p:txBody>
      </p:sp>
      <p:grpSp>
        <p:nvGrpSpPr>
          <p:cNvPr id="28" name="组合 27"/>
          <p:cNvGrpSpPr/>
          <p:nvPr/>
        </p:nvGrpSpPr>
        <p:grpSpPr>
          <a:xfrm>
            <a:off x="985519" y="399144"/>
            <a:ext cx="6558644" cy="763582"/>
            <a:chOff x="874713" y="281210"/>
            <a:chExt cx="6558644" cy="763582"/>
          </a:xfrm>
        </p:grpSpPr>
        <p:sp>
          <p:nvSpPr>
            <p:cNvPr id="29" name="文本框 28"/>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财务与融资</a:t>
              </a:r>
            </a:p>
          </p:txBody>
        </p:sp>
        <p:sp>
          <p:nvSpPr>
            <p:cNvPr id="30" name="文本框 29"/>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3709631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53" presetClass="entr" presetSubtype="16"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42" presetClass="entr" presetSubtype="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42" presetClass="entr" presetSubtype="0"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1000"/>
                                        <p:tgtEl>
                                          <p:spTgt spid="25"/>
                                        </p:tgtEl>
                                      </p:cBhvr>
                                    </p:animEffect>
                                    <p:anim calcmode="lin" valueType="num">
                                      <p:cBhvr>
                                        <p:cTn id="51" dur="1000" fill="hold"/>
                                        <p:tgtEl>
                                          <p:spTgt spid="25"/>
                                        </p:tgtEl>
                                        <p:attrNameLst>
                                          <p:attrName>ppt_x</p:attrName>
                                        </p:attrNameLst>
                                      </p:cBhvr>
                                      <p:tavLst>
                                        <p:tav tm="0">
                                          <p:val>
                                            <p:strVal val="#ppt_x"/>
                                          </p:val>
                                        </p:tav>
                                        <p:tav tm="100000">
                                          <p:val>
                                            <p:strVal val="#ppt_x"/>
                                          </p:val>
                                        </p:tav>
                                      </p:tavLst>
                                    </p:anim>
                                    <p:anim calcmode="lin" valueType="num">
                                      <p:cBhvr>
                                        <p:cTn id="5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77258" y="2024414"/>
            <a:ext cx="2844800" cy="1077218"/>
          </a:xfrm>
          <a:prstGeom prst="rect">
            <a:avLst/>
          </a:prstGeom>
        </p:spPr>
        <p:txBody>
          <a:bodyPr wrap="square">
            <a:spAutoFit/>
          </a:bodyPr>
          <a:lstStyle/>
          <a:p>
            <a:pPr algn="ctr"/>
            <a:r>
              <a:rPr lang="en-US" altLang="zh-CN" sz="1600" dirty="0">
                <a:solidFill>
                  <a:schemeClr val="tx1">
                    <a:lumMod val="65000"/>
                    <a:lumOff val="35000"/>
                  </a:schemeClr>
                </a:solidFill>
              </a:rPr>
              <a:t>The user can demonstrate on a projector or computer, or print the presentation and make it into a film to be used</a:t>
            </a:r>
          </a:p>
        </p:txBody>
      </p:sp>
      <p:sp>
        <p:nvSpPr>
          <p:cNvPr id="9" name="文本框 8"/>
          <p:cNvSpPr txBox="1"/>
          <p:nvPr/>
        </p:nvSpPr>
        <p:spPr>
          <a:xfrm>
            <a:off x="1991772" y="5347446"/>
            <a:ext cx="1415772" cy="461665"/>
          </a:xfrm>
          <a:prstGeom prst="rect">
            <a:avLst/>
          </a:prstGeom>
          <a:noFill/>
        </p:spPr>
        <p:txBody>
          <a:bodyPr wrap="none" rtlCol="0">
            <a:spAutoFit/>
          </a:bodyPr>
          <a:lstStyle/>
          <a:p>
            <a:pPr algn="ctr"/>
            <a:r>
              <a:rPr lang="zh-CN" altLang="en-US" sz="2400" b="1" dirty="0" smtClean="0">
                <a:solidFill>
                  <a:schemeClr val="tx1">
                    <a:lumMod val="65000"/>
                    <a:lumOff val="35000"/>
                  </a:schemeClr>
                </a:solidFill>
                <a:latin typeface="+mj-ea"/>
                <a:ea typeface="+mj-ea"/>
              </a:rPr>
              <a:t>成本预算</a:t>
            </a:r>
            <a:endParaRPr lang="zh-CN" altLang="en-US" sz="2400" b="1" dirty="0">
              <a:solidFill>
                <a:schemeClr val="tx1">
                  <a:lumMod val="65000"/>
                  <a:lumOff val="35000"/>
                </a:schemeClr>
              </a:solidFill>
              <a:latin typeface="+mj-ea"/>
              <a:ea typeface="+mj-ea"/>
            </a:endParaRPr>
          </a:p>
        </p:txBody>
      </p:sp>
      <p:sp>
        <p:nvSpPr>
          <p:cNvPr id="10" name="文本框 9"/>
          <p:cNvSpPr txBox="1"/>
          <p:nvPr/>
        </p:nvSpPr>
        <p:spPr>
          <a:xfrm>
            <a:off x="5388114" y="5347446"/>
            <a:ext cx="1415772" cy="461665"/>
          </a:xfrm>
          <a:prstGeom prst="rect">
            <a:avLst/>
          </a:prstGeom>
          <a:noFill/>
        </p:spPr>
        <p:txBody>
          <a:bodyPr wrap="none" rtlCol="0">
            <a:spAutoFit/>
          </a:bodyPr>
          <a:lstStyle/>
          <a:p>
            <a:pPr algn="ctr"/>
            <a:r>
              <a:rPr lang="zh-CN" altLang="en-US" sz="2400" b="1" dirty="0" smtClean="0">
                <a:solidFill>
                  <a:schemeClr val="tx1">
                    <a:lumMod val="65000"/>
                    <a:lumOff val="35000"/>
                  </a:schemeClr>
                </a:solidFill>
                <a:latin typeface="+mj-ea"/>
                <a:ea typeface="+mj-ea"/>
              </a:rPr>
              <a:t>成本预算</a:t>
            </a:r>
            <a:endParaRPr lang="zh-CN" altLang="en-US" sz="2400" b="1" dirty="0">
              <a:solidFill>
                <a:schemeClr val="tx1">
                  <a:lumMod val="65000"/>
                  <a:lumOff val="35000"/>
                </a:schemeClr>
              </a:solidFill>
              <a:latin typeface="+mj-ea"/>
              <a:ea typeface="+mj-ea"/>
            </a:endParaRPr>
          </a:p>
        </p:txBody>
      </p:sp>
      <p:sp>
        <p:nvSpPr>
          <p:cNvPr id="11" name="文本框 10"/>
          <p:cNvSpPr txBox="1"/>
          <p:nvPr/>
        </p:nvSpPr>
        <p:spPr>
          <a:xfrm>
            <a:off x="8784456" y="5347446"/>
            <a:ext cx="1415772" cy="461665"/>
          </a:xfrm>
          <a:prstGeom prst="rect">
            <a:avLst/>
          </a:prstGeom>
          <a:noFill/>
        </p:spPr>
        <p:txBody>
          <a:bodyPr wrap="none" rtlCol="0">
            <a:spAutoFit/>
          </a:bodyPr>
          <a:lstStyle/>
          <a:p>
            <a:pPr algn="ctr"/>
            <a:r>
              <a:rPr lang="zh-CN" altLang="en-US" sz="2400" b="1" dirty="0" smtClean="0">
                <a:solidFill>
                  <a:schemeClr val="tx1">
                    <a:lumMod val="65000"/>
                    <a:lumOff val="35000"/>
                  </a:schemeClr>
                </a:solidFill>
                <a:latin typeface="+mj-ea"/>
                <a:ea typeface="+mj-ea"/>
              </a:rPr>
              <a:t>成本预算</a:t>
            </a:r>
            <a:endParaRPr lang="zh-CN" altLang="en-US" sz="2400" b="1" dirty="0">
              <a:solidFill>
                <a:schemeClr val="tx1">
                  <a:lumMod val="65000"/>
                  <a:lumOff val="35000"/>
                </a:schemeClr>
              </a:solidFill>
              <a:latin typeface="+mj-ea"/>
              <a:ea typeface="+mj-ea"/>
            </a:endParaRPr>
          </a:p>
        </p:txBody>
      </p:sp>
      <p:sp>
        <p:nvSpPr>
          <p:cNvPr id="12" name="矩形 11"/>
          <p:cNvSpPr/>
          <p:nvPr/>
        </p:nvSpPr>
        <p:spPr>
          <a:xfrm>
            <a:off x="8069942" y="2024414"/>
            <a:ext cx="2844800" cy="1077218"/>
          </a:xfrm>
          <a:prstGeom prst="rect">
            <a:avLst/>
          </a:prstGeom>
        </p:spPr>
        <p:txBody>
          <a:bodyPr wrap="square">
            <a:spAutoFit/>
          </a:bodyPr>
          <a:lstStyle/>
          <a:p>
            <a:pPr algn="ctr"/>
            <a:r>
              <a:rPr lang="en-US" altLang="zh-CN" sz="1600" dirty="0">
                <a:solidFill>
                  <a:schemeClr val="tx1">
                    <a:lumMod val="65000"/>
                    <a:lumOff val="35000"/>
                  </a:schemeClr>
                </a:solidFill>
              </a:rPr>
              <a:t>The user can demonstrate on a projector or computer, or print the presentation and make it into a film to be used</a:t>
            </a:r>
          </a:p>
        </p:txBody>
      </p:sp>
      <p:sp>
        <p:nvSpPr>
          <p:cNvPr id="14" name="图文框 13"/>
          <p:cNvSpPr/>
          <p:nvPr/>
        </p:nvSpPr>
        <p:spPr>
          <a:xfrm>
            <a:off x="4701309" y="1915885"/>
            <a:ext cx="2789382" cy="4165601"/>
          </a:xfrm>
          <a:prstGeom prst="frame">
            <a:avLst>
              <a:gd name="adj1" fmla="val 106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 name="矩形 14"/>
          <p:cNvSpPr/>
          <p:nvPr/>
        </p:nvSpPr>
        <p:spPr>
          <a:xfrm>
            <a:off x="4949371" y="2147525"/>
            <a:ext cx="2293258" cy="830997"/>
          </a:xfrm>
          <a:prstGeom prst="rect">
            <a:avLst/>
          </a:prstGeom>
        </p:spPr>
        <p:txBody>
          <a:bodyPr wrap="square">
            <a:spAutoFit/>
          </a:bodyPr>
          <a:lstStyle/>
          <a:p>
            <a:pPr algn="ctr"/>
            <a:r>
              <a:rPr lang="en-US" altLang="zh-CN" sz="1600" dirty="0">
                <a:solidFill>
                  <a:schemeClr val="tx1">
                    <a:lumMod val="65000"/>
                    <a:lumOff val="35000"/>
                  </a:schemeClr>
                </a:solidFill>
              </a:rPr>
              <a:t>The user can demonstrate on a projector or computer</a:t>
            </a:r>
          </a:p>
        </p:txBody>
      </p:sp>
      <p:pic>
        <p:nvPicPr>
          <p:cNvPr id="20" name="图片占位符 19"/>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3908" r="13908"/>
          <a:stretch>
            <a:fillRect/>
          </a:stretch>
        </p:blipFill>
        <p:spPr>
          <a:noFill/>
          <a:ln w="57150">
            <a:solidFill>
              <a:schemeClr val="accent1"/>
            </a:solidFill>
          </a:ln>
        </p:spPr>
      </p:pic>
      <p:pic>
        <p:nvPicPr>
          <p:cNvPr id="22" name="图片占位符 2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noFill/>
          <a:ln w="57150">
            <a:solidFill>
              <a:schemeClr val="accent1"/>
            </a:solidFill>
          </a:ln>
        </p:spPr>
      </p:pic>
      <p:pic>
        <p:nvPicPr>
          <p:cNvPr id="24" name="图片占位符 23"/>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noFill/>
          <a:ln w="57150">
            <a:solidFill>
              <a:schemeClr val="accent1"/>
            </a:solidFill>
          </a:ln>
        </p:spPr>
      </p:pic>
      <p:grpSp>
        <p:nvGrpSpPr>
          <p:cNvPr id="16" name="组合 15"/>
          <p:cNvGrpSpPr/>
          <p:nvPr/>
        </p:nvGrpSpPr>
        <p:grpSpPr>
          <a:xfrm>
            <a:off x="985519" y="399144"/>
            <a:ext cx="6558644" cy="763582"/>
            <a:chOff x="874713" y="281210"/>
            <a:chExt cx="6558644" cy="763582"/>
          </a:xfrm>
        </p:grpSpPr>
        <p:sp>
          <p:nvSpPr>
            <p:cNvPr id="17" name="文本框 16"/>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财务与融资</a:t>
              </a:r>
            </a:p>
          </p:txBody>
        </p:sp>
        <p:sp>
          <p:nvSpPr>
            <p:cNvPr id="18" name="文本框 17"/>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167520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 calcmode="lin" valueType="num">
                                      <p:cBhvr>
                                        <p:cTn id="9" dur="500" fill="hold"/>
                                        <p:tgtEl>
                                          <p:spTgt spid="20"/>
                                        </p:tgtEl>
                                        <p:attrNameLst>
                                          <p:attrName>style.rotation</p:attrName>
                                        </p:attrNameLst>
                                      </p:cBhvr>
                                      <p:tavLst>
                                        <p:tav tm="0">
                                          <p:val>
                                            <p:fltVal val="360"/>
                                          </p:val>
                                        </p:tav>
                                        <p:tav tm="100000">
                                          <p:val>
                                            <p:fltVal val="0"/>
                                          </p:val>
                                        </p:tav>
                                      </p:tavLst>
                                    </p:anim>
                                    <p:animEffect transition="in" filter="fade">
                                      <p:cBhvr>
                                        <p:cTn id="10" dur="500"/>
                                        <p:tgtEl>
                                          <p:spTgt spid="20"/>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 calcmode="lin" valueType="num">
                                      <p:cBhvr>
                                        <p:cTn id="15" dur="500" fill="hold"/>
                                        <p:tgtEl>
                                          <p:spTgt spid="22"/>
                                        </p:tgtEl>
                                        <p:attrNameLst>
                                          <p:attrName>style.rotation</p:attrName>
                                        </p:attrNameLst>
                                      </p:cBhvr>
                                      <p:tavLst>
                                        <p:tav tm="0">
                                          <p:val>
                                            <p:fltVal val="360"/>
                                          </p:val>
                                        </p:tav>
                                        <p:tav tm="100000">
                                          <p:val>
                                            <p:fltVal val="0"/>
                                          </p:val>
                                        </p:tav>
                                      </p:tavLst>
                                    </p:anim>
                                    <p:animEffect transition="in" filter="fade">
                                      <p:cBhvr>
                                        <p:cTn id="16" dur="500"/>
                                        <p:tgtEl>
                                          <p:spTgt spid="22"/>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 calcmode="lin" valueType="num">
                                      <p:cBhvr>
                                        <p:cTn id="21" dur="500" fill="hold"/>
                                        <p:tgtEl>
                                          <p:spTgt spid="24"/>
                                        </p:tgtEl>
                                        <p:attrNameLst>
                                          <p:attrName>style.rotation</p:attrName>
                                        </p:attrNameLst>
                                      </p:cBhvr>
                                      <p:tavLst>
                                        <p:tav tm="0">
                                          <p:val>
                                            <p:fltVal val="360"/>
                                          </p:val>
                                        </p:tav>
                                        <p:tav tm="100000">
                                          <p:val>
                                            <p:fltVal val="0"/>
                                          </p:val>
                                        </p:tav>
                                      </p:tavLst>
                                    </p:anim>
                                    <p:animEffect transition="in" filter="fade">
                                      <p:cBhvr>
                                        <p:cTn id="22" dur="500"/>
                                        <p:tgtEl>
                                          <p:spTgt spid="24"/>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childTnLst>
                          </p:cTn>
                        </p:par>
                        <p:par>
                          <p:cTn id="39" fill="hold">
                            <p:stCondLst>
                              <p:cond delay="1000"/>
                            </p:stCondLst>
                            <p:childTnLst>
                              <p:par>
                                <p:cTn id="40" presetID="14" presetClass="entr" presetSubtype="1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randombar(horizontal)">
                                      <p:cBhvr>
                                        <p:cTn id="42" dur="500"/>
                                        <p:tgtEl>
                                          <p:spTgt spid="8"/>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childTnLst>
                          </p:cTn>
                        </p:par>
                        <p:par>
                          <p:cTn id="46" fill="hold">
                            <p:stCondLst>
                              <p:cond delay="1500"/>
                            </p:stCondLst>
                            <p:childTnLst>
                              <p:par>
                                <p:cTn id="47" presetID="22" presetClass="entr" presetSubtype="4"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down)">
                                      <p:cBhvr>
                                        <p:cTn id="49" dur="500"/>
                                        <p:tgtEl>
                                          <p:spTgt spid="14"/>
                                        </p:tgtEl>
                                      </p:cBhvr>
                                    </p:animEffect>
                                  </p:childTnLst>
                                </p:cTn>
                              </p:par>
                            </p:childTnLst>
                          </p:cTn>
                        </p:par>
                        <p:par>
                          <p:cTn id="50" fill="hold">
                            <p:stCondLst>
                              <p:cond delay="2000"/>
                            </p:stCondLst>
                            <p:childTnLst>
                              <p:par>
                                <p:cTn id="51" presetID="53" presetClass="entr" presetSubtype="16"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fltVal val="0"/>
                                          </p:val>
                                        </p:tav>
                                        <p:tav tm="100000">
                                          <p:val>
                                            <p:strVal val="#ppt_w"/>
                                          </p:val>
                                        </p:tav>
                                      </p:tavLst>
                                    </p:anim>
                                    <p:anim calcmode="lin" valueType="num">
                                      <p:cBhvr>
                                        <p:cTn id="54" dur="500" fill="hold"/>
                                        <p:tgtEl>
                                          <p:spTgt spid="15"/>
                                        </p:tgtEl>
                                        <p:attrNameLst>
                                          <p:attrName>ppt_h</p:attrName>
                                        </p:attrNameLst>
                                      </p:cBhvr>
                                      <p:tavLst>
                                        <p:tav tm="0">
                                          <p:val>
                                            <p:fltVal val="0"/>
                                          </p:val>
                                        </p:tav>
                                        <p:tav tm="100000">
                                          <p:val>
                                            <p:strVal val="#ppt_h"/>
                                          </p:val>
                                        </p:tav>
                                      </p:tavLst>
                                    </p:anim>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4" grpId="0" animBg="1"/>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35"/>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pic>
        <p:nvPicPr>
          <p:cNvPr id="38" name="图片占位符 37"/>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pic>
        <p:nvPicPr>
          <p:cNvPr id="37" name="图片占位符 36"/>
          <p:cNvPicPr>
            <a:picLocks noGrp="1" noChangeAspect="1"/>
          </p:cNvPicPr>
          <p:nvPr>
            <p:ph type="pic" sz="quarter" idx="13"/>
          </p:nvPr>
        </p:nvPicPr>
        <p:blipFill>
          <a:blip r:embed="rId5" cstate="screen">
            <a:extLst>
              <a:ext uri="{28A0092B-C50C-407E-A947-70E740481C1C}">
                <a14:useLocalDpi xmlns:a14="http://schemas.microsoft.com/office/drawing/2010/main"/>
              </a:ext>
            </a:extLst>
          </a:blip>
          <a:srcRect/>
          <a:stretch>
            <a:fillRect/>
          </a:stretch>
        </p:blipFill>
        <p:spPr/>
      </p:pic>
      <p:pic>
        <p:nvPicPr>
          <p:cNvPr id="39" name="图片占位符 38"/>
          <p:cNvPicPr>
            <a:picLocks noGrp="1" noChangeAspect="1"/>
          </p:cNvPicPr>
          <p:nvPr>
            <p:ph type="pic" sz="quarter" idx="14"/>
          </p:nvPr>
        </p:nvPicPr>
        <p:blipFill>
          <a:blip r:embed="rId6" cstate="screen">
            <a:extLst>
              <a:ext uri="{28A0092B-C50C-407E-A947-70E740481C1C}">
                <a14:useLocalDpi xmlns:a14="http://schemas.microsoft.com/office/drawing/2010/main"/>
              </a:ext>
            </a:extLst>
          </a:blip>
          <a:srcRect/>
          <a:stretch>
            <a:fillRect/>
          </a:stretch>
        </p:blipFill>
        <p:spPr/>
      </p:pic>
      <p:grpSp>
        <p:nvGrpSpPr>
          <p:cNvPr id="40" name="组合 39"/>
          <p:cNvGrpSpPr/>
          <p:nvPr/>
        </p:nvGrpSpPr>
        <p:grpSpPr>
          <a:xfrm>
            <a:off x="1176164" y="1987309"/>
            <a:ext cx="4498461" cy="834815"/>
            <a:chOff x="1367579" y="1996834"/>
            <a:chExt cx="4498461" cy="834815"/>
          </a:xfrm>
        </p:grpSpPr>
        <p:grpSp>
          <p:nvGrpSpPr>
            <p:cNvPr id="41" name="组合 40"/>
            <p:cNvGrpSpPr/>
            <p:nvPr/>
          </p:nvGrpSpPr>
          <p:grpSpPr>
            <a:xfrm>
              <a:off x="2123229" y="1996834"/>
              <a:ext cx="3742811" cy="834815"/>
              <a:chOff x="7483989" y="3433235"/>
              <a:chExt cx="3742811" cy="834815"/>
            </a:xfrm>
          </p:grpSpPr>
          <p:sp>
            <p:nvSpPr>
              <p:cNvPr id="45" name="矩形 44"/>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46" name="矩形 4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smtClean="0">
                    <a:solidFill>
                      <a:schemeClr val="tx1">
                        <a:lumMod val="65000"/>
                        <a:lumOff val="35000"/>
                      </a:schemeClr>
                    </a:solidFill>
                    <a:latin typeface="+mn-ea"/>
                  </a:rPr>
                  <a:t>主要用途</a:t>
                </a:r>
                <a:endParaRPr lang="zh-CN" altLang="en-US" sz="1600" b="1" dirty="0">
                  <a:solidFill>
                    <a:schemeClr val="tx1">
                      <a:lumMod val="65000"/>
                      <a:lumOff val="35000"/>
                    </a:schemeClr>
                  </a:solidFill>
                  <a:latin typeface="+mn-ea"/>
                </a:endParaRPr>
              </a:p>
            </p:txBody>
          </p:sp>
        </p:grpSp>
        <p:grpSp>
          <p:nvGrpSpPr>
            <p:cNvPr id="42" name="组合 41"/>
            <p:cNvGrpSpPr/>
            <p:nvPr/>
          </p:nvGrpSpPr>
          <p:grpSpPr>
            <a:xfrm>
              <a:off x="1367579" y="2122141"/>
              <a:ext cx="584200" cy="584200"/>
              <a:chOff x="1028700" y="1853169"/>
              <a:chExt cx="787400" cy="787400"/>
            </a:xfrm>
          </p:grpSpPr>
          <p:sp>
            <p:nvSpPr>
              <p:cNvPr id="43" name="椭圆 42"/>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4" name="椭圆 9"/>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1176164" y="3235084"/>
            <a:ext cx="4498461" cy="834815"/>
            <a:chOff x="1367579" y="1996834"/>
            <a:chExt cx="4498461" cy="834815"/>
          </a:xfrm>
        </p:grpSpPr>
        <p:grpSp>
          <p:nvGrpSpPr>
            <p:cNvPr id="48" name="组合 47"/>
            <p:cNvGrpSpPr/>
            <p:nvPr/>
          </p:nvGrpSpPr>
          <p:grpSpPr>
            <a:xfrm>
              <a:off x="2123229" y="1996834"/>
              <a:ext cx="3742811" cy="834815"/>
              <a:chOff x="7483989" y="3433235"/>
              <a:chExt cx="3742811" cy="834815"/>
            </a:xfrm>
          </p:grpSpPr>
          <p:sp>
            <p:nvSpPr>
              <p:cNvPr id="52" name="矩形 51"/>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53" name="矩形 5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smtClean="0">
                    <a:solidFill>
                      <a:schemeClr val="tx1">
                        <a:lumMod val="65000"/>
                        <a:lumOff val="35000"/>
                      </a:schemeClr>
                    </a:solidFill>
                    <a:latin typeface="+mn-ea"/>
                  </a:rPr>
                  <a:t>主要用途</a:t>
                </a:r>
                <a:endParaRPr lang="zh-CN" altLang="en-US" sz="1600" b="1" dirty="0">
                  <a:solidFill>
                    <a:schemeClr val="tx1">
                      <a:lumMod val="65000"/>
                      <a:lumOff val="35000"/>
                    </a:schemeClr>
                  </a:solidFill>
                  <a:latin typeface="+mn-ea"/>
                </a:endParaRPr>
              </a:p>
            </p:txBody>
          </p:sp>
        </p:grpSp>
        <p:grpSp>
          <p:nvGrpSpPr>
            <p:cNvPr id="49" name="组合 48"/>
            <p:cNvGrpSpPr/>
            <p:nvPr/>
          </p:nvGrpSpPr>
          <p:grpSpPr>
            <a:xfrm>
              <a:off x="1367579" y="2122141"/>
              <a:ext cx="584200" cy="584200"/>
              <a:chOff x="1028700" y="1853169"/>
              <a:chExt cx="787400" cy="787400"/>
            </a:xfrm>
          </p:grpSpPr>
          <p:sp>
            <p:nvSpPr>
              <p:cNvPr id="50" name="椭圆 49"/>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1" name="椭圆 1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54" name="组合 53"/>
          <p:cNvGrpSpPr/>
          <p:nvPr/>
        </p:nvGrpSpPr>
        <p:grpSpPr>
          <a:xfrm>
            <a:off x="1176164" y="4482859"/>
            <a:ext cx="4498461" cy="834815"/>
            <a:chOff x="1367579" y="1996834"/>
            <a:chExt cx="4498461" cy="834815"/>
          </a:xfrm>
        </p:grpSpPr>
        <p:grpSp>
          <p:nvGrpSpPr>
            <p:cNvPr id="55" name="组合 54"/>
            <p:cNvGrpSpPr/>
            <p:nvPr/>
          </p:nvGrpSpPr>
          <p:grpSpPr>
            <a:xfrm>
              <a:off x="2123229" y="1996834"/>
              <a:ext cx="3742811" cy="834815"/>
              <a:chOff x="7483989" y="3433235"/>
              <a:chExt cx="3742811" cy="834815"/>
            </a:xfrm>
          </p:grpSpPr>
          <p:sp>
            <p:nvSpPr>
              <p:cNvPr id="59" name="矩形 58"/>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a:t>
                </a:r>
                <a:endParaRPr lang="zh-CN" altLang="en-US" sz="1200" dirty="0">
                  <a:solidFill>
                    <a:schemeClr val="tx1">
                      <a:lumMod val="65000"/>
                      <a:lumOff val="35000"/>
                    </a:schemeClr>
                  </a:solidFill>
                  <a:latin typeface="+mn-ea"/>
                </a:endParaRPr>
              </a:p>
            </p:txBody>
          </p:sp>
          <p:sp>
            <p:nvSpPr>
              <p:cNvPr id="60" name="矩形 59"/>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smtClean="0">
                    <a:solidFill>
                      <a:schemeClr val="tx1">
                        <a:lumMod val="65000"/>
                        <a:lumOff val="35000"/>
                      </a:schemeClr>
                    </a:solidFill>
                    <a:latin typeface="+mn-ea"/>
                  </a:rPr>
                  <a:t>主要用途</a:t>
                </a:r>
                <a:endParaRPr lang="zh-CN" altLang="en-US" sz="1600" b="1" dirty="0">
                  <a:solidFill>
                    <a:schemeClr val="tx1">
                      <a:lumMod val="65000"/>
                      <a:lumOff val="35000"/>
                    </a:schemeClr>
                  </a:solidFill>
                  <a:latin typeface="+mn-ea"/>
                </a:endParaRPr>
              </a:p>
            </p:txBody>
          </p:sp>
        </p:grpSp>
        <p:grpSp>
          <p:nvGrpSpPr>
            <p:cNvPr id="56" name="组合 55"/>
            <p:cNvGrpSpPr/>
            <p:nvPr/>
          </p:nvGrpSpPr>
          <p:grpSpPr>
            <a:xfrm>
              <a:off x="1367579" y="2122141"/>
              <a:ext cx="584200" cy="584200"/>
              <a:chOff x="1028700" y="1853169"/>
              <a:chExt cx="787400" cy="787400"/>
            </a:xfrm>
          </p:grpSpPr>
          <p:sp>
            <p:nvSpPr>
              <p:cNvPr id="57" name="椭圆 56"/>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8" name="椭圆 23"/>
              <p:cNvSpPr/>
              <p:nvPr/>
            </p:nvSpPr>
            <p:spPr>
              <a:xfrm>
                <a:off x="1237694" y="2087311"/>
                <a:ext cx="369412" cy="319115"/>
              </a:xfrm>
              <a:custGeom>
                <a:avLst/>
                <a:gdLst>
                  <a:gd name="T0" fmla="*/ 185 w 256"/>
                  <a:gd name="T1" fmla="*/ 0 h 222"/>
                  <a:gd name="T2" fmla="*/ 256 w 256"/>
                  <a:gd name="T3" fmla="*/ 71 h 222"/>
                  <a:gd name="T4" fmla="*/ 128 w 256"/>
                  <a:gd name="T5" fmla="*/ 222 h 222"/>
                  <a:gd name="T6" fmla="*/ 0 w 256"/>
                  <a:gd name="T7" fmla="*/ 71 h 222"/>
                  <a:gd name="T8" fmla="*/ 71 w 256"/>
                  <a:gd name="T9" fmla="*/ 0 h 222"/>
                  <a:gd name="T10" fmla="*/ 128 w 256"/>
                  <a:gd name="T11" fmla="*/ 30 h 222"/>
                  <a:gd name="T12" fmla="*/ 185 w 256"/>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256" h="222">
                    <a:moveTo>
                      <a:pt x="185" y="0"/>
                    </a:moveTo>
                    <a:cubicBezTo>
                      <a:pt x="224" y="0"/>
                      <a:pt x="256" y="32"/>
                      <a:pt x="256" y="71"/>
                    </a:cubicBezTo>
                    <a:cubicBezTo>
                      <a:pt x="256" y="136"/>
                      <a:pt x="128" y="222"/>
                      <a:pt x="128" y="222"/>
                    </a:cubicBezTo>
                    <a:cubicBezTo>
                      <a:pt x="128" y="222"/>
                      <a:pt x="0" y="139"/>
                      <a:pt x="0" y="71"/>
                    </a:cubicBezTo>
                    <a:cubicBezTo>
                      <a:pt x="0" y="23"/>
                      <a:pt x="32" y="0"/>
                      <a:pt x="71" y="0"/>
                    </a:cubicBezTo>
                    <a:cubicBezTo>
                      <a:pt x="94" y="0"/>
                      <a:pt x="115" y="12"/>
                      <a:pt x="128" y="30"/>
                    </a:cubicBezTo>
                    <a:cubicBezTo>
                      <a:pt x="141" y="12"/>
                      <a:pt x="162" y="0"/>
                      <a:pt x="1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31" name="组合 30"/>
          <p:cNvGrpSpPr/>
          <p:nvPr/>
        </p:nvGrpSpPr>
        <p:grpSpPr>
          <a:xfrm>
            <a:off x="985519" y="399144"/>
            <a:ext cx="6558644" cy="763582"/>
            <a:chOff x="874713" y="281210"/>
            <a:chExt cx="6558644" cy="763582"/>
          </a:xfrm>
        </p:grpSpPr>
        <p:sp>
          <p:nvSpPr>
            <p:cNvPr id="32" name="文本框 31"/>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财务与融资</a:t>
              </a:r>
            </a:p>
          </p:txBody>
        </p:sp>
        <p:sp>
          <p:nvSpPr>
            <p:cNvPr id="33" name="文本框 32"/>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18684942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500"/>
                            </p:stCondLst>
                            <p:childTnLst>
                              <p:par>
                                <p:cTn id="26" presetID="2" presetClass="entr" presetSubtype="8"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0-#ppt_w/2"/>
                                          </p:val>
                                        </p:tav>
                                        <p:tav tm="100000">
                                          <p:val>
                                            <p:strVal val="#ppt_x"/>
                                          </p:val>
                                        </p:tav>
                                      </p:tavLst>
                                    </p:anim>
                                    <p:anim calcmode="lin" valueType="num">
                                      <p:cBhvr additive="base">
                                        <p:cTn id="29" dur="5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0-#ppt_w/2"/>
                                          </p:val>
                                        </p:tav>
                                        <p:tav tm="100000">
                                          <p:val>
                                            <p:strVal val="#ppt_x"/>
                                          </p:val>
                                        </p:tav>
                                      </p:tavLst>
                                    </p:anim>
                                    <p:anim calcmode="lin" valueType="num">
                                      <p:cBhvr additive="base">
                                        <p:cTn id="34" dur="500" fill="hold"/>
                                        <p:tgtEl>
                                          <p:spTgt spid="47"/>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2" presetClass="entr" presetSubtype="8"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500" fill="hold"/>
                                        <p:tgtEl>
                                          <p:spTgt spid="54"/>
                                        </p:tgtEl>
                                        <p:attrNameLst>
                                          <p:attrName>ppt_x</p:attrName>
                                        </p:attrNameLst>
                                      </p:cBhvr>
                                      <p:tavLst>
                                        <p:tav tm="0">
                                          <p:val>
                                            <p:strVal val="0-#ppt_w/2"/>
                                          </p:val>
                                        </p:tav>
                                        <p:tav tm="100000">
                                          <p:val>
                                            <p:strVal val="#ppt_x"/>
                                          </p:val>
                                        </p:tav>
                                      </p:tavLst>
                                    </p:anim>
                                    <p:anim calcmode="lin" valueType="num">
                                      <p:cBhvr additive="base">
                                        <p:cTn id="39"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5"/>
          <p:cNvSpPr>
            <a:spLocks noChangeArrowheads="1"/>
          </p:cNvSpPr>
          <p:nvPr/>
        </p:nvSpPr>
        <p:spPr bwMode="auto">
          <a:xfrm>
            <a:off x="354" y="-8929"/>
            <a:ext cx="12858044" cy="7239348"/>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xtLst/>
        </p:spPr>
        <p:txBody>
          <a:bodyPr vert="horz" wrap="square" lIns="128580" tIns="64290" rIns="128580" bIns="64290" numCol="1" anchor="t" anchorCtr="0" compatLnSpc="1">
            <a:prstTxWarp prst="textNoShape">
              <a:avLst/>
            </a:prstTxWarp>
          </a:bodyPr>
          <a:lstStyle/>
          <a:p>
            <a:pPr fontAlgn="base">
              <a:spcBef>
                <a:spcPct val="0"/>
              </a:spcBef>
              <a:spcAft>
                <a:spcPct val="0"/>
              </a:spcAft>
            </a:pPr>
            <a:endParaRPr lang="zh-CN" altLang="en-US">
              <a:solidFill>
                <a:prstClr val="black"/>
              </a:solidFill>
              <a:latin typeface="Calibri" panose="020F0502020204030204" pitchFamily="34" charset="0"/>
              <a:ea typeface="宋体" panose="02010600030101010101" pitchFamily="2" charset="-122"/>
            </a:endParaRPr>
          </a:p>
        </p:txBody>
      </p:sp>
      <p:sp>
        <p:nvSpPr>
          <p:cNvPr id="28" name="菱形 27"/>
          <p:cNvSpPr/>
          <p:nvPr/>
        </p:nvSpPr>
        <p:spPr>
          <a:xfrm>
            <a:off x="-3709138" y="-2636191"/>
            <a:ext cx="12835136" cy="12835136"/>
          </a:xfrm>
          <a:prstGeom prst="diamond">
            <a:avLst/>
          </a:prstGeom>
          <a:solidFill>
            <a:schemeClr val="bg1">
              <a:alpha val="89000"/>
            </a:scheme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9" name="菱形 28"/>
          <p:cNvSpPr/>
          <p:nvPr/>
        </p:nvSpPr>
        <p:spPr>
          <a:xfrm>
            <a:off x="-4242538" y="-2940991"/>
            <a:ext cx="12835136" cy="12835136"/>
          </a:xfrm>
          <a:prstGeom prst="diamond">
            <a:avLst/>
          </a:prstGeom>
          <a:solidFill>
            <a:srgbClr val="B30000">
              <a:alpha val="69804"/>
            </a:srgb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0" name="矩形 259"/>
          <p:cNvSpPr>
            <a:spLocks noChangeArrowheads="1"/>
          </p:cNvSpPr>
          <p:nvPr/>
        </p:nvSpPr>
        <p:spPr bwMode="auto">
          <a:xfrm>
            <a:off x="954593" y="2133873"/>
            <a:ext cx="6009822"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base">
              <a:spcAft>
                <a:spcPct val="0"/>
              </a:spcAft>
              <a:buFont typeface="Arial" panose="020B0604020202020204" pitchFamily="34" charset="0"/>
              <a:buNone/>
            </a:pPr>
            <a:r>
              <a:rPr lang="zh-CN" altLang="en-US" sz="8800" cap="all" dirty="0">
                <a:solidFill>
                  <a:prstClr val="white"/>
                </a:solidFill>
                <a:latin typeface="Arial" panose="020B0604020202020204" pitchFamily="34" charset="0"/>
                <a:cs typeface="Arial" panose="020B0604020202020204" pitchFamily="34" charset="0"/>
              </a:rPr>
              <a:t>谢谢观</a:t>
            </a:r>
            <a:r>
              <a:rPr lang="zh-CN" altLang="en-US" sz="8800" cap="all" dirty="0" smtClean="0">
                <a:solidFill>
                  <a:prstClr val="white"/>
                </a:solidFill>
                <a:latin typeface="Arial" panose="020B0604020202020204" pitchFamily="34" charset="0"/>
                <a:cs typeface="Arial" panose="020B0604020202020204" pitchFamily="34" charset="0"/>
              </a:rPr>
              <a:t>看！</a:t>
            </a:r>
            <a:endParaRPr lang="zh-CN" altLang="en-US" sz="28700" cap="all" dirty="0">
              <a:solidFill>
                <a:prstClr val="white"/>
              </a:solidFill>
              <a:latin typeface="Impact" panose="020B0806030902050204" pitchFamily="34" charset="0"/>
              <a:cs typeface="Arial" panose="020B0604020202020204" pitchFamily="34" charset="0"/>
            </a:endParaRPr>
          </a:p>
        </p:txBody>
      </p:sp>
      <p:sp>
        <p:nvSpPr>
          <p:cNvPr id="31" name="矩形 259"/>
          <p:cNvSpPr>
            <a:spLocks noChangeArrowheads="1"/>
          </p:cNvSpPr>
          <p:nvPr/>
        </p:nvSpPr>
        <p:spPr bwMode="auto">
          <a:xfrm>
            <a:off x="954593" y="3650229"/>
            <a:ext cx="6838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base">
              <a:spcAft>
                <a:spcPct val="0"/>
              </a:spcAft>
              <a:buFont typeface="Arial" panose="020B0604020202020204" pitchFamily="34" charset="0"/>
              <a:buNone/>
            </a:pPr>
            <a:r>
              <a:rPr lang="en-US" altLang="zh-CN" sz="3600" cap="all" dirty="0">
                <a:solidFill>
                  <a:prstClr val="white"/>
                </a:solidFill>
                <a:latin typeface="Arial" panose="020B0604020202020204" pitchFamily="34" charset="0"/>
                <a:cs typeface="Arial" panose="020B0604020202020204" pitchFamily="34" charset="0"/>
              </a:rPr>
              <a:t>ISO</a:t>
            </a:r>
            <a:r>
              <a:rPr lang="zh-CN" altLang="en-US" sz="3600" cap="all" dirty="0">
                <a:solidFill>
                  <a:prstClr val="white"/>
                </a:solidFill>
                <a:latin typeface="Arial" panose="020B0604020202020204" pitchFamily="34" charset="0"/>
                <a:cs typeface="Arial" panose="020B0604020202020204" pitchFamily="34" charset="0"/>
              </a:rPr>
              <a:t>欧美商务简约</a:t>
            </a:r>
            <a:r>
              <a:rPr lang="en-US" altLang="zh-CN" sz="3600" cap="all" dirty="0" smtClean="0">
                <a:solidFill>
                  <a:prstClr val="white"/>
                </a:solidFill>
                <a:latin typeface="Arial" panose="020B0604020202020204" pitchFamily="34" charset="0"/>
                <a:cs typeface="Arial" panose="020B0604020202020204" pitchFamily="34" charset="0"/>
              </a:rPr>
              <a:t>POWERPOINT</a:t>
            </a:r>
            <a:endParaRPr lang="zh-CN" altLang="en-US" sz="3600" cap="all" dirty="0">
              <a:solidFill>
                <a:prstClr val="white"/>
              </a:solidFill>
              <a:latin typeface="Arial" panose="020B0604020202020204" pitchFamily="34" charset="0"/>
              <a:cs typeface="Arial" panose="020B0604020202020204" pitchFamily="34" charset="0"/>
            </a:endParaRPr>
          </a:p>
        </p:txBody>
      </p:sp>
      <p:sp>
        <p:nvSpPr>
          <p:cNvPr id="32" name="矩形 259"/>
          <p:cNvSpPr>
            <a:spLocks noChangeArrowheads="1"/>
          </p:cNvSpPr>
          <p:nvPr/>
        </p:nvSpPr>
        <p:spPr bwMode="auto">
          <a:xfrm>
            <a:off x="954593" y="4632351"/>
            <a:ext cx="2232125" cy="234282"/>
          </a:xfrm>
          <a:prstGeom prst="rect">
            <a:avLst/>
          </a:prstGeom>
          <a:noFill/>
          <a:ln w="9525">
            <a:solidFill>
              <a:sysClr val="window" lastClr="FFFFFF"/>
            </a:solidFill>
            <a:miter lim="800000"/>
            <a:headEnd/>
            <a:tailEnd/>
          </a:ln>
          <a:extLst/>
        </p:spPr>
        <p:txBody>
          <a:bodyPr wrap="square" lIns="35998" tIns="35998" rIns="35998" bIns="35998"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zh-CN" altLang="en-US" sz="10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汇报</a:t>
            </a:r>
            <a:r>
              <a:rPr kumimoji="0" lang="en-US" altLang="zh-CN" sz="10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a:t>
            </a:r>
            <a:r>
              <a:rPr kumimoji="0" lang="zh-CN" altLang="en-US" sz="10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第一</a:t>
            </a:r>
            <a:r>
              <a:rPr kumimoji="0" lang="en-US" altLang="zh-CN" sz="10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PPT</a:t>
            </a:r>
            <a:endParaRPr kumimoji="0" lang="zh-CN" altLang="en-US" sz="10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33" name="菱形 32"/>
          <p:cNvSpPr/>
          <p:nvPr/>
        </p:nvSpPr>
        <p:spPr>
          <a:xfrm>
            <a:off x="9073019" y="2759076"/>
            <a:ext cx="10377688" cy="10377688"/>
          </a:xfrm>
          <a:prstGeom prst="diamond">
            <a:avLst/>
          </a:prstGeom>
          <a:solidFill>
            <a:srgbClr val="B30000">
              <a:alpha val="69804"/>
            </a:srgb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 name="矩形 259"/>
          <p:cNvSpPr>
            <a:spLocks noChangeArrowheads="1"/>
          </p:cNvSpPr>
          <p:nvPr/>
        </p:nvSpPr>
        <p:spPr bwMode="auto">
          <a:xfrm>
            <a:off x="3813907" y="4632351"/>
            <a:ext cx="2232125" cy="234282"/>
          </a:xfrm>
          <a:prstGeom prst="rect">
            <a:avLst/>
          </a:prstGeom>
          <a:noFill/>
          <a:ln w="9525">
            <a:solidFill>
              <a:sysClr val="window" lastClr="FFFFFF"/>
            </a:solidFill>
            <a:miter lim="800000"/>
            <a:headEnd/>
            <a:tailEnd/>
          </a:ln>
          <a:extLst/>
        </p:spPr>
        <p:txBody>
          <a:bodyPr wrap="square" lIns="35998" tIns="35998" rIns="35998" bIns="35998"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0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Report Person: </a:t>
            </a:r>
            <a:r>
              <a:rPr kumimoji="0" lang="en-US" altLang="zh-CN" sz="10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1PPT</a:t>
            </a:r>
            <a:endParaRPr kumimoji="0" lang="zh-CN" altLang="en-US" sz="10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36" name="菱形 35"/>
          <p:cNvSpPr/>
          <p:nvPr/>
        </p:nvSpPr>
        <p:spPr>
          <a:xfrm>
            <a:off x="-1785090" y="5298133"/>
            <a:ext cx="10377688" cy="10377688"/>
          </a:xfrm>
          <a:prstGeom prst="diamond">
            <a:avLst/>
          </a:prstGeom>
          <a:solidFill>
            <a:srgbClr val="3A3838">
              <a:alpha val="89804"/>
            </a:srgb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Tree>
    <p:extLst>
      <p:ext uri="{BB962C8B-B14F-4D97-AF65-F5344CB8AC3E}">
        <p14:creationId xmlns:p14="http://schemas.microsoft.com/office/powerpoint/2010/main" val="16603807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ppt_x"/>
                                          </p:val>
                                        </p:tav>
                                        <p:tav tm="100000">
                                          <p:val>
                                            <p:strVal val="#ppt_x"/>
                                          </p:val>
                                        </p:tav>
                                      </p:tavLst>
                                    </p:anim>
                                    <p:anim calcmode="lin" valueType="num">
                                      <p:cBhvr additive="base">
                                        <p:cTn id="17" dur="500" fill="hold"/>
                                        <p:tgtEl>
                                          <p:spTgt spid="3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500" fill="hold"/>
                                        <p:tgtEl>
                                          <p:spTgt spid="36"/>
                                        </p:tgtEl>
                                        <p:attrNameLst>
                                          <p:attrName>ppt_x</p:attrName>
                                        </p:attrNameLst>
                                      </p:cBhvr>
                                      <p:tavLst>
                                        <p:tav tm="0">
                                          <p:val>
                                            <p:strVal val="#ppt_x"/>
                                          </p:val>
                                        </p:tav>
                                        <p:tav tm="100000">
                                          <p:val>
                                            <p:strVal val="#ppt_x"/>
                                          </p:val>
                                        </p:tav>
                                      </p:tavLst>
                                    </p:anim>
                                    <p:anim calcmode="lin" valueType="num">
                                      <p:cBhvr additive="base">
                                        <p:cTn id="21" dur="500" fill="hold"/>
                                        <p:tgtEl>
                                          <p:spTgt spid="36"/>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0"/>
                                        </p:tgtEl>
                                        <p:attrNameLst>
                                          <p:attrName>ppt_y</p:attrName>
                                        </p:attrNameLst>
                                      </p:cBhvr>
                                      <p:tavLst>
                                        <p:tav tm="0">
                                          <p:val>
                                            <p:strVal val="#ppt_y"/>
                                          </p:val>
                                        </p:tav>
                                        <p:tav tm="100000">
                                          <p:val>
                                            <p:strVal val="#ppt_y"/>
                                          </p:val>
                                        </p:tav>
                                      </p:tavLst>
                                    </p:anim>
                                    <p:anim calcmode="lin" valueType="num">
                                      <p:cBhvr>
                                        <p:cTn id="2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0"/>
                                        </p:tgtEl>
                                      </p:cBhvr>
                                    </p:animEffect>
                                  </p:childTnLst>
                                </p:cTn>
                              </p:par>
                            </p:childTnLst>
                          </p:cTn>
                        </p:par>
                        <p:par>
                          <p:cTn id="30" fill="hold">
                            <p:stCondLst>
                              <p:cond delay="12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30"/>
                                        </p:tgtEl>
                                      </p:cBhvr>
                                    </p:animEffect>
                                    <p:animScale>
                                      <p:cBhvr>
                                        <p:cTn id="33" dur="250" autoRev="1" fill="hold"/>
                                        <p:tgtEl>
                                          <p:spTgt spid="30"/>
                                        </p:tgtEl>
                                      </p:cBhvr>
                                      <p:by x="105000" y="105000"/>
                                    </p:animScale>
                                  </p:childTnLst>
                                </p:cTn>
                              </p:par>
                            </p:childTnLst>
                          </p:cTn>
                        </p:par>
                        <p:par>
                          <p:cTn id="34" fill="hold">
                            <p:stCondLst>
                              <p:cond delay="17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1"/>
                                        </p:tgtEl>
                                        <p:attrNameLst>
                                          <p:attrName>ppt_y</p:attrName>
                                        </p:attrNameLst>
                                      </p:cBhvr>
                                      <p:tavLst>
                                        <p:tav tm="0">
                                          <p:val>
                                            <p:strVal val="#ppt_y"/>
                                          </p:val>
                                        </p:tav>
                                        <p:tav tm="100000">
                                          <p:val>
                                            <p:strVal val="#ppt_y"/>
                                          </p:val>
                                        </p:tav>
                                      </p:tavLst>
                                    </p:anim>
                                    <p:anim calcmode="lin" valueType="num">
                                      <p:cBhvr>
                                        <p:cTn id="3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1"/>
                                        </p:tgtEl>
                                      </p:cBhvr>
                                    </p:animEffect>
                                  </p:childTnLst>
                                </p:cTn>
                              </p:par>
                            </p:childTnLst>
                          </p:cTn>
                        </p:par>
                        <p:par>
                          <p:cTn id="42" fill="hold">
                            <p:stCondLst>
                              <p:cond delay="31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31"/>
                                        </p:tgtEl>
                                      </p:cBhvr>
                                    </p:animEffect>
                                    <p:animScale>
                                      <p:cBhvr>
                                        <p:cTn id="45" dur="250" autoRev="1" fill="hold"/>
                                        <p:tgtEl>
                                          <p:spTgt spid="31"/>
                                        </p:tgtEl>
                                      </p:cBhvr>
                                      <p:by x="105000" y="105000"/>
                                    </p:animScale>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fill="hold"/>
                                        <p:tgtEl>
                                          <p:spTgt spid="28"/>
                                        </p:tgtEl>
                                        <p:attrNameLst>
                                          <p:attrName>ppt_x</p:attrName>
                                        </p:attrNameLst>
                                      </p:cBhvr>
                                      <p:tavLst>
                                        <p:tav tm="0">
                                          <p:val>
                                            <p:strVal val="0-#ppt_w/2"/>
                                          </p:val>
                                        </p:tav>
                                        <p:tav tm="100000">
                                          <p:val>
                                            <p:strVal val="#ppt_x"/>
                                          </p:val>
                                        </p:tav>
                                      </p:tavLst>
                                    </p:anim>
                                    <p:anim calcmode="lin" valueType="num">
                                      <p:cBhvr additive="base">
                                        <p:cTn id="61"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p:bldP spid="30" grpId="1"/>
      <p:bldP spid="31" grpId="0"/>
      <p:bldP spid="31" grpId="1"/>
      <p:bldP spid="32" grpId="0" animBg="1"/>
      <p:bldP spid="33" grpId="0" animBg="1"/>
      <p:bldP spid="34" grpId="0" animBg="1"/>
      <p:bldP spid="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6541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图片占位符 107"/>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xfrm>
            <a:off x="1" y="1735849"/>
            <a:ext cx="12192001" cy="5122151"/>
          </a:xfrm>
        </p:spPr>
      </p:pic>
      <p:sp>
        <p:nvSpPr>
          <p:cNvPr id="82" name="任意多边形 81"/>
          <p:cNvSpPr/>
          <p:nvPr/>
        </p:nvSpPr>
        <p:spPr>
          <a:xfrm rot="1363575">
            <a:off x="-652348" y="3919841"/>
            <a:ext cx="13367730" cy="690710"/>
          </a:xfrm>
          <a:custGeom>
            <a:avLst/>
            <a:gdLst>
              <a:gd name="connsiteX0" fmla="*/ 0 w 13367730"/>
              <a:gd name="connsiteY0" fmla="*/ 0 h 690710"/>
              <a:gd name="connsiteX1" fmla="*/ 13218250 w 13367730"/>
              <a:gd name="connsiteY1" fmla="*/ 0 h 690710"/>
              <a:gd name="connsiteX2" fmla="*/ 13367730 w 13367730"/>
              <a:gd name="connsiteY2" fmla="*/ 356885 h 690710"/>
              <a:gd name="connsiteX3" fmla="*/ 12570721 w 13367730"/>
              <a:gd name="connsiteY3" fmla="*/ 690710 h 690710"/>
              <a:gd name="connsiteX4" fmla="*/ 289303 w 13367730"/>
              <a:gd name="connsiteY4" fmla="*/ 690710 h 690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7730" h="690710">
                <a:moveTo>
                  <a:pt x="0" y="0"/>
                </a:moveTo>
                <a:lnTo>
                  <a:pt x="13218250" y="0"/>
                </a:lnTo>
                <a:lnTo>
                  <a:pt x="13367730" y="356885"/>
                </a:lnTo>
                <a:lnTo>
                  <a:pt x="12570721" y="690710"/>
                </a:lnTo>
                <a:lnTo>
                  <a:pt x="289303" y="69071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1363610" flipV="1">
            <a:off x="-153842" y="1442168"/>
            <a:ext cx="662509" cy="663265"/>
          </a:xfrm>
          <a:custGeom>
            <a:avLst/>
            <a:gdLst>
              <a:gd name="connsiteX0" fmla="*/ 0 w 662509"/>
              <a:gd name="connsiteY0" fmla="*/ 663265 h 663265"/>
              <a:gd name="connsiteX1" fmla="*/ 662509 w 662509"/>
              <a:gd name="connsiteY1" fmla="*/ 663265 h 663265"/>
              <a:gd name="connsiteX2" fmla="*/ 277815 w 662509"/>
              <a:gd name="connsiteY2" fmla="*/ 0 h 663265"/>
            </a:gdLst>
            <a:ahLst/>
            <a:cxnLst>
              <a:cxn ang="0">
                <a:pos x="connsiteX0" y="connsiteY0"/>
              </a:cxn>
              <a:cxn ang="0">
                <a:pos x="connsiteX1" y="connsiteY1"/>
              </a:cxn>
              <a:cxn ang="0">
                <a:pos x="connsiteX2" y="connsiteY2"/>
              </a:cxn>
            </a:cxnLst>
            <a:rect l="l" t="t" r="r" b="b"/>
            <a:pathLst>
              <a:path w="662509" h="663265">
                <a:moveTo>
                  <a:pt x="0" y="663265"/>
                </a:moveTo>
                <a:lnTo>
                  <a:pt x="662509" y="663265"/>
                </a:lnTo>
                <a:lnTo>
                  <a:pt x="27781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12163610" flipH="1" flipV="1">
            <a:off x="11823388" y="6472000"/>
            <a:ext cx="411542" cy="484297"/>
          </a:xfrm>
          <a:custGeom>
            <a:avLst/>
            <a:gdLst>
              <a:gd name="connsiteX0" fmla="*/ 280892 w 411542"/>
              <a:gd name="connsiteY0" fmla="*/ 0 h 484297"/>
              <a:gd name="connsiteX1" fmla="*/ 411542 w 411542"/>
              <a:gd name="connsiteY1" fmla="*/ 311919 h 484297"/>
              <a:gd name="connsiteX2" fmla="*/ 0 w 411542"/>
              <a:gd name="connsiteY2" fmla="*/ 484297 h 484297"/>
            </a:gdLst>
            <a:ahLst/>
            <a:cxnLst>
              <a:cxn ang="0">
                <a:pos x="connsiteX0" y="connsiteY0"/>
              </a:cxn>
              <a:cxn ang="0">
                <a:pos x="connsiteX1" y="connsiteY1"/>
              </a:cxn>
              <a:cxn ang="0">
                <a:pos x="connsiteX2" y="connsiteY2"/>
              </a:cxn>
            </a:cxnLst>
            <a:rect l="l" t="t" r="r" b="b"/>
            <a:pathLst>
              <a:path w="411542" h="484297">
                <a:moveTo>
                  <a:pt x="280892" y="0"/>
                </a:moveTo>
                <a:lnTo>
                  <a:pt x="411542" y="311919"/>
                </a:lnTo>
                <a:lnTo>
                  <a:pt x="0" y="484297"/>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363610" flipV="1">
            <a:off x="435646" y="1730693"/>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rot="12163610" flipH="1" flipV="1">
            <a:off x="83164" y="1574677"/>
            <a:ext cx="807661" cy="730731"/>
          </a:xfrm>
          <a:custGeom>
            <a:avLst/>
            <a:gdLst>
              <a:gd name="connsiteX0" fmla="*/ 383837 w 807661"/>
              <a:gd name="connsiteY0" fmla="*/ 0 h 730731"/>
              <a:gd name="connsiteX1" fmla="*/ 807661 w 807661"/>
              <a:gd name="connsiteY1" fmla="*/ 730731 h 730731"/>
              <a:gd name="connsiteX2" fmla="*/ 28879 w 807661"/>
              <a:gd name="connsiteY2" fmla="*/ 730731 h 730731"/>
              <a:gd name="connsiteX3" fmla="*/ 0 w 807661"/>
              <a:gd name="connsiteY3" fmla="*/ 661786 h 730731"/>
            </a:gdLst>
            <a:ahLst/>
            <a:cxnLst>
              <a:cxn ang="0">
                <a:pos x="connsiteX0" y="connsiteY0"/>
              </a:cxn>
              <a:cxn ang="0">
                <a:pos x="connsiteX1" y="connsiteY1"/>
              </a:cxn>
              <a:cxn ang="0">
                <a:pos x="connsiteX2" y="connsiteY2"/>
              </a:cxn>
              <a:cxn ang="0">
                <a:pos x="connsiteX3" y="connsiteY3"/>
              </a:cxn>
            </a:cxnLst>
            <a:rect l="l" t="t" r="r" b="b"/>
            <a:pathLst>
              <a:path w="807661" h="730731">
                <a:moveTo>
                  <a:pt x="383837" y="0"/>
                </a:moveTo>
                <a:lnTo>
                  <a:pt x="807661" y="730731"/>
                </a:lnTo>
                <a:lnTo>
                  <a:pt x="28879" y="730731"/>
                </a:lnTo>
                <a:lnTo>
                  <a:pt x="0" y="66178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2163610" flipH="1" flipV="1">
            <a:off x="822663" y="1892798"/>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363610" flipV="1">
            <a:off x="1988006" y="238091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363610" flipV="1">
            <a:off x="1207533" y="205400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2163610" flipH="1" flipV="1">
            <a:off x="1597088" y="221717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2163610" flipH="1" flipV="1">
            <a:off x="2375023" y="254301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1363610" flipV="1">
            <a:off x="3540365" y="303113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1363610" flipV="1">
            <a:off x="2759892" y="270422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12163610" flipH="1" flipV="1">
            <a:off x="3149447" y="286739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2163610" flipH="1" flipV="1">
            <a:off x="3927382" y="319323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363610" flipV="1">
            <a:off x="5092724" y="368135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363610" flipV="1">
            <a:off x="4312251" y="335444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2163610" flipH="1" flipV="1">
            <a:off x="4701806" y="351761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2163610" flipH="1" flipV="1">
            <a:off x="5479741" y="384346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363610" flipV="1">
            <a:off x="6645084" y="433157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1363610" flipV="1">
            <a:off x="5864611" y="400466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2163610" flipH="1" flipV="1">
            <a:off x="6254166" y="416783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12163610" flipH="1" flipV="1">
            <a:off x="7032101" y="449368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363610" flipV="1">
            <a:off x="8197443" y="498179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1363610" flipV="1">
            <a:off x="7416970" y="465488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12163610" flipH="1" flipV="1">
            <a:off x="7806525" y="481805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2163610" flipH="1" flipV="1">
            <a:off x="8584460" y="514390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rot="1363610" flipV="1">
            <a:off x="9749803" y="563201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1363610" flipV="1">
            <a:off x="8969330" y="5305108"/>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2163610" flipH="1" flipV="1">
            <a:off x="9358885" y="5468276"/>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2163610" flipH="1" flipV="1">
            <a:off x="10136820" y="5794121"/>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rot="1363610" flipV="1">
            <a:off x="11325112" y="6278491"/>
            <a:ext cx="806060" cy="620301"/>
          </a:xfrm>
          <a:custGeom>
            <a:avLst/>
            <a:gdLst>
              <a:gd name="connsiteX0" fmla="*/ 0 w 806060"/>
              <a:gd name="connsiteY0" fmla="*/ 620301 h 620301"/>
              <a:gd name="connsiteX1" fmla="*/ 776026 w 806060"/>
              <a:gd name="connsiteY1" fmla="*/ 620301 h 620301"/>
              <a:gd name="connsiteX2" fmla="*/ 806060 w 806060"/>
              <a:gd name="connsiteY2" fmla="*/ 548596 h 620301"/>
              <a:gd name="connsiteX3" fmla="*/ 528981 w 806060"/>
              <a:gd name="connsiteY3" fmla="*/ 70874 h 620301"/>
              <a:gd name="connsiteX4" fmla="*/ 359776 w 806060"/>
              <a:gd name="connsiteY4" fmla="*/ 0 h 6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6060" h="620301">
                <a:moveTo>
                  <a:pt x="0" y="620301"/>
                </a:moveTo>
                <a:lnTo>
                  <a:pt x="776026" y="620301"/>
                </a:lnTo>
                <a:lnTo>
                  <a:pt x="806060" y="548596"/>
                </a:lnTo>
                <a:lnTo>
                  <a:pt x="528981" y="70874"/>
                </a:lnTo>
                <a:lnTo>
                  <a:pt x="3597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363610" flipV="1">
            <a:off x="10521692" y="5955330"/>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rot="12163610" flipH="1" flipV="1">
            <a:off x="10913733" y="6106125"/>
            <a:ext cx="783600" cy="730731"/>
          </a:xfrm>
          <a:custGeom>
            <a:avLst/>
            <a:gdLst>
              <a:gd name="connsiteX0" fmla="*/ 423825 w 783600"/>
              <a:gd name="connsiteY0" fmla="*/ 0 h 730731"/>
              <a:gd name="connsiteX1" fmla="*/ 783600 w 783600"/>
              <a:gd name="connsiteY1" fmla="*/ 620301 h 730731"/>
              <a:gd name="connsiteX2" fmla="*/ 519955 w 783600"/>
              <a:gd name="connsiteY2" fmla="*/ 730731 h 730731"/>
              <a:gd name="connsiteX3" fmla="*/ 0 w 783600"/>
              <a:gd name="connsiteY3" fmla="*/ 730731 h 730731"/>
            </a:gdLst>
            <a:ahLst/>
            <a:cxnLst>
              <a:cxn ang="0">
                <a:pos x="connsiteX0" y="connsiteY0"/>
              </a:cxn>
              <a:cxn ang="0">
                <a:pos x="connsiteX1" y="connsiteY1"/>
              </a:cxn>
              <a:cxn ang="0">
                <a:pos x="connsiteX2" y="connsiteY2"/>
              </a:cxn>
              <a:cxn ang="0">
                <a:pos x="connsiteX3" y="connsiteY3"/>
              </a:cxn>
            </a:cxnLst>
            <a:rect l="l" t="t" r="r" b="b"/>
            <a:pathLst>
              <a:path w="783600" h="730731">
                <a:moveTo>
                  <a:pt x="423825" y="0"/>
                </a:moveTo>
                <a:lnTo>
                  <a:pt x="783600" y="620301"/>
                </a:lnTo>
                <a:lnTo>
                  <a:pt x="519955" y="730731"/>
                </a:lnTo>
                <a:lnTo>
                  <a:pt x="0" y="73073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腰三角形 108"/>
          <p:cNvSpPr/>
          <p:nvPr/>
        </p:nvSpPr>
        <p:spPr>
          <a:xfrm rot="16200000" flipH="1">
            <a:off x="11247312" y="1454195"/>
            <a:ext cx="1014670" cy="874714"/>
          </a:xfrm>
          <a:prstGeom prst="triangle">
            <a:avLst>
              <a:gd name="adj" fmla="val 6347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7849521" y="2200145"/>
            <a:ext cx="3262432" cy="830997"/>
          </a:xfrm>
          <a:prstGeom prst="rect">
            <a:avLst/>
          </a:prstGeom>
          <a:noFill/>
        </p:spPr>
        <p:txBody>
          <a:bodyPr wrap="none" rtlCol="0">
            <a:spAutoFit/>
            <a:scene3d>
              <a:camera prst="orthographicFront"/>
              <a:lightRig rig="threePt" dir="t"/>
            </a:scene3d>
            <a:sp3d contourW="12700"/>
          </a:bodyPr>
          <a:lstStyle/>
          <a:p>
            <a:pPr algn="r"/>
            <a:r>
              <a:rPr lang="zh-CN" altLang="en-US" sz="4800" b="1" dirty="0">
                <a:solidFill>
                  <a:schemeClr val="tx1">
                    <a:lumMod val="75000"/>
                    <a:lumOff val="25000"/>
                  </a:schemeClr>
                </a:solidFill>
              </a:rPr>
              <a:t>公司与团队</a:t>
            </a:r>
          </a:p>
        </p:txBody>
      </p:sp>
      <p:sp>
        <p:nvSpPr>
          <p:cNvPr id="38" name="文本框 37"/>
          <p:cNvSpPr txBox="1"/>
          <p:nvPr/>
        </p:nvSpPr>
        <p:spPr>
          <a:xfrm>
            <a:off x="8440260" y="1496387"/>
            <a:ext cx="2671693"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smtClean="0">
                <a:solidFill>
                  <a:srgbClr val="D8270A"/>
                </a:solidFill>
              </a:rPr>
              <a:t>PART 01</a:t>
            </a:r>
            <a:endParaRPr lang="zh-CN" altLang="en-US" sz="4800" b="1" dirty="0">
              <a:solidFill>
                <a:srgbClr val="D8270A"/>
              </a:solidFill>
            </a:endParaRPr>
          </a:p>
        </p:txBody>
      </p:sp>
      <p:sp>
        <p:nvSpPr>
          <p:cNvPr id="43" name="文本框 42"/>
          <p:cNvSpPr txBox="1"/>
          <p:nvPr/>
        </p:nvSpPr>
        <p:spPr>
          <a:xfrm>
            <a:off x="6648773" y="3032726"/>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prstClr val="white">
                    <a:lumMod val="50000"/>
                  </a:prstClr>
                </a:solidFill>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7530342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1+#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right)">
                                      <p:cBhvr>
                                        <p:cTn id="12" dur="500"/>
                                        <p:tgtEl>
                                          <p:spTgt spid="3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1000"/>
                                        <p:tgtEl>
                                          <p:spTgt spid="37"/>
                                        </p:tgtEl>
                                      </p:cBhvr>
                                    </p:animEffect>
                                    <p:anim calcmode="lin" valueType="num">
                                      <p:cBhvr>
                                        <p:cTn id="17" dur="1000" fill="hold"/>
                                        <p:tgtEl>
                                          <p:spTgt spid="37"/>
                                        </p:tgtEl>
                                        <p:attrNameLst>
                                          <p:attrName>ppt_x</p:attrName>
                                        </p:attrNameLst>
                                      </p:cBhvr>
                                      <p:tavLst>
                                        <p:tav tm="0">
                                          <p:val>
                                            <p:strVal val="#ppt_x"/>
                                          </p:val>
                                        </p:tav>
                                        <p:tav tm="100000">
                                          <p:val>
                                            <p:strVal val="#ppt_x"/>
                                          </p:val>
                                        </p:tav>
                                      </p:tavLst>
                                    </p:anim>
                                    <p:anim calcmode="lin" valueType="num">
                                      <p:cBhvr>
                                        <p:cTn id="18" dur="1000" fill="hold"/>
                                        <p:tgtEl>
                                          <p:spTgt spid="3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randombar(horizontal)">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37" grpId="0"/>
      <p:bldP spid="38"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4549320" y="1518469"/>
            <a:ext cx="3238500" cy="45158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889787" y="1518469"/>
            <a:ext cx="3238500" cy="45158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3" name="图片占位符 12"/>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grpSp>
        <p:nvGrpSpPr>
          <p:cNvPr id="33" name="组合 32"/>
          <p:cNvGrpSpPr/>
          <p:nvPr/>
        </p:nvGrpSpPr>
        <p:grpSpPr>
          <a:xfrm>
            <a:off x="4795241" y="3452543"/>
            <a:ext cx="2728517" cy="1592966"/>
            <a:chOff x="7483989" y="3339882"/>
            <a:chExt cx="2728517" cy="1592966"/>
          </a:xfrm>
        </p:grpSpPr>
        <p:sp>
          <p:nvSpPr>
            <p:cNvPr id="34" name="矩形 33"/>
            <p:cNvSpPr/>
            <p:nvPr/>
          </p:nvSpPr>
          <p:spPr>
            <a:xfrm>
              <a:off x="7483989" y="3732519"/>
              <a:ext cx="2728517" cy="12003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a:t>
              </a:r>
              <a:r>
                <a:rPr lang="zh-CN" altLang="en-US" sz="1200" dirty="0" smtClean="0">
                  <a:solidFill>
                    <a:schemeClr val="bg1"/>
                  </a:solidFill>
                  <a:latin typeface="+mn-ea"/>
                </a:rPr>
                <a:t>将用户可以在投影仪或者计算机上进行演示也可以将演示文稿打印出来制作成胶片演示</a:t>
              </a:r>
              <a:r>
                <a:rPr lang="zh-CN" altLang="en-US" sz="1200" dirty="0">
                  <a:solidFill>
                    <a:schemeClr val="bg1"/>
                  </a:solidFill>
                  <a:latin typeface="+mn-ea"/>
                </a:rPr>
                <a:t>文稿打印出来制作成</a:t>
              </a:r>
              <a:r>
                <a:rPr lang="zh-CN" altLang="en-US" sz="1200" dirty="0" smtClean="0">
                  <a:solidFill>
                    <a:schemeClr val="bg1"/>
                  </a:solidFill>
                  <a:latin typeface="+mn-ea"/>
                </a:rPr>
                <a:t>胶片</a:t>
              </a:r>
              <a:endParaRPr lang="zh-CN" altLang="en-US" sz="1200" dirty="0">
                <a:solidFill>
                  <a:schemeClr val="bg1"/>
                </a:solidFill>
                <a:latin typeface="+mn-ea"/>
              </a:endParaRPr>
            </a:p>
          </p:txBody>
        </p:sp>
        <p:sp>
          <p:nvSpPr>
            <p:cNvPr id="35" name="矩形 34"/>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bg1"/>
                  </a:solidFill>
                  <a:latin typeface="+mn-ea"/>
                </a:rPr>
                <a:t>公司简介一</a:t>
              </a:r>
              <a:endParaRPr lang="zh-CN" altLang="en-US" sz="2000" b="1" dirty="0">
                <a:solidFill>
                  <a:schemeClr val="bg1"/>
                </a:solidFill>
                <a:latin typeface="+mn-ea"/>
              </a:endParaRPr>
            </a:p>
          </p:txBody>
        </p:sp>
      </p:grpSp>
      <p:grpSp>
        <p:nvGrpSpPr>
          <p:cNvPr id="36" name="组合 35"/>
          <p:cNvGrpSpPr/>
          <p:nvPr/>
        </p:nvGrpSpPr>
        <p:grpSpPr>
          <a:xfrm>
            <a:off x="8144778" y="3452543"/>
            <a:ext cx="2728517" cy="1592966"/>
            <a:chOff x="7483989" y="3339882"/>
            <a:chExt cx="2728517" cy="1592966"/>
          </a:xfrm>
        </p:grpSpPr>
        <p:sp>
          <p:nvSpPr>
            <p:cNvPr id="44" name="矩形 43"/>
            <p:cNvSpPr/>
            <p:nvPr/>
          </p:nvSpPr>
          <p:spPr>
            <a:xfrm>
              <a:off x="7483989" y="3732519"/>
              <a:ext cx="2728517" cy="12003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a:t>
              </a:r>
              <a:r>
                <a:rPr lang="zh-CN" altLang="en-US" sz="1200" dirty="0" smtClean="0">
                  <a:solidFill>
                    <a:schemeClr val="bg1"/>
                  </a:solidFill>
                  <a:latin typeface="+mn-ea"/>
                </a:rPr>
                <a:t>将用户可以在投影仪或者计算机上进行演示也可以将演示文稿打印出来制作成胶片演示</a:t>
              </a:r>
              <a:r>
                <a:rPr lang="zh-CN" altLang="en-US" sz="1200" dirty="0">
                  <a:solidFill>
                    <a:schemeClr val="bg1"/>
                  </a:solidFill>
                  <a:latin typeface="+mn-ea"/>
                </a:rPr>
                <a:t>文稿打印出来制作成</a:t>
              </a:r>
              <a:r>
                <a:rPr lang="zh-CN" altLang="en-US" sz="1200" dirty="0" smtClean="0">
                  <a:solidFill>
                    <a:schemeClr val="bg1"/>
                  </a:solidFill>
                  <a:latin typeface="+mn-ea"/>
                </a:rPr>
                <a:t>胶片</a:t>
              </a:r>
              <a:endParaRPr lang="zh-CN" altLang="en-US" sz="1200" dirty="0">
                <a:solidFill>
                  <a:schemeClr val="bg1"/>
                </a:solidFill>
                <a:latin typeface="+mn-ea"/>
              </a:endParaRPr>
            </a:p>
          </p:txBody>
        </p:sp>
        <p:sp>
          <p:nvSpPr>
            <p:cNvPr id="45" name="矩形 44"/>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bg1"/>
                  </a:solidFill>
                  <a:latin typeface="+mn-ea"/>
                </a:rPr>
                <a:t>公司简介二</a:t>
              </a:r>
              <a:endParaRPr lang="zh-CN" altLang="en-US" sz="2000" b="1" dirty="0">
                <a:solidFill>
                  <a:schemeClr val="bg1"/>
                </a:solidFill>
                <a:latin typeface="+mn-ea"/>
              </a:endParaRPr>
            </a:p>
          </p:txBody>
        </p:sp>
      </p:grpSp>
      <p:sp>
        <p:nvSpPr>
          <p:cNvPr id="47" name="椭圆 13"/>
          <p:cNvSpPr/>
          <p:nvPr/>
        </p:nvSpPr>
        <p:spPr>
          <a:xfrm>
            <a:off x="5229135" y="2326081"/>
            <a:ext cx="755387" cy="708526"/>
          </a:xfrm>
          <a:custGeom>
            <a:avLst/>
            <a:gdLst>
              <a:gd name="connsiteX0" fmla="*/ 258582 w 606298"/>
              <a:gd name="connsiteY0" fmla="*/ 455598 h 568686"/>
              <a:gd name="connsiteX1" fmla="*/ 303149 w 606298"/>
              <a:gd name="connsiteY1" fmla="*/ 490637 h 568686"/>
              <a:gd name="connsiteX2" fmla="*/ 347716 w 606298"/>
              <a:gd name="connsiteY2" fmla="*/ 455598 h 568686"/>
              <a:gd name="connsiteX3" fmla="*/ 311784 w 606298"/>
              <a:gd name="connsiteY3" fmla="*/ 456896 h 568686"/>
              <a:gd name="connsiteX4" fmla="*/ 294607 w 606298"/>
              <a:gd name="connsiteY4" fmla="*/ 456896 h 568686"/>
              <a:gd name="connsiteX5" fmla="*/ 258582 w 606298"/>
              <a:gd name="connsiteY5" fmla="*/ 455598 h 568686"/>
              <a:gd name="connsiteX6" fmla="*/ 482810 w 606298"/>
              <a:gd name="connsiteY6" fmla="*/ 426955 h 568686"/>
              <a:gd name="connsiteX7" fmla="*/ 402311 w 606298"/>
              <a:gd name="connsiteY7" fmla="*/ 449202 h 568686"/>
              <a:gd name="connsiteX8" fmla="*/ 391633 w 606298"/>
              <a:gd name="connsiteY8" fmla="*/ 460233 h 568686"/>
              <a:gd name="connsiteX9" fmla="*/ 333696 w 606298"/>
              <a:gd name="connsiteY9" fmla="*/ 510752 h 568686"/>
              <a:gd name="connsiteX10" fmla="*/ 407603 w 606298"/>
              <a:gd name="connsiteY10" fmla="*/ 533647 h 568686"/>
              <a:gd name="connsiteX11" fmla="*/ 445578 w 606298"/>
              <a:gd name="connsiteY11" fmla="*/ 523358 h 568686"/>
              <a:gd name="connsiteX12" fmla="*/ 482810 w 606298"/>
              <a:gd name="connsiteY12" fmla="*/ 426955 h 568686"/>
              <a:gd name="connsiteX13" fmla="*/ 123488 w 606298"/>
              <a:gd name="connsiteY13" fmla="*/ 426955 h 568686"/>
              <a:gd name="connsiteX14" fmla="*/ 160720 w 606298"/>
              <a:gd name="connsiteY14" fmla="*/ 523358 h 568686"/>
              <a:gd name="connsiteX15" fmla="*/ 198788 w 606298"/>
              <a:gd name="connsiteY15" fmla="*/ 533647 h 568686"/>
              <a:gd name="connsiteX16" fmla="*/ 272602 w 606298"/>
              <a:gd name="connsiteY16" fmla="*/ 510752 h 568686"/>
              <a:gd name="connsiteX17" fmla="*/ 214665 w 606298"/>
              <a:gd name="connsiteY17" fmla="*/ 460233 h 568686"/>
              <a:gd name="connsiteX18" fmla="*/ 204080 w 606298"/>
              <a:gd name="connsiteY18" fmla="*/ 449202 h 568686"/>
              <a:gd name="connsiteX19" fmla="*/ 123488 w 606298"/>
              <a:gd name="connsiteY19" fmla="*/ 426955 h 568686"/>
              <a:gd name="connsiteX20" fmla="*/ 469069 w 606298"/>
              <a:gd name="connsiteY20" fmla="*/ 346681 h 568686"/>
              <a:gd name="connsiteX21" fmla="*/ 450777 w 606298"/>
              <a:gd name="connsiteY21" fmla="*/ 374953 h 568686"/>
              <a:gd name="connsiteX22" fmla="*/ 449292 w 606298"/>
              <a:gd name="connsiteY22" fmla="*/ 377178 h 568686"/>
              <a:gd name="connsiteX23" fmla="*/ 425523 w 606298"/>
              <a:gd name="connsiteY23" fmla="*/ 409250 h 568686"/>
              <a:gd name="connsiteX24" fmla="*/ 479189 w 606298"/>
              <a:gd name="connsiteY24" fmla="*/ 391360 h 568686"/>
              <a:gd name="connsiteX25" fmla="*/ 469069 w 606298"/>
              <a:gd name="connsiteY25" fmla="*/ 346681 h 568686"/>
              <a:gd name="connsiteX26" fmla="*/ 137229 w 606298"/>
              <a:gd name="connsiteY26" fmla="*/ 346681 h 568686"/>
              <a:gd name="connsiteX27" fmla="*/ 127109 w 606298"/>
              <a:gd name="connsiteY27" fmla="*/ 391360 h 568686"/>
              <a:gd name="connsiteX28" fmla="*/ 180868 w 606298"/>
              <a:gd name="connsiteY28" fmla="*/ 409250 h 568686"/>
              <a:gd name="connsiteX29" fmla="*/ 157006 w 606298"/>
              <a:gd name="connsiteY29" fmla="*/ 377178 h 568686"/>
              <a:gd name="connsiteX30" fmla="*/ 155521 w 606298"/>
              <a:gd name="connsiteY30" fmla="*/ 375046 h 568686"/>
              <a:gd name="connsiteX31" fmla="*/ 137229 w 606298"/>
              <a:gd name="connsiteY31" fmla="*/ 346681 h 568686"/>
              <a:gd name="connsiteX32" fmla="*/ 303114 w 606298"/>
              <a:gd name="connsiteY32" fmla="*/ 237523 h 568686"/>
              <a:gd name="connsiteX33" fmla="*/ 350005 w 606298"/>
              <a:gd name="connsiteY33" fmla="*/ 284343 h 568686"/>
              <a:gd name="connsiteX34" fmla="*/ 303114 w 606298"/>
              <a:gd name="connsiteY34" fmla="*/ 331163 h 568686"/>
              <a:gd name="connsiteX35" fmla="*/ 256223 w 606298"/>
              <a:gd name="connsiteY35" fmla="*/ 284343 h 568686"/>
              <a:gd name="connsiteX36" fmla="*/ 303114 w 606298"/>
              <a:gd name="connsiteY36" fmla="*/ 237523 h 568686"/>
              <a:gd name="connsiteX37" fmla="*/ 517257 w 606298"/>
              <a:gd name="connsiteY37" fmla="*/ 210604 h 568686"/>
              <a:gd name="connsiteX38" fmla="*/ 516792 w 606298"/>
              <a:gd name="connsiteY38" fmla="*/ 213292 h 568686"/>
              <a:gd name="connsiteX39" fmla="*/ 490888 w 606298"/>
              <a:gd name="connsiteY39" fmla="*/ 303392 h 568686"/>
              <a:gd name="connsiteX40" fmla="*/ 511500 w 606298"/>
              <a:gd name="connsiteY40" fmla="*/ 374953 h 568686"/>
              <a:gd name="connsiteX41" fmla="*/ 572130 w 606298"/>
              <a:gd name="connsiteY41" fmla="*/ 290971 h 568686"/>
              <a:gd name="connsiteX42" fmla="*/ 517257 w 606298"/>
              <a:gd name="connsiteY42" fmla="*/ 210604 h 568686"/>
              <a:gd name="connsiteX43" fmla="*/ 89041 w 606298"/>
              <a:gd name="connsiteY43" fmla="*/ 210604 h 568686"/>
              <a:gd name="connsiteX44" fmla="*/ 34168 w 606298"/>
              <a:gd name="connsiteY44" fmla="*/ 290971 h 568686"/>
              <a:gd name="connsiteX45" fmla="*/ 94798 w 606298"/>
              <a:gd name="connsiteY45" fmla="*/ 374953 h 568686"/>
              <a:gd name="connsiteX46" fmla="*/ 115410 w 606298"/>
              <a:gd name="connsiteY46" fmla="*/ 303392 h 568686"/>
              <a:gd name="connsiteX47" fmla="*/ 89506 w 606298"/>
              <a:gd name="connsiteY47" fmla="*/ 213292 h 568686"/>
              <a:gd name="connsiteX48" fmla="*/ 419952 w 606298"/>
              <a:gd name="connsiteY48" fmla="*/ 171487 h 568686"/>
              <a:gd name="connsiteX49" fmla="*/ 438893 w 606298"/>
              <a:gd name="connsiteY49" fmla="*/ 199666 h 568686"/>
              <a:gd name="connsiteX50" fmla="*/ 470833 w 606298"/>
              <a:gd name="connsiteY50" fmla="*/ 256952 h 568686"/>
              <a:gd name="connsiteX51" fmla="*/ 484017 w 606298"/>
              <a:gd name="connsiteY51" fmla="*/ 200407 h 568686"/>
              <a:gd name="connsiteX52" fmla="*/ 484946 w 606298"/>
              <a:gd name="connsiteY52" fmla="*/ 193085 h 568686"/>
              <a:gd name="connsiteX53" fmla="*/ 419952 w 606298"/>
              <a:gd name="connsiteY53" fmla="*/ 171487 h 568686"/>
              <a:gd name="connsiteX54" fmla="*/ 186346 w 606298"/>
              <a:gd name="connsiteY54" fmla="*/ 171487 h 568686"/>
              <a:gd name="connsiteX55" fmla="*/ 121352 w 606298"/>
              <a:gd name="connsiteY55" fmla="*/ 193085 h 568686"/>
              <a:gd name="connsiteX56" fmla="*/ 122281 w 606298"/>
              <a:gd name="connsiteY56" fmla="*/ 200407 h 568686"/>
              <a:gd name="connsiteX57" fmla="*/ 135465 w 606298"/>
              <a:gd name="connsiteY57" fmla="*/ 256952 h 568686"/>
              <a:gd name="connsiteX58" fmla="*/ 167405 w 606298"/>
              <a:gd name="connsiteY58" fmla="*/ 199666 h 568686"/>
              <a:gd name="connsiteX59" fmla="*/ 186346 w 606298"/>
              <a:gd name="connsiteY59" fmla="*/ 171487 h 568686"/>
              <a:gd name="connsiteX60" fmla="*/ 303149 w 606298"/>
              <a:gd name="connsiteY60" fmla="*/ 159459 h 568686"/>
              <a:gd name="connsiteX61" fmla="*/ 236113 w 606298"/>
              <a:gd name="connsiteY61" fmla="*/ 162866 h 568686"/>
              <a:gd name="connsiteX62" fmla="*/ 196559 w 606298"/>
              <a:gd name="connsiteY62" fmla="*/ 218020 h 568686"/>
              <a:gd name="connsiteX63" fmla="*/ 153385 w 606298"/>
              <a:gd name="connsiteY63" fmla="*/ 301260 h 568686"/>
              <a:gd name="connsiteX64" fmla="*/ 184118 w 606298"/>
              <a:gd name="connsiteY64" fmla="*/ 356321 h 568686"/>
              <a:gd name="connsiteX65" fmla="*/ 222835 w 606298"/>
              <a:gd name="connsiteY65" fmla="*/ 406284 h 568686"/>
              <a:gd name="connsiteX66" fmla="*/ 227385 w 606298"/>
              <a:gd name="connsiteY66" fmla="*/ 411104 h 568686"/>
              <a:gd name="connsiteX67" fmla="*/ 234813 w 606298"/>
              <a:gd name="connsiteY67" fmla="*/ 419169 h 568686"/>
              <a:gd name="connsiteX68" fmla="*/ 294607 w 606298"/>
              <a:gd name="connsiteY68" fmla="*/ 422691 h 568686"/>
              <a:gd name="connsiteX69" fmla="*/ 311784 w 606298"/>
              <a:gd name="connsiteY69" fmla="*/ 422691 h 568686"/>
              <a:gd name="connsiteX70" fmla="*/ 371485 w 606298"/>
              <a:gd name="connsiteY70" fmla="*/ 419169 h 568686"/>
              <a:gd name="connsiteX71" fmla="*/ 378913 w 606298"/>
              <a:gd name="connsiteY71" fmla="*/ 411104 h 568686"/>
              <a:gd name="connsiteX72" fmla="*/ 383463 w 606298"/>
              <a:gd name="connsiteY72" fmla="*/ 406284 h 568686"/>
              <a:gd name="connsiteX73" fmla="*/ 422273 w 606298"/>
              <a:gd name="connsiteY73" fmla="*/ 356321 h 568686"/>
              <a:gd name="connsiteX74" fmla="*/ 452913 w 606298"/>
              <a:gd name="connsiteY74" fmla="*/ 301260 h 568686"/>
              <a:gd name="connsiteX75" fmla="*/ 409831 w 606298"/>
              <a:gd name="connsiteY75" fmla="*/ 218020 h 568686"/>
              <a:gd name="connsiteX76" fmla="*/ 370185 w 606298"/>
              <a:gd name="connsiteY76" fmla="*/ 162866 h 568686"/>
              <a:gd name="connsiteX77" fmla="*/ 303149 w 606298"/>
              <a:gd name="connsiteY77" fmla="*/ 159459 h 568686"/>
              <a:gd name="connsiteX78" fmla="*/ 303149 w 606298"/>
              <a:gd name="connsiteY78" fmla="*/ 95754 h 568686"/>
              <a:gd name="connsiteX79" fmla="*/ 269631 w 606298"/>
              <a:gd name="connsiteY79" fmla="*/ 125788 h 568686"/>
              <a:gd name="connsiteX80" fmla="*/ 336667 w 606298"/>
              <a:gd name="connsiteY80" fmla="*/ 125788 h 568686"/>
              <a:gd name="connsiteX81" fmla="*/ 303149 w 606298"/>
              <a:gd name="connsiteY81" fmla="*/ 95754 h 568686"/>
              <a:gd name="connsiteX82" fmla="*/ 413453 w 606298"/>
              <a:gd name="connsiteY82" fmla="*/ 34112 h 568686"/>
              <a:gd name="connsiteX83" fmla="*/ 326454 w 606298"/>
              <a:gd name="connsiteY83" fmla="*/ 70078 h 568686"/>
              <a:gd name="connsiteX84" fmla="*/ 388012 w 606298"/>
              <a:gd name="connsiteY84" fmla="*/ 130608 h 568686"/>
              <a:gd name="connsiteX85" fmla="*/ 490424 w 606298"/>
              <a:gd name="connsiteY85" fmla="*/ 158138 h 568686"/>
              <a:gd name="connsiteX86" fmla="*/ 490424 w 606298"/>
              <a:gd name="connsiteY86" fmla="*/ 156933 h 568686"/>
              <a:gd name="connsiteX87" fmla="*/ 453841 w 606298"/>
              <a:gd name="connsiteY87" fmla="*/ 45143 h 568686"/>
              <a:gd name="connsiteX88" fmla="*/ 413453 w 606298"/>
              <a:gd name="connsiteY88" fmla="*/ 34112 h 568686"/>
              <a:gd name="connsiteX89" fmla="*/ 192845 w 606298"/>
              <a:gd name="connsiteY89" fmla="*/ 34112 h 568686"/>
              <a:gd name="connsiteX90" fmla="*/ 152549 w 606298"/>
              <a:gd name="connsiteY90" fmla="*/ 45143 h 568686"/>
              <a:gd name="connsiteX91" fmla="*/ 115874 w 606298"/>
              <a:gd name="connsiteY91" fmla="*/ 156933 h 568686"/>
              <a:gd name="connsiteX92" fmla="*/ 115967 w 606298"/>
              <a:gd name="connsiteY92" fmla="*/ 158138 h 568686"/>
              <a:gd name="connsiteX93" fmla="*/ 218286 w 606298"/>
              <a:gd name="connsiteY93" fmla="*/ 130608 h 568686"/>
              <a:gd name="connsiteX94" fmla="*/ 279937 w 606298"/>
              <a:gd name="connsiteY94" fmla="*/ 70078 h 568686"/>
              <a:gd name="connsiteX95" fmla="*/ 192845 w 606298"/>
              <a:gd name="connsiteY95" fmla="*/ 34112 h 568686"/>
              <a:gd name="connsiteX96" fmla="*/ 192845 w 606298"/>
              <a:gd name="connsiteY96" fmla="*/ 0 h 568686"/>
              <a:gd name="connsiteX97" fmla="*/ 303149 w 606298"/>
              <a:gd name="connsiteY97" fmla="*/ 44494 h 568686"/>
              <a:gd name="connsiteX98" fmla="*/ 413453 w 606298"/>
              <a:gd name="connsiteY98" fmla="*/ 0 h 568686"/>
              <a:gd name="connsiteX99" fmla="*/ 472411 w 606298"/>
              <a:gd name="connsiteY99" fmla="*/ 16500 h 568686"/>
              <a:gd name="connsiteX100" fmla="*/ 515214 w 606298"/>
              <a:gd name="connsiteY100" fmla="*/ 78050 h 568686"/>
              <a:gd name="connsiteX101" fmla="*/ 524127 w 606298"/>
              <a:gd name="connsiteY101" fmla="*/ 167964 h 568686"/>
              <a:gd name="connsiteX102" fmla="*/ 524127 w 606298"/>
              <a:gd name="connsiteY102" fmla="*/ 174824 h 568686"/>
              <a:gd name="connsiteX103" fmla="*/ 606298 w 606298"/>
              <a:gd name="connsiteY103" fmla="*/ 290971 h 568686"/>
              <a:gd name="connsiteX104" fmla="*/ 516607 w 606298"/>
              <a:gd name="connsiteY104" fmla="*/ 411382 h 568686"/>
              <a:gd name="connsiteX105" fmla="*/ 516792 w 606298"/>
              <a:gd name="connsiteY105" fmla="*/ 413792 h 568686"/>
              <a:gd name="connsiteX106" fmla="*/ 464519 w 606298"/>
              <a:gd name="connsiteY106" fmla="*/ 553299 h 568686"/>
              <a:gd name="connsiteX107" fmla="*/ 408903 w 606298"/>
              <a:gd name="connsiteY107" fmla="*/ 568686 h 568686"/>
              <a:gd name="connsiteX108" fmla="*/ 303149 w 606298"/>
              <a:gd name="connsiteY108" fmla="*/ 532628 h 568686"/>
              <a:gd name="connsiteX109" fmla="*/ 197395 w 606298"/>
              <a:gd name="connsiteY109" fmla="*/ 568686 h 568686"/>
              <a:gd name="connsiteX110" fmla="*/ 141779 w 606298"/>
              <a:gd name="connsiteY110" fmla="*/ 553299 h 568686"/>
              <a:gd name="connsiteX111" fmla="*/ 89506 w 606298"/>
              <a:gd name="connsiteY111" fmla="*/ 413700 h 568686"/>
              <a:gd name="connsiteX112" fmla="*/ 89784 w 606298"/>
              <a:gd name="connsiteY112" fmla="*/ 411382 h 568686"/>
              <a:gd name="connsiteX113" fmla="*/ 0 w 606298"/>
              <a:gd name="connsiteY113" fmla="*/ 290971 h 568686"/>
              <a:gd name="connsiteX114" fmla="*/ 82171 w 606298"/>
              <a:gd name="connsiteY114" fmla="*/ 174824 h 568686"/>
              <a:gd name="connsiteX115" fmla="*/ 82171 w 606298"/>
              <a:gd name="connsiteY115" fmla="*/ 167964 h 568686"/>
              <a:gd name="connsiteX116" fmla="*/ 91084 w 606298"/>
              <a:gd name="connsiteY116" fmla="*/ 78050 h 568686"/>
              <a:gd name="connsiteX117" fmla="*/ 133887 w 606298"/>
              <a:gd name="connsiteY117" fmla="*/ 16500 h 568686"/>
              <a:gd name="connsiteX118" fmla="*/ 192845 w 606298"/>
              <a:gd name="connsiteY118" fmla="*/ 0 h 56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06298" h="568686">
                <a:moveTo>
                  <a:pt x="258582" y="455598"/>
                </a:moveTo>
                <a:cubicBezTo>
                  <a:pt x="273159" y="469039"/>
                  <a:pt x="288200" y="480811"/>
                  <a:pt x="303149" y="490637"/>
                </a:cubicBezTo>
                <a:cubicBezTo>
                  <a:pt x="318190" y="480811"/>
                  <a:pt x="333139" y="469039"/>
                  <a:pt x="347716" y="455598"/>
                </a:cubicBezTo>
                <a:cubicBezTo>
                  <a:pt x="335274" y="456432"/>
                  <a:pt x="323483" y="456896"/>
                  <a:pt x="311784" y="456896"/>
                </a:cubicBezTo>
                <a:lnTo>
                  <a:pt x="294607" y="456896"/>
                </a:lnTo>
                <a:cubicBezTo>
                  <a:pt x="282908" y="456896"/>
                  <a:pt x="271024" y="456432"/>
                  <a:pt x="258582" y="455598"/>
                </a:cubicBezTo>
                <a:close/>
                <a:moveTo>
                  <a:pt x="482810" y="426955"/>
                </a:moveTo>
                <a:cubicBezTo>
                  <a:pt x="458020" y="436688"/>
                  <a:pt x="431001" y="444104"/>
                  <a:pt x="402311" y="449202"/>
                </a:cubicBezTo>
                <a:lnTo>
                  <a:pt x="391633" y="460233"/>
                </a:lnTo>
                <a:cubicBezTo>
                  <a:pt x="373249" y="479421"/>
                  <a:pt x="353751" y="496384"/>
                  <a:pt x="333696" y="510752"/>
                </a:cubicBezTo>
                <a:cubicBezTo>
                  <a:pt x="360436" y="525768"/>
                  <a:pt x="385877" y="533647"/>
                  <a:pt x="407603" y="533647"/>
                </a:cubicBezTo>
                <a:cubicBezTo>
                  <a:pt x="421995" y="533647"/>
                  <a:pt x="434808" y="530218"/>
                  <a:pt x="445578" y="523358"/>
                </a:cubicBezTo>
                <a:cubicBezTo>
                  <a:pt x="470833" y="507507"/>
                  <a:pt x="484017" y="473303"/>
                  <a:pt x="482810" y="426955"/>
                </a:cubicBezTo>
                <a:close/>
                <a:moveTo>
                  <a:pt x="123488" y="426955"/>
                </a:moveTo>
                <a:cubicBezTo>
                  <a:pt x="122281" y="473303"/>
                  <a:pt x="135465" y="507507"/>
                  <a:pt x="160720" y="523358"/>
                </a:cubicBezTo>
                <a:cubicBezTo>
                  <a:pt x="171490" y="530218"/>
                  <a:pt x="184303" y="533647"/>
                  <a:pt x="198788" y="533647"/>
                </a:cubicBezTo>
                <a:cubicBezTo>
                  <a:pt x="220421" y="533647"/>
                  <a:pt x="245862" y="525768"/>
                  <a:pt x="272602" y="510752"/>
                </a:cubicBezTo>
                <a:cubicBezTo>
                  <a:pt x="252547" y="496384"/>
                  <a:pt x="233142" y="479421"/>
                  <a:pt x="214665" y="460233"/>
                </a:cubicBezTo>
                <a:lnTo>
                  <a:pt x="204080" y="449202"/>
                </a:lnTo>
                <a:cubicBezTo>
                  <a:pt x="175297" y="444104"/>
                  <a:pt x="148278" y="436688"/>
                  <a:pt x="123488" y="426955"/>
                </a:cubicBezTo>
                <a:close/>
                <a:moveTo>
                  <a:pt x="469069" y="346681"/>
                </a:moveTo>
                <a:cubicBezTo>
                  <a:pt x="463591" y="356043"/>
                  <a:pt x="457555" y="365313"/>
                  <a:pt x="450777" y="374953"/>
                </a:cubicBezTo>
                <a:lnTo>
                  <a:pt x="449292" y="377178"/>
                </a:lnTo>
                <a:cubicBezTo>
                  <a:pt x="437686" y="393770"/>
                  <a:pt x="434529" y="398405"/>
                  <a:pt x="425523" y="409250"/>
                </a:cubicBezTo>
                <a:cubicBezTo>
                  <a:pt x="444464" y="404523"/>
                  <a:pt x="462476" y="398497"/>
                  <a:pt x="479189" y="391360"/>
                </a:cubicBezTo>
                <a:cubicBezTo>
                  <a:pt x="476961" y="376992"/>
                  <a:pt x="473525" y="361976"/>
                  <a:pt x="469069" y="346681"/>
                </a:cubicBezTo>
                <a:close/>
                <a:moveTo>
                  <a:pt x="137229" y="346681"/>
                </a:moveTo>
                <a:cubicBezTo>
                  <a:pt x="132773" y="361976"/>
                  <a:pt x="129337" y="376992"/>
                  <a:pt x="127109" y="391360"/>
                </a:cubicBezTo>
                <a:cubicBezTo>
                  <a:pt x="143822" y="398497"/>
                  <a:pt x="161834" y="404523"/>
                  <a:pt x="180868" y="409250"/>
                </a:cubicBezTo>
                <a:cubicBezTo>
                  <a:pt x="171769" y="398312"/>
                  <a:pt x="168426" y="393492"/>
                  <a:pt x="157006" y="377178"/>
                </a:cubicBezTo>
                <a:lnTo>
                  <a:pt x="155521" y="375046"/>
                </a:lnTo>
                <a:cubicBezTo>
                  <a:pt x="148743" y="365313"/>
                  <a:pt x="142800" y="356043"/>
                  <a:pt x="137229" y="346681"/>
                </a:cubicBezTo>
                <a:close/>
                <a:moveTo>
                  <a:pt x="303114" y="237523"/>
                </a:moveTo>
                <a:cubicBezTo>
                  <a:pt x="329011" y="237523"/>
                  <a:pt x="350005" y="258485"/>
                  <a:pt x="350005" y="284343"/>
                </a:cubicBezTo>
                <a:cubicBezTo>
                  <a:pt x="350005" y="310201"/>
                  <a:pt x="329011" y="331163"/>
                  <a:pt x="303114" y="331163"/>
                </a:cubicBezTo>
                <a:cubicBezTo>
                  <a:pt x="277217" y="331163"/>
                  <a:pt x="256223" y="310201"/>
                  <a:pt x="256223" y="284343"/>
                </a:cubicBezTo>
                <a:cubicBezTo>
                  <a:pt x="256223" y="258485"/>
                  <a:pt x="277217" y="237523"/>
                  <a:pt x="303114" y="237523"/>
                </a:cubicBezTo>
                <a:close/>
                <a:moveTo>
                  <a:pt x="517257" y="210604"/>
                </a:moveTo>
                <a:lnTo>
                  <a:pt x="516792" y="213292"/>
                </a:lnTo>
                <a:cubicBezTo>
                  <a:pt x="511593" y="245550"/>
                  <a:pt x="503144" y="275027"/>
                  <a:pt x="490888" y="303392"/>
                </a:cubicBezTo>
                <a:cubicBezTo>
                  <a:pt x="500173" y="327771"/>
                  <a:pt x="507043" y="351872"/>
                  <a:pt x="511500" y="374953"/>
                </a:cubicBezTo>
                <a:cubicBezTo>
                  <a:pt x="550682" y="351223"/>
                  <a:pt x="572130" y="321560"/>
                  <a:pt x="572130" y="290971"/>
                </a:cubicBezTo>
                <a:cubicBezTo>
                  <a:pt x="572130" y="262143"/>
                  <a:pt x="552725" y="233778"/>
                  <a:pt x="517257" y="210604"/>
                </a:cubicBezTo>
                <a:close/>
                <a:moveTo>
                  <a:pt x="89041" y="210604"/>
                </a:moveTo>
                <a:cubicBezTo>
                  <a:pt x="53573" y="233778"/>
                  <a:pt x="34168" y="262143"/>
                  <a:pt x="34168" y="290971"/>
                </a:cubicBezTo>
                <a:cubicBezTo>
                  <a:pt x="34168" y="321560"/>
                  <a:pt x="55616" y="351223"/>
                  <a:pt x="94798" y="374953"/>
                </a:cubicBezTo>
                <a:cubicBezTo>
                  <a:pt x="99255" y="351872"/>
                  <a:pt x="106218" y="327771"/>
                  <a:pt x="115410" y="303392"/>
                </a:cubicBezTo>
                <a:cubicBezTo>
                  <a:pt x="103247" y="275027"/>
                  <a:pt x="94705" y="245550"/>
                  <a:pt x="89506" y="213292"/>
                </a:cubicBezTo>
                <a:close/>
                <a:moveTo>
                  <a:pt x="419952" y="171487"/>
                </a:moveTo>
                <a:cubicBezTo>
                  <a:pt x="426451" y="180571"/>
                  <a:pt x="432765" y="190026"/>
                  <a:pt x="438893" y="199666"/>
                </a:cubicBezTo>
                <a:cubicBezTo>
                  <a:pt x="450777" y="218576"/>
                  <a:pt x="461548" y="237856"/>
                  <a:pt x="470833" y="256952"/>
                </a:cubicBezTo>
                <a:cubicBezTo>
                  <a:pt x="477146" y="237949"/>
                  <a:pt x="481510" y="219410"/>
                  <a:pt x="484017" y="200407"/>
                </a:cubicBezTo>
                <a:lnTo>
                  <a:pt x="484946" y="193085"/>
                </a:lnTo>
                <a:cubicBezTo>
                  <a:pt x="465633" y="184278"/>
                  <a:pt x="443814" y="177048"/>
                  <a:pt x="419952" y="171487"/>
                </a:cubicBezTo>
                <a:close/>
                <a:moveTo>
                  <a:pt x="186346" y="171487"/>
                </a:moveTo>
                <a:cubicBezTo>
                  <a:pt x="162577" y="177048"/>
                  <a:pt x="140758" y="184278"/>
                  <a:pt x="121352" y="193085"/>
                </a:cubicBezTo>
                <a:lnTo>
                  <a:pt x="122281" y="200407"/>
                </a:lnTo>
                <a:cubicBezTo>
                  <a:pt x="124881" y="219410"/>
                  <a:pt x="129152" y="237949"/>
                  <a:pt x="135465" y="256952"/>
                </a:cubicBezTo>
                <a:cubicBezTo>
                  <a:pt x="144750" y="237856"/>
                  <a:pt x="155521" y="218576"/>
                  <a:pt x="167405" y="199666"/>
                </a:cubicBezTo>
                <a:cubicBezTo>
                  <a:pt x="173533" y="190026"/>
                  <a:pt x="179847" y="180571"/>
                  <a:pt x="186346" y="171487"/>
                </a:cubicBezTo>
                <a:close/>
                <a:moveTo>
                  <a:pt x="303149" y="159459"/>
                </a:moveTo>
                <a:cubicBezTo>
                  <a:pt x="279473" y="159459"/>
                  <a:pt x="255797" y="160595"/>
                  <a:pt x="236113" y="162866"/>
                </a:cubicBezTo>
                <a:cubicBezTo>
                  <a:pt x="222000" y="180200"/>
                  <a:pt x="208630" y="198739"/>
                  <a:pt x="196559" y="218020"/>
                </a:cubicBezTo>
                <a:cubicBezTo>
                  <a:pt x="179754" y="244438"/>
                  <a:pt x="165270" y="272432"/>
                  <a:pt x="153385" y="301260"/>
                </a:cubicBezTo>
                <a:cubicBezTo>
                  <a:pt x="162020" y="318965"/>
                  <a:pt x="172047" y="337040"/>
                  <a:pt x="184118" y="356321"/>
                </a:cubicBezTo>
                <a:cubicBezTo>
                  <a:pt x="199809" y="381534"/>
                  <a:pt x="207980" y="390340"/>
                  <a:pt x="222835" y="406284"/>
                </a:cubicBezTo>
                <a:cubicBezTo>
                  <a:pt x="224321" y="407767"/>
                  <a:pt x="225807" y="409436"/>
                  <a:pt x="227385" y="411104"/>
                </a:cubicBezTo>
                <a:lnTo>
                  <a:pt x="234813" y="419169"/>
                </a:lnTo>
                <a:cubicBezTo>
                  <a:pt x="254218" y="421486"/>
                  <a:pt x="274273" y="422691"/>
                  <a:pt x="294607" y="422691"/>
                </a:cubicBezTo>
                <a:lnTo>
                  <a:pt x="311784" y="422691"/>
                </a:lnTo>
                <a:cubicBezTo>
                  <a:pt x="332025" y="422691"/>
                  <a:pt x="352080" y="421486"/>
                  <a:pt x="371485" y="419169"/>
                </a:cubicBezTo>
                <a:lnTo>
                  <a:pt x="378913" y="411104"/>
                </a:lnTo>
                <a:cubicBezTo>
                  <a:pt x="380491" y="409436"/>
                  <a:pt x="382070" y="407767"/>
                  <a:pt x="383463" y="406284"/>
                </a:cubicBezTo>
                <a:cubicBezTo>
                  <a:pt x="398318" y="390340"/>
                  <a:pt x="406489" y="381534"/>
                  <a:pt x="422273" y="356321"/>
                </a:cubicBezTo>
                <a:cubicBezTo>
                  <a:pt x="434343" y="337040"/>
                  <a:pt x="444371" y="318965"/>
                  <a:pt x="452913" y="301260"/>
                </a:cubicBezTo>
                <a:cubicBezTo>
                  <a:pt x="441028" y="272432"/>
                  <a:pt x="426544" y="244438"/>
                  <a:pt x="409831" y="218020"/>
                </a:cubicBezTo>
                <a:cubicBezTo>
                  <a:pt x="397668" y="198739"/>
                  <a:pt x="384391" y="180200"/>
                  <a:pt x="370185" y="162866"/>
                </a:cubicBezTo>
                <a:cubicBezTo>
                  <a:pt x="350502" y="160595"/>
                  <a:pt x="326825" y="159459"/>
                  <a:pt x="303149" y="159459"/>
                </a:cubicBezTo>
                <a:close/>
                <a:moveTo>
                  <a:pt x="303149" y="95754"/>
                </a:moveTo>
                <a:cubicBezTo>
                  <a:pt x="291729" y="104931"/>
                  <a:pt x="280494" y="115035"/>
                  <a:pt x="269631" y="125788"/>
                </a:cubicBezTo>
                <a:cubicBezTo>
                  <a:pt x="288758" y="124861"/>
                  <a:pt x="317540" y="124861"/>
                  <a:pt x="336667" y="125788"/>
                </a:cubicBezTo>
                <a:cubicBezTo>
                  <a:pt x="325897" y="115035"/>
                  <a:pt x="314662" y="104931"/>
                  <a:pt x="303149" y="95754"/>
                </a:cubicBezTo>
                <a:close/>
                <a:moveTo>
                  <a:pt x="413453" y="34112"/>
                </a:moveTo>
                <a:cubicBezTo>
                  <a:pt x="388941" y="34112"/>
                  <a:pt x="359693" y="46162"/>
                  <a:pt x="326454" y="70078"/>
                </a:cubicBezTo>
                <a:cubicBezTo>
                  <a:pt x="347530" y="87226"/>
                  <a:pt x="368235" y="107619"/>
                  <a:pt x="388012" y="130608"/>
                </a:cubicBezTo>
                <a:cubicBezTo>
                  <a:pt x="425801" y="136077"/>
                  <a:pt x="460155" y="145346"/>
                  <a:pt x="490424" y="158138"/>
                </a:cubicBezTo>
                <a:lnTo>
                  <a:pt x="490424" y="156933"/>
                </a:lnTo>
                <a:cubicBezTo>
                  <a:pt x="493023" y="105117"/>
                  <a:pt x="478632" y="61179"/>
                  <a:pt x="453841" y="45143"/>
                </a:cubicBezTo>
                <a:cubicBezTo>
                  <a:pt x="442607" y="37820"/>
                  <a:pt x="428958" y="34112"/>
                  <a:pt x="413453" y="34112"/>
                </a:cubicBezTo>
                <a:close/>
                <a:moveTo>
                  <a:pt x="192845" y="34112"/>
                </a:moveTo>
                <a:cubicBezTo>
                  <a:pt x="177340" y="34112"/>
                  <a:pt x="163784" y="37820"/>
                  <a:pt x="152549" y="45143"/>
                </a:cubicBezTo>
                <a:cubicBezTo>
                  <a:pt x="127759" y="61179"/>
                  <a:pt x="113368" y="105117"/>
                  <a:pt x="115874" y="156933"/>
                </a:cubicBezTo>
                <a:lnTo>
                  <a:pt x="115967" y="158138"/>
                </a:lnTo>
                <a:cubicBezTo>
                  <a:pt x="146143" y="145346"/>
                  <a:pt x="180497" y="136077"/>
                  <a:pt x="218286" y="130608"/>
                </a:cubicBezTo>
                <a:cubicBezTo>
                  <a:pt x="238062" y="107619"/>
                  <a:pt x="258768" y="87226"/>
                  <a:pt x="279937" y="70078"/>
                </a:cubicBezTo>
                <a:cubicBezTo>
                  <a:pt x="246697" y="46162"/>
                  <a:pt x="217450" y="34112"/>
                  <a:pt x="192845" y="34112"/>
                </a:cubicBezTo>
                <a:close/>
                <a:moveTo>
                  <a:pt x="192845" y="0"/>
                </a:moveTo>
                <a:cubicBezTo>
                  <a:pt x="225342" y="0"/>
                  <a:pt x="262482" y="14924"/>
                  <a:pt x="303149" y="44494"/>
                </a:cubicBezTo>
                <a:cubicBezTo>
                  <a:pt x="343816" y="14924"/>
                  <a:pt x="380956" y="0"/>
                  <a:pt x="413453" y="0"/>
                </a:cubicBezTo>
                <a:cubicBezTo>
                  <a:pt x="435643" y="0"/>
                  <a:pt x="455513" y="5562"/>
                  <a:pt x="472411" y="16500"/>
                </a:cubicBezTo>
                <a:cubicBezTo>
                  <a:pt x="491445" y="28828"/>
                  <a:pt x="506208" y="50148"/>
                  <a:pt x="515214" y="78050"/>
                </a:cubicBezTo>
                <a:cubicBezTo>
                  <a:pt x="523756" y="104468"/>
                  <a:pt x="526820" y="135613"/>
                  <a:pt x="524127" y="167964"/>
                </a:cubicBezTo>
                <a:lnTo>
                  <a:pt x="524127" y="174824"/>
                </a:lnTo>
                <a:cubicBezTo>
                  <a:pt x="577144" y="205506"/>
                  <a:pt x="606298" y="246662"/>
                  <a:pt x="606298" y="290971"/>
                </a:cubicBezTo>
                <a:cubicBezTo>
                  <a:pt x="606298" y="337597"/>
                  <a:pt x="574451" y="380236"/>
                  <a:pt x="516607" y="411382"/>
                </a:cubicBezTo>
                <a:cubicBezTo>
                  <a:pt x="516700" y="412216"/>
                  <a:pt x="516792" y="412958"/>
                  <a:pt x="516792" y="413792"/>
                </a:cubicBezTo>
                <a:cubicBezTo>
                  <a:pt x="521528" y="479513"/>
                  <a:pt x="503051" y="529105"/>
                  <a:pt x="464519" y="553299"/>
                </a:cubicBezTo>
                <a:cubicBezTo>
                  <a:pt x="448363" y="563495"/>
                  <a:pt x="429701" y="568686"/>
                  <a:pt x="408903" y="568686"/>
                </a:cubicBezTo>
                <a:cubicBezTo>
                  <a:pt x="376870" y="568686"/>
                  <a:pt x="340381" y="556172"/>
                  <a:pt x="303149" y="532628"/>
                </a:cubicBezTo>
                <a:cubicBezTo>
                  <a:pt x="266010" y="556172"/>
                  <a:pt x="229428" y="568686"/>
                  <a:pt x="197395" y="568686"/>
                </a:cubicBezTo>
                <a:cubicBezTo>
                  <a:pt x="176690" y="568686"/>
                  <a:pt x="157935" y="563495"/>
                  <a:pt x="141779" y="553299"/>
                </a:cubicBezTo>
                <a:cubicBezTo>
                  <a:pt x="103340" y="529105"/>
                  <a:pt x="84770" y="479513"/>
                  <a:pt x="89506" y="413700"/>
                </a:cubicBezTo>
                <a:cubicBezTo>
                  <a:pt x="89598" y="412958"/>
                  <a:pt x="89691" y="412124"/>
                  <a:pt x="89784" y="411382"/>
                </a:cubicBezTo>
                <a:cubicBezTo>
                  <a:pt x="31847" y="380236"/>
                  <a:pt x="0" y="337597"/>
                  <a:pt x="0" y="290971"/>
                </a:cubicBezTo>
                <a:cubicBezTo>
                  <a:pt x="0" y="246662"/>
                  <a:pt x="29154" y="205506"/>
                  <a:pt x="82171" y="174824"/>
                </a:cubicBezTo>
                <a:lnTo>
                  <a:pt x="82171" y="167964"/>
                </a:lnTo>
                <a:cubicBezTo>
                  <a:pt x="79478" y="135613"/>
                  <a:pt x="82542" y="104468"/>
                  <a:pt x="91084" y="78050"/>
                </a:cubicBezTo>
                <a:cubicBezTo>
                  <a:pt x="100090" y="50148"/>
                  <a:pt x="114946" y="28828"/>
                  <a:pt x="133887" y="16500"/>
                </a:cubicBezTo>
                <a:cubicBezTo>
                  <a:pt x="150785" y="5562"/>
                  <a:pt x="170655" y="0"/>
                  <a:pt x="1928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45"/>
          <p:cNvSpPr/>
          <p:nvPr/>
        </p:nvSpPr>
        <p:spPr>
          <a:xfrm>
            <a:off x="8551177" y="2313474"/>
            <a:ext cx="755387" cy="733741"/>
          </a:xfrm>
          <a:custGeom>
            <a:avLst/>
            <a:gdLst>
              <a:gd name="connsiteX0" fmla="*/ 357006 w 608274"/>
              <a:gd name="connsiteY0" fmla="*/ 315793 h 590844"/>
              <a:gd name="connsiteX1" fmla="*/ 344664 w 608274"/>
              <a:gd name="connsiteY1" fmla="*/ 351821 h 590844"/>
              <a:gd name="connsiteX2" fmla="*/ 552405 w 608274"/>
              <a:gd name="connsiteY2" fmla="*/ 559238 h 590844"/>
              <a:gd name="connsiteX3" fmla="*/ 554572 w 608274"/>
              <a:gd name="connsiteY3" fmla="*/ 560178 h 590844"/>
              <a:gd name="connsiteX4" fmla="*/ 554666 w 608274"/>
              <a:gd name="connsiteY4" fmla="*/ 560178 h 590844"/>
              <a:gd name="connsiteX5" fmla="*/ 556928 w 608274"/>
              <a:gd name="connsiteY5" fmla="*/ 559238 h 590844"/>
              <a:gd name="connsiteX6" fmla="*/ 576618 w 608274"/>
              <a:gd name="connsiteY6" fmla="*/ 539578 h 590844"/>
              <a:gd name="connsiteX7" fmla="*/ 577560 w 608274"/>
              <a:gd name="connsiteY7" fmla="*/ 537320 h 590844"/>
              <a:gd name="connsiteX8" fmla="*/ 576618 w 608274"/>
              <a:gd name="connsiteY8" fmla="*/ 535063 h 590844"/>
              <a:gd name="connsiteX9" fmla="*/ 347019 w 608274"/>
              <a:gd name="connsiteY9" fmla="*/ 272617 h 590844"/>
              <a:gd name="connsiteX10" fmla="*/ 361339 w 608274"/>
              <a:gd name="connsiteY10" fmla="*/ 276756 h 590844"/>
              <a:gd name="connsiteX11" fmla="*/ 370572 w 608274"/>
              <a:gd name="connsiteY11" fmla="*/ 285974 h 590844"/>
              <a:gd name="connsiteX12" fmla="*/ 598287 w 608274"/>
              <a:gd name="connsiteY12" fmla="*/ 513333 h 590844"/>
              <a:gd name="connsiteX13" fmla="*/ 608274 w 608274"/>
              <a:gd name="connsiteY13" fmla="*/ 537320 h 590844"/>
              <a:gd name="connsiteX14" fmla="*/ 598287 w 608274"/>
              <a:gd name="connsiteY14" fmla="*/ 561213 h 590844"/>
              <a:gd name="connsiteX15" fmla="*/ 578691 w 608274"/>
              <a:gd name="connsiteY15" fmla="*/ 580873 h 590844"/>
              <a:gd name="connsiteX16" fmla="*/ 554666 w 608274"/>
              <a:gd name="connsiteY16" fmla="*/ 590844 h 590844"/>
              <a:gd name="connsiteX17" fmla="*/ 554572 w 608274"/>
              <a:gd name="connsiteY17" fmla="*/ 590844 h 590844"/>
              <a:gd name="connsiteX18" fmla="*/ 530736 w 608274"/>
              <a:gd name="connsiteY18" fmla="*/ 580873 h 590844"/>
              <a:gd name="connsiteX19" fmla="*/ 316211 w 608274"/>
              <a:gd name="connsiteY19" fmla="*/ 366683 h 590844"/>
              <a:gd name="connsiteX20" fmla="*/ 312442 w 608274"/>
              <a:gd name="connsiteY20" fmla="*/ 350880 h 590844"/>
              <a:gd name="connsiteX21" fmla="*/ 327328 w 608274"/>
              <a:gd name="connsiteY21" fmla="*/ 307610 h 590844"/>
              <a:gd name="connsiteX22" fmla="*/ 335902 w 608274"/>
              <a:gd name="connsiteY22" fmla="*/ 282588 h 590844"/>
              <a:gd name="connsiteX23" fmla="*/ 347019 w 608274"/>
              <a:gd name="connsiteY23" fmla="*/ 272617 h 590844"/>
              <a:gd name="connsiteX24" fmla="*/ 74870 w 608274"/>
              <a:gd name="connsiteY24" fmla="*/ 82350 h 590844"/>
              <a:gd name="connsiteX25" fmla="*/ 426850 w 608274"/>
              <a:gd name="connsiteY25" fmla="*/ 82350 h 590844"/>
              <a:gd name="connsiteX26" fmla="*/ 426850 w 608274"/>
              <a:gd name="connsiteY26" fmla="*/ 306027 h 590844"/>
              <a:gd name="connsiteX27" fmla="*/ 379461 w 608274"/>
              <a:gd name="connsiteY27" fmla="*/ 258714 h 590844"/>
              <a:gd name="connsiteX28" fmla="*/ 341210 w 608274"/>
              <a:gd name="connsiteY28" fmla="*/ 247709 h 590844"/>
              <a:gd name="connsiteX29" fmla="*/ 315867 w 608274"/>
              <a:gd name="connsiteY29" fmla="*/ 265957 h 590844"/>
              <a:gd name="connsiteX30" fmla="*/ 204507 w 608274"/>
              <a:gd name="connsiteY30" fmla="*/ 235763 h 590844"/>
              <a:gd name="connsiteX31" fmla="*/ 195274 w 608274"/>
              <a:gd name="connsiteY31" fmla="*/ 230590 h 590844"/>
              <a:gd name="connsiteX32" fmla="*/ 213740 w 608274"/>
              <a:gd name="connsiteY32" fmla="*/ 231154 h 590844"/>
              <a:gd name="connsiteX33" fmla="*/ 225517 w 608274"/>
              <a:gd name="connsiteY33" fmla="*/ 231719 h 590844"/>
              <a:gd name="connsiteX34" fmla="*/ 248599 w 608274"/>
              <a:gd name="connsiteY34" fmla="*/ 232377 h 590844"/>
              <a:gd name="connsiteX35" fmla="*/ 322085 w 608274"/>
              <a:gd name="connsiteY35" fmla="*/ 227674 h 590844"/>
              <a:gd name="connsiteX36" fmla="*/ 361749 w 608274"/>
              <a:gd name="connsiteY36" fmla="*/ 186852 h 590844"/>
              <a:gd name="connsiteX37" fmla="*/ 323216 w 608274"/>
              <a:gd name="connsiteY37" fmla="*/ 133049 h 590844"/>
              <a:gd name="connsiteX38" fmla="*/ 205167 w 608274"/>
              <a:gd name="connsiteY38" fmla="*/ 122514 h 590844"/>
              <a:gd name="connsiteX39" fmla="*/ 158248 w 608274"/>
              <a:gd name="connsiteY39" fmla="*/ 124395 h 590844"/>
              <a:gd name="connsiteX40" fmla="*/ 157683 w 608274"/>
              <a:gd name="connsiteY40" fmla="*/ 124395 h 590844"/>
              <a:gd name="connsiteX41" fmla="*/ 137239 w 608274"/>
              <a:gd name="connsiteY41" fmla="*/ 144336 h 590844"/>
              <a:gd name="connsiteX42" fmla="*/ 157212 w 608274"/>
              <a:gd name="connsiteY42" fmla="*/ 165312 h 590844"/>
              <a:gd name="connsiteX43" fmla="*/ 208087 w 608274"/>
              <a:gd name="connsiteY43" fmla="*/ 163336 h 590844"/>
              <a:gd name="connsiteX44" fmla="*/ 306634 w 608274"/>
              <a:gd name="connsiteY44" fmla="*/ 170485 h 590844"/>
              <a:gd name="connsiteX45" fmla="*/ 321049 w 608274"/>
              <a:gd name="connsiteY45" fmla="*/ 183465 h 590844"/>
              <a:gd name="connsiteX46" fmla="*/ 311251 w 608274"/>
              <a:gd name="connsiteY46" fmla="*/ 188263 h 590844"/>
              <a:gd name="connsiteX47" fmla="*/ 250200 w 608274"/>
              <a:gd name="connsiteY47" fmla="*/ 191461 h 590844"/>
              <a:gd name="connsiteX48" fmla="*/ 225517 w 608274"/>
              <a:gd name="connsiteY48" fmla="*/ 190896 h 590844"/>
              <a:gd name="connsiteX49" fmla="*/ 216755 w 608274"/>
              <a:gd name="connsiteY49" fmla="*/ 190426 h 590844"/>
              <a:gd name="connsiteX50" fmla="*/ 156929 w 608274"/>
              <a:gd name="connsiteY50" fmla="*/ 206040 h 590844"/>
              <a:gd name="connsiteX51" fmla="*/ 150335 w 608274"/>
              <a:gd name="connsiteY51" fmla="*/ 236516 h 590844"/>
              <a:gd name="connsiteX52" fmla="*/ 187078 w 608274"/>
              <a:gd name="connsiteY52" fmla="*/ 272823 h 590844"/>
              <a:gd name="connsiteX53" fmla="*/ 300887 w 608274"/>
              <a:gd name="connsiteY53" fmla="*/ 305839 h 590844"/>
              <a:gd name="connsiteX54" fmla="*/ 291277 w 608274"/>
              <a:gd name="connsiteY54" fmla="*/ 334057 h 590844"/>
              <a:gd name="connsiteX55" fmla="*/ 74870 w 608274"/>
              <a:gd name="connsiteY55" fmla="*/ 334057 h 590844"/>
              <a:gd name="connsiteX56" fmla="*/ 41731 w 608274"/>
              <a:gd name="connsiteY56" fmla="*/ 0 h 590844"/>
              <a:gd name="connsiteX57" fmla="*/ 459894 w 608274"/>
              <a:gd name="connsiteY57" fmla="*/ 0 h 590844"/>
              <a:gd name="connsiteX58" fmla="*/ 501720 w 608274"/>
              <a:gd name="connsiteY58" fmla="*/ 41669 h 590844"/>
              <a:gd name="connsiteX59" fmla="*/ 501720 w 608274"/>
              <a:gd name="connsiteY59" fmla="*/ 374737 h 590844"/>
              <a:gd name="connsiteX60" fmla="*/ 501155 w 608274"/>
              <a:gd name="connsiteY60" fmla="*/ 380193 h 590844"/>
              <a:gd name="connsiteX61" fmla="*/ 457539 w 608274"/>
              <a:gd name="connsiteY61" fmla="*/ 336643 h 590844"/>
              <a:gd name="connsiteX62" fmla="*/ 457539 w 608274"/>
              <a:gd name="connsiteY62" fmla="*/ 66971 h 590844"/>
              <a:gd name="connsiteX63" fmla="*/ 442184 w 608274"/>
              <a:gd name="connsiteY63" fmla="*/ 51639 h 590844"/>
              <a:gd name="connsiteX64" fmla="*/ 59536 w 608274"/>
              <a:gd name="connsiteY64" fmla="*/ 51639 h 590844"/>
              <a:gd name="connsiteX65" fmla="*/ 44181 w 608274"/>
              <a:gd name="connsiteY65" fmla="*/ 66971 h 590844"/>
              <a:gd name="connsiteX66" fmla="*/ 44181 w 608274"/>
              <a:gd name="connsiteY66" fmla="*/ 349341 h 590844"/>
              <a:gd name="connsiteX67" fmla="*/ 59536 w 608274"/>
              <a:gd name="connsiteY67" fmla="*/ 364673 h 590844"/>
              <a:gd name="connsiteX68" fmla="*/ 287128 w 608274"/>
              <a:gd name="connsiteY68" fmla="*/ 364673 h 590844"/>
              <a:gd name="connsiteX69" fmla="*/ 298055 w 608274"/>
              <a:gd name="connsiteY69" fmla="*/ 384708 h 590844"/>
              <a:gd name="connsiteX70" fmla="*/ 329801 w 608274"/>
              <a:gd name="connsiteY70" fmla="*/ 416406 h 590844"/>
              <a:gd name="connsiteX71" fmla="*/ 41731 w 608274"/>
              <a:gd name="connsiteY71" fmla="*/ 416406 h 590844"/>
              <a:gd name="connsiteX72" fmla="*/ 0 w 608274"/>
              <a:gd name="connsiteY72" fmla="*/ 374737 h 590844"/>
              <a:gd name="connsiteX73" fmla="*/ 0 w 608274"/>
              <a:gd name="connsiteY73" fmla="*/ 41669 h 590844"/>
              <a:gd name="connsiteX74" fmla="*/ 41731 w 608274"/>
              <a:gd name="connsiteY74" fmla="*/ 0 h 590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8274" h="590844">
                <a:moveTo>
                  <a:pt x="357006" y="315793"/>
                </a:moveTo>
                <a:lnTo>
                  <a:pt x="344664" y="351821"/>
                </a:lnTo>
                <a:lnTo>
                  <a:pt x="552405" y="559238"/>
                </a:lnTo>
                <a:cubicBezTo>
                  <a:pt x="552971" y="559802"/>
                  <a:pt x="553818" y="560178"/>
                  <a:pt x="554572" y="560178"/>
                </a:cubicBezTo>
                <a:lnTo>
                  <a:pt x="554666" y="560178"/>
                </a:lnTo>
                <a:cubicBezTo>
                  <a:pt x="555514" y="560178"/>
                  <a:pt x="556362" y="559802"/>
                  <a:pt x="556928" y="559238"/>
                </a:cubicBezTo>
                <a:lnTo>
                  <a:pt x="576618" y="539578"/>
                </a:lnTo>
                <a:cubicBezTo>
                  <a:pt x="577372" y="538825"/>
                  <a:pt x="577560" y="537885"/>
                  <a:pt x="577560" y="537320"/>
                </a:cubicBezTo>
                <a:cubicBezTo>
                  <a:pt x="577560" y="536756"/>
                  <a:pt x="577372" y="535815"/>
                  <a:pt x="576618" y="535063"/>
                </a:cubicBezTo>
                <a:close/>
                <a:moveTo>
                  <a:pt x="347019" y="272617"/>
                </a:moveTo>
                <a:cubicBezTo>
                  <a:pt x="352106" y="271394"/>
                  <a:pt x="357571" y="272993"/>
                  <a:pt x="361339" y="276756"/>
                </a:cubicBezTo>
                <a:lnTo>
                  <a:pt x="370572" y="285974"/>
                </a:lnTo>
                <a:lnTo>
                  <a:pt x="598287" y="513333"/>
                </a:lnTo>
                <a:cubicBezTo>
                  <a:pt x="604694" y="519730"/>
                  <a:pt x="608274" y="528290"/>
                  <a:pt x="608274" y="537320"/>
                </a:cubicBezTo>
                <a:cubicBezTo>
                  <a:pt x="608274" y="546351"/>
                  <a:pt x="604694" y="554817"/>
                  <a:pt x="598287" y="561213"/>
                </a:cubicBezTo>
                <a:lnTo>
                  <a:pt x="578691" y="580873"/>
                </a:lnTo>
                <a:cubicBezTo>
                  <a:pt x="572284" y="587269"/>
                  <a:pt x="563805" y="590844"/>
                  <a:pt x="554666" y="590844"/>
                </a:cubicBezTo>
                <a:lnTo>
                  <a:pt x="554572" y="590844"/>
                </a:lnTo>
                <a:cubicBezTo>
                  <a:pt x="545622" y="590844"/>
                  <a:pt x="537143" y="587269"/>
                  <a:pt x="530736" y="580873"/>
                </a:cubicBezTo>
                <a:lnTo>
                  <a:pt x="316211" y="366683"/>
                </a:lnTo>
                <a:cubicBezTo>
                  <a:pt x="312066" y="362544"/>
                  <a:pt x="310558" y="356430"/>
                  <a:pt x="312442" y="350880"/>
                </a:cubicBezTo>
                <a:lnTo>
                  <a:pt x="327328" y="307610"/>
                </a:lnTo>
                <a:lnTo>
                  <a:pt x="335902" y="282588"/>
                </a:lnTo>
                <a:cubicBezTo>
                  <a:pt x="337598" y="277602"/>
                  <a:pt x="341837" y="273840"/>
                  <a:pt x="347019" y="272617"/>
                </a:cubicBezTo>
                <a:close/>
                <a:moveTo>
                  <a:pt x="74870" y="82350"/>
                </a:moveTo>
                <a:lnTo>
                  <a:pt x="426850" y="82350"/>
                </a:lnTo>
                <a:lnTo>
                  <a:pt x="426850" y="306027"/>
                </a:lnTo>
                <a:lnTo>
                  <a:pt x="379461" y="258714"/>
                </a:lnTo>
                <a:cubicBezTo>
                  <a:pt x="369474" y="248650"/>
                  <a:pt x="354966" y="244511"/>
                  <a:pt x="341210" y="247709"/>
                </a:cubicBezTo>
                <a:cubicBezTo>
                  <a:pt x="330564" y="250249"/>
                  <a:pt x="321520" y="256927"/>
                  <a:pt x="315867" y="265957"/>
                </a:cubicBezTo>
                <a:cubicBezTo>
                  <a:pt x="275073" y="263229"/>
                  <a:pt x="245113" y="254764"/>
                  <a:pt x="204507" y="235763"/>
                </a:cubicBezTo>
                <a:cubicBezTo>
                  <a:pt x="200550" y="233882"/>
                  <a:pt x="197535" y="232095"/>
                  <a:pt x="195274" y="230590"/>
                </a:cubicBezTo>
                <a:cubicBezTo>
                  <a:pt x="201398" y="230308"/>
                  <a:pt x="209500" y="230872"/>
                  <a:pt x="213740" y="231154"/>
                </a:cubicBezTo>
                <a:cubicBezTo>
                  <a:pt x="218262" y="231531"/>
                  <a:pt x="222313" y="231719"/>
                  <a:pt x="225517" y="231719"/>
                </a:cubicBezTo>
                <a:cubicBezTo>
                  <a:pt x="232959" y="231719"/>
                  <a:pt x="240779" y="232095"/>
                  <a:pt x="248599" y="232377"/>
                </a:cubicBezTo>
                <a:cubicBezTo>
                  <a:pt x="272812" y="233318"/>
                  <a:pt x="297966" y="234258"/>
                  <a:pt x="322085" y="227674"/>
                </a:cubicBezTo>
                <a:cubicBezTo>
                  <a:pt x="355813" y="218456"/>
                  <a:pt x="361089" y="196070"/>
                  <a:pt x="361749" y="186852"/>
                </a:cubicBezTo>
                <a:cubicBezTo>
                  <a:pt x="363351" y="165594"/>
                  <a:pt x="347900" y="143960"/>
                  <a:pt x="323216" y="133049"/>
                </a:cubicBezTo>
                <a:cubicBezTo>
                  <a:pt x="286190" y="116776"/>
                  <a:pt x="245019" y="119692"/>
                  <a:pt x="205167" y="122514"/>
                </a:cubicBezTo>
                <a:cubicBezTo>
                  <a:pt x="188585" y="123737"/>
                  <a:pt x="172851" y="124866"/>
                  <a:pt x="158248" y="124395"/>
                </a:cubicBezTo>
                <a:lnTo>
                  <a:pt x="157683" y="124395"/>
                </a:lnTo>
                <a:cubicBezTo>
                  <a:pt x="146660" y="124395"/>
                  <a:pt x="137522" y="133237"/>
                  <a:pt x="137239" y="144336"/>
                </a:cubicBezTo>
                <a:cubicBezTo>
                  <a:pt x="136956" y="155623"/>
                  <a:pt x="145907" y="165030"/>
                  <a:pt x="157212" y="165312"/>
                </a:cubicBezTo>
                <a:cubicBezTo>
                  <a:pt x="173699" y="165688"/>
                  <a:pt x="191223" y="164465"/>
                  <a:pt x="208087" y="163336"/>
                </a:cubicBezTo>
                <a:cubicBezTo>
                  <a:pt x="242946" y="160891"/>
                  <a:pt x="278935" y="158257"/>
                  <a:pt x="306634" y="170485"/>
                </a:cubicBezTo>
                <a:cubicBezTo>
                  <a:pt x="316809" y="174906"/>
                  <a:pt x="320955" y="181866"/>
                  <a:pt x="321049" y="183465"/>
                </a:cubicBezTo>
                <a:cubicBezTo>
                  <a:pt x="320672" y="184124"/>
                  <a:pt x="318034" y="186381"/>
                  <a:pt x="311251" y="188263"/>
                </a:cubicBezTo>
                <a:cubicBezTo>
                  <a:pt x="293256" y="193248"/>
                  <a:pt x="271398" y="192307"/>
                  <a:pt x="250200" y="191461"/>
                </a:cubicBezTo>
                <a:cubicBezTo>
                  <a:pt x="241815" y="191178"/>
                  <a:pt x="233525" y="190896"/>
                  <a:pt x="225517" y="190896"/>
                </a:cubicBezTo>
                <a:cubicBezTo>
                  <a:pt x="223067" y="190896"/>
                  <a:pt x="220052" y="190614"/>
                  <a:pt x="216755" y="190426"/>
                </a:cubicBezTo>
                <a:cubicBezTo>
                  <a:pt x="198477" y="189015"/>
                  <a:pt x="170873" y="187134"/>
                  <a:pt x="156929" y="206040"/>
                </a:cubicBezTo>
                <a:cubicBezTo>
                  <a:pt x="150052" y="215258"/>
                  <a:pt x="147697" y="226075"/>
                  <a:pt x="150335" y="236516"/>
                </a:cubicBezTo>
                <a:cubicBezTo>
                  <a:pt x="154857" y="254387"/>
                  <a:pt x="172851" y="266145"/>
                  <a:pt x="187078" y="272823"/>
                </a:cubicBezTo>
                <a:cubicBezTo>
                  <a:pt x="228437" y="292200"/>
                  <a:pt x="260752" y="301888"/>
                  <a:pt x="300887" y="305839"/>
                </a:cubicBezTo>
                <a:lnTo>
                  <a:pt x="291277" y="334057"/>
                </a:lnTo>
                <a:lnTo>
                  <a:pt x="74870" y="334057"/>
                </a:lnTo>
                <a:close/>
                <a:moveTo>
                  <a:pt x="41731" y="0"/>
                </a:moveTo>
                <a:lnTo>
                  <a:pt x="459894" y="0"/>
                </a:lnTo>
                <a:cubicBezTo>
                  <a:pt x="482974" y="0"/>
                  <a:pt x="501720" y="18624"/>
                  <a:pt x="501720" y="41669"/>
                </a:cubicBezTo>
                <a:lnTo>
                  <a:pt x="501720" y="374737"/>
                </a:lnTo>
                <a:cubicBezTo>
                  <a:pt x="501720" y="376618"/>
                  <a:pt x="501343" y="378311"/>
                  <a:pt x="501155" y="380193"/>
                </a:cubicBezTo>
                <a:lnTo>
                  <a:pt x="457539" y="336643"/>
                </a:lnTo>
                <a:lnTo>
                  <a:pt x="457539" y="66971"/>
                </a:lnTo>
                <a:cubicBezTo>
                  <a:pt x="457539" y="58506"/>
                  <a:pt x="450663" y="51639"/>
                  <a:pt x="442184" y="51639"/>
                </a:cubicBezTo>
                <a:lnTo>
                  <a:pt x="59536" y="51639"/>
                </a:lnTo>
                <a:cubicBezTo>
                  <a:pt x="51057" y="51639"/>
                  <a:pt x="44181" y="58506"/>
                  <a:pt x="44181" y="66971"/>
                </a:cubicBezTo>
                <a:lnTo>
                  <a:pt x="44181" y="349341"/>
                </a:lnTo>
                <a:cubicBezTo>
                  <a:pt x="44181" y="357806"/>
                  <a:pt x="51057" y="364673"/>
                  <a:pt x="59536" y="364673"/>
                </a:cubicBezTo>
                <a:lnTo>
                  <a:pt x="287128" y="364673"/>
                </a:lnTo>
                <a:cubicBezTo>
                  <a:pt x="288729" y="372198"/>
                  <a:pt x="292497" y="379158"/>
                  <a:pt x="298055" y="384708"/>
                </a:cubicBezTo>
                <a:lnTo>
                  <a:pt x="329801" y="416406"/>
                </a:lnTo>
                <a:lnTo>
                  <a:pt x="41731" y="416406"/>
                </a:lnTo>
                <a:cubicBezTo>
                  <a:pt x="18746" y="416406"/>
                  <a:pt x="0" y="397688"/>
                  <a:pt x="0" y="374737"/>
                </a:cubicBezTo>
                <a:lnTo>
                  <a:pt x="0" y="41669"/>
                </a:lnTo>
                <a:cubicBezTo>
                  <a:pt x="0" y="18624"/>
                  <a:pt x="18746" y="0"/>
                  <a:pt x="417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 name="组合 1"/>
          <p:cNvGrpSpPr/>
          <p:nvPr/>
        </p:nvGrpSpPr>
        <p:grpSpPr>
          <a:xfrm>
            <a:off x="985519" y="399144"/>
            <a:ext cx="6558644" cy="763582"/>
            <a:chOff x="874713" y="281210"/>
            <a:chExt cx="6558644" cy="763582"/>
          </a:xfrm>
        </p:grpSpPr>
        <p:sp>
          <p:nvSpPr>
            <p:cNvPr id="14" name="文本框 13"/>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公司与团队</a:t>
              </a:r>
            </a:p>
          </p:txBody>
        </p:sp>
        <p:sp>
          <p:nvSpPr>
            <p:cNvPr id="15" name="文本框 14"/>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239634994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1+#ppt_w/2"/>
                                          </p:val>
                                        </p:tav>
                                        <p:tav tm="100000">
                                          <p:val>
                                            <p:strVal val="#ppt_x"/>
                                          </p:val>
                                        </p:tav>
                                      </p:tavLst>
                                    </p:anim>
                                    <p:anim calcmode="lin" valueType="num">
                                      <p:cBhvr additive="base">
                                        <p:cTn id="23" dur="500" fill="hold"/>
                                        <p:tgtEl>
                                          <p:spTgt spid="37"/>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1+#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1+#ppt_w/2"/>
                                          </p:val>
                                        </p:tav>
                                        <p:tav tm="100000">
                                          <p:val>
                                            <p:strVal val="#ppt_x"/>
                                          </p:val>
                                        </p:tav>
                                      </p:tavLst>
                                    </p:anim>
                                    <p:anim calcmode="lin" valueType="num">
                                      <p:cBhvr additive="base">
                                        <p:cTn id="31" dur="500" fill="hold"/>
                                        <p:tgtEl>
                                          <p:spTgt spid="3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1+#ppt_w/2"/>
                                          </p:val>
                                        </p:tav>
                                        <p:tav tm="100000">
                                          <p:val>
                                            <p:strVal val="#ppt_x"/>
                                          </p:val>
                                        </p:tav>
                                      </p:tavLst>
                                    </p:anim>
                                    <p:anim calcmode="lin" valueType="num">
                                      <p:cBhvr additive="base">
                                        <p:cTn id="35" dur="500" fill="hold"/>
                                        <p:tgtEl>
                                          <p:spTgt spid="4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1+#ppt_w/2"/>
                                          </p:val>
                                        </p:tav>
                                        <p:tav tm="100000">
                                          <p:val>
                                            <p:strVal val="#ppt_x"/>
                                          </p:val>
                                        </p:tav>
                                      </p:tavLst>
                                    </p:anim>
                                    <p:anim calcmode="lin" valueType="num">
                                      <p:cBhvr additive="base">
                                        <p:cTn id="39"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7" grpId="0" animBg="1"/>
      <p:bldP spid="47" grpId="0" animBg="1"/>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p:grpSpPr>
        <p:sp>
          <p:nvSpPr>
            <p:cNvPr id="28" name="矩形 27"/>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30" name="组合 29"/>
          <p:cNvGrpSpPr/>
          <p:nvPr/>
        </p:nvGrpSpPr>
        <p:grpSpPr>
          <a:xfrm>
            <a:off x="3345562" y="3506529"/>
            <a:ext cx="1326873" cy="1326873"/>
            <a:chOff x="1270840" y="3443029"/>
            <a:chExt cx="1326873" cy="1326873"/>
          </a:xfrm>
        </p:grpSpPr>
        <p:sp>
          <p:nvSpPr>
            <p:cNvPr id="31" name="矩形 30"/>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33" name="组合 32"/>
          <p:cNvGrpSpPr/>
          <p:nvPr/>
        </p:nvGrpSpPr>
        <p:grpSpPr>
          <a:xfrm>
            <a:off x="5432984" y="3506529"/>
            <a:ext cx="1326873" cy="1326873"/>
            <a:chOff x="1270840" y="3443029"/>
            <a:chExt cx="1326873" cy="1326873"/>
          </a:xfrm>
        </p:grpSpPr>
        <p:sp>
          <p:nvSpPr>
            <p:cNvPr id="34" name="矩形 33"/>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endParaRPr>
            </a:p>
          </p:txBody>
        </p:sp>
      </p:grpSp>
      <p:grpSp>
        <p:nvGrpSpPr>
          <p:cNvPr id="36" name="组合 35"/>
          <p:cNvGrpSpPr/>
          <p:nvPr/>
        </p:nvGrpSpPr>
        <p:grpSpPr>
          <a:xfrm>
            <a:off x="7520406" y="3506529"/>
            <a:ext cx="1326873" cy="1326873"/>
            <a:chOff x="1270840" y="3443029"/>
            <a:chExt cx="1326873" cy="1326873"/>
          </a:xfrm>
        </p:grpSpPr>
        <p:sp>
          <p:nvSpPr>
            <p:cNvPr id="37" name="矩形 36"/>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39" name="组合 38"/>
          <p:cNvGrpSpPr/>
          <p:nvPr/>
        </p:nvGrpSpPr>
        <p:grpSpPr>
          <a:xfrm>
            <a:off x="9607827" y="3506529"/>
            <a:ext cx="1326873" cy="1326873"/>
            <a:chOff x="1270840" y="3443029"/>
            <a:chExt cx="1326873" cy="1326873"/>
          </a:xfrm>
        </p:grpSpPr>
        <p:sp>
          <p:nvSpPr>
            <p:cNvPr id="40" name="矩形 39"/>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sp>
        <p:nvSpPr>
          <p:cNvPr id="19" name="文本框 18"/>
          <p:cNvSpPr txBox="1"/>
          <p:nvPr/>
        </p:nvSpPr>
        <p:spPr>
          <a:xfrm>
            <a:off x="1367578"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latin typeface="+mj-ea"/>
                <a:ea typeface="+mj-ea"/>
              </a:rPr>
              <a:t>团队合作</a:t>
            </a:r>
            <a:endParaRPr lang="zh-CN" altLang="en-US" dirty="0">
              <a:solidFill>
                <a:schemeClr val="tx1">
                  <a:lumMod val="65000"/>
                  <a:lumOff val="35000"/>
                </a:schemeClr>
              </a:solidFill>
              <a:latin typeface="+mj-ea"/>
              <a:ea typeface="+mj-ea"/>
            </a:endParaRPr>
          </a:p>
        </p:txBody>
      </p:sp>
      <p:sp>
        <p:nvSpPr>
          <p:cNvPr id="20" name="文本框 19"/>
          <p:cNvSpPr txBox="1"/>
          <p:nvPr/>
        </p:nvSpPr>
        <p:spPr>
          <a:xfrm>
            <a:off x="3454996"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latin typeface="+mj-ea"/>
                <a:ea typeface="+mj-ea"/>
              </a:rPr>
              <a:t>经营理念</a:t>
            </a:r>
            <a:endParaRPr lang="zh-CN" altLang="en-US" dirty="0">
              <a:solidFill>
                <a:schemeClr val="tx1">
                  <a:lumMod val="65000"/>
                  <a:lumOff val="35000"/>
                </a:schemeClr>
              </a:solidFill>
              <a:latin typeface="+mj-ea"/>
              <a:ea typeface="+mj-ea"/>
            </a:endParaRPr>
          </a:p>
        </p:txBody>
      </p:sp>
      <p:sp>
        <p:nvSpPr>
          <p:cNvPr id="21" name="文本框 20"/>
          <p:cNvSpPr txBox="1"/>
          <p:nvPr/>
        </p:nvSpPr>
        <p:spPr>
          <a:xfrm>
            <a:off x="5544570"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latin typeface="+mj-ea"/>
                <a:ea typeface="+mj-ea"/>
              </a:rPr>
              <a:t>企业荣誉</a:t>
            </a:r>
            <a:endParaRPr lang="zh-CN" altLang="en-US" dirty="0">
              <a:solidFill>
                <a:schemeClr val="tx1">
                  <a:lumMod val="65000"/>
                  <a:lumOff val="35000"/>
                </a:schemeClr>
              </a:solidFill>
              <a:latin typeface="+mj-ea"/>
              <a:ea typeface="+mj-ea"/>
            </a:endParaRPr>
          </a:p>
        </p:txBody>
      </p:sp>
      <p:sp>
        <p:nvSpPr>
          <p:cNvPr id="22" name="文本框 21"/>
          <p:cNvSpPr txBox="1"/>
          <p:nvPr/>
        </p:nvSpPr>
        <p:spPr>
          <a:xfrm>
            <a:off x="7634140"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latin typeface="+mj-ea"/>
                <a:ea typeface="+mj-ea"/>
              </a:rPr>
              <a:t>经营策略</a:t>
            </a:r>
            <a:endParaRPr lang="zh-CN" altLang="en-US" dirty="0">
              <a:solidFill>
                <a:schemeClr val="tx1">
                  <a:lumMod val="65000"/>
                  <a:lumOff val="35000"/>
                </a:schemeClr>
              </a:solidFill>
              <a:latin typeface="+mj-ea"/>
              <a:ea typeface="+mj-ea"/>
            </a:endParaRPr>
          </a:p>
        </p:txBody>
      </p:sp>
      <p:sp>
        <p:nvSpPr>
          <p:cNvPr id="23" name="文本框 22"/>
          <p:cNvSpPr txBox="1"/>
          <p:nvPr/>
        </p:nvSpPr>
        <p:spPr>
          <a:xfrm>
            <a:off x="9717265"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latin typeface="+mj-ea"/>
                <a:ea typeface="+mj-ea"/>
              </a:rPr>
              <a:t>文字添加</a:t>
            </a:r>
          </a:p>
        </p:txBody>
      </p:sp>
      <p:grpSp>
        <p:nvGrpSpPr>
          <p:cNvPr id="24" name="组合 23"/>
          <p:cNvGrpSpPr/>
          <p:nvPr/>
        </p:nvGrpSpPr>
        <p:grpSpPr>
          <a:xfrm>
            <a:off x="1155731" y="1915318"/>
            <a:ext cx="9980582" cy="1268529"/>
            <a:chOff x="1155046" y="1914620"/>
            <a:chExt cx="9980582" cy="1268529"/>
          </a:xfrm>
        </p:grpSpPr>
        <p:sp>
          <p:nvSpPr>
            <p:cNvPr id="25" name="矩形 24"/>
            <p:cNvSpPr/>
            <p:nvPr/>
          </p:nvSpPr>
          <p:spPr>
            <a:xfrm>
              <a:off x="1155046" y="2352152"/>
              <a:ext cx="9980582" cy="830997"/>
            </a:xfrm>
            <a:prstGeom prst="rect">
              <a:avLst/>
            </a:prstGeom>
          </p:spPr>
          <p:txBody>
            <a:bodyPr wrap="square">
              <a:spAutoFit/>
            </a:bodyPr>
            <a:lstStyle/>
            <a:p>
              <a:r>
                <a:rPr lang="en-US" altLang="zh-CN" sz="1600" dirty="0">
                  <a:solidFill>
                    <a:schemeClr val="tx1">
                      <a:lumMod val="65000"/>
                      <a:lumOff val="35000"/>
                    </a:schemeClr>
                  </a:solidFill>
                </a:rPr>
                <a:t>The user can demonstrate on a projector or computer, or print the presentation and make it into a film to be </a:t>
              </a:r>
              <a:r>
                <a:rPr lang="en-US" altLang="zh-CN" sz="1600" dirty="0" err="1">
                  <a:solidFill>
                    <a:schemeClr val="tx1">
                      <a:lumMod val="65000"/>
                      <a:lumOff val="35000"/>
                    </a:schemeClr>
                  </a:solidFill>
                </a:rPr>
                <a:t>usedThe</a:t>
              </a:r>
              <a:r>
                <a:rPr lang="en-US" altLang="zh-CN" sz="1600" dirty="0">
                  <a:solidFill>
                    <a:schemeClr val="tx1">
                      <a:lumMod val="65000"/>
                      <a:lumOff val="35000"/>
                    </a:schemeClr>
                  </a:solidFill>
                </a:rPr>
                <a:t> user can demonstrate on a projector or computer, or print the presentation and make it into a film to be used</a:t>
              </a:r>
            </a:p>
          </p:txBody>
        </p:sp>
        <p:sp>
          <p:nvSpPr>
            <p:cNvPr id="26" name="文本框 25"/>
            <p:cNvSpPr txBox="1"/>
            <p:nvPr/>
          </p:nvSpPr>
          <p:spPr>
            <a:xfrm>
              <a:off x="1155047" y="1914620"/>
              <a:ext cx="1415772" cy="461665"/>
            </a:xfrm>
            <a:prstGeom prst="rect">
              <a:avLst/>
            </a:prstGeom>
            <a:noFill/>
          </p:spPr>
          <p:txBody>
            <a:bodyPr wrap="none" rtlCol="0">
              <a:spAutoFit/>
            </a:bodyPr>
            <a:lstStyle/>
            <a:p>
              <a:r>
                <a:rPr lang="zh-CN" altLang="en-US" sz="2400" b="1" dirty="0" smtClean="0">
                  <a:solidFill>
                    <a:schemeClr val="tx1">
                      <a:lumMod val="65000"/>
                      <a:lumOff val="35000"/>
                    </a:schemeClr>
                  </a:solidFill>
                  <a:latin typeface="+mj-ea"/>
                  <a:ea typeface="+mj-ea"/>
                </a:rPr>
                <a:t>企业文化</a:t>
              </a:r>
              <a:endParaRPr lang="zh-CN" altLang="en-US" sz="2400" b="1" dirty="0">
                <a:solidFill>
                  <a:schemeClr val="tx1">
                    <a:lumMod val="65000"/>
                    <a:lumOff val="35000"/>
                  </a:schemeClr>
                </a:solidFill>
                <a:latin typeface="+mj-ea"/>
                <a:ea typeface="+mj-ea"/>
              </a:endParaRPr>
            </a:p>
          </p:txBody>
        </p:sp>
      </p:grpSp>
      <p:grpSp>
        <p:nvGrpSpPr>
          <p:cNvPr id="42" name="组合 41"/>
          <p:cNvGrpSpPr/>
          <p:nvPr/>
        </p:nvGrpSpPr>
        <p:grpSpPr>
          <a:xfrm>
            <a:off x="985519" y="399144"/>
            <a:ext cx="6558644" cy="763582"/>
            <a:chOff x="874713" y="281210"/>
            <a:chExt cx="6558644" cy="763582"/>
          </a:xfrm>
        </p:grpSpPr>
        <p:sp>
          <p:nvSpPr>
            <p:cNvPr id="43" name="文本框 42"/>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公司与团队</a:t>
              </a:r>
            </a:p>
          </p:txBody>
        </p:sp>
        <p:sp>
          <p:nvSpPr>
            <p:cNvPr id="44" name="文本框 43"/>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25068560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25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nodeType="withEffect">
                                  <p:stCondLst>
                                    <p:cond delay="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randombar(horizontal)">
                                      <p:cBhvr>
                                        <p:cTn id="38" dur="500"/>
                                        <p:tgtEl>
                                          <p:spTgt spid="19"/>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500"/>
                                        <p:tgtEl>
                                          <p:spTgt spid="20"/>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500"/>
                                        <p:tgtEl>
                                          <p:spTgt spid="2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500"/>
                                        <p:tgtEl>
                                          <p:spTgt spid="2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randombar(horizontal)">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348926" y="4438014"/>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a:t>
            </a:r>
          </a:p>
        </p:txBody>
      </p:sp>
      <p:sp>
        <p:nvSpPr>
          <p:cNvPr id="21" name="矩形 20"/>
          <p:cNvSpPr/>
          <p:nvPr/>
        </p:nvSpPr>
        <p:spPr>
          <a:xfrm>
            <a:off x="5252192" y="4438014"/>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a:t>
            </a:r>
          </a:p>
        </p:txBody>
      </p:sp>
      <p:sp>
        <p:nvSpPr>
          <p:cNvPr id="22" name="矩形 21"/>
          <p:cNvSpPr/>
          <p:nvPr/>
        </p:nvSpPr>
        <p:spPr>
          <a:xfrm>
            <a:off x="9155458" y="4438014"/>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a:t>
            </a:r>
          </a:p>
        </p:txBody>
      </p:sp>
      <p:sp>
        <p:nvSpPr>
          <p:cNvPr id="23" name="矩形 22"/>
          <p:cNvSpPr/>
          <p:nvPr/>
        </p:nvSpPr>
        <p:spPr>
          <a:xfrm>
            <a:off x="7203825" y="1909227"/>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a:t>
            </a:r>
          </a:p>
        </p:txBody>
      </p:sp>
      <p:sp>
        <p:nvSpPr>
          <p:cNvPr id="24" name="矩形 23"/>
          <p:cNvSpPr/>
          <p:nvPr/>
        </p:nvSpPr>
        <p:spPr>
          <a:xfrm>
            <a:off x="3302306" y="1909227"/>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a:t>
            </a:r>
          </a:p>
        </p:txBody>
      </p:sp>
      <p:pic>
        <p:nvPicPr>
          <p:cNvPr id="30" name="图片占位符 29"/>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effectLst/>
        </p:spPr>
      </p:pic>
      <p:pic>
        <p:nvPicPr>
          <p:cNvPr id="32" name="图片占位符 31"/>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effectLst/>
        </p:spPr>
      </p:pic>
      <p:pic>
        <p:nvPicPr>
          <p:cNvPr id="34" name="图片占位符 33"/>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a:effectLst/>
        </p:spPr>
      </p:pic>
      <p:pic>
        <p:nvPicPr>
          <p:cNvPr id="38" name="图片占位符 37"/>
          <p:cNvPicPr>
            <a:picLocks noGrp="1" noChangeAspect="1"/>
          </p:cNvPicPr>
          <p:nvPr>
            <p:ph type="pic" sz="quarter" idx="13"/>
          </p:nvPr>
        </p:nvPicPr>
        <p:blipFill>
          <a:blip r:embed="rId6" cstate="screen">
            <a:grayscl/>
            <a:extLst>
              <a:ext uri="{28A0092B-C50C-407E-A947-70E740481C1C}">
                <a14:useLocalDpi xmlns:a14="http://schemas.microsoft.com/office/drawing/2010/main"/>
              </a:ext>
            </a:extLst>
          </a:blip>
          <a:srcRect/>
          <a:stretch>
            <a:fillRect/>
          </a:stretch>
        </p:blipFill>
        <p:spPr>
          <a:effectLst/>
        </p:spPr>
      </p:pic>
      <p:pic>
        <p:nvPicPr>
          <p:cNvPr id="36" name="图片占位符 35"/>
          <p:cNvPicPr>
            <a:picLocks noGrp="1" noChangeAspect="1"/>
          </p:cNvPicPr>
          <p:nvPr>
            <p:ph type="pic" sz="quarter" idx="14"/>
          </p:nvPr>
        </p:nvPicPr>
        <p:blipFill>
          <a:blip r:embed="rId7" cstate="screen">
            <a:grayscl/>
            <a:extLst>
              <a:ext uri="{28A0092B-C50C-407E-A947-70E740481C1C}">
                <a14:useLocalDpi xmlns:a14="http://schemas.microsoft.com/office/drawing/2010/main"/>
              </a:ext>
            </a:extLst>
          </a:blip>
          <a:srcRect/>
          <a:stretch>
            <a:fillRect/>
          </a:stretch>
        </p:blipFill>
        <p:spPr>
          <a:effectLst/>
        </p:spPr>
      </p:pic>
      <p:sp>
        <p:nvSpPr>
          <p:cNvPr id="41" name="椭圆 18"/>
          <p:cNvSpPr/>
          <p:nvPr/>
        </p:nvSpPr>
        <p:spPr>
          <a:xfrm rot="5400000">
            <a:off x="9875683" y="4023211"/>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18"/>
          <p:cNvSpPr/>
          <p:nvPr/>
        </p:nvSpPr>
        <p:spPr>
          <a:xfrm rot="5400000">
            <a:off x="5972417" y="4023211"/>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椭圆 18"/>
          <p:cNvSpPr/>
          <p:nvPr/>
        </p:nvSpPr>
        <p:spPr>
          <a:xfrm rot="5400000">
            <a:off x="2069154" y="4023211"/>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18"/>
          <p:cNvSpPr/>
          <p:nvPr/>
        </p:nvSpPr>
        <p:spPr>
          <a:xfrm rot="16200000" flipV="1">
            <a:off x="4020786" y="3192122"/>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18"/>
          <p:cNvSpPr/>
          <p:nvPr/>
        </p:nvSpPr>
        <p:spPr>
          <a:xfrm rot="16200000" flipV="1">
            <a:off x="7924050" y="3192122"/>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p:cNvGrpSpPr/>
          <p:nvPr/>
        </p:nvGrpSpPr>
        <p:grpSpPr>
          <a:xfrm>
            <a:off x="985519" y="399144"/>
            <a:ext cx="6558644" cy="763582"/>
            <a:chOff x="874713" y="281210"/>
            <a:chExt cx="6558644" cy="763582"/>
          </a:xfrm>
        </p:grpSpPr>
        <p:sp>
          <p:nvSpPr>
            <p:cNvPr id="18" name="文本框 17"/>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公司与团队</a:t>
              </a:r>
            </a:p>
          </p:txBody>
        </p:sp>
        <p:sp>
          <p:nvSpPr>
            <p:cNvPr id="20" name="文本框 19"/>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17599143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fltVal val="0"/>
                                          </p:val>
                                        </p:tav>
                                        <p:tav tm="100000">
                                          <p:val>
                                            <p:strVal val="#ppt_w"/>
                                          </p:val>
                                        </p:tav>
                                      </p:tavLst>
                                    </p:anim>
                                    <p:anim calcmode="lin" valueType="num">
                                      <p:cBhvr>
                                        <p:cTn id="8" dur="1000" fill="hold"/>
                                        <p:tgtEl>
                                          <p:spTgt spid="30"/>
                                        </p:tgtEl>
                                        <p:attrNameLst>
                                          <p:attrName>ppt_h</p:attrName>
                                        </p:attrNameLst>
                                      </p:cBhvr>
                                      <p:tavLst>
                                        <p:tav tm="0">
                                          <p:val>
                                            <p:fltVal val="0"/>
                                          </p:val>
                                        </p:tav>
                                        <p:tav tm="100000">
                                          <p:val>
                                            <p:strVal val="#ppt_h"/>
                                          </p:val>
                                        </p:tav>
                                      </p:tavLst>
                                    </p:anim>
                                    <p:anim calcmode="lin" valueType="num">
                                      <p:cBhvr>
                                        <p:cTn id="9" dur="1000" fill="hold"/>
                                        <p:tgtEl>
                                          <p:spTgt spid="30"/>
                                        </p:tgtEl>
                                        <p:attrNameLst>
                                          <p:attrName>style.rotation</p:attrName>
                                        </p:attrNameLst>
                                      </p:cBhvr>
                                      <p:tavLst>
                                        <p:tav tm="0">
                                          <p:val>
                                            <p:fltVal val="90"/>
                                          </p:val>
                                        </p:tav>
                                        <p:tav tm="100000">
                                          <p:val>
                                            <p:fltVal val="0"/>
                                          </p:val>
                                        </p:tav>
                                      </p:tavLst>
                                    </p:anim>
                                    <p:animEffect transition="in" filter="fade">
                                      <p:cBhvr>
                                        <p:cTn id="10" dur="1000"/>
                                        <p:tgtEl>
                                          <p:spTgt spid="30"/>
                                        </p:tgtEl>
                                      </p:cBhvr>
                                    </p:animEffect>
                                  </p:childTnLst>
                                </p:cTn>
                              </p:par>
                              <p:par>
                                <p:cTn id="11" presetID="3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1000" fill="hold"/>
                                        <p:tgtEl>
                                          <p:spTgt spid="32"/>
                                        </p:tgtEl>
                                        <p:attrNameLst>
                                          <p:attrName>ppt_w</p:attrName>
                                        </p:attrNameLst>
                                      </p:cBhvr>
                                      <p:tavLst>
                                        <p:tav tm="0">
                                          <p:val>
                                            <p:fltVal val="0"/>
                                          </p:val>
                                        </p:tav>
                                        <p:tav tm="100000">
                                          <p:val>
                                            <p:strVal val="#ppt_w"/>
                                          </p:val>
                                        </p:tav>
                                      </p:tavLst>
                                    </p:anim>
                                    <p:anim calcmode="lin" valueType="num">
                                      <p:cBhvr>
                                        <p:cTn id="14" dur="1000" fill="hold"/>
                                        <p:tgtEl>
                                          <p:spTgt spid="32"/>
                                        </p:tgtEl>
                                        <p:attrNameLst>
                                          <p:attrName>ppt_h</p:attrName>
                                        </p:attrNameLst>
                                      </p:cBhvr>
                                      <p:tavLst>
                                        <p:tav tm="0">
                                          <p:val>
                                            <p:fltVal val="0"/>
                                          </p:val>
                                        </p:tav>
                                        <p:tav tm="100000">
                                          <p:val>
                                            <p:strVal val="#ppt_h"/>
                                          </p:val>
                                        </p:tav>
                                      </p:tavLst>
                                    </p:anim>
                                    <p:anim calcmode="lin" valueType="num">
                                      <p:cBhvr>
                                        <p:cTn id="15" dur="1000" fill="hold"/>
                                        <p:tgtEl>
                                          <p:spTgt spid="32"/>
                                        </p:tgtEl>
                                        <p:attrNameLst>
                                          <p:attrName>style.rotation</p:attrName>
                                        </p:attrNameLst>
                                      </p:cBhvr>
                                      <p:tavLst>
                                        <p:tav tm="0">
                                          <p:val>
                                            <p:fltVal val="90"/>
                                          </p:val>
                                        </p:tav>
                                        <p:tav tm="100000">
                                          <p:val>
                                            <p:fltVal val="0"/>
                                          </p:val>
                                        </p:tav>
                                      </p:tavLst>
                                    </p:anim>
                                    <p:animEffect transition="in" filter="fade">
                                      <p:cBhvr>
                                        <p:cTn id="16" dur="1000"/>
                                        <p:tgtEl>
                                          <p:spTgt spid="32"/>
                                        </p:tgtEl>
                                      </p:cBhvr>
                                    </p:animEffect>
                                  </p:childTnLst>
                                </p:cTn>
                              </p:par>
                              <p:par>
                                <p:cTn id="17" presetID="3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1000" fill="hold"/>
                                        <p:tgtEl>
                                          <p:spTgt spid="34"/>
                                        </p:tgtEl>
                                        <p:attrNameLst>
                                          <p:attrName>ppt_w</p:attrName>
                                        </p:attrNameLst>
                                      </p:cBhvr>
                                      <p:tavLst>
                                        <p:tav tm="0">
                                          <p:val>
                                            <p:fltVal val="0"/>
                                          </p:val>
                                        </p:tav>
                                        <p:tav tm="100000">
                                          <p:val>
                                            <p:strVal val="#ppt_w"/>
                                          </p:val>
                                        </p:tav>
                                      </p:tavLst>
                                    </p:anim>
                                    <p:anim calcmode="lin" valueType="num">
                                      <p:cBhvr>
                                        <p:cTn id="20" dur="1000" fill="hold"/>
                                        <p:tgtEl>
                                          <p:spTgt spid="34"/>
                                        </p:tgtEl>
                                        <p:attrNameLst>
                                          <p:attrName>ppt_h</p:attrName>
                                        </p:attrNameLst>
                                      </p:cBhvr>
                                      <p:tavLst>
                                        <p:tav tm="0">
                                          <p:val>
                                            <p:fltVal val="0"/>
                                          </p:val>
                                        </p:tav>
                                        <p:tav tm="100000">
                                          <p:val>
                                            <p:strVal val="#ppt_h"/>
                                          </p:val>
                                        </p:tav>
                                      </p:tavLst>
                                    </p:anim>
                                    <p:anim calcmode="lin" valueType="num">
                                      <p:cBhvr>
                                        <p:cTn id="21" dur="1000" fill="hold"/>
                                        <p:tgtEl>
                                          <p:spTgt spid="34"/>
                                        </p:tgtEl>
                                        <p:attrNameLst>
                                          <p:attrName>style.rotation</p:attrName>
                                        </p:attrNameLst>
                                      </p:cBhvr>
                                      <p:tavLst>
                                        <p:tav tm="0">
                                          <p:val>
                                            <p:fltVal val="90"/>
                                          </p:val>
                                        </p:tav>
                                        <p:tav tm="100000">
                                          <p:val>
                                            <p:fltVal val="0"/>
                                          </p:val>
                                        </p:tav>
                                      </p:tavLst>
                                    </p:anim>
                                    <p:animEffect transition="in" filter="fade">
                                      <p:cBhvr>
                                        <p:cTn id="22" dur="1000"/>
                                        <p:tgtEl>
                                          <p:spTgt spid="34"/>
                                        </p:tgtEl>
                                      </p:cBhvr>
                                    </p:animEffect>
                                  </p:childTnLst>
                                </p:cTn>
                              </p:par>
                              <p:par>
                                <p:cTn id="23" presetID="31" presetClass="entr" presetSubtype="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1000" fill="hold"/>
                                        <p:tgtEl>
                                          <p:spTgt spid="38"/>
                                        </p:tgtEl>
                                        <p:attrNameLst>
                                          <p:attrName>ppt_w</p:attrName>
                                        </p:attrNameLst>
                                      </p:cBhvr>
                                      <p:tavLst>
                                        <p:tav tm="0">
                                          <p:val>
                                            <p:fltVal val="0"/>
                                          </p:val>
                                        </p:tav>
                                        <p:tav tm="100000">
                                          <p:val>
                                            <p:strVal val="#ppt_w"/>
                                          </p:val>
                                        </p:tav>
                                      </p:tavLst>
                                    </p:anim>
                                    <p:anim calcmode="lin" valueType="num">
                                      <p:cBhvr>
                                        <p:cTn id="26" dur="1000" fill="hold"/>
                                        <p:tgtEl>
                                          <p:spTgt spid="38"/>
                                        </p:tgtEl>
                                        <p:attrNameLst>
                                          <p:attrName>ppt_h</p:attrName>
                                        </p:attrNameLst>
                                      </p:cBhvr>
                                      <p:tavLst>
                                        <p:tav tm="0">
                                          <p:val>
                                            <p:fltVal val="0"/>
                                          </p:val>
                                        </p:tav>
                                        <p:tav tm="100000">
                                          <p:val>
                                            <p:strVal val="#ppt_h"/>
                                          </p:val>
                                        </p:tav>
                                      </p:tavLst>
                                    </p:anim>
                                    <p:anim calcmode="lin" valueType="num">
                                      <p:cBhvr>
                                        <p:cTn id="27" dur="1000" fill="hold"/>
                                        <p:tgtEl>
                                          <p:spTgt spid="38"/>
                                        </p:tgtEl>
                                        <p:attrNameLst>
                                          <p:attrName>style.rotation</p:attrName>
                                        </p:attrNameLst>
                                      </p:cBhvr>
                                      <p:tavLst>
                                        <p:tav tm="0">
                                          <p:val>
                                            <p:fltVal val="90"/>
                                          </p:val>
                                        </p:tav>
                                        <p:tav tm="100000">
                                          <p:val>
                                            <p:fltVal val="0"/>
                                          </p:val>
                                        </p:tav>
                                      </p:tavLst>
                                    </p:anim>
                                    <p:animEffect transition="in" filter="fade">
                                      <p:cBhvr>
                                        <p:cTn id="28" dur="1000"/>
                                        <p:tgtEl>
                                          <p:spTgt spid="38"/>
                                        </p:tgtEl>
                                      </p:cBhvr>
                                    </p:animEffect>
                                  </p:childTnLst>
                                </p:cTn>
                              </p:par>
                              <p:par>
                                <p:cTn id="29" presetID="31"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1000" fill="hold"/>
                                        <p:tgtEl>
                                          <p:spTgt spid="36"/>
                                        </p:tgtEl>
                                        <p:attrNameLst>
                                          <p:attrName>ppt_w</p:attrName>
                                        </p:attrNameLst>
                                      </p:cBhvr>
                                      <p:tavLst>
                                        <p:tav tm="0">
                                          <p:val>
                                            <p:fltVal val="0"/>
                                          </p:val>
                                        </p:tav>
                                        <p:tav tm="100000">
                                          <p:val>
                                            <p:strVal val="#ppt_w"/>
                                          </p:val>
                                        </p:tav>
                                      </p:tavLst>
                                    </p:anim>
                                    <p:anim calcmode="lin" valueType="num">
                                      <p:cBhvr>
                                        <p:cTn id="32" dur="1000" fill="hold"/>
                                        <p:tgtEl>
                                          <p:spTgt spid="36"/>
                                        </p:tgtEl>
                                        <p:attrNameLst>
                                          <p:attrName>ppt_h</p:attrName>
                                        </p:attrNameLst>
                                      </p:cBhvr>
                                      <p:tavLst>
                                        <p:tav tm="0">
                                          <p:val>
                                            <p:fltVal val="0"/>
                                          </p:val>
                                        </p:tav>
                                        <p:tav tm="100000">
                                          <p:val>
                                            <p:strVal val="#ppt_h"/>
                                          </p:val>
                                        </p:tav>
                                      </p:tavLst>
                                    </p:anim>
                                    <p:anim calcmode="lin" valueType="num">
                                      <p:cBhvr>
                                        <p:cTn id="33" dur="1000" fill="hold"/>
                                        <p:tgtEl>
                                          <p:spTgt spid="36"/>
                                        </p:tgtEl>
                                        <p:attrNameLst>
                                          <p:attrName>style.rotation</p:attrName>
                                        </p:attrNameLst>
                                      </p:cBhvr>
                                      <p:tavLst>
                                        <p:tav tm="0">
                                          <p:val>
                                            <p:fltVal val="90"/>
                                          </p:val>
                                        </p:tav>
                                        <p:tav tm="100000">
                                          <p:val>
                                            <p:fltVal val="0"/>
                                          </p:val>
                                        </p:tav>
                                      </p:tavLst>
                                    </p:anim>
                                    <p:animEffect transition="in" filter="fade">
                                      <p:cBhvr>
                                        <p:cTn id="34" dur="1000"/>
                                        <p:tgtEl>
                                          <p:spTgt spid="36"/>
                                        </p:tgtEl>
                                      </p:cBhvr>
                                    </p:animEffect>
                                  </p:childTnLst>
                                </p:cTn>
                              </p:par>
                            </p:childTnLst>
                          </p:cTn>
                        </p:par>
                        <p:par>
                          <p:cTn id="35" fill="hold">
                            <p:stCondLst>
                              <p:cond delay="1000"/>
                            </p:stCondLst>
                            <p:childTnLst>
                              <p:par>
                                <p:cTn id="36" presetID="53"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500"/>
                                        <p:tgtEl>
                                          <p:spTgt spid="4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500"/>
                                        <p:tgtEl>
                                          <p:spTgt spid="4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P spid="24" grpId="0"/>
      <p:bldP spid="41" grpId="0" animBg="1"/>
      <p:bldP spid="42" grpId="0" animBg="1"/>
      <p:bldP spid="43" grpId="0" animBg="1"/>
      <p:bldP spid="44" grpId="0" animBg="1"/>
      <p:bldP spid="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占位符 24"/>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pic>
        <p:nvPicPr>
          <p:cNvPr id="27" name="图片占位符 26"/>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5"/>
          </p:nvPr>
        </p:nvPicPr>
        <p:blipFill>
          <a:blip r:embed="rId5" cstate="screen">
            <a:extLst>
              <a:ext uri="{28A0092B-C50C-407E-A947-70E740481C1C}">
                <a14:useLocalDpi xmlns:a14="http://schemas.microsoft.com/office/drawing/2010/main"/>
              </a:ext>
            </a:extLst>
          </a:blip>
          <a:srcRect l="13880" r="13880"/>
          <a:stretch>
            <a:fillRect/>
          </a:stretch>
        </p:blipFill>
        <p:spPr/>
      </p:pic>
      <p:grpSp>
        <p:nvGrpSpPr>
          <p:cNvPr id="15" name="组合 14"/>
          <p:cNvGrpSpPr/>
          <p:nvPr/>
        </p:nvGrpSpPr>
        <p:grpSpPr>
          <a:xfrm>
            <a:off x="1408757" y="4530579"/>
            <a:ext cx="2771358" cy="1192329"/>
            <a:chOff x="2024889" y="3689289"/>
            <a:chExt cx="2771358" cy="1192329"/>
          </a:xfrm>
        </p:grpSpPr>
        <p:sp>
          <p:nvSpPr>
            <p:cNvPr id="16" name="矩形 15"/>
            <p:cNvSpPr/>
            <p:nvPr/>
          </p:nvSpPr>
          <p:spPr>
            <a:xfrm>
              <a:off x="2024889" y="4050621"/>
              <a:ext cx="2771358" cy="830997"/>
            </a:xfrm>
            <a:prstGeom prst="rect">
              <a:avLst/>
            </a:prstGeom>
          </p:spPr>
          <p:txBody>
            <a:bodyPr wrap="square">
              <a:spAutoFit/>
              <a:scene3d>
                <a:camera prst="orthographicFront"/>
                <a:lightRig rig="threePt" dir="t"/>
              </a:scene3d>
              <a:sp3d contourW="12700"/>
            </a:bodyPr>
            <a:lstStyle/>
            <a:p>
              <a:pPr algn="ctr"/>
              <a:r>
                <a:rPr lang="en-US" altLang="zh-CN" sz="1200" dirty="0">
                  <a:solidFill>
                    <a:schemeClr val="tx1">
                      <a:lumMod val="65000"/>
                      <a:lumOff val="35000"/>
                    </a:schemeClr>
                  </a:solidFill>
                </a:rPr>
                <a:t>The user can demonstrate on a projector or computer, or print the presentation and make it into a film to be used</a:t>
              </a:r>
            </a:p>
          </p:txBody>
        </p:sp>
        <p:sp>
          <p:nvSpPr>
            <p:cNvPr id="17" name="文本框 16"/>
            <p:cNvSpPr txBox="1"/>
            <p:nvPr/>
          </p:nvSpPr>
          <p:spPr>
            <a:xfrm>
              <a:off x="2805273" y="3689289"/>
              <a:ext cx="1210588" cy="400110"/>
            </a:xfrm>
            <a:prstGeom prst="rect">
              <a:avLst/>
            </a:prstGeom>
            <a:noFill/>
          </p:spPr>
          <p:txBody>
            <a:bodyPr wrap="none" rtlCol="0">
              <a:spAutoFit/>
              <a:scene3d>
                <a:camera prst="orthographicFront"/>
                <a:lightRig rig="threePt" dir="t"/>
              </a:scene3d>
              <a:sp3d contourW="12700"/>
            </a:bodyPr>
            <a:lstStyle/>
            <a:p>
              <a:pPr algn="ctr"/>
              <a:r>
                <a:rPr lang="zh-CN" altLang="en-US" sz="2000" b="1" dirty="0" smtClean="0">
                  <a:solidFill>
                    <a:schemeClr val="tx1">
                      <a:lumMod val="65000"/>
                      <a:lumOff val="35000"/>
                    </a:schemeClr>
                  </a:solidFill>
                  <a:latin typeface="+mj-ea"/>
                  <a:ea typeface="+mj-ea"/>
                </a:rPr>
                <a:t>核心团队</a:t>
              </a:r>
              <a:endParaRPr lang="zh-CN" altLang="en-US" sz="2000" b="1" dirty="0">
                <a:solidFill>
                  <a:schemeClr val="tx1">
                    <a:lumMod val="65000"/>
                    <a:lumOff val="35000"/>
                  </a:schemeClr>
                </a:solidFill>
                <a:latin typeface="+mj-ea"/>
                <a:ea typeface="+mj-ea"/>
              </a:endParaRPr>
            </a:p>
          </p:txBody>
        </p:sp>
      </p:grpSp>
      <p:grpSp>
        <p:nvGrpSpPr>
          <p:cNvPr id="18" name="组合 17"/>
          <p:cNvGrpSpPr/>
          <p:nvPr/>
        </p:nvGrpSpPr>
        <p:grpSpPr>
          <a:xfrm>
            <a:off x="4732618" y="4530579"/>
            <a:ext cx="2771358" cy="1192329"/>
            <a:chOff x="2024889" y="3689289"/>
            <a:chExt cx="2771358" cy="1192329"/>
          </a:xfrm>
        </p:grpSpPr>
        <p:sp>
          <p:nvSpPr>
            <p:cNvPr id="19" name="矩形 18"/>
            <p:cNvSpPr/>
            <p:nvPr/>
          </p:nvSpPr>
          <p:spPr>
            <a:xfrm>
              <a:off x="2024889" y="4050621"/>
              <a:ext cx="2771358" cy="830997"/>
            </a:xfrm>
            <a:prstGeom prst="rect">
              <a:avLst/>
            </a:prstGeom>
          </p:spPr>
          <p:txBody>
            <a:bodyPr wrap="square">
              <a:spAutoFit/>
              <a:scene3d>
                <a:camera prst="orthographicFront"/>
                <a:lightRig rig="threePt" dir="t"/>
              </a:scene3d>
              <a:sp3d contourW="12700"/>
            </a:bodyPr>
            <a:lstStyle/>
            <a:p>
              <a:pPr algn="ctr"/>
              <a:r>
                <a:rPr lang="en-US" altLang="zh-CN" sz="1200" dirty="0">
                  <a:solidFill>
                    <a:schemeClr val="tx1">
                      <a:lumMod val="65000"/>
                      <a:lumOff val="35000"/>
                    </a:schemeClr>
                  </a:solidFill>
                </a:rPr>
                <a:t>The user can demonstrate on a projector or computer, or print the presentation and make it into a film to be used</a:t>
              </a:r>
            </a:p>
          </p:txBody>
        </p:sp>
        <p:sp>
          <p:nvSpPr>
            <p:cNvPr id="20" name="文本框 19"/>
            <p:cNvSpPr txBox="1"/>
            <p:nvPr/>
          </p:nvSpPr>
          <p:spPr>
            <a:xfrm>
              <a:off x="2805272" y="3689289"/>
              <a:ext cx="1210588" cy="400110"/>
            </a:xfrm>
            <a:prstGeom prst="rect">
              <a:avLst/>
            </a:prstGeom>
            <a:noFill/>
          </p:spPr>
          <p:txBody>
            <a:bodyPr wrap="none" rtlCol="0">
              <a:spAutoFit/>
              <a:scene3d>
                <a:camera prst="orthographicFront"/>
                <a:lightRig rig="threePt" dir="t"/>
              </a:scene3d>
              <a:sp3d contourW="12700"/>
            </a:bodyPr>
            <a:lstStyle/>
            <a:p>
              <a:pPr algn="ctr"/>
              <a:r>
                <a:rPr lang="zh-CN" altLang="en-US" sz="2000" b="1" dirty="0">
                  <a:solidFill>
                    <a:schemeClr val="tx1">
                      <a:lumMod val="65000"/>
                      <a:lumOff val="35000"/>
                    </a:schemeClr>
                  </a:solidFill>
                  <a:latin typeface="+mj-ea"/>
                </a:rPr>
                <a:t>核心</a:t>
              </a:r>
              <a:r>
                <a:rPr lang="zh-CN" altLang="en-US" sz="2000" b="1" dirty="0" smtClean="0">
                  <a:solidFill>
                    <a:schemeClr val="tx1">
                      <a:lumMod val="65000"/>
                      <a:lumOff val="35000"/>
                    </a:schemeClr>
                  </a:solidFill>
                  <a:latin typeface="+mj-ea"/>
                </a:rPr>
                <a:t>团队</a:t>
              </a:r>
              <a:endParaRPr lang="zh-CN" altLang="en-US" sz="2000" b="1" dirty="0">
                <a:solidFill>
                  <a:schemeClr val="tx1">
                    <a:lumMod val="65000"/>
                    <a:lumOff val="35000"/>
                  </a:schemeClr>
                </a:solidFill>
                <a:latin typeface="+mj-ea"/>
              </a:endParaRPr>
            </a:p>
          </p:txBody>
        </p:sp>
      </p:grpSp>
      <p:grpSp>
        <p:nvGrpSpPr>
          <p:cNvPr id="21" name="组合 20"/>
          <p:cNvGrpSpPr/>
          <p:nvPr/>
        </p:nvGrpSpPr>
        <p:grpSpPr>
          <a:xfrm>
            <a:off x="8005590" y="4530579"/>
            <a:ext cx="2771358" cy="1192329"/>
            <a:chOff x="2024889" y="3689289"/>
            <a:chExt cx="2771358" cy="1192329"/>
          </a:xfrm>
        </p:grpSpPr>
        <p:sp>
          <p:nvSpPr>
            <p:cNvPr id="22" name="矩形 21"/>
            <p:cNvSpPr/>
            <p:nvPr/>
          </p:nvSpPr>
          <p:spPr>
            <a:xfrm>
              <a:off x="2024889" y="4050621"/>
              <a:ext cx="2771358" cy="830997"/>
            </a:xfrm>
            <a:prstGeom prst="rect">
              <a:avLst/>
            </a:prstGeom>
          </p:spPr>
          <p:txBody>
            <a:bodyPr wrap="square">
              <a:spAutoFit/>
              <a:scene3d>
                <a:camera prst="orthographicFront"/>
                <a:lightRig rig="threePt" dir="t"/>
              </a:scene3d>
              <a:sp3d contourW="12700"/>
            </a:bodyPr>
            <a:lstStyle/>
            <a:p>
              <a:pPr algn="ctr"/>
              <a:r>
                <a:rPr lang="en-US" altLang="zh-CN" sz="1200" dirty="0">
                  <a:solidFill>
                    <a:schemeClr val="tx1">
                      <a:lumMod val="65000"/>
                      <a:lumOff val="35000"/>
                    </a:schemeClr>
                  </a:solidFill>
                </a:rPr>
                <a:t>The user can demonstrate on a projector or computer, or print the presentation and make it into a film to be used</a:t>
              </a:r>
            </a:p>
          </p:txBody>
        </p:sp>
        <p:sp>
          <p:nvSpPr>
            <p:cNvPr id="23" name="文本框 22"/>
            <p:cNvSpPr txBox="1"/>
            <p:nvPr/>
          </p:nvSpPr>
          <p:spPr>
            <a:xfrm>
              <a:off x="2805273" y="3689289"/>
              <a:ext cx="1210588" cy="400110"/>
            </a:xfrm>
            <a:prstGeom prst="rect">
              <a:avLst/>
            </a:prstGeom>
            <a:noFill/>
          </p:spPr>
          <p:txBody>
            <a:bodyPr wrap="none" rtlCol="0">
              <a:spAutoFit/>
              <a:scene3d>
                <a:camera prst="orthographicFront"/>
                <a:lightRig rig="threePt" dir="t"/>
              </a:scene3d>
              <a:sp3d contourW="12700"/>
            </a:bodyPr>
            <a:lstStyle/>
            <a:p>
              <a:pPr algn="ctr"/>
              <a:r>
                <a:rPr lang="zh-CN" altLang="en-US" sz="2000" b="1" dirty="0">
                  <a:solidFill>
                    <a:schemeClr val="tx1">
                      <a:lumMod val="65000"/>
                      <a:lumOff val="35000"/>
                    </a:schemeClr>
                  </a:solidFill>
                  <a:latin typeface="+mj-ea"/>
                </a:rPr>
                <a:t>核心团队</a:t>
              </a:r>
            </a:p>
          </p:txBody>
        </p:sp>
      </p:grpSp>
      <p:grpSp>
        <p:nvGrpSpPr>
          <p:cNvPr id="24" name="组合 23"/>
          <p:cNvGrpSpPr/>
          <p:nvPr/>
        </p:nvGrpSpPr>
        <p:grpSpPr>
          <a:xfrm>
            <a:off x="985519" y="399144"/>
            <a:ext cx="6558644" cy="763582"/>
            <a:chOff x="874713" y="281210"/>
            <a:chExt cx="6558644" cy="763582"/>
          </a:xfrm>
        </p:grpSpPr>
        <p:sp>
          <p:nvSpPr>
            <p:cNvPr id="26" name="文本框 25"/>
            <p:cNvSpPr txBox="1"/>
            <p:nvPr/>
          </p:nvSpPr>
          <p:spPr>
            <a:xfrm>
              <a:off x="874713" y="281210"/>
              <a:ext cx="2236510"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公司与团队</a:t>
              </a:r>
            </a:p>
          </p:txBody>
        </p:sp>
        <p:sp>
          <p:nvSpPr>
            <p:cNvPr id="28" name="文本框 27"/>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15257296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4" presetClass="entr" presetSubtype="1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500"/>
                                        <p:tgtEl>
                                          <p:spTgt spid="15"/>
                                        </p:tgtEl>
                                      </p:cBhvr>
                                    </p:animEffect>
                                  </p:childTnLst>
                                </p:cTn>
                              </p:par>
                            </p:childTnLst>
                          </p:cTn>
                        </p:par>
                        <p:par>
                          <p:cTn id="24" fill="hold">
                            <p:stCondLst>
                              <p:cond delay="1000"/>
                            </p:stCondLst>
                            <p:childTnLst>
                              <p:par>
                                <p:cTn id="25" presetID="14" presetClass="entr" presetSubtype="1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randombar(horizontal)">
                                      <p:cBhvr>
                                        <p:cTn id="27" dur="500"/>
                                        <p:tgtEl>
                                          <p:spTgt spid="18"/>
                                        </p:tgtEl>
                                      </p:cBhvr>
                                    </p:animEffect>
                                  </p:childTnLst>
                                </p:cTn>
                              </p:par>
                            </p:childTnLst>
                          </p:cTn>
                        </p:par>
                        <p:par>
                          <p:cTn id="28" fill="hold">
                            <p:stCondLst>
                              <p:cond delay="1500"/>
                            </p:stCondLst>
                            <p:childTnLst>
                              <p:par>
                                <p:cTn id="29" presetID="14" presetClass="entr" presetSubtype="1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randombar(horizontal)">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图片占位符 107"/>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xfrm>
            <a:off x="1" y="1735849"/>
            <a:ext cx="12192001" cy="5122151"/>
          </a:xfrm>
        </p:spPr>
      </p:pic>
      <p:sp>
        <p:nvSpPr>
          <p:cNvPr id="82" name="任意多边形 81"/>
          <p:cNvSpPr/>
          <p:nvPr/>
        </p:nvSpPr>
        <p:spPr>
          <a:xfrm rot="1363575">
            <a:off x="-652348" y="3919841"/>
            <a:ext cx="13367730" cy="690710"/>
          </a:xfrm>
          <a:custGeom>
            <a:avLst/>
            <a:gdLst>
              <a:gd name="connsiteX0" fmla="*/ 0 w 13367730"/>
              <a:gd name="connsiteY0" fmla="*/ 0 h 690710"/>
              <a:gd name="connsiteX1" fmla="*/ 13218250 w 13367730"/>
              <a:gd name="connsiteY1" fmla="*/ 0 h 690710"/>
              <a:gd name="connsiteX2" fmla="*/ 13367730 w 13367730"/>
              <a:gd name="connsiteY2" fmla="*/ 356885 h 690710"/>
              <a:gd name="connsiteX3" fmla="*/ 12570721 w 13367730"/>
              <a:gd name="connsiteY3" fmla="*/ 690710 h 690710"/>
              <a:gd name="connsiteX4" fmla="*/ 289303 w 13367730"/>
              <a:gd name="connsiteY4" fmla="*/ 690710 h 690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7730" h="690710">
                <a:moveTo>
                  <a:pt x="0" y="0"/>
                </a:moveTo>
                <a:lnTo>
                  <a:pt x="13218250" y="0"/>
                </a:lnTo>
                <a:lnTo>
                  <a:pt x="13367730" y="356885"/>
                </a:lnTo>
                <a:lnTo>
                  <a:pt x="12570721" y="690710"/>
                </a:lnTo>
                <a:lnTo>
                  <a:pt x="289303" y="69071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1363610" flipV="1">
            <a:off x="-153842" y="1442168"/>
            <a:ext cx="662509" cy="663265"/>
          </a:xfrm>
          <a:custGeom>
            <a:avLst/>
            <a:gdLst>
              <a:gd name="connsiteX0" fmla="*/ 0 w 662509"/>
              <a:gd name="connsiteY0" fmla="*/ 663265 h 663265"/>
              <a:gd name="connsiteX1" fmla="*/ 662509 w 662509"/>
              <a:gd name="connsiteY1" fmla="*/ 663265 h 663265"/>
              <a:gd name="connsiteX2" fmla="*/ 277815 w 662509"/>
              <a:gd name="connsiteY2" fmla="*/ 0 h 663265"/>
            </a:gdLst>
            <a:ahLst/>
            <a:cxnLst>
              <a:cxn ang="0">
                <a:pos x="connsiteX0" y="connsiteY0"/>
              </a:cxn>
              <a:cxn ang="0">
                <a:pos x="connsiteX1" y="connsiteY1"/>
              </a:cxn>
              <a:cxn ang="0">
                <a:pos x="connsiteX2" y="connsiteY2"/>
              </a:cxn>
            </a:cxnLst>
            <a:rect l="l" t="t" r="r" b="b"/>
            <a:pathLst>
              <a:path w="662509" h="663265">
                <a:moveTo>
                  <a:pt x="0" y="663265"/>
                </a:moveTo>
                <a:lnTo>
                  <a:pt x="662509" y="663265"/>
                </a:lnTo>
                <a:lnTo>
                  <a:pt x="27781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12163610" flipH="1" flipV="1">
            <a:off x="11823388" y="6472000"/>
            <a:ext cx="411542" cy="484297"/>
          </a:xfrm>
          <a:custGeom>
            <a:avLst/>
            <a:gdLst>
              <a:gd name="connsiteX0" fmla="*/ 280892 w 411542"/>
              <a:gd name="connsiteY0" fmla="*/ 0 h 484297"/>
              <a:gd name="connsiteX1" fmla="*/ 411542 w 411542"/>
              <a:gd name="connsiteY1" fmla="*/ 311919 h 484297"/>
              <a:gd name="connsiteX2" fmla="*/ 0 w 411542"/>
              <a:gd name="connsiteY2" fmla="*/ 484297 h 484297"/>
            </a:gdLst>
            <a:ahLst/>
            <a:cxnLst>
              <a:cxn ang="0">
                <a:pos x="connsiteX0" y="connsiteY0"/>
              </a:cxn>
              <a:cxn ang="0">
                <a:pos x="connsiteX1" y="connsiteY1"/>
              </a:cxn>
              <a:cxn ang="0">
                <a:pos x="connsiteX2" y="connsiteY2"/>
              </a:cxn>
            </a:cxnLst>
            <a:rect l="l" t="t" r="r" b="b"/>
            <a:pathLst>
              <a:path w="411542" h="484297">
                <a:moveTo>
                  <a:pt x="280892" y="0"/>
                </a:moveTo>
                <a:lnTo>
                  <a:pt x="411542" y="311919"/>
                </a:lnTo>
                <a:lnTo>
                  <a:pt x="0" y="484297"/>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363610" flipV="1">
            <a:off x="435646" y="1730693"/>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rot="12163610" flipH="1" flipV="1">
            <a:off x="83164" y="1574677"/>
            <a:ext cx="807661" cy="730731"/>
          </a:xfrm>
          <a:custGeom>
            <a:avLst/>
            <a:gdLst>
              <a:gd name="connsiteX0" fmla="*/ 383837 w 807661"/>
              <a:gd name="connsiteY0" fmla="*/ 0 h 730731"/>
              <a:gd name="connsiteX1" fmla="*/ 807661 w 807661"/>
              <a:gd name="connsiteY1" fmla="*/ 730731 h 730731"/>
              <a:gd name="connsiteX2" fmla="*/ 28879 w 807661"/>
              <a:gd name="connsiteY2" fmla="*/ 730731 h 730731"/>
              <a:gd name="connsiteX3" fmla="*/ 0 w 807661"/>
              <a:gd name="connsiteY3" fmla="*/ 661786 h 730731"/>
            </a:gdLst>
            <a:ahLst/>
            <a:cxnLst>
              <a:cxn ang="0">
                <a:pos x="connsiteX0" y="connsiteY0"/>
              </a:cxn>
              <a:cxn ang="0">
                <a:pos x="connsiteX1" y="connsiteY1"/>
              </a:cxn>
              <a:cxn ang="0">
                <a:pos x="connsiteX2" y="connsiteY2"/>
              </a:cxn>
              <a:cxn ang="0">
                <a:pos x="connsiteX3" y="connsiteY3"/>
              </a:cxn>
            </a:cxnLst>
            <a:rect l="l" t="t" r="r" b="b"/>
            <a:pathLst>
              <a:path w="807661" h="730731">
                <a:moveTo>
                  <a:pt x="383837" y="0"/>
                </a:moveTo>
                <a:lnTo>
                  <a:pt x="807661" y="730731"/>
                </a:lnTo>
                <a:lnTo>
                  <a:pt x="28879" y="730731"/>
                </a:lnTo>
                <a:lnTo>
                  <a:pt x="0" y="66178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2163610" flipH="1" flipV="1">
            <a:off x="822663" y="1892798"/>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363610" flipV="1">
            <a:off x="1988006" y="238091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363610" flipV="1">
            <a:off x="1207533" y="205400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2163610" flipH="1" flipV="1">
            <a:off x="1597088" y="221717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2163610" flipH="1" flipV="1">
            <a:off x="2375023" y="254301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1363610" flipV="1">
            <a:off x="3540365" y="3031134"/>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1363610" flipV="1">
            <a:off x="2759892" y="270422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12163610" flipH="1" flipV="1">
            <a:off x="3149447" y="2867394"/>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2163610" flipH="1" flipV="1">
            <a:off x="3927382" y="3193239"/>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363610" flipV="1">
            <a:off x="5092724" y="368135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363610" flipV="1">
            <a:off x="4312251" y="335444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2163610" flipH="1" flipV="1">
            <a:off x="4701806" y="351761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2163610" flipH="1" flipV="1">
            <a:off x="5479741" y="384346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363610" flipV="1">
            <a:off x="6645084" y="433157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1363610" flipV="1">
            <a:off x="5864611" y="400466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2163610" flipH="1" flipV="1">
            <a:off x="6254166" y="416783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12163610" flipH="1" flipV="1">
            <a:off x="7032101" y="449368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363610" flipV="1">
            <a:off x="8197443" y="4981795"/>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1363610" flipV="1">
            <a:off x="7416970" y="4654887"/>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12163610" flipH="1" flipV="1">
            <a:off x="7806525" y="4818055"/>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2163610" flipH="1" flipV="1">
            <a:off x="8584460" y="5143900"/>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rot="1363610" flipV="1">
            <a:off x="9749803" y="5632016"/>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1363610" flipV="1">
            <a:off x="8969330" y="5305108"/>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2163610" flipH="1" flipV="1">
            <a:off x="9358885" y="5468276"/>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2163610" flipH="1" flipV="1">
            <a:off x="10136820" y="5794121"/>
            <a:ext cx="847649" cy="73073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rot="1363610" flipV="1">
            <a:off x="11325112" y="6278491"/>
            <a:ext cx="806060" cy="620301"/>
          </a:xfrm>
          <a:custGeom>
            <a:avLst/>
            <a:gdLst>
              <a:gd name="connsiteX0" fmla="*/ 0 w 806060"/>
              <a:gd name="connsiteY0" fmla="*/ 620301 h 620301"/>
              <a:gd name="connsiteX1" fmla="*/ 776026 w 806060"/>
              <a:gd name="connsiteY1" fmla="*/ 620301 h 620301"/>
              <a:gd name="connsiteX2" fmla="*/ 806060 w 806060"/>
              <a:gd name="connsiteY2" fmla="*/ 548596 h 620301"/>
              <a:gd name="connsiteX3" fmla="*/ 528981 w 806060"/>
              <a:gd name="connsiteY3" fmla="*/ 70874 h 620301"/>
              <a:gd name="connsiteX4" fmla="*/ 359776 w 806060"/>
              <a:gd name="connsiteY4" fmla="*/ 0 h 6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6060" h="620301">
                <a:moveTo>
                  <a:pt x="0" y="620301"/>
                </a:moveTo>
                <a:lnTo>
                  <a:pt x="776026" y="620301"/>
                </a:lnTo>
                <a:lnTo>
                  <a:pt x="806060" y="548596"/>
                </a:lnTo>
                <a:lnTo>
                  <a:pt x="528981" y="70874"/>
                </a:lnTo>
                <a:lnTo>
                  <a:pt x="3597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363610" flipV="1">
            <a:off x="10521692" y="5955330"/>
            <a:ext cx="847649" cy="7307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rot="12163610" flipH="1" flipV="1">
            <a:off x="10913733" y="6106125"/>
            <a:ext cx="783600" cy="730731"/>
          </a:xfrm>
          <a:custGeom>
            <a:avLst/>
            <a:gdLst>
              <a:gd name="connsiteX0" fmla="*/ 423825 w 783600"/>
              <a:gd name="connsiteY0" fmla="*/ 0 h 730731"/>
              <a:gd name="connsiteX1" fmla="*/ 783600 w 783600"/>
              <a:gd name="connsiteY1" fmla="*/ 620301 h 730731"/>
              <a:gd name="connsiteX2" fmla="*/ 519955 w 783600"/>
              <a:gd name="connsiteY2" fmla="*/ 730731 h 730731"/>
              <a:gd name="connsiteX3" fmla="*/ 0 w 783600"/>
              <a:gd name="connsiteY3" fmla="*/ 730731 h 730731"/>
            </a:gdLst>
            <a:ahLst/>
            <a:cxnLst>
              <a:cxn ang="0">
                <a:pos x="connsiteX0" y="connsiteY0"/>
              </a:cxn>
              <a:cxn ang="0">
                <a:pos x="connsiteX1" y="connsiteY1"/>
              </a:cxn>
              <a:cxn ang="0">
                <a:pos x="connsiteX2" y="connsiteY2"/>
              </a:cxn>
              <a:cxn ang="0">
                <a:pos x="connsiteX3" y="connsiteY3"/>
              </a:cxn>
            </a:cxnLst>
            <a:rect l="l" t="t" r="r" b="b"/>
            <a:pathLst>
              <a:path w="783600" h="730731">
                <a:moveTo>
                  <a:pt x="423825" y="0"/>
                </a:moveTo>
                <a:lnTo>
                  <a:pt x="783600" y="620301"/>
                </a:lnTo>
                <a:lnTo>
                  <a:pt x="519955" y="730731"/>
                </a:lnTo>
                <a:lnTo>
                  <a:pt x="0" y="73073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腰三角形 108"/>
          <p:cNvSpPr/>
          <p:nvPr/>
        </p:nvSpPr>
        <p:spPr>
          <a:xfrm rot="16200000" flipH="1">
            <a:off x="11247312" y="1454195"/>
            <a:ext cx="1014670" cy="874714"/>
          </a:xfrm>
          <a:prstGeom prst="triangle">
            <a:avLst>
              <a:gd name="adj" fmla="val 6347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8465075" y="2200145"/>
            <a:ext cx="2646878" cy="830997"/>
          </a:xfrm>
          <a:prstGeom prst="rect">
            <a:avLst/>
          </a:prstGeom>
          <a:noFill/>
        </p:spPr>
        <p:txBody>
          <a:bodyPr wrap="none" rtlCol="0">
            <a:spAutoFit/>
            <a:scene3d>
              <a:camera prst="orthographicFront"/>
              <a:lightRig rig="threePt" dir="t"/>
            </a:scene3d>
            <a:sp3d contourW="12700"/>
          </a:bodyPr>
          <a:lstStyle/>
          <a:p>
            <a:pPr algn="r"/>
            <a:r>
              <a:rPr lang="zh-CN" altLang="en-US" sz="4800" b="1" dirty="0">
                <a:solidFill>
                  <a:schemeClr val="tx1">
                    <a:lumMod val="75000"/>
                    <a:lumOff val="25000"/>
                  </a:schemeClr>
                </a:solidFill>
              </a:rPr>
              <a:t>项目介绍</a:t>
            </a:r>
          </a:p>
        </p:txBody>
      </p:sp>
      <p:sp>
        <p:nvSpPr>
          <p:cNvPr id="38" name="文本框 37"/>
          <p:cNvSpPr txBox="1"/>
          <p:nvPr/>
        </p:nvSpPr>
        <p:spPr>
          <a:xfrm>
            <a:off x="8440260" y="1496387"/>
            <a:ext cx="2671693"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smtClean="0">
                <a:solidFill>
                  <a:srgbClr val="D8270A"/>
                </a:solidFill>
              </a:rPr>
              <a:t>PART 02</a:t>
            </a:r>
            <a:endParaRPr lang="zh-CN" altLang="en-US" sz="4800" b="1" dirty="0">
              <a:solidFill>
                <a:srgbClr val="D8270A"/>
              </a:solidFill>
            </a:endParaRPr>
          </a:p>
        </p:txBody>
      </p:sp>
      <p:sp>
        <p:nvSpPr>
          <p:cNvPr id="43" name="文本框 42"/>
          <p:cNvSpPr txBox="1"/>
          <p:nvPr/>
        </p:nvSpPr>
        <p:spPr>
          <a:xfrm>
            <a:off x="6648773" y="3032726"/>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prstClr val="white">
                    <a:lumMod val="50000"/>
                  </a:prstClr>
                </a:solidFill>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4781442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1+#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right)">
                                      <p:cBhvr>
                                        <p:cTn id="12" dur="500"/>
                                        <p:tgtEl>
                                          <p:spTgt spid="3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1000"/>
                                        <p:tgtEl>
                                          <p:spTgt spid="37"/>
                                        </p:tgtEl>
                                      </p:cBhvr>
                                    </p:animEffect>
                                    <p:anim calcmode="lin" valueType="num">
                                      <p:cBhvr>
                                        <p:cTn id="17" dur="1000" fill="hold"/>
                                        <p:tgtEl>
                                          <p:spTgt spid="37"/>
                                        </p:tgtEl>
                                        <p:attrNameLst>
                                          <p:attrName>ppt_x</p:attrName>
                                        </p:attrNameLst>
                                      </p:cBhvr>
                                      <p:tavLst>
                                        <p:tav tm="0">
                                          <p:val>
                                            <p:strVal val="#ppt_x"/>
                                          </p:val>
                                        </p:tav>
                                        <p:tav tm="100000">
                                          <p:val>
                                            <p:strVal val="#ppt_x"/>
                                          </p:val>
                                        </p:tav>
                                      </p:tavLst>
                                    </p:anim>
                                    <p:anim calcmode="lin" valueType="num">
                                      <p:cBhvr>
                                        <p:cTn id="18" dur="1000" fill="hold"/>
                                        <p:tgtEl>
                                          <p:spTgt spid="3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randombar(horizontal)">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37" grpId="0"/>
      <p:bldP spid="38"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78828" y="1603156"/>
            <a:ext cx="2427872" cy="2130627"/>
            <a:chOff x="9266662" y="787400"/>
            <a:chExt cx="2912637" cy="2556042"/>
          </a:xfrm>
        </p:grpSpPr>
        <p:sp>
          <p:nvSpPr>
            <p:cNvPr id="32" name="矩形 31"/>
            <p:cNvSpPr/>
            <p:nvPr/>
          </p:nvSpPr>
          <p:spPr>
            <a:xfrm>
              <a:off x="9266662" y="787400"/>
              <a:ext cx="2912637" cy="25560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endParaRPr>
            </a:p>
          </p:txBody>
        </p:sp>
        <p:sp>
          <p:nvSpPr>
            <p:cNvPr id="37" name="Freeform 109"/>
            <p:cNvSpPr>
              <a:spLocks noChangeArrowheads="1"/>
            </p:cNvSpPr>
            <p:nvPr/>
          </p:nvSpPr>
          <p:spPr bwMode="auto">
            <a:xfrm>
              <a:off x="10135022" y="1477467"/>
              <a:ext cx="1175916" cy="1175908"/>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rgbClr val="FFFFFF"/>
            </a:solidFill>
            <a:ln>
              <a:noFill/>
            </a:ln>
            <a:effectLst/>
            <a:extLst/>
          </p:spPr>
          <p:txBody>
            <a:bodyPr wrap="none" anchor="ctr"/>
            <a:lstStyle/>
            <a:p>
              <a:pPr eaLnBrk="1" hangingPunct="1">
                <a:defRPr/>
              </a:pPr>
              <a:endParaRPr lang="zh-CN" altLang="en-US"/>
            </a:p>
          </p:txBody>
        </p:sp>
      </p:grpSp>
      <p:grpSp>
        <p:nvGrpSpPr>
          <p:cNvPr id="8" name="组合 7"/>
          <p:cNvGrpSpPr/>
          <p:nvPr/>
        </p:nvGrpSpPr>
        <p:grpSpPr>
          <a:xfrm>
            <a:off x="1360388" y="4879975"/>
            <a:ext cx="4038926" cy="996648"/>
            <a:chOff x="1157188" y="5013498"/>
            <a:chExt cx="3458574" cy="853440"/>
          </a:xfrm>
        </p:grpSpPr>
        <p:grpSp>
          <p:nvGrpSpPr>
            <p:cNvPr id="13" name="组合 12"/>
            <p:cNvGrpSpPr/>
            <p:nvPr/>
          </p:nvGrpSpPr>
          <p:grpSpPr>
            <a:xfrm>
              <a:off x="3762322" y="5013498"/>
              <a:ext cx="853440" cy="853440"/>
              <a:chOff x="3413979" y="5100583"/>
              <a:chExt cx="853440" cy="853440"/>
            </a:xfrm>
          </p:grpSpPr>
          <p:sp>
            <p:nvSpPr>
              <p:cNvPr id="48" name="椭圆 47"/>
              <p:cNvSpPr/>
              <p:nvPr/>
            </p:nvSpPr>
            <p:spPr>
              <a:xfrm>
                <a:off x="3413979"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endParaRPr>
              </a:p>
            </p:txBody>
          </p:sp>
          <p:sp>
            <p:nvSpPr>
              <p:cNvPr id="44" name="Freeform 81"/>
              <p:cNvSpPr>
                <a:spLocks noChangeArrowheads="1"/>
              </p:cNvSpPr>
              <p:nvPr/>
            </p:nvSpPr>
            <p:spPr bwMode="auto">
              <a:xfrm>
                <a:off x="3622424" y="5333118"/>
                <a:ext cx="436550" cy="335206"/>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FFFFFF"/>
              </a:solidFill>
              <a:ln>
                <a:noFill/>
              </a:ln>
              <a:effectLst/>
              <a:extLst/>
            </p:spPr>
            <p:txBody>
              <a:bodyPr wrap="none" anchor="ctr"/>
              <a:lstStyle/>
              <a:p>
                <a:pPr eaLnBrk="1" hangingPunct="1">
                  <a:defRPr/>
                </a:pPr>
                <a:endParaRPr lang="zh-CN" altLang="en-US"/>
              </a:p>
            </p:txBody>
          </p:sp>
        </p:grpSp>
        <p:grpSp>
          <p:nvGrpSpPr>
            <p:cNvPr id="7" name="组合 6"/>
            <p:cNvGrpSpPr/>
            <p:nvPr/>
          </p:nvGrpSpPr>
          <p:grpSpPr>
            <a:xfrm>
              <a:off x="2459755" y="5013498"/>
              <a:ext cx="853440" cy="853440"/>
              <a:chOff x="2111412" y="5100583"/>
              <a:chExt cx="853440" cy="853440"/>
            </a:xfrm>
          </p:grpSpPr>
          <p:sp>
            <p:nvSpPr>
              <p:cNvPr id="47" name="椭圆 46"/>
              <p:cNvSpPr/>
              <p:nvPr/>
            </p:nvSpPr>
            <p:spPr>
              <a:xfrm>
                <a:off x="2111412"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endParaRPr>
              </a:p>
            </p:txBody>
          </p:sp>
          <p:sp>
            <p:nvSpPr>
              <p:cNvPr id="45" name="Freeform 158"/>
              <p:cNvSpPr>
                <a:spLocks noChangeArrowheads="1"/>
              </p:cNvSpPr>
              <p:nvPr/>
            </p:nvSpPr>
            <p:spPr bwMode="auto">
              <a:xfrm>
                <a:off x="2309464" y="5329515"/>
                <a:ext cx="457336" cy="418360"/>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FFFFFF"/>
              </a:solidFill>
              <a:ln>
                <a:noFill/>
              </a:ln>
              <a:effectLst/>
              <a:extLst/>
            </p:spPr>
            <p:txBody>
              <a:bodyPr wrap="none" anchor="ctr"/>
              <a:lstStyle/>
              <a:p>
                <a:pPr eaLnBrk="1" hangingPunct="1">
                  <a:defRPr/>
                </a:pPr>
                <a:endParaRPr lang="zh-CN" altLang="en-US"/>
              </a:p>
            </p:txBody>
          </p:sp>
        </p:grpSp>
        <p:grpSp>
          <p:nvGrpSpPr>
            <p:cNvPr id="5" name="组合 4"/>
            <p:cNvGrpSpPr/>
            <p:nvPr/>
          </p:nvGrpSpPr>
          <p:grpSpPr>
            <a:xfrm>
              <a:off x="1157188" y="5013498"/>
              <a:ext cx="853440" cy="853440"/>
              <a:chOff x="808845" y="5100583"/>
              <a:chExt cx="853440" cy="853440"/>
            </a:xfrm>
          </p:grpSpPr>
          <p:sp>
            <p:nvSpPr>
              <p:cNvPr id="12" name="椭圆 11"/>
              <p:cNvSpPr/>
              <p:nvPr/>
            </p:nvSpPr>
            <p:spPr>
              <a:xfrm>
                <a:off x="808845"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endParaRPr>
              </a:p>
            </p:txBody>
          </p:sp>
          <p:sp>
            <p:nvSpPr>
              <p:cNvPr id="46" name="Freeform 159"/>
              <p:cNvSpPr>
                <a:spLocks noChangeArrowheads="1"/>
              </p:cNvSpPr>
              <p:nvPr/>
            </p:nvSpPr>
            <p:spPr bwMode="auto">
              <a:xfrm>
                <a:off x="1010795" y="5309030"/>
                <a:ext cx="449540" cy="43654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FFFFFF"/>
              </a:solidFill>
              <a:ln>
                <a:noFill/>
              </a:ln>
              <a:effectLst/>
              <a:extLst/>
            </p:spPr>
            <p:txBody>
              <a:bodyPr wrap="none" anchor="ctr"/>
              <a:lstStyle/>
              <a:p>
                <a:pPr eaLnBrk="1" hangingPunct="1">
                  <a:defRPr/>
                </a:pPr>
                <a:endParaRPr lang="zh-CN" altLang="en-US"/>
              </a:p>
            </p:txBody>
          </p:sp>
        </p:grpSp>
      </p:grpSp>
      <p:pic>
        <p:nvPicPr>
          <p:cNvPr id="15" name="图片占位符 1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6" name="图片占位符 1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grpSp>
        <p:nvGrpSpPr>
          <p:cNvPr id="49" name="组合 48"/>
          <p:cNvGrpSpPr/>
          <p:nvPr/>
        </p:nvGrpSpPr>
        <p:grpSpPr>
          <a:xfrm>
            <a:off x="1246088" y="1912474"/>
            <a:ext cx="4405412" cy="1040135"/>
            <a:chOff x="7483989" y="3301782"/>
            <a:chExt cx="4405412" cy="1040135"/>
          </a:xfrm>
        </p:grpSpPr>
        <p:sp>
          <p:nvSpPr>
            <p:cNvPr id="50" name="矩形 49"/>
            <p:cNvSpPr/>
            <p:nvPr/>
          </p:nvSpPr>
          <p:spPr>
            <a:xfrm>
              <a:off x="7483989" y="3732519"/>
              <a:ext cx="440541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胶片可以将演示文稿打印</a:t>
              </a:r>
              <a:endParaRPr lang="zh-CN" altLang="en-US" sz="1400" dirty="0">
                <a:solidFill>
                  <a:schemeClr val="tx1">
                    <a:lumMod val="65000"/>
                    <a:lumOff val="35000"/>
                  </a:schemeClr>
                </a:solidFill>
                <a:latin typeface="+mn-ea"/>
              </a:endParaRPr>
            </a:p>
          </p:txBody>
        </p:sp>
        <p:sp>
          <p:nvSpPr>
            <p:cNvPr id="51" name="矩形 50"/>
            <p:cNvSpPr/>
            <p:nvPr/>
          </p:nvSpPr>
          <p:spPr>
            <a:xfrm>
              <a:off x="7483989" y="3301782"/>
              <a:ext cx="2050552" cy="49795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latin typeface="+mn-ea"/>
                </a:rPr>
                <a:t>项目来源</a:t>
              </a:r>
              <a:endParaRPr lang="zh-CN" altLang="en-US" sz="2400" b="1" dirty="0">
                <a:solidFill>
                  <a:schemeClr val="tx1">
                    <a:lumMod val="65000"/>
                    <a:lumOff val="35000"/>
                  </a:schemeClr>
                </a:solidFill>
                <a:latin typeface="+mn-ea"/>
              </a:endParaRPr>
            </a:p>
          </p:txBody>
        </p:sp>
      </p:grpSp>
      <p:grpSp>
        <p:nvGrpSpPr>
          <p:cNvPr id="52" name="组合 51"/>
          <p:cNvGrpSpPr/>
          <p:nvPr/>
        </p:nvGrpSpPr>
        <p:grpSpPr>
          <a:xfrm>
            <a:off x="1246088" y="3256010"/>
            <a:ext cx="4405412" cy="1040135"/>
            <a:chOff x="7483989" y="3301782"/>
            <a:chExt cx="4405412" cy="1040135"/>
          </a:xfrm>
        </p:grpSpPr>
        <p:sp>
          <p:nvSpPr>
            <p:cNvPr id="53" name="矩形 52"/>
            <p:cNvSpPr/>
            <p:nvPr/>
          </p:nvSpPr>
          <p:spPr>
            <a:xfrm>
              <a:off x="7483989" y="3732519"/>
              <a:ext cx="440541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胶片可以将演示文稿打印</a:t>
              </a:r>
              <a:endParaRPr lang="zh-CN" altLang="en-US" sz="1400" dirty="0">
                <a:solidFill>
                  <a:schemeClr val="tx1">
                    <a:lumMod val="65000"/>
                    <a:lumOff val="35000"/>
                  </a:schemeClr>
                </a:solidFill>
                <a:latin typeface="+mn-ea"/>
              </a:endParaRPr>
            </a:p>
          </p:txBody>
        </p:sp>
        <p:sp>
          <p:nvSpPr>
            <p:cNvPr id="54" name="矩形 53"/>
            <p:cNvSpPr/>
            <p:nvPr/>
          </p:nvSpPr>
          <p:spPr>
            <a:xfrm>
              <a:off x="7483989" y="3301782"/>
              <a:ext cx="2050552" cy="49795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latin typeface="+mn-ea"/>
                </a:rPr>
                <a:t>需求分析</a:t>
              </a:r>
              <a:endParaRPr lang="zh-CN" altLang="en-US" sz="2400" b="1" dirty="0">
                <a:solidFill>
                  <a:schemeClr val="tx1">
                    <a:lumMod val="65000"/>
                    <a:lumOff val="35000"/>
                  </a:schemeClr>
                </a:solidFill>
                <a:latin typeface="+mn-ea"/>
              </a:endParaRPr>
            </a:p>
          </p:txBody>
        </p:sp>
      </p:grpSp>
      <p:grpSp>
        <p:nvGrpSpPr>
          <p:cNvPr id="23" name="组合 22"/>
          <p:cNvGrpSpPr/>
          <p:nvPr/>
        </p:nvGrpSpPr>
        <p:grpSpPr>
          <a:xfrm>
            <a:off x="985519" y="399144"/>
            <a:ext cx="6558644" cy="763582"/>
            <a:chOff x="874713" y="281210"/>
            <a:chExt cx="6558644" cy="763582"/>
          </a:xfrm>
        </p:grpSpPr>
        <p:sp>
          <p:nvSpPr>
            <p:cNvPr id="24" name="文本框 23"/>
            <p:cNvSpPr txBox="1"/>
            <p:nvPr/>
          </p:nvSpPr>
          <p:spPr>
            <a:xfrm>
              <a:off x="874713" y="281210"/>
              <a:ext cx="1826141"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1"/>
                  </a:solidFill>
                </a:rPr>
                <a:t>项目介绍</a:t>
              </a:r>
            </a:p>
          </p:txBody>
        </p:sp>
        <p:sp>
          <p:nvSpPr>
            <p:cNvPr id="25" name="文本框 24"/>
            <p:cNvSpPr txBox="1"/>
            <p:nvPr/>
          </p:nvSpPr>
          <p:spPr>
            <a:xfrm>
              <a:off x="874713" y="775551"/>
              <a:ext cx="6558644" cy="26924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prstClr val="white">
                      <a:lumMod val="50000"/>
                    </a:prstClr>
                  </a:solidFill>
                </a:rPr>
                <a:t>The user can demonstrate on a projector or </a:t>
              </a:r>
              <a:r>
                <a:rPr lang="en-US" altLang="zh-CN" sz="1100" dirty="0" smtClean="0">
                  <a:solidFill>
                    <a:prstClr val="white">
                      <a:lumMod val="50000"/>
                    </a:prstClr>
                  </a:solidFill>
                </a:rPr>
                <a:t>computer</a:t>
              </a:r>
              <a:endParaRPr lang="en-US" altLang="zh-CN" sz="1100" dirty="0">
                <a:solidFill>
                  <a:prstClr val="white">
                    <a:lumMod val="50000"/>
                  </a:prstClr>
                </a:solidFill>
              </a:endParaRPr>
            </a:p>
          </p:txBody>
        </p:sp>
      </p:grpSp>
    </p:spTree>
    <p:extLst>
      <p:ext uri="{BB962C8B-B14F-4D97-AF65-F5344CB8AC3E}">
        <p14:creationId xmlns:p14="http://schemas.microsoft.com/office/powerpoint/2010/main" val="369340135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0-#ppt_w/2"/>
                                          </p:val>
                                        </p:tav>
                                        <p:tav tm="100000">
                                          <p:val>
                                            <p:strVal val="#ppt_x"/>
                                          </p:val>
                                        </p:tav>
                                      </p:tavLst>
                                    </p:anim>
                                    <p:anim calcmode="lin" valueType="num">
                                      <p:cBhvr additive="base">
                                        <p:cTn id="28" dur="500" fill="hold"/>
                                        <p:tgtEl>
                                          <p:spTgt spid="52"/>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168">
      <a:dk1>
        <a:srgbClr val="000000"/>
      </a:dk1>
      <a:lt1>
        <a:srgbClr val="FFFFFF"/>
      </a:lt1>
      <a:dk2>
        <a:srgbClr val="778495"/>
      </a:dk2>
      <a:lt2>
        <a:srgbClr val="F0F0F0"/>
      </a:lt2>
      <a:accent1>
        <a:srgbClr val="E2231A"/>
      </a:accent1>
      <a:accent2>
        <a:srgbClr val="586270"/>
      </a:accent2>
      <a:accent3>
        <a:srgbClr val="E2231A"/>
      </a:accent3>
      <a:accent4>
        <a:srgbClr val="586270"/>
      </a:accent4>
      <a:accent5>
        <a:srgbClr val="E2231A"/>
      </a:accent5>
      <a:accent6>
        <a:srgbClr val="586270"/>
      </a:accent6>
      <a:hlink>
        <a:srgbClr val="E2231A"/>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alpha val="70000"/>
          </a:schemeClr>
        </a:solidFill>
        <a:ln w="12700" cap="flat" cmpd="sng" algn="ctr">
          <a:noFill/>
          <a:prstDash val="solid"/>
          <a:miter lim="800000"/>
        </a:ln>
        <a:effectLst/>
      </a:spPr>
      <a:bodyPr rtlCol="0" anchor="ctr"/>
      <a:lstStyle>
        <a:defPPr marL="0" marR="0" indent="0" algn="ctr" defTabSz="914400" eaLnBrk="1" fontAlgn="base" latinLnBrk="0" hangingPunct="1">
          <a:lnSpc>
            <a:spcPct val="100000"/>
          </a:lnSpc>
          <a:spcBef>
            <a:spcPct val="0"/>
          </a:spcBef>
          <a:spcAft>
            <a:spcPct val="0"/>
          </a:spcAft>
          <a:buClrTx/>
          <a:buSzTx/>
          <a:buFontTx/>
          <a:buNone/>
          <a:tabLst/>
          <a:defRPr kumimoji="0" sz="1800" b="0" i="0" u="none" strike="noStrike" kern="0" cap="none" spc="0" normalizeH="0" baseline="0" noProof="0" smtClean="0">
            <a:ln>
              <a:noFill/>
            </a:ln>
            <a:solidFill>
              <a:prstClr val="white"/>
            </a:solidFill>
            <a:effectLst/>
            <a:uLnTx/>
            <a:uFillTx/>
            <a:latin typeface="Calibri" panose="020F0502020204030204"/>
            <a:ea typeface="宋体"/>
            <a:cs typeface="+mn-cs"/>
          </a:defRPr>
        </a:defPPr>
      </a:lstStyle>
    </a:spDef>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409</TotalTime>
  <Words>2707</Words>
  <Application>Microsoft Office PowerPoint</Application>
  <PresentationFormat>自定义</PresentationFormat>
  <Paragraphs>226</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计划书</dc:title>
  <dc:creator>第一PPT</dc:creator>
  <cp:keywords>www.1ppt.com</cp:keywords>
  <dc:description>www.1ppt.com</dc:description>
  <cp:lastModifiedBy>Windows User</cp:lastModifiedBy>
  <cp:revision>42</cp:revision>
  <dcterms:created xsi:type="dcterms:W3CDTF">2017-09-17T04:28:10Z</dcterms:created>
  <dcterms:modified xsi:type="dcterms:W3CDTF">2019-01-05T02:35:16Z</dcterms:modified>
</cp:coreProperties>
</file>