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2"/>
  </p:notesMasterIdLst>
  <p:handoutMasterIdLst>
    <p:handoutMasterId r:id="rId23"/>
  </p:handoutMasterIdLst>
  <p:sldIdLst>
    <p:sldId id="3061" r:id="rId3"/>
    <p:sldId id="3084" r:id="rId4"/>
    <p:sldId id="3085" r:id="rId5"/>
    <p:sldId id="3092" r:id="rId6"/>
    <p:sldId id="3094" r:id="rId7"/>
    <p:sldId id="3101" r:id="rId8"/>
    <p:sldId id="3090" r:id="rId9"/>
    <p:sldId id="3103" r:id="rId10"/>
    <p:sldId id="3087" r:id="rId11"/>
    <p:sldId id="3102" r:id="rId12"/>
    <p:sldId id="3095" r:id="rId13"/>
    <p:sldId id="3098" r:id="rId14"/>
    <p:sldId id="3099" r:id="rId15"/>
    <p:sldId id="3100" r:id="rId16"/>
    <p:sldId id="3088" r:id="rId17"/>
    <p:sldId id="3089" r:id="rId18"/>
    <p:sldId id="3097" r:id="rId19"/>
    <p:sldId id="3104" r:id="rId20"/>
    <p:sldId id="3105" r:id="rId21"/>
  </p:sldIdLst>
  <p:sldSz cx="12858750" cy="7232650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91E6"/>
    <a:srgbClr val="FB408C"/>
    <a:srgbClr val="FEA93E"/>
    <a:srgbClr val="FE6205"/>
    <a:srgbClr val="FCFCFC"/>
    <a:srgbClr val="E61D18"/>
    <a:srgbClr val="E61C57"/>
    <a:srgbClr val="504D72"/>
    <a:srgbClr val="105776"/>
    <a:srgbClr val="46B9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3" autoAdjust="0"/>
    <p:restoredTop sz="95317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802432"/>
        <c:axId val="216552960"/>
      </c:areaChart>
      <c:catAx>
        <c:axId val="21480243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16552960"/>
        <c:crosses val="autoZero"/>
        <c:auto val="1"/>
        <c:lblAlgn val="ctr"/>
        <c:lblOffset val="100"/>
        <c:noMultiLvlLbl val="1"/>
      </c:catAx>
      <c:valAx>
        <c:axId val="2165529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1480243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38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932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29358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248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90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1745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408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0496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7414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28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818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190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36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600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505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3255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88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11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6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174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83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838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737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2498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11613951" y="9520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" y="0"/>
            <a:ext cx="12839781" cy="7232650"/>
          </a:xfrm>
          <a:prstGeom prst="rect">
            <a:avLst/>
          </a:prstGeom>
        </p:spPr>
      </p:pic>
      <p:sp>
        <p:nvSpPr>
          <p:cNvPr id="7" name="圆角矩形 6"/>
          <p:cNvSpPr/>
          <p:nvPr userDrawn="1"/>
        </p:nvSpPr>
        <p:spPr>
          <a:xfrm>
            <a:off x="153500" y="231949"/>
            <a:ext cx="12612579" cy="6768752"/>
          </a:xfrm>
          <a:prstGeom prst="roundRect">
            <a:avLst>
              <a:gd name="adj" fmla="val 6532"/>
            </a:avLst>
          </a:prstGeom>
          <a:gradFill>
            <a:gsLst>
              <a:gs pos="0">
                <a:schemeClr val="bg1"/>
              </a:gs>
              <a:gs pos="50000">
                <a:schemeClr val="bg1">
                  <a:alpha val="85000"/>
                </a:schemeClr>
              </a:gs>
              <a:gs pos="100000">
                <a:schemeClr val="bg1">
                  <a:alpha val="90000"/>
                </a:schemeClr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958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16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1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2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31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563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2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1602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3" y="-3349"/>
            <a:ext cx="12858044" cy="723934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2228850" y="564555"/>
            <a:ext cx="840105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600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 development education </a:t>
            </a:r>
            <a:r>
              <a:rPr lang="en-US" altLang="zh-CN" sz="7200" cap="all" dirty="0" err="1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powerpoint</a:t>
            </a:r>
            <a:r>
              <a:rPr lang="en-US" altLang="zh-CN" sz="7200" cap="all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 template</a:t>
            </a:r>
            <a:endParaRPr lang="zh-CN" altLang="en-US" sz="413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531980" y="2209812"/>
            <a:ext cx="77947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儿童</a:t>
            </a:r>
            <a:r>
              <a:rPr lang="zh-CN" altLang="en-US" sz="5400" b="1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成长</a:t>
            </a:r>
            <a:r>
              <a:rPr lang="zh-CN" altLang="en-US" sz="5400" b="1" cap="all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教育</a:t>
            </a:r>
            <a:r>
              <a:rPr lang="en-US" altLang="zh-CN" sz="5400" b="1" cap="all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5400" b="1" cap="all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zh-CN" altLang="en-US" sz="5400" b="1" cap="all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82405" y="3444290"/>
            <a:ext cx="2232125" cy="3189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741719" y="3444290"/>
            <a:ext cx="2232125" cy="3189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377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4" grpId="1"/>
      <p:bldP spid="7" grpId="0"/>
      <p:bldP spid="7" grpId="1"/>
      <p:bldP spid="9" grpId="0" animBg="1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15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标题文字内容</a:t>
            </a:r>
            <a:endParaRPr lang="zh-CN" altLang="en-US" sz="44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80593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28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85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标题文字内容</a:t>
            </a:r>
            <a:endParaRPr lang="zh-CN" altLang="en-US" sz="44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1011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29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78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38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3" y="-3349"/>
            <a:ext cx="12858044" cy="723934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2228850" y="564555"/>
            <a:ext cx="840105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600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 development education </a:t>
            </a:r>
            <a:r>
              <a:rPr lang="en-US" altLang="zh-CN" sz="7200" cap="all" dirty="0" err="1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powerpoint</a:t>
            </a:r>
            <a:r>
              <a:rPr lang="en-US" altLang="zh-CN" sz="7200" cap="all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 template</a:t>
            </a:r>
            <a:endParaRPr lang="zh-CN" altLang="en-US" sz="413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531980" y="2209812"/>
            <a:ext cx="77947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</a:t>
            </a:r>
            <a:r>
              <a:rPr lang="zh-CN" altLang="en-US" sz="5400" b="1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聆听，</a:t>
            </a:r>
            <a:r>
              <a:rPr lang="zh-CN" altLang="en-US" sz="5400" b="1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批评</a:t>
            </a:r>
            <a:r>
              <a:rPr lang="zh-CN" altLang="en-US" sz="5400" b="1" cap="all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指导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82405" y="3482761"/>
            <a:ext cx="2232125" cy="24197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1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1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1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100" b="1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741719" y="3482761"/>
            <a:ext cx="2232125" cy="24197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1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100" b="1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626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4" grpId="1"/>
      <p:bldP spid="7" grpId="0"/>
      <p:bldP spid="7" grpId="1"/>
      <p:bldP spid="9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7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357522" y="2643533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517061" y="2616746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357522" y="3463904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517061" y="343711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2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357522" y="428259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517061" y="425748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3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357522" y="510296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517061" y="5076181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4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63992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标题文字内容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32104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73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64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799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5112" y="1665233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7425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9738" y="1670788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66" y="4950503"/>
            <a:ext cx="260584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5112" y="494978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424" y="494906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9737" y="4948341"/>
            <a:ext cx="258621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05851" y="5769689"/>
            <a:ext cx="1124259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1" y="5985713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16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标题文字内容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34208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矩形 13"/>
          <p:cNvSpPr>
            <a:spLocks noChangeArrowheads="1"/>
          </p:cNvSpPr>
          <p:nvPr/>
        </p:nvSpPr>
        <p:spPr bwMode="auto">
          <a:xfrm>
            <a:off x="258184" y="1618671"/>
            <a:ext cx="3010256" cy="369166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8" name="矩形 16"/>
          <p:cNvSpPr>
            <a:spLocks noChangeArrowheads="1"/>
          </p:cNvSpPr>
          <p:nvPr/>
        </p:nvSpPr>
        <p:spPr bwMode="auto">
          <a:xfrm>
            <a:off x="3368893" y="1613648"/>
            <a:ext cx="3010256" cy="3691666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9" name="矩形 17"/>
          <p:cNvSpPr>
            <a:spLocks noChangeArrowheads="1"/>
          </p:cNvSpPr>
          <p:nvPr/>
        </p:nvSpPr>
        <p:spPr bwMode="auto">
          <a:xfrm>
            <a:off x="6479602" y="1613648"/>
            <a:ext cx="3010256" cy="3691666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0" name="矩形 18"/>
          <p:cNvSpPr>
            <a:spLocks noChangeArrowheads="1"/>
          </p:cNvSpPr>
          <p:nvPr/>
        </p:nvSpPr>
        <p:spPr bwMode="auto">
          <a:xfrm>
            <a:off x="9590311" y="1578490"/>
            <a:ext cx="3010256" cy="369166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12800" y="5980905"/>
            <a:ext cx="11233150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812800" y="5626374"/>
            <a:ext cx="1838795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52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animBg="1" autoUpdateAnimBg="0"/>
      <p:bldP spid="24588" grpId="0" animBg="1" autoUpdateAnimBg="0"/>
      <p:bldP spid="24589" grpId="0" animBg="1" autoUpdateAnimBg="0"/>
      <p:bldP spid="24590" grpId="0" animBg="1" autoUpdateAnimBg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标题文字内容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41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40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7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A93E"/>
      </a:accent1>
      <a:accent2>
        <a:srgbClr val="FE6205"/>
      </a:accent2>
      <a:accent3>
        <a:srgbClr val="FB408C"/>
      </a:accent3>
      <a:accent4>
        <a:srgbClr val="0191E6"/>
      </a:accent4>
      <a:accent5>
        <a:srgbClr val="FEA93E"/>
      </a:accent5>
      <a:accent6>
        <a:srgbClr val="FE6205"/>
      </a:accent6>
      <a:hlink>
        <a:srgbClr val="FB408C"/>
      </a:hlink>
      <a:folHlink>
        <a:srgbClr val="0191E6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2720</Words>
  <Application>Microsoft Office PowerPoint</Application>
  <PresentationFormat>自定义</PresentationFormat>
  <Paragraphs>188</Paragraphs>
  <Slides>19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成长教育</dc:title>
  <dc:creator/>
  <cp:keywords>www.1ppt.com</cp:keywords>
  <cp:lastModifiedBy/>
  <cp:revision>1</cp:revision>
  <dcterms:created xsi:type="dcterms:W3CDTF">2016-12-23T16:07:58Z</dcterms:created>
  <dcterms:modified xsi:type="dcterms:W3CDTF">2019-01-05T02:25:30Z</dcterms:modified>
</cp:coreProperties>
</file>