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3061" r:id="rId3"/>
    <p:sldId id="3083" r:id="rId4"/>
    <p:sldId id="3084" r:id="rId5"/>
    <p:sldId id="3088" r:id="rId6"/>
    <p:sldId id="3093" r:id="rId7"/>
    <p:sldId id="3094" r:id="rId8"/>
    <p:sldId id="3102" r:id="rId9"/>
    <p:sldId id="3085" r:id="rId10"/>
    <p:sldId id="3096" r:id="rId11"/>
    <p:sldId id="3091" r:id="rId12"/>
    <p:sldId id="3097" r:id="rId13"/>
    <p:sldId id="3101" r:id="rId14"/>
    <p:sldId id="3086" r:id="rId15"/>
    <p:sldId id="3092" r:id="rId16"/>
    <p:sldId id="3089" r:id="rId17"/>
    <p:sldId id="3090" r:id="rId18"/>
    <p:sldId id="3099" r:id="rId19"/>
    <p:sldId id="3087" r:id="rId20"/>
    <p:sldId id="3100" r:id="rId21"/>
    <p:sldId id="3095" r:id="rId22"/>
    <p:sldId id="3098" r:id="rId23"/>
    <p:sldId id="3104" r:id="rId24"/>
    <p:sldId id="310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5776"/>
    <a:srgbClr val="46B9D0"/>
    <a:srgbClr val="B30000"/>
    <a:srgbClr val="2AB2CC"/>
    <a:srgbClr val="BC3A8B"/>
    <a:srgbClr val="A91D7F"/>
    <a:srgbClr val="C3172B"/>
    <a:srgbClr val="E62E18"/>
    <a:srgbClr val="C84E97"/>
    <a:srgbClr val="66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 varScale="1">
        <p:scale>
          <a:sx n="54" d="100"/>
          <a:sy n="54" d="100"/>
        </p:scale>
        <p:origin x="-96" y="-160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38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264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206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066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5346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23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030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807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0188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619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15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B744389-808D-4AE3-846E-8B5426A71C88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202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758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2391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53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6089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81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923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175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051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4605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272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9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29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417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0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  <p:sp>
        <p:nvSpPr>
          <p:cNvPr id="7" name="圆角矩形 6"/>
          <p:cNvSpPr/>
          <p:nvPr userDrawn="1"/>
        </p:nvSpPr>
        <p:spPr>
          <a:xfrm>
            <a:off x="308695" y="231949"/>
            <a:ext cx="12169352" cy="6768752"/>
          </a:xfrm>
          <a:prstGeom prst="roundRect">
            <a:avLst>
              <a:gd name="adj" fmla="val 3580"/>
            </a:avLst>
          </a:prstGeom>
          <a:solidFill>
            <a:schemeClr val="bg1">
              <a:alpha val="8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70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9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40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0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6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3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001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4" y="-3349"/>
            <a:ext cx="12858044" cy="723934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61223" y="3120653"/>
            <a:ext cx="7797527" cy="3363416"/>
          </a:xfrm>
          <a:prstGeom prst="rect">
            <a:avLst/>
          </a:prstGeom>
          <a:solidFill>
            <a:schemeClr val="accent1">
              <a:lumMod val="60000"/>
              <a:lumOff val="40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488493" y="3366110"/>
            <a:ext cx="705317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and the United States </a:t>
            </a:r>
            <a:r>
              <a:rPr lang="en-US" altLang="zh-CN" sz="44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medical pharmaceutical PPT</a:t>
            </a:r>
            <a:endParaRPr lang="zh-CN" altLang="en-US" sz="88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488493" y="4505941"/>
            <a:ext cx="6838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欧美医疗</a:t>
            </a:r>
            <a:r>
              <a:rPr lang="zh-CN" altLang="en-US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团队医药科技</a:t>
            </a:r>
            <a:r>
              <a:rPr lang="en-US" altLang="zh-CN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488493" y="5869063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b="1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05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347807" y="5869063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b="1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05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377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9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4" grpId="0"/>
      <p:bldP spid="4" grpId="1"/>
      <p:bldP spid="7" grpId="0"/>
      <p:bldP spid="7" grpId="1"/>
      <p:bldP spid="9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9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053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76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1927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423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467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76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668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606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0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Other_1"/>
          <p:cNvSpPr/>
          <p:nvPr>
            <p:custDataLst>
              <p:tags r:id="rId2"/>
            </p:custDataLst>
          </p:nvPr>
        </p:nvSpPr>
        <p:spPr>
          <a:xfrm>
            <a:off x="4773191" y="1771810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MH_SubTitle_1"/>
          <p:cNvSpPr/>
          <p:nvPr>
            <p:custDataLst>
              <p:tags r:id="rId3"/>
            </p:custDataLst>
          </p:nvPr>
        </p:nvSpPr>
        <p:spPr>
          <a:xfrm>
            <a:off x="5668240" y="2189352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MH_Other_2"/>
          <p:cNvSpPr/>
          <p:nvPr>
            <p:custDataLst>
              <p:tags r:id="rId4"/>
            </p:custDataLst>
          </p:nvPr>
        </p:nvSpPr>
        <p:spPr>
          <a:xfrm>
            <a:off x="4773191" y="2613559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9" name="MH_SubTitle_2"/>
          <p:cNvSpPr/>
          <p:nvPr>
            <p:custDataLst>
              <p:tags r:id="rId5"/>
            </p:custDataLst>
          </p:nvPr>
        </p:nvSpPr>
        <p:spPr>
          <a:xfrm>
            <a:off x="5668240" y="3031100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MH_Other_3"/>
          <p:cNvSpPr/>
          <p:nvPr>
            <p:custDataLst>
              <p:tags r:id="rId6"/>
            </p:custDataLst>
          </p:nvPr>
        </p:nvSpPr>
        <p:spPr>
          <a:xfrm>
            <a:off x="4773191" y="3455304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2" name="MH_SubTitle_3"/>
          <p:cNvSpPr/>
          <p:nvPr>
            <p:custDataLst>
              <p:tags r:id="rId7"/>
            </p:custDataLst>
          </p:nvPr>
        </p:nvSpPr>
        <p:spPr>
          <a:xfrm>
            <a:off x="5668240" y="3872848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MH_Other_4"/>
          <p:cNvSpPr/>
          <p:nvPr>
            <p:custDataLst>
              <p:tags r:id="rId8"/>
            </p:custDataLst>
          </p:nvPr>
        </p:nvSpPr>
        <p:spPr>
          <a:xfrm>
            <a:off x="4773191" y="4297053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MH_SubTitle_4"/>
          <p:cNvSpPr/>
          <p:nvPr>
            <p:custDataLst>
              <p:tags r:id="rId9"/>
            </p:custDataLst>
          </p:nvPr>
        </p:nvSpPr>
        <p:spPr>
          <a:xfrm>
            <a:off x="5668240" y="4714595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146082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s_2"/>
          <p:cNvSpPr txBox="1"/>
          <p:nvPr>
            <p:custDataLst>
              <p:tags r:id="rId11"/>
            </p:custDataLst>
          </p:nvPr>
        </p:nvSpPr>
        <p:spPr>
          <a:xfrm>
            <a:off x="138880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4466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5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947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73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4" y="-3349"/>
            <a:ext cx="12858044" cy="723934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61223" y="3120653"/>
            <a:ext cx="7797527" cy="3363416"/>
          </a:xfrm>
          <a:prstGeom prst="rect">
            <a:avLst/>
          </a:prstGeom>
          <a:solidFill>
            <a:schemeClr val="accent1">
              <a:lumMod val="60000"/>
              <a:lumOff val="40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488493" y="3405748"/>
            <a:ext cx="705317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and the United States </a:t>
            </a:r>
            <a:r>
              <a:rPr lang="en-US" altLang="zh-CN" sz="44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medical pharmaceutical PPT</a:t>
            </a:r>
            <a:endParaRPr lang="zh-CN" altLang="en-US" sz="88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488493" y="4545579"/>
            <a:ext cx="68389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</a:t>
            </a:r>
            <a:r>
              <a:rPr lang="zh-CN" altLang="en-US" sz="5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，批评指导</a:t>
            </a:r>
            <a:endParaRPr lang="zh-CN" altLang="en-US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488493" y="5908701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b="1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  <a:r>
              <a:rPr lang="zh-CN" altLang="en-US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05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347807" y="5908701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b="1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05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967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8" grpId="0"/>
      <p:bldP spid="8" grpId="1"/>
      <p:bldP spid="10" grpId="0"/>
      <p:bldP spid="10" grpId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1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3201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085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34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8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88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7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90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5530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3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3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5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BE2"/>
      </a:accent1>
      <a:accent2>
        <a:srgbClr val="C8C8C8"/>
      </a:accent2>
      <a:accent3>
        <a:srgbClr val="29ABE2"/>
      </a:accent3>
      <a:accent4>
        <a:srgbClr val="C8C8C8"/>
      </a:accent4>
      <a:accent5>
        <a:srgbClr val="29ABE2"/>
      </a:accent5>
      <a:accent6>
        <a:srgbClr val="C8C8C8"/>
      </a:accent6>
      <a:hlink>
        <a:srgbClr val="29ABE2"/>
      </a:hlink>
      <a:folHlink>
        <a:srgbClr val="C8C8C8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3565</Words>
  <Application>Microsoft Office PowerPoint</Application>
  <PresentationFormat>自定义</PresentationFormat>
  <Paragraphs>257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生物医药</dc:title>
  <dc:creator/>
  <cp:keywords>www.1ppt.com</cp:keywords>
  <cp:lastModifiedBy/>
  <cp:revision>1</cp:revision>
  <dcterms:created xsi:type="dcterms:W3CDTF">2016-12-23T14:32:04Z</dcterms:created>
  <dcterms:modified xsi:type="dcterms:W3CDTF">2019-01-05T02:04:58Z</dcterms:modified>
</cp:coreProperties>
</file>