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sldIdLst>
    <p:sldId id="256" r:id="rId3"/>
    <p:sldId id="257" r:id="rId4"/>
    <p:sldId id="258" r:id="rId5"/>
    <p:sldId id="263" r:id="rId6"/>
    <p:sldId id="264" r:id="rId7"/>
    <p:sldId id="265" r:id="rId8"/>
    <p:sldId id="280" r:id="rId9"/>
    <p:sldId id="259" r:id="rId10"/>
    <p:sldId id="266" r:id="rId11"/>
    <p:sldId id="267" r:id="rId12"/>
    <p:sldId id="268" r:id="rId13"/>
    <p:sldId id="260" r:id="rId14"/>
    <p:sldId id="269" r:id="rId15"/>
    <p:sldId id="270" r:id="rId16"/>
    <p:sldId id="271" r:id="rId17"/>
    <p:sldId id="279" r:id="rId18"/>
    <p:sldId id="261" r:id="rId19"/>
    <p:sldId id="272" r:id="rId20"/>
    <p:sldId id="273" r:id="rId21"/>
    <p:sldId id="274" r:id="rId22"/>
    <p:sldId id="275" r:id="rId23"/>
    <p:sldId id="262" r:id="rId24"/>
    <p:sldId id="276" r:id="rId25"/>
    <p:sldId id="277" r:id="rId26"/>
    <p:sldId id="278" r:id="rId27"/>
    <p:sldId id="281" r:id="rId28"/>
    <p:sldId id="282" r:id="rId29"/>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55773"/>
    <a:srgbClr val="FFB850"/>
    <a:srgbClr val="01ACBE"/>
    <a:srgbClr val="E87071"/>
    <a:srgbClr val="663A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77" autoAdjust="0"/>
    <p:restoredTop sz="94615" autoAdjust="0"/>
  </p:normalViewPr>
  <p:slideViewPr>
    <p:cSldViewPr snapToGrid="0">
      <p:cViewPr varScale="1">
        <p:scale>
          <a:sx n="78" d="100"/>
          <a:sy n="78" d="100"/>
        </p:scale>
        <p:origin x="-102" y="-1422"/>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28E329D8-F643-48CB-BACD-A78DCC4D60D9}" type="datetimeFigureOut">
              <a:rPr lang="zh-CN" altLang="en-US" smtClean="0"/>
              <a:t>2019/1/8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0E0DA7E-D895-4CC3-B2BC-EDA4EEE6DE0E}" type="slidenum">
              <a:rPr lang="zh-CN" altLang="en-US" smtClean="0"/>
              <a:t>‹#›</a:t>
            </a:fld>
            <a:endParaRPr lang="zh-CN" altLang="en-US"/>
          </a:p>
        </p:txBody>
      </p:sp>
    </p:spTree>
    <p:extLst>
      <p:ext uri="{BB962C8B-B14F-4D97-AF65-F5344CB8AC3E}">
        <p14:creationId xmlns:p14="http://schemas.microsoft.com/office/powerpoint/2010/main" val="2997597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28E329D8-F643-48CB-BACD-A78DCC4D60D9}" type="datetimeFigureOut">
              <a:rPr lang="zh-CN" altLang="en-US" smtClean="0"/>
              <a:t>2019/1/8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0E0DA7E-D895-4CC3-B2BC-EDA4EEE6DE0E}" type="slidenum">
              <a:rPr lang="zh-CN" altLang="en-US" smtClean="0"/>
              <a:t>‹#›</a:t>
            </a:fld>
            <a:endParaRPr lang="zh-CN" altLang="en-US"/>
          </a:p>
        </p:txBody>
      </p:sp>
    </p:spTree>
    <p:extLst>
      <p:ext uri="{BB962C8B-B14F-4D97-AF65-F5344CB8AC3E}">
        <p14:creationId xmlns:p14="http://schemas.microsoft.com/office/powerpoint/2010/main" val="7331714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28E329D8-F643-48CB-BACD-A78DCC4D60D9}" type="datetimeFigureOut">
              <a:rPr lang="zh-CN" altLang="en-US" smtClean="0"/>
              <a:t>2019/1/8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0E0DA7E-D895-4CC3-B2BC-EDA4EEE6DE0E}" type="slidenum">
              <a:rPr lang="zh-CN" altLang="en-US" smtClean="0"/>
              <a:t>‹#›</a:t>
            </a:fld>
            <a:endParaRPr lang="zh-CN" altLang="en-US"/>
          </a:p>
        </p:txBody>
      </p:sp>
    </p:spTree>
    <p:extLst>
      <p:ext uri="{BB962C8B-B14F-4D97-AF65-F5344CB8AC3E}">
        <p14:creationId xmlns:p14="http://schemas.microsoft.com/office/powerpoint/2010/main" val="35985647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28E329D8-F643-48CB-BACD-A78DCC4D60D9}" type="datetimeFigureOut">
              <a:rPr lang="zh-CN" altLang="en-US" smtClean="0"/>
              <a:t>2019/1/8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0E0DA7E-D895-4CC3-B2BC-EDA4EEE6DE0E}" type="slidenum">
              <a:rPr lang="zh-CN" altLang="en-US" smtClean="0"/>
              <a:t>‹#›</a:t>
            </a:fld>
            <a:endParaRPr lang="zh-CN" altLang="en-US"/>
          </a:p>
        </p:txBody>
      </p:sp>
    </p:spTree>
    <p:extLst>
      <p:ext uri="{BB962C8B-B14F-4D97-AF65-F5344CB8AC3E}">
        <p14:creationId xmlns:p14="http://schemas.microsoft.com/office/powerpoint/2010/main" val="41412586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87292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56361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27050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98012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97874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29010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95271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28E329D8-F643-48CB-BACD-A78DCC4D60D9}" type="datetimeFigureOut">
              <a:rPr lang="zh-CN" altLang="en-US" smtClean="0"/>
              <a:t>2019/1/8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0E0DA7E-D895-4CC3-B2BC-EDA4EEE6DE0E}" type="slidenum">
              <a:rPr lang="zh-CN" altLang="en-US" smtClean="0"/>
              <a:t>‹#›</a:t>
            </a:fld>
            <a:endParaRPr lang="zh-CN" altLang="en-US"/>
          </a:p>
        </p:txBody>
      </p:sp>
    </p:spTree>
    <p:extLst>
      <p:ext uri="{BB962C8B-B14F-4D97-AF65-F5344CB8AC3E}">
        <p14:creationId xmlns:p14="http://schemas.microsoft.com/office/powerpoint/2010/main" val="5050639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91912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12949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10168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6053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28E329D8-F643-48CB-BACD-A78DCC4D60D9}" type="datetimeFigureOut">
              <a:rPr lang="zh-CN" altLang="en-US" smtClean="0"/>
              <a:t>2019/1/8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0E0DA7E-D895-4CC3-B2BC-EDA4EEE6DE0E}" type="slidenum">
              <a:rPr lang="zh-CN" altLang="en-US" smtClean="0"/>
              <a:t>‹#›</a:t>
            </a:fld>
            <a:endParaRPr lang="zh-CN" altLang="en-US"/>
          </a:p>
        </p:txBody>
      </p:sp>
    </p:spTree>
    <p:extLst>
      <p:ext uri="{BB962C8B-B14F-4D97-AF65-F5344CB8AC3E}">
        <p14:creationId xmlns:p14="http://schemas.microsoft.com/office/powerpoint/2010/main" val="38409040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28E329D8-F643-48CB-BACD-A78DCC4D60D9}" type="datetimeFigureOut">
              <a:rPr lang="zh-CN" altLang="en-US" smtClean="0"/>
              <a:t>2019/1/8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0E0DA7E-D895-4CC3-B2BC-EDA4EEE6DE0E}" type="slidenum">
              <a:rPr lang="zh-CN" altLang="en-US" smtClean="0"/>
              <a:t>‹#›</a:t>
            </a:fld>
            <a:endParaRPr lang="zh-CN" altLang="en-US"/>
          </a:p>
        </p:txBody>
      </p:sp>
    </p:spTree>
    <p:extLst>
      <p:ext uri="{BB962C8B-B14F-4D97-AF65-F5344CB8AC3E}">
        <p14:creationId xmlns:p14="http://schemas.microsoft.com/office/powerpoint/2010/main" val="5366454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8E329D8-F643-48CB-BACD-A78DCC4D60D9}" type="datetimeFigureOut">
              <a:rPr lang="zh-CN" altLang="en-US" smtClean="0"/>
              <a:t>2019/1/8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0E0DA7E-D895-4CC3-B2BC-EDA4EEE6DE0E}" type="slidenum">
              <a:rPr lang="zh-CN" altLang="en-US" smtClean="0"/>
              <a:t>‹#›</a:t>
            </a:fld>
            <a:endParaRPr lang="zh-CN" altLang="en-US"/>
          </a:p>
        </p:txBody>
      </p:sp>
      <p:sp>
        <p:nvSpPr>
          <p:cNvPr id="7" name="矩形 6"/>
          <p:cNvSpPr/>
          <p:nvPr userDrawn="1"/>
        </p:nvSpPr>
        <p:spPr>
          <a:xfrm>
            <a:off x="8239884" y="0"/>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28579172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28E329D8-F643-48CB-BACD-A78DCC4D60D9}" type="datetimeFigureOut">
              <a:rPr lang="zh-CN" altLang="en-US" smtClean="0"/>
              <a:t>2019/1/8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A0E0DA7E-D895-4CC3-B2BC-EDA4EEE6DE0E}" type="slidenum">
              <a:rPr lang="zh-CN" altLang="en-US" smtClean="0"/>
              <a:t>‹#›</a:t>
            </a:fld>
            <a:endParaRPr lang="zh-CN" altLang="en-US"/>
          </a:p>
        </p:txBody>
      </p:sp>
    </p:spTree>
    <p:extLst>
      <p:ext uri="{BB962C8B-B14F-4D97-AF65-F5344CB8AC3E}">
        <p14:creationId xmlns:p14="http://schemas.microsoft.com/office/powerpoint/2010/main" val="12424790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28E329D8-F643-48CB-BACD-A78DCC4D60D9}" type="datetimeFigureOut">
              <a:rPr lang="zh-CN" altLang="en-US" smtClean="0"/>
              <a:t>2019/1/8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A0E0DA7E-D895-4CC3-B2BC-EDA4EEE6DE0E}" type="slidenum">
              <a:rPr lang="zh-CN" altLang="en-US" smtClean="0"/>
              <a:t>‹#›</a:t>
            </a:fld>
            <a:endParaRPr lang="zh-CN" altLang="en-US"/>
          </a:p>
        </p:txBody>
      </p:sp>
    </p:spTree>
    <p:extLst>
      <p:ext uri="{BB962C8B-B14F-4D97-AF65-F5344CB8AC3E}">
        <p14:creationId xmlns:p14="http://schemas.microsoft.com/office/powerpoint/2010/main" val="31184584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329D8-F643-48CB-BACD-A78DCC4D60D9}" type="datetimeFigureOut">
              <a:rPr lang="zh-CN" altLang="en-US" smtClean="0"/>
              <a:t>2019/1/8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A0E0DA7E-D895-4CC3-B2BC-EDA4EEE6DE0E}" type="slidenum">
              <a:rPr lang="zh-CN" altLang="en-US" smtClean="0"/>
              <a:t>‹#›</a:t>
            </a:fld>
            <a:endParaRPr lang="zh-CN" altLang="en-US"/>
          </a:p>
        </p:txBody>
      </p:sp>
    </p:spTree>
    <p:extLst>
      <p:ext uri="{BB962C8B-B14F-4D97-AF65-F5344CB8AC3E}">
        <p14:creationId xmlns:p14="http://schemas.microsoft.com/office/powerpoint/2010/main" val="24422358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28E329D8-F643-48CB-BACD-A78DCC4D60D9}" type="datetimeFigureOut">
              <a:rPr lang="zh-CN" altLang="en-US" smtClean="0"/>
              <a:t>2019/1/8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0E0DA7E-D895-4CC3-B2BC-EDA4EEE6DE0E}" type="slidenum">
              <a:rPr lang="zh-CN" altLang="en-US" smtClean="0"/>
              <a:t>‹#›</a:t>
            </a:fld>
            <a:endParaRPr lang="zh-CN" altLang="en-US"/>
          </a:p>
        </p:txBody>
      </p:sp>
    </p:spTree>
    <p:extLst>
      <p:ext uri="{BB962C8B-B14F-4D97-AF65-F5344CB8AC3E}">
        <p14:creationId xmlns:p14="http://schemas.microsoft.com/office/powerpoint/2010/main" val="23201426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microsoft.com/office/2007/relationships/hdphoto" Target="../media/hdphoto1.wdp"/><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D8DBDE"/>
            </a:gs>
            <a:gs pos="100000">
              <a:srgbClr val="F9F9F9"/>
            </a:gs>
          </a:gsLst>
          <a:lin ang="16800000" scaled="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28E329D8-F643-48CB-BACD-A78DCC4D60D9}" type="datetimeFigureOut">
              <a:rPr lang="zh-CN" altLang="en-US" smtClean="0"/>
              <a:t>2019/1/8</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0E0DA7E-D895-4CC3-B2BC-EDA4EEE6DE0E}" type="slidenum">
              <a:rPr lang="zh-CN" altLang="en-US" smtClean="0"/>
              <a:t>‹#›</a:t>
            </a:fld>
            <a:endParaRPr lang="zh-CN" altLang="en-US"/>
          </a:p>
        </p:txBody>
      </p:sp>
      <p:grpSp>
        <p:nvGrpSpPr>
          <p:cNvPr id="13" name="组合 12"/>
          <p:cNvGrpSpPr/>
          <p:nvPr userDrawn="1"/>
        </p:nvGrpSpPr>
        <p:grpSpPr>
          <a:xfrm flipH="1">
            <a:off x="-17314" y="3705581"/>
            <a:ext cx="3040988" cy="1498512"/>
            <a:chOff x="5917425" y="3435846"/>
            <a:chExt cx="3226575" cy="1707654"/>
          </a:xfrm>
        </p:grpSpPr>
        <p:pic>
          <p:nvPicPr>
            <p:cNvPr id="14" name="Picture 2"/>
            <p:cNvPicPr>
              <a:picLocks noChangeAspect="1" noChangeArrowheads="1"/>
            </p:cNvPicPr>
            <p:nvPr/>
          </p:nvPicPr>
          <p:blipFill rotWithShape="1">
            <a:blip r:embed="rId14" cstate="screen">
              <a:extLst>
                <a:ext uri="{BEBA8EAE-BF5A-486C-A8C5-ECC9F3942E4B}">
                  <a14:imgProps xmlns:a14="http://schemas.microsoft.com/office/drawing/2010/main">
                    <a14:imgLayer r:embed="rId15">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p:cNvPicPr>
              <a:picLocks noChangeAspect="1" noChangeArrowheads="1"/>
            </p:cNvPicPr>
            <p:nvPr/>
          </p:nvPicPr>
          <p:blipFill rotWithShape="1">
            <a:blip r:embed="rId14" cstate="screen">
              <a:extLst>
                <a:ext uri="{BEBA8EAE-BF5A-486C-A8C5-ECC9F3942E4B}">
                  <a14:imgProps xmlns:a14="http://schemas.microsoft.com/office/drawing/2010/main">
                    <a14:imgLayer r:embed="rId15">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6" name="组合 15"/>
          <p:cNvGrpSpPr/>
          <p:nvPr userDrawn="1"/>
        </p:nvGrpSpPr>
        <p:grpSpPr>
          <a:xfrm>
            <a:off x="6304849" y="3705581"/>
            <a:ext cx="2856466" cy="1511774"/>
            <a:chOff x="5917425" y="3435846"/>
            <a:chExt cx="3226575" cy="1707654"/>
          </a:xfrm>
        </p:grpSpPr>
        <p:pic>
          <p:nvPicPr>
            <p:cNvPr id="17" name="Picture 2"/>
            <p:cNvPicPr>
              <a:picLocks noChangeAspect="1" noChangeArrowheads="1"/>
            </p:cNvPicPr>
            <p:nvPr/>
          </p:nvPicPr>
          <p:blipFill rotWithShape="1">
            <a:blip r:embed="rId14" cstate="screen">
              <a:extLst>
                <a:ext uri="{BEBA8EAE-BF5A-486C-A8C5-ECC9F3942E4B}">
                  <a14:imgProps xmlns:a14="http://schemas.microsoft.com/office/drawing/2010/main">
                    <a14:imgLayer r:embed="rId15">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2"/>
            <p:cNvPicPr>
              <a:picLocks noChangeAspect="1" noChangeArrowheads="1"/>
            </p:cNvPicPr>
            <p:nvPr/>
          </p:nvPicPr>
          <p:blipFill rotWithShape="1">
            <a:blip r:embed="rId14" cstate="screen">
              <a:extLst>
                <a:ext uri="{BEBA8EAE-BF5A-486C-A8C5-ECC9F3942E4B}">
                  <a14:imgProps xmlns:a14="http://schemas.microsoft.com/office/drawing/2010/main">
                    <a14:imgLayer r:embed="rId15">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8928952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72" r:id="rId5"/>
    <p:sldLayoutId id="2147483665" r:id="rId6"/>
    <p:sldLayoutId id="2147483666" r:id="rId7"/>
    <p:sldLayoutId id="2147483667" r:id="rId8"/>
    <p:sldLayoutId id="2147483668" r:id="rId9"/>
    <p:sldLayoutId id="2147483669" r:id="rId10"/>
    <p:sldLayoutId id="2147483670" r:id="rId11"/>
    <p:sldLayoutId id="2147483671"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814109646"/>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grpSp>
        <p:nvGrpSpPr>
          <p:cNvPr id="4" name="组合 3"/>
          <p:cNvGrpSpPr/>
          <p:nvPr/>
        </p:nvGrpSpPr>
        <p:grpSpPr>
          <a:xfrm flipH="1">
            <a:off x="-17314" y="3705581"/>
            <a:ext cx="3040988" cy="1498512"/>
            <a:chOff x="5917425" y="3435846"/>
            <a:chExt cx="3226575" cy="1707654"/>
          </a:xfrm>
        </p:grpSpPr>
        <p:pic>
          <p:nvPicPr>
            <p:cNvPr id="5" name="Picture 2"/>
            <p:cNvPicPr>
              <a:picLocks noChangeAspect="1" noChangeArrowheads="1"/>
            </p:cNvPicPr>
            <p:nvPr/>
          </p:nvPicPr>
          <p:blipFill rotWithShape="1">
            <a:blip r:embed="rId2" cstate="screen">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2" cstate="screen">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7" name="组合 6"/>
          <p:cNvGrpSpPr/>
          <p:nvPr/>
        </p:nvGrpSpPr>
        <p:grpSpPr>
          <a:xfrm>
            <a:off x="6304849" y="3705581"/>
            <a:ext cx="2856466" cy="1511774"/>
            <a:chOff x="5917425" y="3435846"/>
            <a:chExt cx="3226575" cy="1707654"/>
          </a:xfrm>
        </p:grpSpPr>
        <p:pic>
          <p:nvPicPr>
            <p:cNvPr id="8" name="Picture 2"/>
            <p:cNvPicPr>
              <a:picLocks noChangeAspect="1" noChangeArrowheads="1"/>
            </p:cNvPicPr>
            <p:nvPr/>
          </p:nvPicPr>
          <p:blipFill rotWithShape="1">
            <a:blip r:embed="rId2" cstate="screen">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2" cstate="screen">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0" name="组合 9"/>
          <p:cNvGrpSpPr/>
          <p:nvPr/>
        </p:nvGrpSpPr>
        <p:grpSpPr>
          <a:xfrm>
            <a:off x="1899948" y="1113615"/>
            <a:ext cx="1317112" cy="1317112"/>
            <a:chOff x="4333987" y="2362200"/>
            <a:chExt cx="2905011" cy="2905012"/>
          </a:xfrm>
          <a:effectLst>
            <a:outerShdw blurRad="177800" dist="88900" dir="2700000" algn="tl" rotWithShape="0">
              <a:prstClr val="black">
                <a:alpha val="30000"/>
              </a:prstClr>
            </a:outerShdw>
          </a:effectLst>
        </p:grpSpPr>
        <p:sp>
          <p:nvSpPr>
            <p:cNvPr id="11" name="任意多边形 10"/>
            <p:cNvSpPr/>
            <p:nvPr/>
          </p:nvSpPr>
          <p:spPr>
            <a:xfrm>
              <a:off x="4333987" y="2362200"/>
              <a:ext cx="2905011" cy="2905012"/>
            </a:xfrm>
            <a:custGeom>
              <a:avLst/>
              <a:gdLst>
                <a:gd name="connsiteX0" fmla="*/ 1452506 w 2905012"/>
                <a:gd name="connsiteY0" fmla="*/ 376181 h 2905012"/>
                <a:gd name="connsiteX1" fmla="*/ 376181 w 2905012"/>
                <a:gd name="connsiteY1" fmla="*/ 1452506 h 2905012"/>
                <a:gd name="connsiteX2" fmla="*/ 1452506 w 2905012"/>
                <a:gd name="connsiteY2" fmla="*/ 2528831 h 2905012"/>
                <a:gd name="connsiteX3" fmla="*/ 2528831 w 2905012"/>
                <a:gd name="connsiteY3" fmla="*/ 1452506 h 2905012"/>
                <a:gd name="connsiteX4" fmla="*/ 1452506 w 2905012"/>
                <a:gd name="connsiteY4" fmla="*/ 376181 h 2905012"/>
                <a:gd name="connsiteX5" fmla="*/ 1452506 w 2905012"/>
                <a:gd name="connsiteY5" fmla="*/ 0 h 2905012"/>
                <a:gd name="connsiteX6" fmla="*/ 1601017 w 2905012"/>
                <a:gd name="connsiteY6" fmla="*/ 7499 h 2905012"/>
                <a:gd name="connsiteX7" fmla="*/ 1643977 w 2905012"/>
                <a:gd name="connsiteY7" fmla="*/ 14056 h 2905012"/>
                <a:gd name="connsiteX8" fmla="*/ 1695533 w 2905012"/>
                <a:gd name="connsiteY8" fmla="*/ 284571 h 2905012"/>
                <a:gd name="connsiteX9" fmla="*/ 1769616 w 2905012"/>
                <a:gd name="connsiteY9" fmla="*/ 301003 h 2905012"/>
                <a:gd name="connsiteX10" fmla="*/ 1825934 w 2905012"/>
                <a:gd name="connsiteY10" fmla="*/ 319615 h 2905012"/>
                <a:gd name="connsiteX11" fmla="*/ 2006748 w 2905012"/>
                <a:gd name="connsiteY11" fmla="*/ 110068 h 2905012"/>
                <a:gd name="connsiteX12" fmla="*/ 2017887 w 2905012"/>
                <a:gd name="connsiteY12" fmla="*/ 114145 h 2905012"/>
                <a:gd name="connsiteX13" fmla="*/ 2264616 w 2905012"/>
                <a:gd name="connsiteY13" fmla="*/ 248065 h 2905012"/>
                <a:gd name="connsiteX14" fmla="*/ 2337523 w 2905012"/>
                <a:gd name="connsiteY14" fmla="*/ 302584 h 2905012"/>
                <a:gd name="connsiteX15" fmla="*/ 2247066 w 2905012"/>
                <a:gd name="connsiteY15" fmla="*/ 562199 h 2905012"/>
                <a:gd name="connsiteX16" fmla="*/ 2280217 w 2905012"/>
                <a:gd name="connsiteY16" fmla="*/ 591137 h 2905012"/>
                <a:gd name="connsiteX17" fmla="*/ 2343125 w 2905012"/>
                <a:gd name="connsiteY17" fmla="*/ 657838 h 2905012"/>
                <a:gd name="connsiteX18" fmla="*/ 2602428 w 2905012"/>
                <a:gd name="connsiteY18" fmla="*/ 567489 h 2905012"/>
                <a:gd name="connsiteX19" fmla="*/ 2656947 w 2905012"/>
                <a:gd name="connsiteY19" fmla="*/ 640396 h 2905012"/>
                <a:gd name="connsiteX20" fmla="*/ 2790867 w 2905012"/>
                <a:gd name="connsiteY20" fmla="*/ 887125 h 2905012"/>
                <a:gd name="connsiteX21" fmla="*/ 2794944 w 2905012"/>
                <a:gd name="connsiteY21" fmla="*/ 898265 h 2905012"/>
                <a:gd name="connsiteX22" fmla="*/ 2586495 w 2905012"/>
                <a:gd name="connsiteY22" fmla="*/ 1078131 h 2905012"/>
                <a:gd name="connsiteX23" fmla="*/ 2616181 w 2905012"/>
                <a:gd name="connsiteY23" fmla="*/ 1182468 h 2905012"/>
                <a:gd name="connsiteX24" fmla="*/ 2621126 w 2905012"/>
                <a:gd name="connsiteY24" fmla="*/ 1209611 h 2905012"/>
                <a:gd name="connsiteX25" fmla="*/ 2890957 w 2905012"/>
                <a:gd name="connsiteY25" fmla="*/ 1261036 h 2905012"/>
                <a:gd name="connsiteX26" fmla="*/ 2897513 w 2905012"/>
                <a:gd name="connsiteY26" fmla="*/ 1303996 h 2905012"/>
                <a:gd name="connsiteX27" fmla="*/ 2905012 w 2905012"/>
                <a:gd name="connsiteY27" fmla="*/ 1452506 h 2905012"/>
                <a:gd name="connsiteX28" fmla="*/ 2897513 w 2905012"/>
                <a:gd name="connsiteY28" fmla="*/ 1601016 h 2905012"/>
                <a:gd name="connsiteX29" fmla="*/ 2890957 w 2905012"/>
                <a:gd name="connsiteY29" fmla="*/ 1643977 h 2905012"/>
                <a:gd name="connsiteX30" fmla="*/ 2620440 w 2905012"/>
                <a:gd name="connsiteY30" fmla="*/ 1695533 h 2905012"/>
                <a:gd name="connsiteX31" fmla="*/ 2604008 w 2905012"/>
                <a:gd name="connsiteY31" fmla="*/ 1769614 h 2905012"/>
                <a:gd name="connsiteX32" fmla="*/ 2585396 w 2905012"/>
                <a:gd name="connsiteY32" fmla="*/ 1825933 h 2905012"/>
                <a:gd name="connsiteX33" fmla="*/ 2794944 w 2905012"/>
                <a:gd name="connsiteY33" fmla="*/ 2006748 h 2905012"/>
                <a:gd name="connsiteX34" fmla="*/ 2790867 w 2905012"/>
                <a:gd name="connsiteY34" fmla="*/ 2017887 h 2905012"/>
                <a:gd name="connsiteX35" fmla="*/ 2656947 w 2905012"/>
                <a:gd name="connsiteY35" fmla="*/ 2264616 h 2905012"/>
                <a:gd name="connsiteX36" fmla="*/ 2602428 w 2905012"/>
                <a:gd name="connsiteY36" fmla="*/ 2337523 h 2905012"/>
                <a:gd name="connsiteX37" fmla="*/ 2342811 w 2905012"/>
                <a:gd name="connsiteY37" fmla="*/ 2247065 h 2905012"/>
                <a:gd name="connsiteX38" fmla="*/ 2313875 w 2905012"/>
                <a:gd name="connsiteY38" fmla="*/ 2280215 h 2905012"/>
                <a:gd name="connsiteX39" fmla="*/ 2247174 w 2905012"/>
                <a:gd name="connsiteY39" fmla="*/ 2343123 h 2905012"/>
                <a:gd name="connsiteX40" fmla="*/ 2337523 w 2905012"/>
                <a:gd name="connsiteY40" fmla="*/ 2602428 h 2905012"/>
                <a:gd name="connsiteX41" fmla="*/ 2264616 w 2905012"/>
                <a:gd name="connsiteY41" fmla="*/ 2656947 h 2905012"/>
                <a:gd name="connsiteX42" fmla="*/ 2017887 w 2905012"/>
                <a:gd name="connsiteY42" fmla="*/ 2790867 h 2905012"/>
                <a:gd name="connsiteX43" fmla="*/ 2006748 w 2905012"/>
                <a:gd name="connsiteY43" fmla="*/ 2794944 h 2905012"/>
                <a:gd name="connsiteX44" fmla="*/ 1826880 w 2905012"/>
                <a:gd name="connsiteY44" fmla="*/ 2586493 h 2905012"/>
                <a:gd name="connsiteX45" fmla="*/ 1722544 w 2905012"/>
                <a:gd name="connsiteY45" fmla="*/ 2616179 h 2905012"/>
                <a:gd name="connsiteX46" fmla="*/ 1695403 w 2905012"/>
                <a:gd name="connsiteY46" fmla="*/ 2621123 h 2905012"/>
                <a:gd name="connsiteX47" fmla="*/ 1643977 w 2905012"/>
                <a:gd name="connsiteY47" fmla="*/ 2890957 h 2905012"/>
                <a:gd name="connsiteX48" fmla="*/ 1601017 w 2905012"/>
                <a:gd name="connsiteY48" fmla="*/ 2897513 h 2905012"/>
                <a:gd name="connsiteX49" fmla="*/ 1452506 w 2905012"/>
                <a:gd name="connsiteY49" fmla="*/ 2905012 h 2905012"/>
                <a:gd name="connsiteX50" fmla="*/ 1303996 w 2905012"/>
                <a:gd name="connsiteY50" fmla="*/ 2897513 h 2905012"/>
                <a:gd name="connsiteX51" fmla="*/ 1261036 w 2905012"/>
                <a:gd name="connsiteY51" fmla="*/ 2890957 h 2905012"/>
                <a:gd name="connsiteX52" fmla="*/ 1209479 w 2905012"/>
                <a:gd name="connsiteY52" fmla="*/ 2620437 h 2905012"/>
                <a:gd name="connsiteX53" fmla="*/ 1135396 w 2905012"/>
                <a:gd name="connsiteY53" fmla="*/ 2604005 h 2905012"/>
                <a:gd name="connsiteX54" fmla="*/ 1079081 w 2905012"/>
                <a:gd name="connsiteY54" fmla="*/ 2585394 h 2905012"/>
                <a:gd name="connsiteX55" fmla="*/ 898265 w 2905012"/>
                <a:gd name="connsiteY55" fmla="*/ 2794944 h 2905012"/>
                <a:gd name="connsiteX56" fmla="*/ 887125 w 2905012"/>
                <a:gd name="connsiteY56" fmla="*/ 2790867 h 2905012"/>
                <a:gd name="connsiteX57" fmla="*/ 640396 w 2905012"/>
                <a:gd name="connsiteY57" fmla="*/ 2656947 h 2905012"/>
                <a:gd name="connsiteX58" fmla="*/ 567489 w 2905012"/>
                <a:gd name="connsiteY58" fmla="*/ 2602428 h 2905012"/>
                <a:gd name="connsiteX59" fmla="*/ 657947 w 2905012"/>
                <a:gd name="connsiteY59" fmla="*/ 2342810 h 2905012"/>
                <a:gd name="connsiteX60" fmla="*/ 624796 w 2905012"/>
                <a:gd name="connsiteY60" fmla="*/ 2313872 h 2905012"/>
                <a:gd name="connsiteX61" fmla="*/ 561890 w 2905012"/>
                <a:gd name="connsiteY61" fmla="*/ 2247174 h 2905012"/>
                <a:gd name="connsiteX62" fmla="*/ 302584 w 2905012"/>
                <a:gd name="connsiteY62" fmla="*/ 2337523 h 2905012"/>
                <a:gd name="connsiteX63" fmla="*/ 248066 w 2905012"/>
                <a:gd name="connsiteY63" fmla="*/ 2264616 h 2905012"/>
                <a:gd name="connsiteX64" fmla="*/ 114145 w 2905012"/>
                <a:gd name="connsiteY64" fmla="*/ 2017887 h 2905012"/>
                <a:gd name="connsiteX65" fmla="*/ 110068 w 2905012"/>
                <a:gd name="connsiteY65" fmla="*/ 2006748 h 2905012"/>
                <a:gd name="connsiteX66" fmla="*/ 318519 w 2905012"/>
                <a:gd name="connsiteY66" fmla="*/ 1826880 h 2905012"/>
                <a:gd name="connsiteX67" fmla="*/ 288831 w 2905012"/>
                <a:gd name="connsiteY67" fmla="*/ 1722541 h 2905012"/>
                <a:gd name="connsiteX68" fmla="*/ 283887 w 2905012"/>
                <a:gd name="connsiteY68" fmla="*/ 1695402 h 2905012"/>
                <a:gd name="connsiteX69" fmla="*/ 14056 w 2905012"/>
                <a:gd name="connsiteY69" fmla="*/ 1643977 h 2905012"/>
                <a:gd name="connsiteX70" fmla="*/ 7499 w 2905012"/>
                <a:gd name="connsiteY70" fmla="*/ 1601016 h 2905012"/>
                <a:gd name="connsiteX71" fmla="*/ 0 w 2905012"/>
                <a:gd name="connsiteY71" fmla="*/ 1452506 h 2905012"/>
                <a:gd name="connsiteX72" fmla="*/ 7499 w 2905012"/>
                <a:gd name="connsiteY72" fmla="*/ 1303996 h 2905012"/>
                <a:gd name="connsiteX73" fmla="*/ 14056 w 2905012"/>
                <a:gd name="connsiteY73" fmla="*/ 1261036 h 2905012"/>
                <a:gd name="connsiteX74" fmla="*/ 284572 w 2905012"/>
                <a:gd name="connsiteY74" fmla="*/ 1209480 h 2905012"/>
                <a:gd name="connsiteX75" fmla="*/ 301005 w 2905012"/>
                <a:gd name="connsiteY75" fmla="*/ 1135394 h 2905012"/>
                <a:gd name="connsiteX76" fmla="*/ 319616 w 2905012"/>
                <a:gd name="connsiteY76" fmla="*/ 1079079 h 2905012"/>
                <a:gd name="connsiteX77" fmla="*/ 110068 w 2905012"/>
                <a:gd name="connsiteY77" fmla="*/ 898264 h 2905012"/>
                <a:gd name="connsiteX78" fmla="*/ 114145 w 2905012"/>
                <a:gd name="connsiteY78" fmla="*/ 887125 h 2905012"/>
                <a:gd name="connsiteX79" fmla="*/ 248066 w 2905012"/>
                <a:gd name="connsiteY79" fmla="*/ 640396 h 2905012"/>
                <a:gd name="connsiteX80" fmla="*/ 302584 w 2905012"/>
                <a:gd name="connsiteY80" fmla="*/ 567489 h 2905012"/>
                <a:gd name="connsiteX81" fmla="*/ 562199 w 2905012"/>
                <a:gd name="connsiteY81" fmla="*/ 657946 h 2905012"/>
                <a:gd name="connsiteX82" fmla="*/ 591138 w 2905012"/>
                <a:gd name="connsiteY82" fmla="*/ 624794 h 2905012"/>
                <a:gd name="connsiteX83" fmla="*/ 657838 w 2905012"/>
                <a:gd name="connsiteY83" fmla="*/ 561888 h 2905012"/>
                <a:gd name="connsiteX84" fmla="*/ 567489 w 2905012"/>
                <a:gd name="connsiteY84" fmla="*/ 302584 h 2905012"/>
                <a:gd name="connsiteX85" fmla="*/ 640396 w 2905012"/>
                <a:gd name="connsiteY85" fmla="*/ 248065 h 2905012"/>
                <a:gd name="connsiteX86" fmla="*/ 887125 w 2905012"/>
                <a:gd name="connsiteY86" fmla="*/ 114145 h 2905012"/>
                <a:gd name="connsiteX87" fmla="*/ 898265 w 2905012"/>
                <a:gd name="connsiteY87" fmla="*/ 110068 h 2905012"/>
                <a:gd name="connsiteX88" fmla="*/ 1078131 w 2905012"/>
                <a:gd name="connsiteY88" fmla="*/ 318516 h 2905012"/>
                <a:gd name="connsiteX89" fmla="*/ 1182469 w 2905012"/>
                <a:gd name="connsiteY89" fmla="*/ 288830 h 2905012"/>
                <a:gd name="connsiteX90" fmla="*/ 1209611 w 2905012"/>
                <a:gd name="connsiteY90" fmla="*/ 283886 h 2905012"/>
                <a:gd name="connsiteX91" fmla="*/ 1261036 w 2905012"/>
                <a:gd name="connsiteY91" fmla="*/ 14056 h 2905012"/>
                <a:gd name="connsiteX92" fmla="*/ 1303996 w 2905012"/>
                <a:gd name="connsiteY92" fmla="*/ 7499 h 2905012"/>
                <a:gd name="connsiteX93" fmla="*/ 1452506 w 2905012"/>
                <a:gd name="connsiteY93" fmla="*/ 0 h 2905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2905012" h="2905012">
                  <a:moveTo>
                    <a:pt x="1452506" y="376181"/>
                  </a:moveTo>
                  <a:cubicBezTo>
                    <a:pt x="858068" y="376181"/>
                    <a:pt x="376181" y="858068"/>
                    <a:pt x="376181" y="1452506"/>
                  </a:cubicBezTo>
                  <a:cubicBezTo>
                    <a:pt x="376181" y="2046944"/>
                    <a:pt x="858068" y="2528831"/>
                    <a:pt x="1452506" y="2528831"/>
                  </a:cubicBezTo>
                  <a:cubicBezTo>
                    <a:pt x="2046944" y="2528831"/>
                    <a:pt x="2528831" y="2046944"/>
                    <a:pt x="2528831" y="1452506"/>
                  </a:cubicBezTo>
                  <a:cubicBezTo>
                    <a:pt x="2528831" y="858068"/>
                    <a:pt x="2046944" y="376181"/>
                    <a:pt x="1452506" y="376181"/>
                  </a:cubicBezTo>
                  <a:close/>
                  <a:moveTo>
                    <a:pt x="1452506" y="0"/>
                  </a:moveTo>
                  <a:cubicBezTo>
                    <a:pt x="1502644" y="0"/>
                    <a:pt x="1552188" y="2540"/>
                    <a:pt x="1601017" y="7499"/>
                  </a:cubicBezTo>
                  <a:lnTo>
                    <a:pt x="1643977" y="14056"/>
                  </a:lnTo>
                  <a:lnTo>
                    <a:pt x="1695533" y="284571"/>
                  </a:lnTo>
                  <a:lnTo>
                    <a:pt x="1769616" y="301003"/>
                  </a:lnTo>
                  <a:lnTo>
                    <a:pt x="1825934" y="319615"/>
                  </a:lnTo>
                  <a:lnTo>
                    <a:pt x="2006748" y="110068"/>
                  </a:lnTo>
                  <a:lnTo>
                    <a:pt x="2017887" y="114145"/>
                  </a:lnTo>
                  <a:cubicBezTo>
                    <a:pt x="2104775" y="150896"/>
                    <a:pt x="2187342" y="195860"/>
                    <a:pt x="2264616" y="248065"/>
                  </a:cubicBezTo>
                  <a:lnTo>
                    <a:pt x="2337523" y="302584"/>
                  </a:lnTo>
                  <a:lnTo>
                    <a:pt x="2247066" y="562199"/>
                  </a:lnTo>
                  <a:lnTo>
                    <a:pt x="2280217" y="591137"/>
                  </a:lnTo>
                  <a:lnTo>
                    <a:pt x="2343125" y="657838"/>
                  </a:lnTo>
                  <a:lnTo>
                    <a:pt x="2602428" y="567489"/>
                  </a:lnTo>
                  <a:lnTo>
                    <a:pt x="2656947" y="640396"/>
                  </a:lnTo>
                  <a:cubicBezTo>
                    <a:pt x="2709152" y="717670"/>
                    <a:pt x="2754117" y="800238"/>
                    <a:pt x="2790867" y="887125"/>
                  </a:cubicBezTo>
                  <a:lnTo>
                    <a:pt x="2794944" y="898265"/>
                  </a:lnTo>
                  <a:lnTo>
                    <a:pt x="2586495" y="1078131"/>
                  </a:lnTo>
                  <a:lnTo>
                    <a:pt x="2616181" y="1182468"/>
                  </a:lnTo>
                  <a:lnTo>
                    <a:pt x="2621126" y="1209611"/>
                  </a:lnTo>
                  <a:lnTo>
                    <a:pt x="2890957" y="1261036"/>
                  </a:lnTo>
                  <a:lnTo>
                    <a:pt x="2897513" y="1303996"/>
                  </a:lnTo>
                  <a:cubicBezTo>
                    <a:pt x="2902472" y="1352825"/>
                    <a:pt x="2905012" y="1402369"/>
                    <a:pt x="2905012" y="1452506"/>
                  </a:cubicBezTo>
                  <a:cubicBezTo>
                    <a:pt x="2905012" y="1502643"/>
                    <a:pt x="2902472" y="1552187"/>
                    <a:pt x="2897513" y="1601016"/>
                  </a:cubicBezTo>
                  <a:lnTo>
                    <a:pt x="2890957" y="1643977"/>
                  </a:lnTo>
                  <a:lnTo>
                    <a:pt x="2620440" y="1695533"/>
                  </a:lnTo>
                  <a:lnTo>
                    <a:pt x="2604008" y="1769614"/>
                  </a:lnTo>
                  <a:lnTo>
                    <a:pt x="2585396" y="1825933"/>
                  </a:lnTo>
                  <a:lnTo>
                    <a:pt x="2794944" y="2006748"/>
                  </a:lnTo>
                  <a:lnTo>
                    <a:pt x="2790867" y="2017887"/>
                  </a:lnTo>
                  <a:cubicBezTo>
                    <a:pt x="2754117" y="2104775"/>
                    <a:pt x="2709152" y="2187342"/>
                    <a:pt x="2656947" y="2264616"/>
                  </a:cubicBezTo>
                  <a:lnTo>
                    <a:pt x="2602428" y="2337523"/>
                  </a:lnTo>
                  <a:lnTo>
                    <a:pt x="2342811" y="2247065"/>
                  </a:lnTo>
                  <a:lnTo>
                    <a:pt x="2313875" y="2280215"/>
                  </a:lnTo>
                  <a:lnTo>
                    <a:pt x="2247174" y="2343123"/>
                  </a:lnTo>
                  <a:lnTo>
                    <a:pt x="2337523" y="2602428"/>
                  </a:lnTo>
                  <a:lnTo>
                    <a:pt x="2264616" y="2656947"/>
                  </a:lnTo>
                  <a:cubicBezTo>
                    <a:pt x="2187342" y="2709152"/>
                    <a:pt x="2104775" y="2754117"/>
                    <a:pt x="2017887" y="2790867"/>
                  </a:cubicBezTo>
                  <a:lnTo>
                    <a:pt x="2006748" y="2794944"/>
                  </a:lnTo>
                  <a:lnTo>
                    <a:pt x="1826880" y="2586493"/>
                  </a:lnTo>
                  <a:lnTo>
                    <a:pt x="1722544" y="2616179"/>
                  </a:lnTo>
                  <a:lnTo>
                    <a:pt x="1695403" y="2621123"/>
                  </a:lnTo>
                  <a:lnTo>
                    <a:pt x="1643977" y="2890957"/>
                  </a:lnTo>
                  <a:lnTo>
                    <a:pt x="1601017" y="2897513"/>
                  </a:lnTo>
                  <a:cubicBezTo>
                    <a:pt x="1552188" y="2902472"/>
                    <a:pt x="1502644" y="2905012"/>
                    <a:pt x="1452506" y="2905012"/>
                  </a:cubicBezTo>
                  <a:cubicBezTo>
                    <a:pt x="1402369" y="2905012"/>
                    <a:pt x="1352825" y="2902472"/>
                    <a:pt x="1303996" y="2897513"/>
                  </a:cubicBezTo>
                  <a:lnTo>
                    <a:pt x="1261036" y="2890957"/>
                  </a:lnTo>
                  <a:lnTo>
                    <a:pt x="1209479" y="2620437"/>
                  </a:lnTo>
                  <a:lnTo>
                    <a:pt x="1135396" y="2604005"/>
                  </a:lnTo>
                  <a:lnTo>
                    <a:pt x="1079081" y="2585394"/>
                  </a:lnTo>
                  <a:lnTo>
                    <a:pt x="898265" y="2794944"/>
                  </a:lnTo>
                  <a:lnTo>
                    <a:pt x="887125" y="2790867"/>
                  </a:lnTo>
                  <a:cubicBezTo>
                    <a:pt x="800238" y="2754117"/>
                    <a:pt x="717670" y="2709152"/>
                    <a:pt x="640396" y="2656947"/>
                  </a:cubicBezTo>
                  <a:lnTo>
                    <a:pt x="567489" y="2602428"/>
                  </a:lnTo>
                  <a:lnTo>
                    <a:pt x="657947" y="2342810"/>
                  </a:lnTo>
                  <a:lnTo>
                    <a:pt x="624796" y="2313872"/>
                  </a:lnTo>
                  <a:lnTo>
                    <a:pt x="561890" y="2247174"/>
                  </a:lnTo>
                  <a:lnTo>
                    <a:pt x="302584" y="2337523"/>
                  </a:lnTo>
                  <a:lnTo>
                    <a:pt x="248066" y="2264616"/>
                  </a:lnTo>
                  <a:cubicBezTo>
                    <a:pt x="195860" y="2187342"/>
                    <a:pt x="150896" y="2104775"/>
                    <a:pt x="114145" y="2017887"/>
                  </a:cubicBezTo>
                  <a:lnTo>
                    <a:pt x="110068" y="2006748"/>
                  </a:lnTo>
                  <a:lnTo>
                    <a:pt x="318519" y="1826880"/>
                  </a:lnTo>
                  <a:lnTo>
                    <a:pt x="288831" y="1722541"/>
                  </a:lnTo>
                  <a:lnTo>
                    <a:pt x="283887" y="1695402"/>
                  </a:lnTo>
                  <a:lnTo>
                    <a:pt x="14056" y="1643977"/>
                  </a:lnTo>
                  <a:lnTo>
                    <a:pt x="7499" y="1601016"/>
                  </a:lnTo>
                  <a:cubicBezTo>
                    <a:pt x="2541" y="1552187"/>
                    <a:pt x="0" y="1502643"/>
                    <a:pt x="0" y="1452506"/>
                  </a:cubicBezTo>
                  <a:cubicBezTo>
                    <a:pt x="0" y="1402369"/>
                    <a:pt x="2541" y="1352825"/>
                    <a:pt x="7499" y="1303996"/>
                  </a:cubicBezTo>
                  <a:lnTo>
                    <a:pt x="14056" y="1261036"/>
                  </a:lnTo>
                  <a:lnTo>
                    <a:pt x="284572" y="1209480"/>
                  </a:lnTo>
                  <a:lnTo>
                    <a:pt x="301005" y="1135394"/>
                  </a:lnTo>
                  <a:lnTo>
                    <a:pt x="319616" y="1079079"/>
                  </a:lnTo>
                  <a:lnTo>
                    <a:pt x="110068" y="898264"/>
                  </a:lnTo>
                  <a:lnTo>
                    <a:pt x="114145" y="887125"/>
                  </a:lnTo>
                  <a:cubicBezTo>
                    <a:pt x="150896" y="800238"/>
                    <a:pt x="195860" y="717670"/>
                    <a:pt x="248066" y="640396"/>
                  </a:cubicBezTo>
                  <a:lnTo>
                    <a:pt x="302584" y="567489"/>
                  </a:lnTo>
                  <a:lnTo>
                    <a:pt x="562199" y="657946"/>
                  </a:lnTo>
                  <a:lnTo>
                    <a:pt x="591138" y="624794"/>
                  </a:lnTo>
                  <a:lnTo>
                    <a:pt x="657838" y="561888"/>
                  </a:lnTo>
                  <a:lnTo>
                    <a:pt x="567489" y="302584"/>
                  </a:lnTo>
                  <a:lnTo>
                    <a:pt x="640396" y="248065"/>
                  </a:lnTo>
                  <a:cubicBezTo>
                    <a:pt x="717670" y="195860"/>
                    <a:pt x="800238" y="150896"/>
                    <a:pt x="887125" y="114145"/>
                  </a:cubicBezTo>
                  <a:lnTo>
                    <a:pt x="898265" y="110068"/>
                  </a:lnTo>
                  <a:lnTo>
                    <a:pt x="1078131" y="318516"/>
                  </a:lnTo>
                  <a:lnTo>
                    <a:pt x="1182469" y="288830"/>
                  </a:lnTo>
                  <a:lnTo>
                    <a:pt x="1209611" y="283886"/>
                  </a:lnTo>
                  <a:lnTo>
                    <a:pt x="1261036" y="14056"/>
                  </a:lnTo>
                  <a:lnTo>
                    <a:pt x="1303996" y="7499"/>
                  </a:lnTo>
                  <a:cubicBezTo>
                    <a:pt x="1352825" y="2540"/>
                    <a:pt x="1402369" y="0"/>
                    <a:pt x="1452506" y="0"/>
                  </a:cubicBezTo>
                  <a:close/>
                </a:path>
              </a:pathLst>
            </a:custGeom>
            <a:gradFill>
              <a:gsLst>
                <a:gs pos="0">
                  <a:schemeClr val="bg1"/>
                </a:gs>
                <a:gs pos="100000">
                  <a:srgbClr val="EBEBEB"/>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2" name="椭圆 11"/>
            <p:cNvSpPr/>
            <p:nvPr/>
          </p:nvSpPr>
          <p:spPr>
            <a:xfrm>
              <a:off x="4710168" y="2738381"/>
              <a:ext cx="2152649" cy="2152650"/>
            </a:xfrm>
            <a:prstGeom prst="ellipse">
              <a:avLst/>
            </a:prstGeom>
            <a:noFill/>
            <a:ln w="19050">
              <a:gradFill>
                <a:gsLst>
                  <a:gs pos="100000">
                    <a:schemeClr val="accent1">
                      <a:lumMod val="5000"/>
                      <a:lumOff val="95000"/>
                    </a:schemeClr>
                  </a:gs>
                  <a:gs pos="0">
                    <a:srgbClr val="EEEEEE"/>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3" name="椭圆 12"/>
            <p:cNvSpPr/>
            <p:nvPr/>
          </p:nvSpPr>
          <p:spPr>
            <a:xfrm>
              <a:off x="4710169" y="2738382"/>
              <a:ext cx="2152650" cy="2152648"/>
            </a:xfrm>
            <a:prstGeom prst="ellipse">
              <a:avLst/>
            </a:prstGeom>
            <a:gradFill>
              <a:gsLst>
                <a:gs pos="100000">
                  <a:schemeClr val="bg1"/>
                </a:gs>
                <a:gs pos="0">
                  <a:srgbClr val="EEEEEE"/>
                </a:gs>
              </a:gsLst>
              <a:lin ang="2700000" scaled="0"/>
            </a:gradFill>
            <a:ln>
              <a:gradFill>
                <a:gsLst>
                  <a:gs pos="0">
                    <a:schemeClr val="accent1">
                      <a:lumMod val="5000"/>
                      <a:lumOff val="95000"/>
                    </a:schemeClr>
                  </a:gs>
                  <a:gs pos="100000">
                    <a:srgbClr val="EEEEE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grpSp>
        <p:nvGrpSpPr>
          <p:cNvPr id="14" name="组合 13"/>
          <p:cNvGrpSpPr/>
          <p:nvPr/>
        </p:nvGrpSpPr>
        <p:grpSpPr>
          <a:xfrm rot="20680704">
            <a:off x="3249746" y="1113615"/>
            <a:ext cx="1317112" cy="1317112"/>
            <a:chOff x="4333987" y="2362200"/>
            <a:chExt cx="2905011" cy="2905012"/>
          </a:xfrm>
          <a:effectLst>
            <a:outerShdw blurRad="177800" dist="88900" dir="2700000" algn="tl" rotWithShape="0">
              <a:prstClr val="black">
                <a:alpha val="30000"/>
              </a:prstClr>
            </a:outerShdw>
          </a:effectLst>
        </p:grpSpPr>
        <p:sp>
          <p:nvSpPr>
            <p:cNvPr id="15" name="任意多边形 14"/>
            <p:cNvSpPr/>
            <p:nvPr/>
          </p:nvSpPr>
          <p:spPr>
            <a:xfrm>
              <a:off x="4333987" y="2362200"/>
              <a:ext cx="2905011" cy="2905012"/>
            </a:xfrm>
            <a:custGeom>
              <a:avLst/>
              <a:gdLst>
                <a:gd name="connsiteX0" fmla="*/ 1452506 w 2905012"/>
                <a:gd name="connsiteY0" fmla="*/ 376181 h 2905012"/>
                <a:gd name="connsiteX1" fmla="*/ 376181 w 2905012"/>
                <a:gd name="connsiteY1" fmla="*/ 1452506 h 2905012"/>
                <a:gd name="connsiteX2" fmla="*/ 1452506 w 2905012"/>
                <a:gd name="connsiteY2" fmla="*/ 2528831 h 2905012"/>
                <a:gd name="connsiteX3" fmla="*/ 2528831 w 2905012"/>
                <a:gd name="connsiteY3" fmla="*/ 1452506 h 2905012"/>
                <a:gd name="connsiteX4" fmla="*/ 1452506 w 2905012"/>
                <a:gd name="connsiteY4" fmla="*/ 376181 h 2905012"/>
                <a:gd name="connsiteX5" fmla="*/ 1452506 w 2905012"/>
                <a:gd name="connsiteY5" fmla="*/ 0 h 2905012"/>
                <a:gd name="connsiteX6" fmla="*/ 1601017 w 2905012"/>
                <a:gd name="connsiteY6" fmla="*/ 7499 h 2905012"/>
                <a:gd name="connsiteX7" fmla="*/ 1643977 w 2905012"/>
                <a:gd name="connsiteY7" fmla="*/ 14056 h 2905012"/>
                <a:gd name="connsiteX8" fmla="*/ 1695533 w 2905012"/>
                <a:gd name="connsiteY8" fmla="*/ 284571 h 2905012"/>
                <a:gd name="connsiteX9" fmla="*/ 1769616 w 2905012"/>
                <a:gd name="connsiteY9" fmla="*/ 301003 h 2905012"/>
                <a:gd name="connsiteX10" fmla="*/ 1825934 w 2905012"/>
                <a:gd name="connsiteY10" fmla="*/ 319615 h 2905012"/>
                <a:gd name="connsiteX11" fmla="*/ 2006748 w 2905012"/>
                <a:gd name="connsiteY11" fmla="*/ 110068 h 2905012"/>
                <a:gd name="connsiteX12" fmla="*/ 2017887 w 2905012"/>
                <a:gd name="connsiteY12" fmla="*/ 114145 h 2905012"/>
                <a:gd name="connsiteX13" fmla="*/ 2264616 w 2905012"/>
                <a:gd name="connsiteY13" fmla="*/ 248065 h 2905012"/>
                <a:gd name="connsiteX14" fmla="*/ 2337523 w 2905012"/>
                <a:gd name="connsiteY14" fmla="*/ 302584 h 2905012"/>
                <a:gd name="connsiteX15" fmla="*/ 2247066 w 2905012"/>
                <a:gd name="connsiteY15" fmla="*/ 562199 h 2905012"/>
                <a:gd name="connsiteX16" fmla="*/ 2280217 w 2905012"/>
                <a:gd name="connsiteY16" fmla="*/ 591137 h 2905012"/>
                <a:gd name="connsiteX17" fmla="*/ 2343125 w 2905012"/>
                <a:gd name="connsiteY17" fmla="*/ 657838 h 2905012"/>
                <a:gd name="connsiteX18" fmla="*/ 2602428 w 2905012"/>
                <a:gd name="connsiteY18" fmla="*/ 567489 h 2905012"/>
                <a:gd name="connsiteX19" fmla="*/ 2656947 w 2905012"/>
                <a:gd name="connsiteY19" fmla="*/ 640396 h 2905012"/>
                <a:gd name="connsiteX20" fmla="*/ 2790867 w 2905012"/>
                <a:gd name="connsiteY20" fmla="*/ 887125 h 2905012"/>
                <a:gd name="connsiteX21" fmla="*/ 2794944 w 2905012"/>
                <a:gd name="connsiteY21" fmla="*/ 898265 h 2905012"/>
                <a:gd name="connsiteX22" fmla="*/ 2586495 w 2905012"/>
                <a:gd name="connsiteY22" fmla="*/ 1078131 h 2905012"/>
                <a:gd name="connsiteX23" fmla="*/ 2616181 w 2905012"/>
                <a:gd name="connsiteY23" fmla="*/ 1182468 h 2905012"/>
                <a:gd name="connsiteX24" fmla="*/ 2621126 w 2905012"/>
                <a:gd name="connsiteY24" fmla="*/ 1209611 h 2905012"/>
                <a:gd name="connsiteX25" fmla="*/ 2890957 w 2905012"/>
                <a:gd name="connsiteY25" fmla="*/ 1261036 h 2905012"/>
                <a:gd name="connsiteX26" fmla="*/ 2897513 w 2905012"/>
                <a:gd name="connsiteY26" fmla="*/ 1303996 h 2905012"/>
                <a:gd name="connsiteX27" fmla="*/ 2905012 w 2905012"/>
                <a:gd name="connsiteY27" fmla="*/ 1452506 h 2905012"/>
                <a:gd name="connsiteX28" fmla="*/ 2897513 w 2905012"/>
                <a:gd name="connsiteY28" fmla="*/ 1601016 h 2905012"/>
                <a:gd name="connsiteX29" fmla="*/ 2890957 w 2905012"/>
                <a:gd name="connsiteY29" fmla="*/ 1643977 h 2905012"/>
                <a:gd name="connsiteX30" fmla="*/ 2620440 w 2905012"/>
                <a:gd name="connsiteY30" fmla="*/ 1695533 h 2905012"/>
                <a:gd name="connsiteX31" fmla="*/ 2604008 w 2905012"/>
                <a:gd name="connsiteY31" fmla="*/ 1769614 h 2905012"/>
                <a:gd name="connsiteX32" fmla="*/ 2585396 w 2905012"/>
                <a:gd name="connsiteY32" fmla="*/ 1825933 h 2905012"/>
                <a:gd name="connsiteX33" fmla="*/ 2794944 w 2905012"/>
                <a:gd name="connsiteY33" fmla="*/ 2006748 h 2905012"/>
                <a:gd name="connsiteX34" fmla="*/ 2790867 w 2905012"/>
                <a:gd name="connsiteY34" fmla="*/ 2017887 h 2905012"/>
                <a:gd name="connsiteX35" fmla="*/ 2656947 w 2905012"/>
                <a:gd name="connsiteY35" fmla="*/ 2264616 h 2905012"/>
                <a:gd name="connsiteX36" fmla="*/ 2602428 w 2905012"/>
                <a:gd name="connsiteY36" fmla="*/ 2337523 h 2905012"/>
                <a:gd name="connsiteX37" fmla="*/ 2342811 w 2905012"/>
                <a:gd name="connsiteY37" fmla="*/ 2247065 h 2905012"/>
                <a:gd name="connsiteX38" fmla="*/ 2313875 w 2905012"/>
                <a:gd name="connsiteY38" fmla="*/ 2280215 h 2905012"/>
                <a:gd name="connsiteX39" fmla="*/ 2247174 w 2905012"/>
                <a:gd name="connsiteY39" fmla="*/ 2343123 h 2905012"/>
                <a:gd name="connsiteX40" fmla="*/ 2337523 w 2905012"/>
                <a:gd name="connsiteY40" fmla="*/ 2602428 h 2905012"/>
                <a:gd name="connsiteX41" fmla="*/ 2264616 w 2905012"/>
                <a:gd name="connsiteY41" fmla="*/ 2656947 h 2905012"/>
                <a:gd name="connsiteX42" fmla="*/ 2017887 w 2905012"/>
                <a:gd name="connsiteY42" fmla="*/ 2790867 h 2905012"/>
                <a:gd name="connsiteX43" fmla="*/ 2006748 w 2905012"/>
                <a:gd name="connsiteY43" fmla="*/ 2794944 h 2905012"/>
                <a:gd name="connsiteX44" fmla="*/ 1826880 w 2905012"/>
                <a:gd name="connsiteY44" fmla="*/ 2586493 h 2905012"/>
                <a:gd name="connsiteX45" fmla="*/ 1722544 w 2905012"/>
                <a:gd name="connsiteY45" fmla="*/ 2616179 h 2905012"/>
                <a:gd name="connsiteX46" fmla="*/ 1695403 w 2905012"/>
                <a:gd name="connsiteY46" fmla="*/ 2621123 h 2905012"/>
                <a:gd name="connsiteX47" fmla="*/ 1643977 w 2905012"/>
                <a:gd name="connsiteY47" fmla="*/ 2890957 h 2905012"/>
                <a:gd name="connsiteX48" fmla="*/ 1601017 w 2905012"/>
                <a:gd name="connsiteY48" fmla="*/ 2897513 h 2905012"/>
                <a:gd name="connsiteX49" fmla="*/ 1452506 w 2905012"/>
                <a:gd name="connsiteY49" fmla="*/ 2905012 h 2905012"/>
                <a:gd name="connsiteX50" fmla="*/ 1303996 w 2905012"/>
                <a:gd name="connsiteY50" fmla="*/ 2897513 h 2905012"/>
                <a:gd name="connsiteX51" fmla="*/ 1261036 w 2905012"/>
                <a:gd name="connsiteY51" fmla="*/ 2890957 h 2905012"/>
                <a:gd name="connsiteX52" fmla="*/ 1209479 w 2905012"/>
                <a:gd name="connsiteY52" fmla="*/ 2620437 h 2905012"/>
                <a:gd name="connsiteX53" fmla="*/ 1135396 w 2905012"/>
                <a:gd name="connsiteY53" fmla="*/ 2604005 h 2905012"/>
                <a:gd name="connsiteX54" fmla="*/ 1079081 w 2905012"/>
                <a:gd name="connsiteY54" fmla="*/ 2585394 h 2905012"/>
                <a:gd name="connsiteX55" fmla="*/ 898265 w 2905012"/>
                <a:gd name="connsiteY55" fmla="*/ 2794944 h 2905012"/>
                <a:gd name="connsiteX56" fmla="*/ 887125 w 2905012"/>
                <a:gd name="connsiteY56" fmla="*/ 2790867 h 2905012"/>
                <a:gd name="connsiteX57" fmla="*/ 640396 w 2905012"/>
                <a:gd name="connsiteY57" fmla="*/ 2656947 h 2905012"/>
                <a:gd name="connsiteX58" fmla="*/ 567489 w 2905012"/>
                <a:gd name="connsiteY58" fmla="*/ 2602428 h 2905012"/>
                <a:gd name="connsiteX59" fmla="*/ 657947 w 2905012"/>
                <a:gd name="connsiteY59" fmla="*/ 2342810 h 2905012"/>
                <a:gd name="connsiteX60" fmla="*/ 624796 w 2905012"/>
                <a:gd name="connsiteY60" fmla="*/ 2313872 h 2905012"/>
                <a:gd name="connsiteX61" fmla="*/ 561890 w 2905012"/>
                <a:gd name="connsiteY61" fmla="*/ 2247174 h 2905012"/>
                <a:gd name="connsiteX62" fmla="*/ 302584 w 2905012"/>
                <a:gd name="connsiteY62" fmla="*/ 2337523 h 2905012"/>
                <a:gd name="connsiteX63" fmla="*/ 248066 w 2905012"/>
                <a:gd name="connsiteY63" fmla="*/ 2264616 h 2905012"/>
                <a:gd name="connsiteX64" fmla="*/ 114145 w 2905012"/>
                <a:gd name="connsiteY64" fmla="*/ 2017887 h 2905012"/>
                <a:gd name="connsiteX65" fmla="*/ 110068 w 2905012"/>
                <a:gd name="connsiteY65" fmla="*/ 2006748 h 2905012"/>
                <a:gd name="connsiteX66" fmla="*/ 318519 w 2905012"/>
                <a:gd name="connsiteY66" fmla="*/ 1826880 h 2905012"/>
                <a:gd name="connsiteX67" fmla="*/ 288831 w 2905012"/>
                <a:gd name="connsiteY67" fmla="*/ 1722541 h 2905012"/>
                <a:gd name="connsiteX68" fmla="*/ 283887 w 2905012"/>
                <a:gd name="connsiteY68" fmla="*/ 1695402 h 2905012"/>
                <a:gd name="connsiteX69" fmla="*/ 14056 w 2905012"/>
                <a:gd name="connsiteY69" fmla="*/ 1643977 h 2905012"/>
                <a:gd name="connsiteX70" fmla="*/ 7499 w 2905012"/>
                <a:gd name="connsiteY70" fmla="*/ 1601016 h 2905012"/>
                <a:gd name="connsiteX71" fmla="*/ 0 w 2905012"/>
                <a:gd name="connsiteY71" fmla="*/ 1452506 h 2905012"/>
                <a:gd name="connsiteX72" fmla="*/ 7499 w 2905012"/>
                <a:gd name="connsiteY72" fmla="*/ 1303996 h 2905012"/>
                <a:gd name="connsiteX73" fmla="*/ 14056 w 2905012"/>
                <a:gd name="connsiteY73" fmla="*/ 1261036 h 2905012"/>
                <a:gd name="connsiteX74" fmla="*/ 284572 w 2905012"/>
                <a:gd name="connsiteY74" fmla="*/ 1209480 h 2905012"/>
                <a:gd name="connsiteX75" fmla="*/ 301005 w 2905012"/>
                <a:gd name="connsiteY75" fmla="*/ 1135394 h 2905012"/>
                <a:gd name="connsiteX76" fmla="*/ 319616 w 2905012"/>
                <a:gd name="connsiteY76" fmla="*/ 1079079 h 2905012"/>
                <a:gd name="connsiteX77" fmla="*/ 110068 w 2905012"/>
                <a:gd name="connsiteY77" fmla="*/ 898264 h 2905012"/>
                <a:gd name="connsiteX78" fmla="*/ 114145 w 2905012"/>
                <a:gd name="connsiteY78" fmla="*/ 887125 h 2905012"/>
                <a:gd name="connsiteX79" fmla="*/ 248066 w 2905012"/>
                <a:gd name="connsiteY79" fmla="*/ 640396 h 2905012"/>
                <a:gd name="connsiteX80" fmla="*/ 302584 w 2905012"/>
                <a:gd name="connsiteY80" fmla="*/ 567489 h 2905012"/>
                <a:gd name="connsiteX81" fmla="*/ 562199 w 2905012"/>
                <a:gd name="connsiteY81" fmla="*/ 657946 h 2905012"/>
                <a:gd name="connsiteX82" fmla="*/ 591138 w 2905012"/>
                <a:gd name="connsiteY82" fmla="*/ 624794 h 2905012"/>
                <a:gd name="connsiteX83" fmla="*/ 657838 w 2905012"/>
                <a:gd name="connsiteY83" fmla="*/ 561888 h 2905012"/>
                <a:gd name="connsiteX84" fmla="*/ 567489 w 2905012"/>
                <a:gd name="connsiteY84" fmla="*/ 302584 h 2905012"/>
                <a:gd name="connsiteX85" fmla="*/ 640396 w 2905012"/>
                <a:gd name="connsiteY85" fmla="*/ 248065 h 2905012"/>
                <a:gd name="connsiteX86" fmla="*/ 887125 w 2905012"/>
                <a:gd name="connsiteY86" fmla="*/ 114145 h 2905012"/>
                <a:gd name="connsiteX87" fmla="*/ 898265 w 2905012"/>
                <a:gd name="connsiteY87" fmla="*/ 110068 h 2905012"/>
                <a:gd name="connsiteX88" fmla="*/ 1078131 w 2905012"/>
                <a:gd name="connsiteY88" fmla="*/ 318516 h 2905012"/>
                <a:gd name="connsiteX89" fmla="*/ 1182469 w 2905012"/>
                <a:gd name="connsiteY89" fmla="*/ 288830 h 2905012"/>
                <a:gd name="connsiteX90" fmla="*/ 1209611 w 2905012"/>
                <a:gd name="connsiteY90" fmla="*/ 283886 h 2905012"/>
                <a:gd name="connsiteX91" fmla="*/ 1261036 w 2905012"/>
                <a:gd name="connsiteY91" fmla="*/ 14056 h 2905012"/>
                <a:gd name="connsiteX92" fmla="*/ 1303996 w 2905012"/>
                <a:gd name="connsiteY92" fmla="*/ 7499 h 2905012"/>
                <a:gd name="connsiteX93" fmla="*/ 1452506 w 2905012"/>
                <a:gd name="connsiteY93" fmla="*/ 0 h 2905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2905012" h="2905012">
                  <a:moveTo>
                    <a:pt x="1452506" y="376181"/>
                  </a:moveTo>
                  <a:cubicBezTo>
                    <a:pt x="858068" y="376181"/>
                    <a:pt x="376181" y="858068"/>
                    <a:pt x="376181" y="1452506"/>
                  </a:cubicBezTo>
                  <a:cubicBezTo>
                    <a:pt x="376181" y="2046944"/>
                    <a:pt x="858068" y="2528831"/>
                    <a:pt x="1452506" y="2528831"/>
                  </a:cubicBezTo>
                  <a:cubicBezTo>
                    <a:pt x="2046944" y="2528831"/>
                    <a:pt x="2528831" y="2046944"/>
                    <a:pt x="2528831" y="1452506"/>
                  </a:cubicBezTo>
                  <a:cubicBezTo>
                    <a:pt x="2528831" y="858068"/>
                    <a:pt x="2046944" y="376181"/>
                    <a:pt x="1452506" y="376181"/>
                  </a:cubicBezTo>
                  <a:close/>
                  <a:moveTo>
                    <a:pt x="1452506" y="0"/>
                  </a:moveTo>
                  <a:cubicBezTo>
                    <a:pt x="1502644" y="0"/>
                    <a:pt x="1552188" y="2540"/>
                    <a:pt x="1601017" y="7499"/>
                  </a:cubicBezTo>
                  <a:lnTo>
                    <a:pt x="1643977" y="14056"/>
                  </a:lnTo>
                  <a:lnTo>
                    <a:pt x="1695533" y="284571"/>
                  </a:lnTo>
                  <a:lnTo>
                    <a:pt x="1769616" y="301003"/>
                  </a:lnTo>
                  <a:lnTo>
                    <a:pt x="1825934" y="319615"/>
                  </a:lnTo>
                  <a:lnTo>
                    <a:pt x="2006748" y="110068"/>
                  </a:lnTo>
                  <a:lnTo>
                    <a:pt x="2017887" y="114145"/>
                  </a:lnTo>
                  <a:cubicBezTo>
                    <a:pt x="2104775" y="150896"/>
                    <a:pt x="2187342" y="195860"/>
                    <a:pt x="2264616" y="248065"/>
                  </a:cubicBezTo>
                  <a:lnTo>
                    <a:pt x="2337523" y="302584"/>
                  </a:lnTo>
                  <a:lnTo>
                    <a:pt x="2247066" y="562199"/>
                  </a:lnTo>
                  <a:lnTo>
                    <a:pt x="2280217" y="591137"/>
                  </a:lnTo>
                  <a:lnTo>
                    <a:pt x="2343125" y="657838"/>
                  </a:lnTo>
                  <a:lnTo>
                    <a:pt x="2602428" y="567489"/>
                  </a:lnTo>
                  <a:lnTo>
                    <a:pt x="2656947" y="640396"/>
                  </a:lnTo>
                  <a:cubicBezTo>
                    <a:pt x="2709152" y="717670"/>
                    <a:pt x="2754117" y="800238"/>
                    <a:pt x="2790867" y="887125"/>
                  </a:cubicBezTo>
                  <a:lnTo>
                    <a:pt x="2794944" y="898265"/>
                  </a:lnTo>
                  <a:lnTo>
                    <a:pt x="2586495" y="1078131"/>
                  </a:lnTo>
                  <a:lnTo>
                    <a:pt x="2616181" y="1182468"/>
                  </a:lnTo>
                  <a:lnTo>
                    <a:pt x="2621126" y="1209611"/>
                  </a:lnTo>
                  <a:lnTo>
                    <a:pt x="2890957" y="1261036"/>
                  </a:lnTo>
                  <a:lnTo>
                    <a:pt x="2897513" y="1303996"/>
                  </a:lnTo>
                  <a:cubicBezTo>
                    <a:pt x="2902472" y="1352825"/>
                    <a:pt x="2905012" y="1402369"/>
                    <a:pt x="2905012" y="1452506"/>
                  </a:cubicBezTo>
                  <a:cubicBezTo>
                    <a:pt x="2905012" y="1502643"/>
                    <a:pt x="2902472" y="1552187"/>
                    <a:pt x="2897513" y="1601016"/>
                  </a:cubicBezTo>
                  <a:lnTo>
                    <a:pt x="2890957" y="1643977"/>
                  </a:lnTo>
                  <a:lnTo>
                    <a:pt x="2620440" y="1695533"/>
                  </a:lnTo>
                  <a:lnTo>
                    <a:pt x="2604008" y="1769614"/>
                  </a:lnTo>
                  <a:lnTo>
                    <a:pt x="2585396" y="1825933"/>
                  </a:lnTo>
                  <a:lnTo>
                    <a:pt x="2794944" y="2006748"/>
                  </a:lnTo>
                  <a:lnTo>
                    <a:pt x="2790867" y="2017887"/>
                  </a:lnTo>
                  <a:cubicBezTo>
                    <a:pt x="2754117" y="2104775"/>
                    <a:pt x="2709152" y="2187342"/>
                    <a:pt x="2656947" y="2264616"/>
                  </a:cubicBezTo>
                  <a:lnTo>
                    <a:pt x="2602428" y="2337523"/>
                  </a:lnTo>
                  <a:lnTo>
                    <a:pt x="2342811" y="2247065"/>
                  </a:lnTo>
                  <a:lnTo>
                    <a:pt x="2313875" y="2280215"/>
                  </a:lnTo>
                  <a:lnTo>
                    <a:pt x="2247174" y="2343123"/>
                  </a:lnTo>
                  <a:lnTo>
                    <a:pt x="2337523" y="2602428"/>
                  </a:lnTo>
                  <a:lnTo>
                    <a:pt x="2264616" y="2656947"/>
                  </a:lnTo>
                  <a:cubicBezTo>
                    <a:pt x="2187342" y="2709152"/>
                    <a:pt x="2104775" y="2754117"/>
                    <a:pt x="2017887" y="2790867"/>
                  </a:cubicBezTo>
                  <a:lnTo>
                    <a:pt x="2006748" y="2794944"/>
                  </a:lnTo>
                  <a:lnTo>
                    <a:pt x="1826880" y="2586493"/>
                  </a:lnTo>
                  <a:lnTo>
                    <a:pt x="1722544" y="2616179"/>
                  </a:lnTo>
                  <a:lnTo>
                    <a:pt x="1695403" y="2621123"/>
                  </a:lnTo>
                  <a:lnTo>
                    <a:pt x="1643977" y="2890957"/>
                  </a:lnTo>
                  <a:lnTo>
                    <a:pt x="1601017" y="2897513"/>
                  </a:lnTo>
                  <a:cubicBezTo>
                    <a:pt x="1552188" y="2902472"/>
                    <a:pt x="1502644" y="2905012"/>
                    <a:pt x="1452506" y="2905012"/>
                  </a:cubicBezTo>
                  <a:cubicBezTo>
                    <a:pt x="1402369" y="2905012"/>
                    <a:pt x="1352825" y="2902472"/>
                    <a:pt x="1303996" y="2897513"/>
                  </a:cubicBezTo>
                  <a:lnTo>
                    <a:pt x="1261036" y="2890957"/>
                  </a:lnTo>
                  <a:lnTo>
                    <a:pt x="1209479" y="2620437"/>
                  </a:lnTo>
                  <a:lnTo>
                    <a:pt x="1135396" y="2604005"/>
                  </a:lnTo>
                  <a:lnTo>
                    <a:pt x="1079081" y="2585394"/>
                  </a:lnTo>
                  <a:lnTo>
                    <a:pt x="898265" y="2794944"/>
                  </a:lnTo>
                  <a:lnTo>
                    <a:pt x="887125" y="2790867"/>
                  </a:lnTo>
                  <a:cubicBezTo>
                    <a:pt x="800238" y="2754117"/>
                    <a:pt x="717670" y="2709152"/>
                    <a:pt x="640396" y="2656947"/>
                  </a:cubicBezTo>
                  <a:lnTo>
                    <a:pt x="567489" y="2602428"/>
                  </a:lnTo>
                  <a:lnTo>
                    <a:pt x="657947" y="2342810"/>
                  </a:lnTo>
                  <a:lnTo>
                    <a:pt x="624796" y="2313872"/>
                  </a:lnTo>
                  <a:lnTo>
                    <a:pt x="561890" y="2247174"/>
                  </a:lnTo>
                  <a:lnTo>
                    <a:pt x="302584" y="2337523"/>
                  </a:lnTo>
                  <a:lnTo>
                    <a:pt x="248066" y="2264616"/>
                  </a:lnTo>
                  <a:cubicBezTo>
                    <a:pt x="195860" y="2187342"/>
                    <a:pt x="150896" y="2104775"/>
                    <a:pt x="114145" y="2017887"/>
                  </a:cubicBezTo>
                  <a:lnTo>
                    <a:pt x="110068" y="2006748"/>
                  </a:lnTo>
                  <a:lnTo>
                    <a:pt x="318519" y="1826880"/>
                  </a:lnTo>
                  <a:lnTo>
                    <a:pt x="288831" y="1722541"/>
                  </a:lnTo>
                  <a:lnTo>
                    <a:pt x="283887" y="1695402"/>
                  </a:lnTo>
                  <a:lnTo>
                    <a:pt x="14056" y="1643977"/>
                  </a:lnTo>
                  <a:lnTo>
                    <a:pt x="7499" y="1601016"/>
                  </a:lnTo>
                  <a:cubicBezTo>
                    <a:pt x="2541" y="1552187"/>
                    <a:pt x="0" y="1502643"/>
                    <a:pt x="0" y="1452506"/>
                  </a:cubicBezTo>
                  <a:cubicBezTo>
                    <a:pt x="0" y="1402369"/>
                    <a:pt x="2541" y="1352825"/>
                    <a:pt x="7499" y="1303996"/>
                  </a:cubicBezTo>
                  <a:lnTo>
                    <a:pt x="14056" y="1261036"/>
                  </a:lnTo>
                  <a:lnTo>
                    <a:pt x="284572" y="1209480"/>
                  </a:lnTo>
                  <a:lnTo>
                    <a:pt x="301005" y="1135394"/>
                  </a:lnTo>
                  <a:lnTo>
                    <a:pt x="319616" y="1079079"/>
                  </a:lnTo>
                  <a:lnTo>
                    <a:pt x="110068" y="898264"/>
                  </a:lnTo>
                  <a:lnTo>
                    <a:pt x="114145" y="887125"/>
                  </a:lnTo>
                  <a:cubicBezTo>
                    <a:pt x="150896" y="800238"/>
                    <a:pt x="195860" y="717670"/>
                    <a:pt x="248066" y="640396"/>
                  </a:cubicBezTo>
                  <a:lnTo>
                    <a:pt x="302584" y="567489"/>
                  </a:lnTo>
                  <a:lnTo>
                    <a:pt x="562199" y="657946"/>
                  </a:lnTo>
                  <a:lnTo>
                    <a:pt x="591138" y="624794"/>
                  </a:lnTo>
                  <a:lnTo>
                    <a:pt x="657838" y="561888"/>
                  </a:lnTo>
                  <a:lnTo>
                    <a:pt x="567489" y="302584"/>
                  </a:lnTo>
                  <a:lnTo>
                    <a:pt x="640396" y="248065"/>
                  </a:lnTo>
                  <a:cubicBezTo>
                    <a:pt x="717670" y="195860"/>
                    <a:pt x="800238" y="150896"/>
                    <a:pt x="887125" y="114145"/>
                  </a:cubicBezTo>
                  <a:lnTo>
                    <a:pt x="898265" y="110068"/>
                  </a:lnTo>
                  <a:lnTo>
                    <a:pt x="1078131" y="318516"/>
                  </a:lnTo>
                  <a:lnTo>
                    <a:pt x="1182469" y="288830"/>
                  </a:lnTo>
                  <a:lnTo>
                    <a:pt x="1209611" y="283886"/>
                  </a:lnTo>
                  <a:lnTo>
                    <a:pt x="1261036" y="14056"/>
                  </a:lnTo>
                  <a:lnTo>
                    <a:pt x="1303996" y="7499"/>
                  </a:lnTo>
                  <a:cubicBezTo>
                    <a:pt x="1352825" y="2540"/>
                    <a:pt x="1402369" y="0"/>
                    <a:pt x="1452506" y="0"/>
                  </a:cubicBezTo>
                  <a:close/>
                </a:path>
              </a:pathLst>
            </a:custGeom>
            <a:gradFill>
              <a:gsLst>
                <a:gs pos="0">
                  <a:schemeClr val="bg1"/>
                </a:gs>
                <a:gs pos="100000">
                  <a:srgbClr val="EBEBEB"/>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6" name="椭圆 15"/>
            <p:cNvSpPr/>
            <p:nvPr/>
          </p:nvSpPr>
          <p:spPr>
            <a:xfrm>
              <a:off x="4710168" y="2738381"/>
              <a:ext cx="2152649" cy="2152650"/>
            </a:xfrm>
            <a:prstGeom prst="ellipse">
              <a:avLst/>
            </a:prstGeom>
            <a:noFill/>
            <a:ln w="19050">
              <a:gradFill>
                <a:gsLst>
                  <a:gs pos="100000">
                    <a:schemeClr val="accent1">
                      <a:lumMod val="5000"/>
                      <a:lumOff val="95000"/>
                    </a:schemeClr>
                  </a:gs>
                  <a:gs pos="0">
                    <a:srgbClr val="EEEEEE"/>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7" name="椭圆 16"/>
            <p:cNvSpPr/>
            <p:nvPr/>
          </p:nvSpPr>
          <p:spPr>
            <a:xfrm>
              <a:off x="4710169" y="2738382"/>
              <a:ext cx="2152650" cy="2152648"/>
            </a:xfrm>
            <a:prstGeom prst="ellipse">
              <a:avLst/>
            </a:prstGeom>
            <a:gradFill>
              <a:gsLst>
                <a:gs pos="100000">
                  <a:schemeClr val="bg1"/>
                </a:gs>
                <a:gs pos="0">
                  <a:srgbClr val="EEEEEE"/>
                </a:gs>
              </a:gsLst>
              <a:lin ang="2700000" scaled="0"/>
            </a:gradFill>
            <a:ln>
              <a:gradFill>
                <a:gsLst>
                  <a:gs pos="0">
                    <a:schemeClr val="accent1">
                      <a:lumMod val="5000"/>
                      <a:lumOff val="95000"/>
                    </a:schemeClr>
                  </a:gs>
                  <a:gs pos="100000">
                    <a:srgbClr val="EEEEE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grpSp>
        <p:nvGrpSpPr>
          <p:cNvPr id="18" name="组合 17"/>
          <p:cNvGrpSpPr/>
          <p:nvPr/>
        </p:nvGrpSpPr>
        <p:grpSpPr>
          <a:xfrm>
            <a:off x="4566858" y="1113615"/>
            <a:ext cx="1317112" cy="1317112"/>
            <a:chOff x="4333987" y="2362200"/>
            <a:chExt cx="2905011" cy="2905012"/>
          </a:xfrm>
          <a:effectLst>
            <a:outerShdw blurRad="177800" dist="88900" dir="2700000" algn="tl" rotWithShape="0">
              <a:prstClr val="black">
                <a:alpha val="30000"/>
              </a:prstClr>
            </a:outerShdw>
          </a:effectLst>
        </p:grpSpPr>
        <p:sp>
          <p:nvSpPr>
            <p:cNvPr id="19" name="任意多边形 18"/>
            <p:cNvSpPr/>
            <p:nvPr/>
          </p:nvSpPr>
          <p:spPr>
            <a:xfrm>
              <a:off x="4333987" y="2362200"/>
              <a:ext cx="2905011" cy="2905012"/>
            </a:xfrm>
            <a:custGeom>
              <a:avLst/>
              <a:gdLst>
                <a:gd name="connsiteX0" fmla="*/ 1452506 w 2905012"/>
                <a:gd name="connsiteY0" fmla="*/ 376181 h 2905012"/>
                <a:gd name="connsiteX1" fmla="*/ 376181 w 2905012"/>
                <a:gd name="connsiteY1" fmla="*/ 1452506 h 2905012"/>
                <a:gd name="connsiteX2" fmla="*/ 1452506 w 2905012"/>
                <a:gd name="connsiteY2" fmla="*/ 2528831 h 2905012"/>
                <a:gd name="connsiteX3" fmla="*/ 2528831 w 2905012"/>
                <a:gd name="connsiteY3" fmla="*/ 1452506 h 2905012"/>
                <a:gd name="connsiteX4" fmla="*/ 1452506 w 2905012"/>
                <a:gd name="connsiteY4" fmla="*/ 376181 h 2905012"/>
                <a:gd name="connsiteX5" fmla="*/ 1452506 w 2905012"/>
                <a:gd name="connsiteY5" fmla="*/ 0 h 2905012"/>
                <a:gd name="connsiteX6" fmla="*/ 1601017 w 2905012"/>
                <a:gd name="connsiteY6" fmla="*/ 7499 h 2905012"/>
                <a:gd name="connsiteX7" fmla="*/ 1643977 w 2905012"/>
                <a:gd name="connsiteY7" fmla="*/ 14056 h 2905012"/>
                <a:gd name="connsiteX8" fmla="*/ 1695533 w 2905012"/>
                <a:gd name="connsiteY8" fmla="*/ 284571 h 2905012"/>
                <a:gd name="connsiteX9" fmla="*/ 1769616 w 2905012"/>
                <a:gd name="connsiteY9" fmla="*/ 301003 h 2905012"/>
                <a:gd name="connsiteX10" fmla="*/ 1825934 w 2905012"/>
                <a:gd name="connsiteY10" fmla="*/ 319615 h 2905012"/>
                <a:gd name="connsiteX11" fmla="*/ 2006748 w 2905012"/>
                <a:gd name="connsiteY11" fmla="*/ 110068 h 2905012"/>
                <a:gd name="connsiteX12" fmla="*/ 2017887 w 2905012"/>
                <a:gd name="connsiteY12" fmla="*/ 114145 h 2905012"/>
                <a:gd name="connsiteX13" fmla="*/ 2264616 w 2905012"/>
                <a:gd name="connsiteY13" fmla="*/ 248065 h 2905012"/>
                <a:gd name="connsiteX14" fmla="*/ 2337523 w 2905012"/>
                <a:gd name="connsiteY14" fmla="*/ 302584 h 2905012"/>
                <a:gd name="connsiteX15" fmla="*/ 2247066 w 2905012"/>
                <a:gd name="connsiteY15" fmla="*/ 562199 h 2905012"/>
                <a:gd name="connsiteX16" fmla="*/ 2280217 w 2905012"/>
                <a:gd name="connsiteY16" fmla="*/ 591137 h 2905012"/>
                <a:gd name="connsiteX17" fmla="*/ 2343125 w 2905012"/>
                <a:gd name="connsiteY17" fmla="*/ 657838 h 2905012"/>
                <a:gd name="connsiteX18" fmla="*/ 2602428 w 2905012"/>
                <a:gd name="connsiteY18" fmla="*/ 567489 h 2905012"/>
                <a:gd name="connsiteX19" fmla="*/ 2656947 w 2905012"/>
                <a:gd name="connsiteY19" fmla="*/ 640396 h 2905012"/>
                <a:gd name="connsiteX20" fmla="*/ 2790867 w 2905012"/>
                <a:gd name="connsiteY20" fmla="*/ 887125 h 2905012"/>
                <a:gd name="connsiteX21" fmla="*/ 2794944 w 2905012"/>
                <a:gd name="connsiteY21" fmla="*/ 898265 h 2905012"/>
                <a:gd name="connsiteX22" fmla="*/ 2586495 w 2905012"/>
                <a:gd name="connsiteY22" fmla="*/ 1078131 h 2905012"/>
                <a:gd name="connsiteX23" fmla="*/ 2616181 w 2905012"/>
                <a:gd name="connsiteY23" fmla="*/ 1182468 h 2905012"/>
                <a:gd name="connsiteX24" fmla="*/ 2621126 w 2905012"/>
                <a:gd name="connsiteY24" fmla="*/ 1209611 h 2905012"/>
                <a:gd name="connsiteX25" fmla="*/ 2890957 w 2905012"/>
                <a:gd name="connsiteY25" fmla="*/ 1261036 h 2905012"/>
                <a:gd name="connsiteX26" fmla="*/ 2897513 w 2905012"/>
                <a:gd name="connsiteY26" fmla="*/ 1303996 h 2905012"/>
                <a:gd name="connsiteX27" fmla="*/ 2905012 w 2905012"/>
                <a:gd name="connsiteY27" fmla="*/ 1452506 h 2905012"/>
                <a:gd name="connsiteX28" fmla="*/ 2897513 w 2905012"/>
                <a:gd name="connsiteY28" fmla="*/ 1601016 h 2905012"/>
                <a:gd name="connsiteX29" fmla="*/ 2890957 w 2905012"/>
                <a:gd name="connsiteY29" fmla="*/ 1643977 h 2905012"/>
                <a:gd name="connsiteX30" fmla="*/ 2620440 w 2905012"/>
                <a:gd name="connsiteY30" fmla="*/ 1695533 h 2905012"/>
                <a:gd name="connsiteX31" fmla="*/ 2604008 w 2905012"/>
                <a:gd name="connsiteY31" fmla="*/ 1769614 h 2905012"/>
                <a:gd name="connsiteX32" fmla="*/ 2585396 w 2905012"/>
                <a:gd name="connsiteY32" fmla="*/ 1825933 h 2905012"/>
                <a:gd name="connsiteX33" fmla="*/ 2794944 w 2905012"/>
                <a:gd name="connsiteY33" fmla="*/ 2006748 h 2905012"/>
                <a:gd name="connsiteX34" fmla="*/ 2790867 w 2905012"/>
                <a:gd name="connsiteY34" fmla="*/ 2017887 h 2905012"/>
                <a:gd name="connsiteX35" fmla="*/ 2656947 w 2905012"/>
                <a:gd name="connsiteY35" fmla="*/ 2264616 h 2905012"/>
                <a:gd name="connsiteX36" fmla="*/ 2602428 w 2905012"/>
                <a:gd name="connsiteY36" fmla="*/ 2337523 h 2905012"/>
                <a:gd name="connsiteX37" fmla="*/ 2342811 w 2905012"/>
                <a:gd name="connsiteY37" fmla="*/ 2247065 h 2905012"/>
                <a:gd name="connsiteX38" fmla="*/ 2313875 w 2905012"/>
                <a:gd name="connsiteY38" fmla="*/ 2280215 h 2905012"/>
                <a:gd name="connsiteX39" fmla="*/ 2247174 w 2905012"/>
                <a:gd name="connsiteY39" fmla="*/ 2343123 h 2905012"/>
                <a:gd name="connsiteX40" fmla="*/ 2337523 w 2905012"/>
                <a:gd name="connsiteY40" fmla="*/ 2602428 h 2905012"/>
                <a:gd name="connsiteX41" fmla="*/ 2264616 w 2905012"/>
                <a:gd name="connsiteY41" fmla="*/ 2656947 h 2905012"/>
                <a:gd name="connsiteX42" fmla="*/ 2017887 w 2905012"/>
                <a:gd name="connsiteY42" fmla="*/ 2790867 h 2905012"/>
                <a:gd name="connsiteX43" fmla="*/ 2006748 w 2905012"/>
                <a:gd name="connsiteY43" fmla="*/ 2794944 h 2905012"/>
                <a:gd name="connsiteX44" fmla="*/ 1826880 w 2905012"/>
                <a:gd name="connsiteY44" fmla="*/ 2586493 h 2905012"/>
                <a:gd name="connsiteX45" fmla="*/ 1722544 w 2905012"/>
                <a:gd name="connsiteY45" fmla="*/ 2616179 h 2905012"/>
                <a:gd name="connsiteX46" fmla="*/ 1695403 w 2905012"/>
                <a:gd name="connsiteY46" fmla="*/ 2621123 h 2905012"/>
                <a:gd name="connsiteX47" fmla="*/ 1643977 w 2905012"/>
                <a:gd name="connsiteY47" fmla="*/ 2890957 h 2905012"/>
                <a:gd name="connsiteX48" fmla="*/ 1601017 w 2905012"/>
                <a:gd name="connsiteY48" fmla="*/ 2897513 h 2905012"/>
                <a:gd name="connsiteX49" fmla="*/ 1452506 w 2905012"/>
                <a:gd name="connsiteY49" fmla="*/ 2905012 h 2905012"/>
                <a:gd name="connsiteX50" fmla="*/ 1303996 w 2905012"/>
                <a:gd name="connsiteY50" fmla="*/ 2897513 h 2905012"/>
                <a:gd name="connsiteX51" fmla="*/ 1261036 w 2905012"/>
                <a:gd name="connsiteY51" fmla="*/ 2890957 h 2905012"/>
                <a:gd name="connsiteX52" fmla="*/ 1209479 w 2905012"/>
                <a:gd name="connsiteY52" fmla="*/ 2620437 h 2905012"/>
                <a:gd name="connsiteX53" fmla="*/ 1135396 w 2905012"/>
                <a:gd name="connsiteY53" fmla="*/ 2604005 h 2905012"/>
                <a:gd name="connsiteX54" fmla="*/ 1079081 w 2905012"/>
                <a:gd name="connsiteY54" fmla="*/ 2585394 h 2905012"/>
                <a:gd name="connsiteX55" fmla="*/ 898265 w 2905012"/>
                <a:gd name="connsiteY55" fmla="*/ 2794944 h 2905012"/>
                <a:gd name="connsiteX56" fmla="*/ 887125 w 2905012"/>
                <a:gd name="connsiteY56" fmla="*/ 2790867 h 2905012"/>
                <a:gd name="connsiteX57" fmla="*/ 640396 w 2905012"/>
                <a:gd name="connsiteY57" fmla="*/ 2656947 h 2905012"/>
                <a:gd name="connsiteX58" fmla="*/ 567489 w 2905012"/>
                <a:gd name="connsiteY58" fmla="*/ 2602428 h 2905012"/>
                <a:gd name="connsiteX59" fmla="*/ 657947 w 2905012"/>
                <a:gd name="connsiteY59" fmla="*/ 2342810 h 2905012"/>
                <a:gd name="connsiteX60" fmla="*/ 624796 w 2905012"/>
                <a:gd name="connsiteY60" fmla="*/ 2313872 h 2905012"/>
                <a:gd name="connsiteX61" fmla="*/ 561890 w 2905012"/>
                <a:gd name="connsiteY61" fmla="*/ 2247174 h 2905012"/>
                <a:gd name="connsiteX62" fmla="*/ 302584 w 2905012"/>
                <a:gd name="connsiteY62" fmla="*/ 2337523 h 2905012"/>
                <a:gd name="connsiteX63" fmla="*/ 248066 w 2905012"/>
                <a:gd name="connsiteY63" fmla="*/ 2264616 h 2905012"/>
                <a:gd name="connsiteX64" fmla="*/ 114145 w 2905012"/>
                <a:gd name="connsiteY64" fmla="*/ 2017887 h 2905012"/>
                <a:gd name="connsiteX65" fmla="*/ 110068 w 2905012"/>
                <a:gd name="connsiteY65" fmla="*/ 2006748 h 2905012"/>
                <a:gd name="connsiteX66" fmla="*/ 318519 w 2905012"/>
                <a:gd name="connsiteY66" fmla="*/ 1826880 h 2905012"/>
                <a:gd name="connsiteX67" fmla="*/ 288831 w 2905012"/>
                <a:gd name="connsiteY67" fmla="*/ 1722541 h 2905012"/>
                <a:gd name="connsiteX68" fmla="*/ 283887 w 2905012"/>
                <a:gd name="connsiteY68" fmla="*/ 1695402 h 2905012"/>
                <a:gd name="connsiteX69" fmla="*/ 14056 w 2905012"/>
                <a:gd name="connsiteY69" fmla="*/ 1643977 h 2905012"/>
                <a:gd name="connsiteX70" fmla="*/ 7499 w 2905012"/>
                <a:gd name="connsiteY70" fmla="*/ 1601016 h 2905012"/>
                <a:gd name="connsiteX71" fmla="*/ 0 w 2905012"/>
                <a:gd name="connsiteY71" fmla="*/ 1452506 h 2905012"/>
                <a:gd name="connsiteX72" fmla="*/ 7499 w 2905012"/>
                <a:gd name="connsiteY72" fmla="*/ 1303996 h 2905012"/>
                <a:gd name="connsiteX73" fmla="*/ 14056 w 2905012"/>
                <a:gd name="connsiteY73" fmla="*/ 1261036 h 2905012"/>
                <a:gd name="connsiteX74" fmla="*/ 284572 w 2905012"/>
                <a:gd name="connsiteY74" fmla="*/ 1209480 h 2905012"/>
                <a:gd name="connsiteX75" fmla="*/ 301005 w 2905012"/>
                <a:gd name="connsiteY75" fmla="*/ 1135394 h 2905012"/>
                <a:gd name="connsiteX76" fmla="*/ 319616 w 2905012"/>
                <a:gd name="connsiteY76" fmla="*/ 1079079 h 2905012"/>
                <a:gd name="connsiteX77" fmla="*/ 110068 w 2905012"/>
                <a:gd name="connsiteY77" fmla="*/ 898264 h 2905012"/>
                <a:gd name="connsiteX78" fmla="*/ 114145 w 2905012"/>
                <a:gd name="connsiteY78" fmla="*/ 887125 h 2905012"/>
                <a:gd name="connsiteX79" fmla="*/ 248066 w 2905012"/>
                <a:gd name="connsiteY79" fmla="*/ 640396 h 2905012"/>
                <a:gd name="connsiteX80" fmla="*/ 302584 w 2905012"/>
                <a:gd name="connsiteY80" fmla="*/ 567489 h 2905012"/>
                <a:gd name="connsiteX81" fmla="*/ 562199 w 2905012"/>
                <a:gd name="connsiteY81" fmla="*/ 657946 h 2905012"/>
                <a:gd name="connsiteX82" fmla="*/ 591138 w 2905012"/>
                <a:gd name="connsiteY82" fmla="*/ 624794 h 2905012"/>
                <a:gd name="connsiteX83" fmla="*/ 657838 w 2905012"/>
                <a:gd name="connsiteY83" fmla="*/ 561888 h 2905012"/>
                <a:gd name="connsiteX84" fmla="*/ 567489 w 2905012"/>
                <a:gd name="connsiteY84" fmla="*/ 302584 h 2905012"/>
                <a:gd name="connsiteX85" fmla="*/ 640396 w 2905012"/>
                <a:gd name="connsiteY85" fmla="*/ 248065 h 2905012"/>
                <a:gd name="connsiteX86" fmla="*/ 887125 w 2905012"/>
                <a:gd name="connsiteY86" fmla="*/ 114145 h 2905012"/>
                <a:gd name="connsiteX87" fmla="*/ 898265 w 2905012"/>
                <a:gd name="connsiteY87" fmla="*/ 110068 h 2905012"/>
                <a:gd name="connsiteX88" fmla="*/ 1078131 w 2905012"/>
                <a:gd name="connsiteY88" fmla="*/ 318516 h 2905012"/>
                <a:gd name="connsiteX89" fmla="*/ 1182469 w 2905012"/>
                <a:gd name="connsiteY89" fmla="*/ 288830 h 2905012"/>
                <a:gd name="connsiteX90" fmla="*/ 1209611 w 2905012"/>
                <a:gd name="connsiteY90" fmla="*/ 283886 h 2905012"/>
                <a:gd name="connsiteX91" fmla="*/ 1261036 w 2905012"/>
                <a:gd name="connsiteY91" fmla="*/ 14056 h 2905012"/>
                <a:gd name="connsiteX92" fmla="*/ 1303996 w 2905012"/>
                <a:gd name="connsiteY92" fmla="*/ 7499 h 2905012"/>
                <a:gd name="connsiteX93" fmla="*/ 1452506 w 2905012"/>
                <a:gd name="connsiteY93" fmla="*/ 0 h 2905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2905012" h="2905012">
                  <a:moveTo>
                    <a:pt x="1452506" y="376181"/>
                  </a:moveTo>
                  <a:cubicBezTo>
                    <a:pt x="858068" y="376181"/>
                    <a:pt x="376181" y="858068"/>
                    <a:pt x="376181" y="1452506"/>
                  </a:cubicBezTo>
                  <a:cubicBezTo>
                    <a:pt x="376181" y="2046944"/>
                    <a:pt x="858068" y="2528831"/>
                    <a:pt x="1452506" y="2528831"/>
                  </a:cubicBezTo>
                  <a:cubicBezTo>
                    <a:pt x="2046944" y="2528831"/>
                    <a:pt x="2528831" y="2046944"/>
                    <a:pt x="2528831" y="1452506"/>
                  </a:cubicBezTo>
                  <a:cubicBezTo>
                    <a:pt x="2528831" y="858068"/>
                    <a:pt x="2046944" y="376181"/>
                    <a:pt x="1452506" y="376181"/>
                  </a:cubicBezTo>
                  <a:close/>
                  <a:moveTo>
                    <a:pt x="1452506" y="0"/>
                  </a:moveTo>
                  <a:cubicBezTo>
                    <a:pt x="1502644" y="0"/>
                    <a:pt x="1552188" y="2540"/>
                    <a:pt x="1601017" y="7499"/>
                  </a:cubicBezTo>
                  <a:lnTo>
                    <a:pt x="1643977" y="14056"/>
                  </a:lnTo>
                  <a:lnTo>
                    <a:pt x="1695533" y="284571"/>
                  </a:lnTo>
                  <a:lnTo>
                    <a:pt x="1769616" y="301003"/>
                  </a:lnTo>
                  <a:lnTo>
                    <a:pt x="1825934" y="319615"/>
                  </a:lnTo>
                  <a:lnTo>
                    <a:pt x="2006748" y="110068"/>
                  </a:lnTo>
                  <a:lnTo>
                    <a:pt x="2017887" y="114145"/>
                  </a:lnTo>
                  <a:cubicBezTo>
                    <a:pt x="2104775" y="150896"/>
                    <a:pt x="2187342" y="195860"/>
                    <a:pt x="2264616" y="248065"/>
                  </a:cubicBezTo>
                  <a:lnTo>
                    <a:pt x="2337523" y="302584"/>
                  </a:lnTo>
                  <a:lnTo>
                    <a:pt x="2247066" y="562199"/>
                  </a:lnTo>
                  <a:lnTo>
                    <a:pt x="2280217" y="591137"/>
                  </a:lnTo>
                  <a:lnTo>
                    <a:pt x="2343125" y="657838"/>
                  </a:lnTo>
                  <a:lnTo>
                    <a:pt x="2602428" y="567489"/>
                  </a:lnTo>
                  <a:lnTo>
                    <a:pt x="2656947" y="640396"/>
                  </a:lnTo>
                  <a:cubicBezTo>
                    <a:pt x="2709152" y="717670"/>
                    <a:pt x="2754117" y="800238"/>
                    <a:pt x="2790867" y="887125"/>
                  </a:cubicBezTo>
                  <a:lnTo>
                    <a:pt x="2794944" y="898265"/>
                  </a:lnTo>
                  <a:lnTo>
                    <a:pt x="2586495" y="1078131"/>
                  </a:lnTo>
                  <a:lnTo>
                    <a:pt x="2616181" y="1182468"/>
                  </a:lnTo>
                  <a:lnTo>
                    <a:pt x="2621126" y="1209611"/>
                  </a:lnTo>
                  <a:lnTo>
                    <a:pt x="2890957" y="1261036"/>
                  </a:lnTo>
                  <a:lnTo>
                    <a:pt x="2897513" y="1303996"/>
                  </a:lnTo>
                  <a:cubicBezTo>
                    <a:pt x="2902472" y="1352825"/>
                    <a:pt x="2905012" y="1402369"/>
                    <a:pt x="2905012" y="1452506"/>
                  </a:cubicBezTo>
                  <a:cubicBezTo>
                    <a:pt x="2905012" y="1502643"/>
                    <a:pt x="2902472" y="1552187"/>
                    <a:pt x="2897513" y="1601016"/>
                  </a:cubicBezTo>
                  <a:lnTo>
                    <a:pt x="2890957" y="1643977"/>
                  </a:lnTo>
                  <a:lnTo>
                    <a:pt x="2620440" y="1695533"/>
                  </a:lnTo>
                  <a:lnTo>
                    <a:pt x="2604008" y="1769614"/>
                  </a:lnTo>
                  <a:lnTo>
                    <a:pt x="2585396" y="1825933"/>
                  </a:lnTo>
                  <a:lnTo>
                    <a:pt x="2794944" y="2006748"/>
                  </a:lnTo>
                  <a:lnTo>
                    <a:pt x="2790867" y="2017887"/>
                  </a:lnTo>
                  <a:cubicBezTo>
                    <a:pt x="2754117" y="2104775"/>
                    <a:pt x="2709152" y="2187342"/>
                    <a:pt x="2656947" y="2264616"/>
                  </a:cubicBezTo>
                  <a:lnTo>
                    <a:pt x="2602428" y="2337523"/>
                  </a:lnTo>
                  <a:lnTo>
                    <a:pt x="2342811" y="2247065"/>
                  </a:lnTo>
                  <a:lnTo>
                    <a:pt x="2313875" y="2280215"/>
                  </a:lnTo>
                  <a:lnTo>
                    <a:pt x="2247174" y="2343123"/>
                  </a:lnTo>
                  <a:lnTo>
                    <a:pt x="2337523" y="2602428"/>
                  </a:lnTo>
                  <a:lnTo>
                    <a:pt x="2264616" y="2656947"/>
                  </a:lnTo>
                  <a:cubicBezTo>
                    <a:pt x="2187342" y="2709152"/>
                    <a:pt x="2104775" y="2754117"/>
                    <a:pt x="2017887" y="2790867"/>
                  </a:cubicBezTo>
                  <a:lnTo>
                    <a:pt x="2006748" y="2794944"/>
                  </a:lnTo>
                  <a:lnTo>
                    <a:pt x="1826880" y="2586493"/>
                  </a:lnTo>
                  <a:lnTo>
                    <a:pt x="1722544" y="2616179"/>
                  </a:lnTo>
                  <a:lnTo>
                    <a:pt x="1695403" y="2621123"/>
                  </a:lnTo>
                  <a:lnTo>
                    <a:pt x="1643977" y="2890957"/>
                  </a:lnTo>
                  <a:lnTo>
                    <a:pt x="1601017" y="2897513"/>
                  </a:lnTo>
                  <a:cubicBezTo>
                    <a:pt x="1552188" y="2902472"/>
                    <a:pt x="1502644" y="2905012"/>
                    <a:pt x="1452506" y="2905012"/>
                  </a:cubicBezTo>
                  <a:cubicBezTo>
                    <a:pt x="1402369" y="2905012"/>
                    <a:pt x="1352825" y="2902472"/>
                    <a:pt x="1303996" y="2897513"/>
                  </a:cubicBezTo>
                  <a:lnTo>
                    <a:pt x="1261036" y="2890957"/>
                  </a:lnTo>
                  <a:lnTo>
                    <a:pt x="1209479" y="2620437"/>
                  </a:lnTo>
                  <a:lnTo>
                    <a:pt x="1135396" y="2604005"/>
                  </a:lnTo>
                  <a:lnTo>
                    <a:pt x="1079081" y="2585394"/>
                  </a:lnTo>
                  <a:lnTo>
                    <a:pt x="898265" y="2794944"/>
                  </a:lnTo>
                  <a:lnTo>
                    <a:pt x="887125" y="2790867"/>
                  </a:lnTo>
                  <a:cubicBezTo>
                    <a:pt x="800238" y="2754117"/>
                    <a:pt x="717670" y="2709152"/>
                    <a:pt x="640396" y="2656947"/>
                  </a:cubicBezTo>
                  <a:lnTo>
                    <a:pt x="567489" y="2602428"/>
                  </a:lnTo>
                  <a:lnTo>
                    <a:pt x="657947" y="2342810"/>
                  </a:lnTo>
                  <a:lnTo>
                    <a:pt x="624796" y="2313872"/>
                  </a:lnTo>
                  <a:lnTo>
                    <a:pt x="561890" y="2247174"/>
                  </a:lnTo>
                  <a:lnTo>
                    <a:pt x="302584" y="2337523"/>
                  </a:lnTo>
                  <a:lnTo>
                    <a:pt x="248066" y="2264616"/>
                  </a:lnTo>
                  <a:cubicBezTo>
                    <a:pt x="195860" y="2187342"/>
                    <a:pt x="150896" y="2104775"/>
                    <a:pt x="114145" y="2017887"/>
                  </a:cubicBezTo>
                  <a:lnTo>
                    <a:pt x="110068" y="2006748"/>
                  </a:lnTo>
                  <a:lnTo>
                    <a:pt x="318519" y="1826880"/>
                  </a:lnTo>
                  <a:lnTo>
                    <a:pt x="288831" y="1722541"/>
                  </a:lnTo>
                  <a:lnTo>
                    <a:pt x="283887" y="1695402"/>
                  </a:lnTo>
                  <a:lnTo>
                    <a:pt x="14056" y="1643977"/>
                  </a:lnTo>
                  <a:lnTo>
                    <a:pt x="7499" y="1601016"/>
                  </a:lnTo>
                  <a:cubicBezTo>
                    <a:pt x="2541" y="1552187"/>
                    <a:pt x="0" y="1502643"/>
                    <a:pt x="0" y="1452506"/>
                  </a:cubicBezTo>
                  <a:cubicBezTo>
                    <a:pt x="0" y="1402369"/>
                    <a:pt x="2541" y="1352825"/>
                    <a:pt x="7499" y="1303996"/>
                  </a:cubicBezTo>
                  <a:lnTo>
                    <a:pt x="14056" y="1261036"/>
                  </a:lnTo>
                  <a:lnTo>
                    <a:pt x="284572" y="1209480"/>
                  </a:lnTo>
                  <a:lnTo>
                    <a:pt x="301005" y="1135394"/>
                  </a:lnTo>
                  <a:lnTo>
                    <a:pt x="319616" y="1079079"/>
                  </a:lnTo>
                  <a:lnTo>
                    <a:pt x="110068" y="898264"/>
                  </a:lnTo>
                  <a:lnTo>
                    <a:pt x="114145" y="887125"/>
                  </a:lnTo>
                  <a:cubicBezTo>
                    <a:pt x="150896" y="800238"/>
                    <a:pt x="195860" y="717670"/>
                    <a:pt x="248066" y="640396"/>
                  </a:cubicBezTo>
                  <a:lnTo>
                    <a:pt x="302584" y="567489"/>
                  </a:lnTo>
                  <a:lnTo>
                    <a:pt x="562199" y="657946"/>
                  </a:lnTo>
                  <a:lnTo>
                    <a:pt x="591138" y="624794"/>
                  </a:lnTo>
                  <a:lnTo>
                    <a:pt x="657838" y="561888"/>
                  </a:lnTo>
                  <a:lnTo>
                    <a:pt x="567489" y="302584"/>
                  </a:lnTo>
                  <a:lnTo>
                    <a:pt x="640396" y="248065"/>
                  </a:lnTo>
                  <a:cubicBezTo>
                    <a:pt x="717670" y="195860"/>
                    <a:pt x="800238" y="150896"/>
                    <a:pt x="887125" y="114145"/>
                  </a:cubicBezTo>
                  <a:lnTo>
                    <a:pt x="898265" y="110068"/>
                  </a:lnTo>
                  <a:lnTo>
                    <a:pt x="1078131" y="318516"/>
                  </a:lnTo>
                  <a:lnTo>
                    <a:pt x="1182469" y="288830"/>
                  </a:lnTo>
                  <a:lnTo>
                    <a:pt x="1209611" y="283886"/>
                  </a:lnTo>
                  <a:lnTo>
                    <a:pt x="1261036" y="14056"/>
                  </a:lnTo>
                  <a:lnTo>
                    <a:pt x="1303996" y="7499"/>
                  </a:lnTo>
                  <a:cubicBezTo>
                    <a:pt x="1352825" y="2540"/>
                    <a:pt x="1402369" y="0"/>
                    <a:pt x="1452506" y="0"/>
                  </a:cubicBezTo>
                  <a:close/>
                </a:path>
              </a:pathLst>
            </a:custGeom>
            <a:gradFill>
              <a:gsLst>
                <a:gs pos="0">
                  <a:schemeClr val="bg1"/>
                </a:gs>
                <a:gs pos="100000">
                  <a:srgbClr val="EBEBEB"/>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0" name="椭圆 19"/>
            <p:cNvSpPr/>
            <p:nvPr/>
          </p:nvSpPr>
          <p:spPr>
            <a:xfrm>
              <a:off x="4710168" y="2738381"/>
              <a:ext cx="2152649" cy="2152650"/>
            </a:xfrm>
            <a:prstGeom prst="ellipse">
              <a:avLst/>
            </a:prstGeom>
            <a:noFill/>
            <a:ln w="19050">
              <a:gradFill>
                <a:gsLst>
                  <a:gs pos="100000">
                    <a:schemeClr val="accent1">
                      <a:lumMod val="5000"/>
                      <a:lumOff val="95000"/>
                    </a:schemeClr>
                  </a:gs>
                  <a:gs pos="0">
                    <a:srgbClr val="EEEEEE"/>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1" name="椭圆 20"/>
            <p:cNvSpPr/>
            <p:nvPr/>
          </p:nvSpPr>
          <p:spPr>
            <a:xfrm>
              <a:off x="4710169" y="2738382"/>
              <a:ext cx="2152650" cy="2152648"/>
            </a:xfrm>
            <a:prstGeom prst="ellipse">
              <a:avLst/>
            </a:prstGeom>
            <a:gradFill>
              <a:gsLst>
                <a:gs pos="100000">
                  <a:schemeClr val="bg1"/>
                </a:gs>
                <a:gs pos="0">
                  <a:srgbClr val="EEEEEE"/>
                </a:gs>
              </a:gsLst>
              <a:lin ang="2700000" scaled="0"/>
            </a:gradFill>
            <a:ln>
              <a:gradFill>
                <a:gsLst>
                  <a:gs pos="0">
                    <a:schemeClr val="accent1">
                      <a:lumMod val="5000"/>
                      <a:lumOff val="95000"/>
                    </a:schemeClr>
                  </a:gs>
                  <a:gs pos="100000">
                    <a:srgbClr val="EEEEE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grpSp>
        <p:nvGrpSpPr>
          <p:cNvPr id="22" name="组合 21"/>
          <p:cNvGrpSpPr/>
          <p:nvPr/>
        </p:nvGrpSpPr>
        <p:grpSpPr>
          <a:xfrm rot="802177">
            <a:off x="5928037" y="1113615"/>
            <a:ext cx="1317112" cy="1317112"/>
            <a:chOff x="4333987" y="2362200"/>
            <a:chExt cx="2905011" cy="2905012"/>
          </a:xfrm>
          <a:effectLst>
            <a:outerShdw blurRad="177800" dist="88900" dir="2700000" algn="tl" rotWithShape="0">
              <a:prstClr val="black">
                <a:alpha val="30000"/>
              </a:prstClr>
            </a:outerShdw>
          </a:effectLst>
        </p:grpSpPr>
        <p:sp>
          <p:nvSpPr>
            <p:cNvPr id="23" name="任意多边形 22"/>
            <p:cNvSpPr/>
            <p:nvPr/>
          </p:nvSpPr>
          <p:spPr>
            <a:xfrm>
              <a:off x="4333987" y="2362200"/>
              <a:ext cx="2905011" cy="2905012"/>
            </a:xfrm>
            <a:custGeom>
              <a:avLst/>
              <a:gdLst>
                <a:gd name="connsiteX0" fmla="*/ 1452506 w 2905012"/>
                <a:gd name="connsiteY0" fmla="*/ 376181 h 2905012"/>
                <a:gd name="connsiteX1" fmla="*/ 376181 w 2905012"/>
                <a:gd name="connsiteY1" fmla="*/ 1452506 h 2905012"/>
                <a:gd name="connsiteX2" fmla="*/ 1452506 w 2905012"/>
                <a:gd name="connsiteY2" fmla="*/ 2528831 h 2905012"/>
                <a:gd name="connsiteX3" fmla="*/ 2528831 w 2905012"/>
                <a:gd name="connsiteY3" fmla="*/ 1452506 h 2905012"/>
                <a:gd name="connsiteX4" fmla="*/ 1452506 w 2905012"/>
                <a:gd name="connsiteY4" fmla="*/ 376181 h 2905012"/>
                <a:gd name="connsiteX5" fmla="*/ 1452506 w 2905012"/>
                <a:gd name="connsiteY5" fmla="*/ 0 h 2905012"/>
                <a:gd name="connsiteX6" fmla="*/ 1601017 w 2905012"/>
                <a:gd name="connsiteY6" fmla="*/ 7499 h 2905012"/>
                <a:gd name="connsiteX7" fmla="*/ 1643977 w 2905012"/>
                <a:gd name="connsiteY7" fmla="*/ 14056 h 2905012"/>
                <a:gd name="connsiteX8" fmla="*/ 1695533 w 2905012"/>
                <a:gd name="connsiteY8" fmla="*/ 284571 h 2905012"/>
                <a:gd name="connsiteX9" fmla="*/ 1769616 w 2905012"/>
                <a:gd name="connsiteY9" fmla="*/ 301003 h 2905012"/>
                <a:gd name="connsiteX10" fmla="*/ 1825934 w 2905012"/>
                <a:gd name="connsiteY10" fmla="*/ 319615 h 2905012"/>
                <a:gd name="connsiteX11" fmla="*/ 2006748 w 2905012"/>
                <a:gd name="connsiteY11" fmla="*/ 110068 h 2905012"/>
                <a:gd name="connsiteX12" fmla="*/ 2017887 w 2905012"/>
                <a:gd name="connsiteY12" fmla="*/ 114145 h 2905012"/>
                <a:gd name="connsiteX13" fmla="*/ 2264616 w 2905012"/>
                <a:gd name="connsiteY13" fmla="*/ 248065 h 2905012"/>
                <a:gd name="connsiteX14" fmla="*/ 2337523 w 2905012"/>
                <a:gd name="connsiteY14" fmla="*/ 302584 h 2905012"/>
                <a:gd name="connsiteX15" fmla="*/ 2247066 w 2905012"/>
                <a:gd name="connsiteY15" fmla="*/ 562199 h 2905012"/>
                <a:gd name="connsiteX16" fmla="*/ 2280217 w 2905012"/>
                <a:gd name="connsiteY16" fmla="*/ 591137 h 2905012"/>
                <a:gd name="connsiteX17" fmla="*/ 2343125 w 2905012"/>
                <a:gd name="connsiteY17" fmla="*/ 657838 h 2905012"/>
                <a:gd name="connsiteX18" fmla="*/ 2602428 w 2905012"/>
                <a:gd name="connsiteY18" fmla="*/ 567489 h 2905012"/>
                <a:gd name="connsiteX19" fmla="*/ 2656947 w 2905012"/>
                <a:gd name="connsiteY19" fmla="*/ 640396 h 2905012"/>
                <a:gd name="connsiteX20" fmla="*/ 2790867 w 2905012"/>
                <a:gd name="connsiteY20" fmla="*/ 887125 h 2905012"/>
                <a:gd name="connsiteX21" fmla="*/ 2794944 w 2905012"/>
                <a:gd name="connsiteY21" fmla="*/ 898265 h 2905012"/>
                <a:gd name="connsiteX22" fmla="*/ 2586495 w 2905012"/>
                <a:gd name="connsiteY22" fmla="*/ 1078131 h 2905012"/>
                <a:gd name="connsiteX23" fmla="*/ 2616181 w 2905012"/>
                <a:gd name="connsiteY23" fmla="*/ 1182468 h 2905012"/>
                <a:gd name="connsiteX24" fmla="*/ 2621126 w 2905012"/>
                <a:gd name="connsiteY24" fmla="*/ 1209611 h 2905012"/>
                <a:gd name="connsiteX25" fmla="*/ 2890957 w 2905012"/>
                <a:gd name="connsiteY25" fmla="*/ 1261036 h 2905012"/>
                <a:gd name="connsiteX26" fmla="*/ 2897513 w 2905012"/>
                <a:gd name="connsiteY26" fmla="*/ 1303996 h 2905012"/>
                <a:gd name="connsiteX27" fmla="*/ 2905012 w 2905012"/>
                <a:gd name="connsiteY27" fmla="*/ 1452506 h 2905012"/>
                <a:gd name="connsiteX28" fmla="*/ 2897513 w 2905012"/>
                <a:gd name="connsiteY28" fmla="*/ 1601016 h 2905012"/>
                <a:gd name="connsiteX29" fmla="*/ 2890957 w 2905012"/>
                <a:gd name="connsiteY29" fmla="*/ 1643977 h 2905012"/>
                <a:gd name="connsiteX30" fmla="*/ 2620440 w 2905012"/>
                <a:gd name="connsiteY30" fmla="*/ 1695533 h 2905012"/>
                <a:gd name="connsiteX31" fmla="*/ 2604008 w 2905012"/>
                <a:gd name="connsiteY31" fmla="*/ 1769614 h 2905012"/>
                <a:gd name="connsiteX32" fmla="*/ 2585396 w 2905012"/>
                <a:gd name="connsiteY32" fmla="*/ 1825933 h 2905012"/>
                <a:gd name="connsiteX33" fmla="*/ 2794944 w 2905012"/>
                <a:gd name="connsiteY33" fmla="*/ 2006748 h 2905012"/>
                <a:gd name="connsiteX34" fmla="*/ 2790867 w 2905012"/>
                <a:gd name="connsiteY34" fmla="*/ 2017887 h 2905012"/>
                <a:gd name="connsiteX35" fmla="*/ 2656947 w 2905012"/>
                <a:gd name="connsiteY35" fmla="*/ 2264616 h 2905012"/>
                <a:gd name="connsiteX36" fmla="*/ 2602428 w 2905012"/>
                <a:gd name="connsiteY36" fmla="*/ 2337523 h 2905012"/>
                <a:gd name="connsiteX37" fmla="*/ 2342811 w 2905012"/>
                <a:gd name="connsiteY37" fmla="*/ 2247065 h 2905012"/>
                <a:gd name="connsiteX38" fmla="*/ 2313875 w 2905012"/>
                <a:gd name="connsiteY38" fmla="*/ 2280215 h 2905012"/>
                <a:gd name="connsiteX39" fmla="*/ 2247174 w 2905012"/>
                <a:gd name="connsiteY39" fmla="*/ 2343123 h 2905012"/>
                <a:gd name="connsiteX40" fmla="*/ 2337523 w 2905012"/>
                <a:gd name="connsiteY40" fmla="*/ 2602428 h 2905012"/>
                <a:gd name="connsiteX41" fmla="*/ 2264616 w 2905012"/>
                <a:gd name="connsiteY41" fmla="*/ 2656947 h 2905012"/>
                <a:gd name="connsiteX42" fmla="*/ 2017887 w 2905012"/>
                <a:gd name="connsiteY42" fmla="*/ 2790867 h 2905012"/>
                <a:gd name="connsiteX43" fmla="*/ 2006748 w 2905012"/>
                <a:gd name="connsiteY43" fmla="*/ 2794944 h 2905012"/>
                <a:gd name="connsiteX44" fmla="*/ 1826880 w 2905012"/>
                <a:gd name="connsiteY44" fmla="*/ 2586493 h 2905012"/>
                <a:gd name="connsiteX45" fmla="*/ 1722544 w 2905012"/>
                <a:gd name="connsiteY45" fmla="*/ 2616179 h 2905012"/>
                <a:gd name="connsiteX46" fmla="*/ 1695403 w 2905012"/>
                <a:gd name="connsiteY46" fmla="*/ 2621123 h 2905012"/>
                <a:gd name="connsiteX47" fmla="*/ 1643977 w 2905012"/>
                <a:gd name="connsiteY47" fmla="*/ 2890957 h 2905012"/>
                <a:gd name="connsiteX48" fmla="*/ 1601017 w 2905012"/>
                <a:gd name="connsiteY48" fmla="*/ 2897513 h 2905012"/>
                <a:gd name="connsiteX49" fmla="*/ 1452506 w 2905012"/>
                <a:gd name="connsiteY49" fmla="*/ 2905012 h 2905012"/>
                <a:gd name="connsiteX50" fmla="*/ 1303996 w 2905012"/>
                <a:gd name="connsiteY50" fmla="*/ 2897513 h 2905012"/>
                <a:gd name="connsiteX51" fmla="*/ 1261036 w 2905012"/>
                <a:gd name="connsiteY51" fmla="*/ 2890957 h 2905012"/>
                <a:gd name="connsiteX52" fmla="*/ 1209479 w 2905012"/>
                <a:gd name="connsiteY52" fmla="*/ 2620437 h 2905012"/>
                <a:gd name="connsiteX53" fmla="*/ 1135396 w 2905012"/>
                <a:gd name="connsiteY53" fmla="*/ 2604005 h 2905012"/>
                <a:gd name="connsiteX54" fmla="*/ 1079081 w 2905012"/>
                <a:gd name="connsiteY54" fmla="*/ 2585394 h 2905012"/>
                <a:gd name="connsiteX55" fmla="*/ 898265 w 2905012"/>
                <a:gd name="connsiteY55" fmla="*/ 2794944 h 2905012"/>
                <a:gd name="connsiteX56" fmla="*/ 887125 w 2905012"/>
                <a:gd name="connsiteY56" fmla="*/ 2790867 h 2905012"/>
                <a:gd name="connsiteX57" fmla="*/ 640396 w 2905012"/>
                <a:gd name="connsiteY57" fmla="*/ 2656947 h 2905012"/>
                <a:gd name="connsiteX58" fmla="*/ 567489 w 2905012"/>
                <a:gd name="connsiteY58" fmla="*/ 2602428 h 2905012"/>
                <a:gd name="connsiteX59" fmla="*/ 657947 w 2905012"/>
                <a:gd name="connsiteY59" fmla="*/ 2342810 h 2905012"/>
                <a:gd name="connsiteX60" fmla="*/ 624796 w 2905012"/>
                <a:gd name="connsiteY60" fmla="*/ 2313872 h 2905012"/>
                <a:gd name="connsiteX61" fmla="*/ 561890 w 2905012"/>
                <a:gd name="connsiteY61" fmla="*/ 2247174 h 2905012"/>
                <a:gd name="connsiteX62" fmla="*/ 302584 w 2905012"/>
                <a:gd name="connsiteY62" fmla="*/ 2337523 h 2905012"/>
                <a:gd name="connsiteX63" fmla="*/ 248066 w 2905012"/>
                <a:gd name="connsiteY63" fmla="*/ 2264616 h 2905012"/>
                <a:gd name="connsiteX64" fmla="*/ 114145 w 2905012"/>
                <a:gd name="connsiteY64" fmla="*/ 2017887 h 2905012"/>
                <a:gd name="connsiteX65" fmla="*/ 110068 w 2905012"/>
                <a:gd name="connsiteY65" fmla="*/ 2006748 h 2905012"/>
                <a:gd name="connsiteX66" fmla="*/ 318519 w 2905012"/>
                <a:gd name="connsiteY66" fmla="*/ 1826880 h 2905012"/>
                <a:gd name="connsiteX67" fmla="*/ 288831 w 2905012"/>
                <a:gd name="connsiteY67" fmla="*/ 1722541 h 2905012"/>
                <a:gd name="connsiteX68" fmla="*/ 283887 w 2905012"/>
                <a:gd name="connsiteY68" fmla="*/ 1695402 h 2905012"/>
                <a:gd name="connsiteX69" fmla="*/ 14056 w 2905012"/>
                <a:gd name="connsiteY69" fmla="*/ 1643977 h 2905012"/>
                <a:gd name="connsiteX70" fmla="*/ 7499 w 2905012"/>
                <a:gd name="connsiteY70" fmla="*/ 1601016 h 2905012"/>
                <a:gd name="connsiteX71" fmla="*/ 0 w 2905012"/>
                <a:gd name="connsiteY71" fmla="*/ 1452506 h 2905012"/>
                <a:gd name="connsiteX72" fmla="*/ 7499 w 2905012"/>
                <a:gd name="connsiteY72" fmla="*/ 1303996 h 2905012"/>
                <a:gd name="connsiteX73" fmla="*/ 14056 w 2905012"/>
                <a:gd name="connsiteY73" fmla="*/ 1261036 h 2905012"/>
                <a:gd name="connsiteX74" fmla="*/ 284572 w 2905012"/>
                <a:gd name="connsiteY74" fmla="*/ 1209480 h 2905012"/>
                <a:gd name="connsiteX75" fmla="*/ 301005 w 2905012"/>
                <a:gd name="connsiteY75" fmla="*/ 1135394 h 2905012"/>
                <a:gd name="connsiteX76" fmla="*/ 319616 w 2905012"/>
                <a:gd name="connsiteY76" fmla="*/ 1079079 h 2905012"/>
                <a:gd name="connsiteX77" fmla="*/ 110068 w 2905012"/>
                <a:gd name="connsiteY77" fmla="*/ 898264 h 2905012"/>
                <a:gd name="connsiteX78" fmla="*/ 114145 w 2905012"/>
                <a:gd name="connsiteY78" fmla="*/ 887125 h 2905012"/>
                <a:gd name="connsiteX79" fmla="*/ 248066 w 2905012"/>
                <a:gd name="connsiteY79" fmla="*/ 640396 h 2905012"/>
                <a:gd name="connsiteX80" fmla="*/ 302584 w 2905012"/>
                <a:gd name="connsiteY80" fmla="*/ 567489 h 2905012"/>
                <a:gd name="connsiteX81" fmla="*/ 562199 w 2905012"/>
                <a:gd name="connsiteY81" fmla="*/ 657946 h 2905012"/>
                <a:gd name="connsiteX82" fmla="*/ 591138 w 2905012"/>
                <a:gd name="connsiteY82" fmla="*/ 624794 h 2905012"/>
                <a:gd name="connsiteX83" fmla="*/ 657838 w 2905012"/>
                <a:gd name="connsiteY83" fmla="*/ 561888 h 2905012"/>
                <a:gd name="connsiteX84" fmla="*/ 567489 w 2905012"/>
                <a:gd name="connsiteY84" fmla="*/ 302584 h 2905012"/>
                <a:gd name="connsiteX85" fmla="*/ 640396 w 2905012"/>
                <a:gd name="connsiteY85" fmla="*/ 248065 h 2905012"/>
                <a:gd name="connsiteX86" fmla="*/ 887125 w 2905012"/>
                <a:gd name="connsiteY86" fmla="*/ 114145 h 2905012"/>
                <a:gd name="connsiteX87" fmla="*/ 898265 w 2905012"/>
                <a:gd name="connsiteY87" fmla="*/ 110068 h 2905012"/>
                <a:gd name="connsiteX88" fmla="*/ 1078131 w 2905012"/>
                <a:gd name="connsiteY88" fmla="*/ 318516 h 2905012"/>
                <a:gd name="connsiteX89" fmla="*/ 1182469 w 2905012"/>
                <a:gd name="connsiteY89" fmla="*/ 288830 h 2905012"/>
                <a:gd name="connsiteX90" fmla="*/ 1209611 w 2905012"/>
                <a:gd name="connsiteY90" fmla="*/ 283886 h 2905012"/>
                <a:gd name="connsiteX91" fmla="*/ 1261036 w 2905012"/>
                <a:gd name="connsiteY91" fmla="*/ 14056 h 2905012"/>
                <a:gd name="connsiteX92" fmla="*/ 1303996 w 2905012"/>
                <a:gd name="connsiteY92" fmla="*/ 7499 h 2905012"/>
                <a:gd name="connsiteX93" fmla="*/ 1452506 w 2905012"/>
                <a:gd name="connsiteY93" fmla="*/ 0 h 2905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2905012" h="2905012">
                  <a:moveTo>
                    <a:pt x="1452506" y="376181"/>
                  </a:moveTo>
                  <a:cubicBezTo>
                    <a:pt x="858068" y="376181"/>
                    <a:pt x="376181" y="858068"/>
                    <a:pt x="376181" y="1452506"/>
                  </a:cubicBezTo>
                  <a:cubicBezTo>
                    <a:pt x="376181" y="2046944"/>
                    <a:pt x="858068" y="2528831"/>
                    <a:pt x="1452506" y="2528831"/>
                  </a:cubicBezTo>
                  <a:cubicBezTo>
                    <a:pt x="2046944" y="2528831"/>
                    <a:pt x="2528831" y="2046944"/>
                    <a:pt x="2528831" y="1452506"/>
                  </a:cubicBezTo>
                  <a:cubicBezTo>
                    <a:pt x="2528831" y="858068"/>
                    <a:pt x="2046944" y="376181"/>
                    <a:pt x="1452506" y="376181"/>
                  </a:cubicBezTo>
                  <a:close/>
                  <a:moveTo>
                    <a:pt x="1452506" y="0"/>
                  </a:moveTo>
                  <a:cubicBezTo>
                    <a:pt x="1502644" y="0"/>
                    <a:pt x="1552188" y="2540"/>
                    <a:pt x="1601017" y="7499"/>
                  </a:cubicBezTo>
                  <a:lnTo>
                    <a:pt x="1643977" y="14056"/>
                  </a:lnTo>
                  <a:lnTo>
                    <a:pt x="1695533" y="284571"/>
                  </a:lnTo>
                  <a:lnTo>
                    <a:pt x="1769616" y="301003"/>
                  </a:lnTo>
                  <a:lnTo>
                    <a:pt x="1825934" y="319615"/>
                  </a:lnTo>
                  <a:lnTo>
                    <a:pt x="2006748" y="110068"/>
                  </a:lnTo>
                  <a:lnTo>
                    <a:pt x="2017887" y="114145"/>
                  </a:lnTo>
                  <a:cubicBezTo>
                    <a:pt x="2104775" y="150896"/>
                    <a:pt x="2187342" y="195860"/>
                    <a:pt x="2264616" y="248065"/>
                  </a:cubicBezTo>
                  <a:lnTo>
                    <a:pt x="2337523" y="302584"/>
                  </a:lnTo>
                  <a:lnTo>
                    <a:pt x="2247066" y="562199"/>
                  </a:lnTo>
                  <a:lnTo>
                    <a:pt x="2280217" y="591137"/>
                  </a:lnTo>
                  <a:lnTo>
                    <a:pt x="2343125" y="657838"/>
                  </a:lnTo>
                  <a:lnTo>
                    <a:pt x="2602428" y="567489"/>
                  </a:lnTo>
                  <a:lnTo>
                    <a:pt x="2656947" y="640396"/>
                  </a:lnTo>
                  <a:cubicBezTo>
                    <a:pt x="2709152" y="717670"/>
                    <a:pt x="2754117" y="800238"/>
                    <a:pt x="2790867" y="887125"/>
                  </a:cubicBezTo>
                  <a:lnTo>
                    <a:pt x="2794944" y="898265"/>
                  </a:lnTo>
                  <a:lnTo>
                    <a:pt x="2586495" y="1078131"/>
                  </a:lnTo>
                  <a:lnTo>
                    <a:pt x="2616181" y="1182468"/>
                  </a:lnTo>
                  <a:lnTo>
                    <a:pt x="2621126" y="1209611"/>
                  </a:lnTo>
                  <a:lnTo>
                    <a:pt x="2890957" y="1261036"/>
                  </a:lnTo>
                  <a:lnTo>
                    <a:pt x="2897513" y="1303996"/>
                  </a:lnTo>
                  <a:cubicBezTo>
                    <a:pt x="2902472" y="1352825"/>
                    <a:pt x="2905012" y="1402369"/>
                    <a:pt x="2905012" y="1452506"/>
                  </a:cubicBezTo>
                  <a:cubicBezTo>
                    <a:pt x="2905012" y="1502643"/>
                    <a:pt x="2902472" y="1552187"/>
                    <a:pt x="2897513" y="1601016"/>
                  </a:cubicBezTo>
                  <a:lnTo>
                    <a:pt x="2890957" y="1643977"/>
                  </a:lnTo>
                  <a:lnTo>
                    <a:pt x="2620440" y="1695533"/>
                  </a:lnTo>
                  <a:lnTo>
                    <a:pt x="2604008" y="1769614"/>
                  </a:lnTo>
                  <a:lnTo>
                    <a:pt x="2585396" y="1825933"/>
                  </a:lnTo>
                  <a:lnTo>
                    <a:pt x="2794944" y="2006748"/>
                  </a:lnTo>
                  <a:lnTo>
                    <a:pt x="2790867" y="2017887"/>
                  </a:lnTo>
                  <a:cubicBezTo>
                    <a:pt x="2754117" y="2104775"/>
                    <a:pt x="2709152" y="2187342"/>
                    <a:pt x="2656947" y="2264616"/>
                  </a:cubicBezTo>
                  <a:lnTo>
                    <a:pt x="2602428" y="2337523"/>
                  </a:lnTo>
                  <a:lnTo>
                    <a:pt x="2342811" y="2247065"/>
                  </a:lnTo>
                  <a:lnTo>
                    <a:pt x="2313875" y="2280215"/>
                  </a:lnTo>
                  <a:lnTo>
                    <a:pt x="2247174" y="2343123"/>
                  </a:lnTo>
                  <a:lnTo>
                    <a:pt x="2337523" y="2602428"/>
                  </a:lnTo>
                  <a:lnTo>
                    <a:pt x="2264616" y="2656947"/>
                  </a:lnTo>
                  <a:cubicBezTo>
                    <a:pt x="2187342" y="2709152"/>
                    <a:pt x="2104775" y="2754117"/>
                    <a:pt x="2017887" y="2790867"/>
                  </a:cubicBezTo>
                  <a:lnTo>
                    <a:pt x="2006748" y="2794944"/>
                  </a:lnTo>
                  <a:lnTo>
                    <a:pt x="1826880" y="2586493"/>
                  </a:lnTo>
                  <a:lnTo>
                    <a:pt x="1722544" y="2616179"/>
                  </a:lnTo>
                  <a:lnTo>
                    <a:pt x="1695403" y="2621123"/>
                  </a:lnTo>
                  <a:lnTo>
                    <a:pt x="1643977" y="2890957"/>
                  </a:lnTo>
                  <a:lnTo>
                    <a:pt x="1601017" y="2897513"/>
                  </a:lnTo>
                  <a:cubicBezTo>
                    <a:pt x="1552188" y="2902472"/>
                    <a:pt x="1502644" y="2905012"/>
                    <a:pt x="1452506" y="2905012"/>
                  </a:cubicBezTo>
                  <a:cubicBezTo>
                    <a:pt x="1402369" y="2905012"/>
                    <a:pt x="1352825" y="2902472"/>
                    <a:pt x="1303996" y="2897513"/>
                  </a:cubicBezTo>
                  <a:lnTo>
                    <a:pt x="1261036" y="2890957"/>
                  </a:lnTo>
                  <a:lnTo>
                    <a:pt x="1209479" y="2620437"/>
                  </a:lnTo>
                  <a:lnTo>
                    <a:pt x="1135396" y="2604005"/>
                  </a:lnTo>
                  <a:lnTo>
                    <a:pt x="1079081" y="2585394"/>
                  </a:lnTo>
                  <a:lnTo>
                    <a:pt x="898265" y="2794944"/>
                  </a:lnTo>
                  <a:lnTo>
                    <a:pt x="887125" y="2790867"/>
                  </a:lnTo>
                  <a:cubicBezTo>
                    <a:pt x="800238" y="2754117"/>
                    <a:pt x="717670" y="2709152"/>
                    <a:pt x="640396" y="2656947"/>
                  </a:cubicBezTo>
                  <a:lnTo>
                    <a:pt x="567489" y="2602428"/>
                  </a:lnTo>
                  <a:lnTo>
                    <a:pt x="657947" y="2342810"/>
                  </a:lnTo>
                  <a:lnTo>
                    <a:pt x="624796" y="2313872"/>
                  </a:lnTo>
                  <a:lnTo>
                    <a:pt x="561890" y="2247174"/>
                  </a:lnTo>
                  <a:lnTo>
                    <a:pt x="302584" y="2337523"/>
                  </a:lnTo>
                  <a:lnTo>
                    <a:pt x="248066" y="2264616"/>
                  </a:lnTo>
                  <a:cubicBezTo>
                    <a:pt x="195860" y="2187342"/>
                    <a:pt x="150896" y="2104775"/>
                    <a:pt x="114145" y="2017887"/>
                  </a:cubicBezTo>
                  <a:lnTo>
                    <a:pt x="110068" y="2006748"/>
                  </a:lnTo>
                  <a:lnTo>
                    <a:pt x="318519" y="1826880"/>
                  </a:lnTo>
                  <a:lnTo>
                    <a:pt x="288831" y="1722541"/>
                  </a:lnTo>
                  <a:lnTo>
                    <a:pt x="283887" y="1695402"/>
                  </a:lnTo>
                  <a:lnTo>
                    <a:pt x="14056" y="1643977"/>
                  </a:lnTo>
                  <a:lnTo>
                    <a:pt x="7499" y="1601016"/>
                  </a:lnTo>
                  <a:cubicBezTo>
                    <a:pt x="2541" y="1552187"/>
                    <a:pt x="0" y="1502643"/>
                    <a:pt x="0" y="1452506"/>
                  </a:cubicBezTo>
                  <a:cubicBezTo>
                    <a:pt x="0" y="1402369"/>
                    <a:pt x="2541" y="1352825"/>
                    <a:pt x="7499" y="1303996"/>
                  </a:cubicBezTo>
                  <a:lnTo>
                    <a:pt x="14056" y="1261036"/>
                  </a:lnTo>
                  <a:lnTo>
                    <a:pt x="284572" y="1209480"/>
                  </a:lnTo>
                  <a:lnTo>
                    <a:pt x="301005" y="1135394"/>
                  </a:lnTo>
                  <a:lnTo>
                    <a:pt x="319616" y="1079079"/>
                  </a:lnTo>
                  <a:lnTo>
                    <a:pt x="110068" y="898264"/>
                  </a:lnTo>
                  <a:lnTo>
                    <a:pt x="114145" y="887125"/>
                  </a:lnTo>
                  <a:cubicBezTo>
                    <a:pt x="150896" y="800238"/>
                    <a:pt x="195860" y="717670"/>
                    <a:pt x="248066" y="640396"/>
                  </a:cubicBezTo>
                  <a:lnTo>
                    <a:pt x="302584" y="567489"/>
                  </a:lnTo>
                  <a:lnTo>
                    <a:pt x="562199" y="657946"/>
                  </a:lnTo>
                  <a:lnTo>
                    <a:pt x="591138" y="624794"/>
                  </a:lnTo>
                  <a:lnTo>
                    <a:pt x="657838" y="561888"/>
                  </a:lnTo>
                  <a:lnTo>
                    <a:pt x="567489" y="302584"/>
                  </a:lnTo>
                  <a:lnTo>
                    <a:pt x="640396" y="248065"/>
                  </a:lnTo>
                  <a:cubicBezTo>
                    <a:pt x="717670" y="195860"/>
                    <a:pt x="800238" y="150896"/>
                    <a:pt x="887125" y="114145"/>
                  </a:cubicBezTo>
                  <a:lnTo>
                    <a:pt x="898265" y="110068"/>
                  </a:lnTo>
                  <a:lnTo>
                    <a:pt x="1078131" y="318516"/>
                  </a:lnTo>
                  <a:lnTo>
                    <a:pt x="1182469" y="288830"/>
                  </a:lnTo>
                  <a:lnTo>
                    <a:pt x="1209611" y="283886"/>
                  </a:lnTo>
                  <a:lnTo>
                    <a:pt x="1261036" y="14056"/>
                  </a:lnTo>
                  <a:lnTo>
                    <a:pt x="1303996" y="7499"/>
                  </a:lnTo>
                  <a:cubicBezTo>
                    <a:pt x="1352825" y="2540"/>
                    <a:pt x="1402369" y="0"/>
                    <a:pt x="1452506" y="0"/>
                  </a:cubicBezTo>
                  <a:close/>
                </a:path>
              </a:pathLst>
            </a:custGeom>
            <a:gradFill>
              <a:gsLst>
                <a:gs pos="0">
                  <a:schemeClr val="bg1"/>
                </a:gs>
                <a:gs pos="100000">
                  <a:srgbClr val="EBEBEB"/>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4" name="椭圆 23"/>
            <p:cNvSpPr/>
            <p:nvPr/>
          </p:nvSpPr>
          <p:spPr>
            <a:xfrm>
              <a:off x="4710168" y="2738381"/>
              <a:ext cx="2152649" cy="2152650"/>
            </a:xfrm>
            <a:prstGeom prst="ellipse">
              <a:avLst/>
            </a:prstGeom>
            <a:noFill/>
            <a:ln w="19050">
              <a:gradFill>
                <a:gsLst>
                  <a:gs pos="100000">
                    <a:schemeClr val="accent1">
                      <a:lumMod val="5000"/>
                      <a:lumOff val="95000"/>
                    </a:schemeClr>
                  </a:gs>
                  <a:gs pos="0">
                    <a:srgbClr val="EEEEEE"/>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5" name="椭圆 24"/>
            <p:cNvSpPr/>
            <p:nvPr/>
          </p:nvSpPr>
          <p:spPr>
            <a:xfrm>
              <a:off x="4710169" y="2738382"/>
              <a:ext cx="2152650" cy="2152648"/>
            </a:xfrm>
            <a:prstGeom prst="ellipse">
              <a:avLst/>
            </a:prstGeom>
            <a:gradFill>
              <a:gsLst>
                <a:gs pos="100000">
                  <a:schemeClr val="bg1"/>
                </a:gs>
                <a:gs pos="0">
                  <a:srgbClr val="EEEEEE"/>
                </a:gs>
              </a:gsLst>
              <a:lin ang="2700000" scaled="0"/>
            </a:gradFill>
            <a:ln>
              <a:gradFill>
                <a:gsLst>
                  <a:gs pos="0">
                    <a:schemeClr val="accent1">
                      <a:lumMod val="5000"/>
                      <a:lumOff val="95000"/>
                    </a:schemeClr>
                  </a:gs>
                  <a:gs pos="100000">
                    <a:srgbClr val="EEEEE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26" name="TextBox 127"/>
          <p:cNvSpPr txBox="1"/>
          <p:nvPr/>
        </p:nvSpPr>
        <p:spPr>
          <a:xfrm>
            <a:off x="2088372" y="1221951"/>
            <a:ext cx="958130" cy="1107676"/>
          </a:xfrm>
          <a:prstGeom prst="rect">
            <a:avLst/>
          </a:prstGeom>
          <a:noFill/>
        </p:spPr>
        <p:txBody>
          <a:bodyPr wrap="square" rtlCol="0">
            <a:spAutoFit/>
          </a:bodyPr>
          <a:lstStyle/>
          <a:p>
            <a:pPr algn="ctr"/>
            <a:r>
              <a:rPr lang="en-US" altLang="zh-CN" sz="6598" b="1" dirty="0">
                <a:solidFill>
                  <a:srgbClr val="663A77"/>
                </a:solidFill>
                <a:latin typeface="Impact MT Std" pitchFamily="34" charset="0"/>
                <a:ea typeface="微软雅黑" panose="020B0503020204020204" pitchFamily="34" charset="-122"/>
              </a:rPr>
              <a:t>2</a:t>
            </a:r>
            <a:endParaRPr lang="zh-CN" altLang="en-US" sz="6598" b="1" dirty="0">
              <a:solidFill>
                <a:srgbClr val="663A77"/>
              </a:solidFill>
              <a:latin typeface="Impact MT Std" pitchFamily="34" charset="0"/>
              <a:ea typeface="微软雅黑" panose="020B0503020204020204" pitchFamily="34" charset="-122"/>
            </a:endParaRPr>
          </a:p>
        </p:txBody>
      </p:sp>
      <p:sp>
        <p:nvSpPr>
          <p:cNvPr id="27" name="TextBox 128"/>
          <p:cNvSpPr txBox="1"/>
          <p:nvPr/>
        </p:nvSpPr>
        <p:spPr>
          <a:xfrm>
            <a:off x="3451894" y="1221951"/>
            <a:ext cx="958130" cy="1107676"/>
          </a:xfrm>
          <a:prstGeom prst="rect">
            <a:avLst/>
          </a:prstGeom>
          <a:noFill/>
        </p:spPr>
        <p:txBody>
          <a:bodyPr wrap="square" rtlCol="0">
            <a:spAutoFit/>
          </a:bodyPr>
          <a:lstStyle/>
          <a:p>
            <a:pPr algn="ctr"/>
            <a:r>
              <a:rPr lang="en-US" altLang="zh-CN" sz="6598" b="1" dirty="0">
                <a:solidFill>
                  <a:srgbClr val="E87071"/>
                </a:solidFill>
                <a:latin typeface="Impact MT Std" pitchFamily="34" charset="0"/>
                <a:ea typeface="微软雅黑" panose="020B0503020204020204" pitchFamily="34" charset="-122"/>
              </a:rPr>
              <a:t>0</a:t>
            </a:r>
            <a:endParaRPr lang="zh-CN" altLang="en-US" sz="6598" b="1" dirty="0">
              <a:solidFill>
                <a:srgbClr val="E87071"/>
              </a:solidFill>
              <a:latin typeface="Impact MT Std" pitchFamily="34" charset="0"/>
              <a:ea typeface="微软雅黑" panose="020B0503020204020204" pitchFamily="34" charset="-122"/>
            </a:endParaRPr>
          </a:p>
        </p:txBody>
      </p:sp>
      <p:sp>
        <p:nvSpPr>
          <p:cNvPr id="28" name="TextBox 129"/>
          <p:cNvSpPr txBox="1"/>
          <p:nvPr/>
        </p:nvSpPr>
        <p:spPr>
          <a:xfrm>
            <a:off x="4733976" y="1221951"/>
            <a:ext cx="958130" cy="1107676"/>
          </a:xfrm>
          <a:prstGeom prst="rect">
            <a:avLst/>
          </a:prstGeom>
          <a:noFill/>
        </p:spPr>
        <p:txBody>
          <a:bodyPr wrap="square" rtlCol="0">
            <a:spAutoFit/>
          </a:bodyPr>
          <a:lstStyle/>
          <a:p>
            <a:pPr algn="ctr"/>
            <a:r>
              <a:rPr lang="en-US" altLang="zh-CN" sz="6598" b="1" dirty="0" smtClean="0">
                <a:solidFill>
                  <a:srgbClr val="FFB850"/>
                </a:solidFill>
                <a:latin typeface="Impact MT Std" pitchFamily="34" charset="0"/>
                <a:ea typeface="微软雅黑" panose="020B0503020204020204" pitchFamily="34" charset="-122"/>
              </a:rPr>
              <a:t>X</a:t>
            </a:r>
            <a:endParaRPr lang="zh-CN" altLang="en-US" sz="6598" b="1" dirty="0">
              <a:solidFill>
                <a:srgbClr val="FFB850"/>
              </a:solidFill>
              <a:latin typeface="Impact MT Std" pitchFamily="34" charset="0"/>
              <a:ea typeface="微软雅黑" panose="020B0503020204020204" pitchFamily="34" charset="-122"/>
            </a:endParaRPr>
          </a:p>
        </p:txBody>
      </p:sp>
      <p:sp>
        <p:nvSpPr>
          <p:cNvPr id="29" name="TextBox 130"/>
          <p:cNvSpPr txBox="1"/>
          <p:nvPr/>
        </p:nvSpPr>
        <p:spPr>
          <a:xfrm>
            <a:off x="6151491" y="1221951"/>
            <a:ext cx="958130" cy="1107676"/>
          </a:xfrm>
          <a:prstGeom prst="rect">
            <a:avLst/>
          </a:prstGeom>
          <a:noFill/>
        </p:spPr>
        <p:txBody>
          <a:bodyPr wrap="square" rtlCol="0">
            <a:spAutoFit/>
          </a:bodyPr>
          <a:lstStyle/>
          <a:p>
            <a:pPr algn="ctr"/>
            <a:r>
              <a:rPr lang="en-US" altLang="zh-CN" sz="6598" b="1" dirty="0" smtClean="0">
                <a:solidFill>
                  <a:srgbClr val="663A77"/>
                </a:solidFill>
                <a:latin typeface="Impact MT Std" pitchFamily="34" charset="0"/>
                <a:ea typeface="微软雅黑" panose="020B0503020204020204" pitchFamily="34" charset="-122"/>
              </a:rPr>
              <a:t>X</a:t>
            </a:r>
            <a:endParaRPr lang="zh-CN" altLang="en-US" sz="6598" b="1" dirty="0">
              <a:solidFill>
                <a:srgbClr val="663A77"/>
              </a:solidFill>
              <a:latin typeface="Impact MT Std" pitchFamily="34" charset="0"/>
              <a:ea typeface="微软雅黑" panose="020B0503020204020204" pitchFamily="34" charset="-122"/>
            </a:endParaRPr>
          </a:p>
        </p:txBody>
      </p:sp>
      <p:sp>
        <p:nvSpPr>
          <p:cNvPr id="30" name="椭圆 29"/>
          <p:cNvSpPr/>
          <p:nvPr/>
        </p:nvSpPr>
        <p:spPr>
          <a:xfrm>
            <a:off x="3722004" y="304089"/>
            <a:ext cx="13496" cy="152925"/>
          </a:xfrm>
          <a:prstGeom prst="ellipse">
            <a:avLst/>
          </a:prstGeom>
          <a:solidFill>
            <a:srgbClr val="663A77"/>
          </a:solidFill>
          <a:ln>
            <a:solidFill>
              <a:srgbClr val="663A7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1" name="椭圆 30"/>
          <p:cNvSpPr/>
          <p:nvPr/>
        </p:nvSpPr>
        <p:spPr>
          <a:xfrm rot="-9300000">
            <a:off x="3650696" y="636532"/>
            <a:ext cx="13496" cy="152925"/>
          </a:xfrm>
          <a:prstGeom prst="ellipse">
            <a:avLst/>
          </a:prstGeom>
          <a:solidFill>
            <a:srgbClr val="663A77"/>
          </a:solidFill>
          <a:ln>
            <a:solidFill>
              <a:srgbClr val="663A7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2" name="椭圆 31"/>
          <p:cNvSpPr/>
          <p:nvPr/>
        </p:nvSpPr>
        <p:spPr>
          <a:xfrm rot="9300000">
            <a:off x="3823264" y="627962"/>
            <a:ext cx="13496" cy="152925"/>
          </a:xfrm>
          <a:prstGeom prst="ellipse">
            <a:avLst/>
          </a:prstGeom>
          <a:solidFill>
            <a:srgbClr val="663A77"/>
          </a:solidFill>
          <a:ln>
            <a:solidFill>
              <a:srgbClr val="663A7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3" name="椭圆 32"/>
          <p:cNvSpPr/>
          <p:nvPr/>
        </p:nvSpPr>
        <p:spPr>
          <a:xfrm rot="6180000">
            <a:off x="3895319" y="490634"/>
            <a:ext cx="13496" cy="152925"/>
          </a:xfrm>
          <a:prstGeom prst="ellipse">
            <a:avLst/>
          </a:prstGeom>
          <a:solidFill>
            <a:srgbClr val="663A77"/>
          </a:solidFill>
          <a:ln>
            <a:solidFill>
              <a:srgbClr val="663A7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4" name="椭圆 33"/>
          <p:cNvSpPr/>
          <p:nvPr/>
        </p:nvSpPr>
        <p:spPr>
          <a:xfrm rot="3060000">
            <a:off x="3853222" y="376762"/>
            <a:ext cx="13496" cy="152925"/>
          </a:xfrm>
          <a:prstGeom prst="ellipse">
            <a:avLst/>
          </a:prstGeom>
          <a:solidFill>
            <a:srgbClr val="663A77"/>
          </a:solidFill>
          <a:ln>
            <a:solidFill>
              <a:srgbClr val="663A7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5" name="椭圆 34"/>
          <p:cNvSpPr/>
          <p:nvPr/>
        </p:nvSpPr>
        <p:spPr>
          <a:xfrm rot="-3060000">
            <a:off x="3574636" y="377448"/>
            <a:ext cx="13496" cy="152925"/>
          </a:xfrm>
          <a:prstGeom prst="ellipse">
            <a:avLst/>
          </a:prstGeom>
          <a:solidFill>
            <a:srgbClr val="663A77"/>
          </a:solidFill>
          <a:ln>
            <a:solidFill>
              <a:srgbClr val="663A7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6" name="椭圆 35"/>
          <p:cNvSpPr/>
          <p:nvPr/>
        </p:nvSpPr>
        <p:spPr>
          <a:xfrm rot="-6180000">
            <a:off x="3559567" y="531901"/>
            <a:ext cx="13496" cy="152925"/>
          </a:xfrm>
          <a:prstGeom prst="ellipse">
            <a:avLst/>
          </a:prstGeom>
          <a:solidFill>
            <a:srgbClr val="663A77"/>
          </a:solidFill>
          <a:ln>
            <a:solidFill>
              <a:srgbClr val="663A7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7" name="椭圆 36"/>
          <p:cNvSpPr/>
          <p:nvPr/>
        </p:nvSpPr>
        <p:spPr>
          <a:xfrm>
            <a:off x="5125794" y="520057"/>
            <a:ext cx="13496" cy="152925"/>
          </a:xfrm>
          <a:prstGeom prst="ellipse">
            <a:avLst/>
          </a:prstGeom>
          <a:solidFill>
            <a:srgbClr val="01ACBE"/>
          </a:solidFill>
          <a:ln>
            <a:solidFill>
              <a:srgbClr val="01ACB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8" name="椭圆 37"/>
          <p:cNvSpPr/>
          <p:nvPr/>
        </p:nvSpPr>
        <p:spPr>
          <a:xfrm rot="-9300000">
            <a:off x="5054486" y="852500"/>
            <a:ext cx="13496" cy="152925"/>
          </a:xfrm>
          <a:prstGeom prst="ellipse">
            <a:avLst/>
          </a:prstGeom>
          <a:solidFill>
            <a:srgbClr val="01ACBE"/>
          </a:solidFill>
          <a:ln>
            <a:solidFill>
              <a:srgbClr val="01ACB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9" name="椭圆 38"/>
          <p:cNvSpPr/>
          <p:nvPr/>
        </p:nvSpPr>
        <p:spPr>
          <a:xfrm rot="9300000">
            <a:off x="5227054" y="843930"/>
            <a:ext cx="13496" cy="152925"/>
          </a:xfrm>
          <a:prstGeom prst="ellipse">
            <a:avLst/>
          </a:prstGeom>
          <a:solidFill>
            <a:srgbClr val="01ACBE"/>
          </a:solidFill>
          <a:ln>
            <a:solidFill>
              <a:srgbClr val="01ACB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0" name="椭圆 39"/>
          <p:cNvSpPr/>
          <p:nvPr/>
        </p:nvSpPr>
        <p:spPr>
          <a:xfrm rot="6180000">
            <a:off x="5299110" y="706601"/>
            <a:ext cx="13496" cy="152925"/>
          </a:xfrm>
          <a:prstGeom prst="ellipse">
            <a:avLst/>
          </a:prstGeom>
          <a:solidFill>
            <a:srgbClr val="01ACBE"/>
          </a:solidFill>
          <a:ln>
            <a:solidFill>
              <a:srgbClr val="01ACB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1" name="椭圆 40"/>
          <p:cNvSpPr/>
          <p:nvPr/>
        </p:nvSpPr>
        <p:spPr>
          <a:xfrm rot="3060000">
            <a:off x="5257012" y="592730"/>
            <a:ext cx="13496" cy="152925"/>
          </a:xfrm>
          <a:prstGeom prst="ellipse">
            <a:avLst/>
          </a:prstGeom>
          <a:solidFill>
            <a:srgbClr val="01ACBE"/>
          </a:solidFill>
          <a:ln>
            <a:solidFill>
              <a:srgbClr val="01ACB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2" name="椭圆 41"/>
          <p:cNvSpPr/>
          <p:nvPr/>
        </p:nvSpPr>
        <p:spPr>
          <a:xfrm rot="-3060000">
            <a:off x="4978427" y="593416"/>
            <a:ext cx="13496" cy="152925"/>
          </a:xfrm>
          <a:prstGeom prst="ellipse">
            <a:avLst/>
          </a:prstGeom>
          <a:solidFill>
            <a:srgbClr val="01ACBE"/>
          </a:solidFill>
          <a:ln>
            <a:solidFill>
              <a:srgbClr val="01ACB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3" name="椭圆 42"/>
          <p:cNvSpPr/>
          <p:nvPr/>
        </p:nvSpPr>
        <p:spPr>
          <a:xfrm rot="-6180000">
            <a:off x="4963357" y="747869"/>
            <a:ext cx="13496" cy="152925"/>
          </a:xfrm>
          <a:prstGeom prst="ellipse">
            <a:avLst/>
          </a:prstGeom>
          <a:solidFill>
            <a:srgbClr val="01ACBE"/>
          </a:solidFill>
          <a:ln>
            <a:solidFill>
              <a:srgbClr val="01ACB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4" name="标题 4"/>
          <p:cNvSpPr txBox="1"/>
          <p:nvPr/>
        </p:nvSpPr>
        <p:spPr>
          <a:xfrm>
            <a:off x="2574298" y="2493975"/>
            <a:ext cx="3941412" cy="401727"/>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b="1" dirty="0" smtClean="0">
                <a:solidFill>
                  <a:schemeClr val="bg1">
                    <a:lumMod val="65000"/>
                  </a:schemeClr>
                </a:solidFill>
                <a:latin typeface="方正兰亭黑简体" panose="02000000000000000000" pitchFamily="2" charset="-122"/>
                <a:ea typeface="方正兰亭黑简体" panose="02000000000000000000" pitchFamily="2" charset="-122"/>
              </a:rPr>
              <a:t>BUSINESS GENER</a:t>
            </a:r>
            <a:r>
              <a:rPr lang="en-US" altLang="zh-CN" sz="1800" b="1" dirty="0">
                <a:solidFill>
                  <a:schemeClr val="bg1">
                    <a:lumMod val="65000"/>
                  </a:schemeClr>
                </a:solidFill>
                <a:latin typeface="方正兰亭黑简体" panose="02000000000000000000" pitchFamily="2" charset="-122"/>
                <a:ea typeface="方正兰亭黑简体" panose="02000000000000000000" pitchFamily="2" charset="-122"/>
              </a:rPr>
              <a:t>A</a:t>
            </a:r>
          </a:p>
        </p:txBody>
      </p:sp>
      <p:sp>
        <p:nvSpPr>
          <p:cNvPr id="45" name="TextBox 146"/>
          <p:cNvSpPr txBox="1"/>
          <p:nvPr/>
        </p:nvSpPr>
        <p:spPr>
          <a:xfrm>
            <a:off x="2088371" y="2805569"/>
            <a:ext cx="5021250" cy="769441"/>
          </a:xfrm>
          <a:prstGeom prst="rect">
            <a:avLst/>
          </a:prstGeom>
          <a:noFill/>
        </p:spPr>
        <p:txBody>
          <a:bodyPr wrap="square" rtlCol="0">
            <a:spAutoFit/>
          </a:bodyPr>
          <a:lstStyle/>
          <a:p>
            <a:pPr algn="ctr"/>
            <a:r>
              <a:rPr lang="zh-CN" altLang="en-US" sz="4400" b="1" dirty="0" smtClean="0">
                <a:solidFill>
                  <a:srgbClr val="455773"/>
                </a:solidFill>
                <a:latin typeface="微软雅黑" panose="020B0503020204020204" pitchFamily="34" charset="-122"/>
                <a:ea typeface="微软雅黑" panose="020B0503020204020204" pitchFamily="34" charset="-122"/>
              </a:rPr>
              <a:t>商务通</a:t>
            </a:r>
            <a:r>
              <a:rPr lang="zh-CN" altLang="en-US" sz="4400" b="1" dirty="0" smtClean="0">
                <a:solidFill>
                  <a:srgbClr val="455773"/>
                </a:solidFill>
                <a:latin typeface="微软雅黑" panose="020B0503020204020204" pitchFamily="34" charset="-122"/>
                <a:ea typeface="微软雅黑" panose="020B0503020204020204" pitchFamily="34" charset="-122"/>
              </a:rPr>
              <a:t>用</a:t>
            </a:r>
            <a:r>
              <a:rPr lang="en-US" altLang="zh-CN" sz="4400" b="1" dirty="0" smtClean="0">
                <a:solidFill>
                  <a:srgbClr val="455773"/>
                </a:solidFill>
                <a:latin typeface="微软雅黑" panose="020B0503020204020204" pitchFamily="34" charset="-122"/>
                <a:ea typeface="微软雅黑" panose="020B0503020204020204" pitchFamily="34" charset="-122"/>
              </a:rPr>
              <a:t>PPT</a:t>
            </a:r>
            <a:r>
              <a:rPr lang="zh-CN" altLang="en-US" sz="4400" b="1" dirty="0" smtClean="0">
                <a:solidFill>
                  <a:srgbClr val="455773"/>
                </a:solidFill>
                <a:latin typeface="微软雅黑" panose="020B0503020204020204" pitchFamily="34" charset="-122"/>
                <a:ea typeface="微软雅黑" panose="020B0503020204020204" pitchFamily="34" charset="-122"/>
              </a:rPr>
              <a:t>模</a:t>
            </a:r>
            <a:r>
              <a:rPr lang="zh-CN" altLang="en-US" sz="4400" b="1" dirty="0" smtClean="0">
                <a:solidFill>
                  <a:srgbClr val="455773"/>
                </a:solidFill>
                <a:latin typeface="微软雅黑" panose="020B0503020204020204" pitchFamily="34" charset="-122"/>
                <a:ea typeface="微软雅黑" panose="020B0503020204020204" pitchFamily="34" charset="-122"/>
              </a:rPr>
              <a:t>版</a:t>
            </a:r>
            <a:endParaRPr lang="zh-CN" altLang="en-US" sz="4400" b="1" dirty="0">
              <a:solidFill>
                <a:srgbClr val="455773"/>
              </a:solidFill>
              <a:latin typeface="微软雅黑" panose="020B0503020204020204" pitchFamily="34" charset="-122"/>
              <a:ea typeface="微软雅黑" panose="020B0503020204020204" pitchFamily="34" charset="-122"/>
            </a:endParaRPr>
          </a:p>
        </p:txBody>
      </p:sp>
      <p:sp>
        <p:nvSpPr>
          <p:cNvPr id="46" name="圆角矩形 45"/>
          <p:cNvSpPr/>
          <p:nvPr/>
        </p:nvSpPr>
        <p:spPr>
          <a:xfrm>
            <a:off x="3173576" y="3705581"/>
            <a:ext cx="2802215" cy="276144"/>
          </a:xfrm>
          <a:prstGeom prst="roundRect">
            <a:avLst>
              <a:gd name="adj" fmla="val 50000"/>
            </a:avLst>
          </a:prstGeom>
          <a:gradFill>
            <a:gsLst>
              <a:gs pos="0">
                <a:srgbClr val="D6D6D6"/>
              </a:gs>
              <a:gs pos="100000">
                <a:srgbClr val="F7F7F7"/>
              </a:gs>
            </a:gsLst>
            <a:path path="circle">
              <a:fillToRect t="100000" r="100000"/>
            </a:path>
          </a:gradFill>
          <a:ln>
            <a:noFill/>
          </a:ln>
          <a:effectLst>
            <a:outerShdw blurRad="149987" dist="12700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endParaRPr>
          </a:p>
        </p:txBody>
      </p:sp>
      <p:sp>
        <p:nvSpPr>
          <p:cNvPr id="47" name="标题 4"/>
          <p:cNvSpPr txBox="1"/>
          <p:nvPr/>
        </p:nvSpPr>
        <p:spPr>
          <a:xfrm>
            <a:off x="3384177" y="3736454"/>
            <a:ext cx="1079839" cy="213959"/>
          </a:xfrm>
          <a:prstGeom prst="rect">
            <a:avLst/>
          </a:prstGeom>
          <a:noFill/>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050" dirty="0">
                <a:solidFill>
                  <a:srgbClr val="455773"/>
                </a:solidFill>
                <a:latin typeface="微软雅黑" panose="020B0503020204020204" pitchFamily="34" charset="-122"/>
                <a:ea typeface="微软雅黑" panose="020B0503020204020204" pitchFamily="34" charset="-122"/>
              </a:rPr>
              <a:t>汇报人</a:t>
            </a:r>
            <a:r>
              <a:rPr lang="zh-CN" altLang="en-US" sz="1050" dirty="0" smtClean="0">
                <a:solidFill>
                  <a:srgbClr val="455773"/>
                </a:solidFill>
                <a:latin typeface="微软雅黑" panose="020B0503020204020204" pitchFamily="34" charset="-122"/>
                <a:ea typeface="微软雅黑" panose="020B0503020204020204" pitchFamily="34" charset="-122"/>
              </a:rPr>
              <a:t>：设计师</a:t>
            </a:r>
            <a:endParaRPr lang="en-US" altLang="zh-CN" sz="1050" dirty="0">
              <a:solidFill>
                <a:srgbClr val="455773"/>
              </a:solidFill>
              <a:latin typeface="微软雅黑" panose="020B0503020204020204" pitchFamily="34" charset="-122"/>
              <a:ea typeface="微软雅黑" panose="020B0503020204020204" pitchFamily="34" charset="-122"/>
            </a:endParaRPr>
          </a:p>
        </p:txBody>
      </p:sp>
      <p:sp>
        <p:nvSpPr>
          <p:cNvPr id="48" name="标题 4"/>
          <p:cNvSpPr txBox="1"/>
          <p:nvPr/>
        </p:nvSpPr>
        <p:spPr>
          <a:xfrm>
            <a:off x="4625992" y="3734446"/>
            <a:ext cx="1079839" cy="213959"/>
          </a:xfrm>
          <a:prstGeom prst="rect">
            <a:avLst/>
          </a:prstGeom>
          <a:noFill/>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050" dirty="0">
                <a:solidFill>
                  <a:srgbClr val="455773"/>
                </a:solidFill>
                <a:latin typeface="微软雅黑" panose="020B0503020204020204" pitchFamily="34" charset="-122"/>
                <a:ea typeface="微软雅黑" panose="020B0503020204020204" pitchFamily="34" charset="-122"/>
              </a:rPr>
              <a:t>部门</a:t>
            </a:r>
            <a:r>
              <a:rPr lang="zh-CN" altLang="en-US" sz="1050" dirty="0" smtClean="0">
                <a:solidFill>
                  <a:srgbClr val="455773"/>
                </a:solidFill>
                <a:latin typeface="微软雅黑" panose="020B0503020204020204" pitchFamily="34" charset="-122"/>
                <a:ea typeface="微软雅黑" panose="020B0503020204020204" pitchFamily="34" charset="-122"/>
              </a:rPr>
              <a:t>：设计部</a:t>
            </a:r>
            <a:endParaRPr lang="en-US" altLang="zh-CN" sz="1050" dirty="0">
              <a:solidFill>
                <a:srgbClr val="455773"/>
              </a:solidFill>
              <a:latin typeface="微软雅黑" panose="020B0503020204020204" pitchFamily="34" charset="-122"/>
              <a:ea typeface="微软雅黑" panose="020B0503020204020204" pitchFamily="34" charset="-122"/>
            </a:endParaRPr>
          </a:p>
        </p:txBody>
      </p:sp>
      <p:grpSp>
        <p:nvGrpSpPr>
          <p:cNvPr id="49" name="组合 48"/>
          <p:cNvGrpSpPr/>
          <p:nvPr/>
        </p:nvGrpSpPr>
        <p:grpSpPr>
          <a:xfrm>
            <a:off x="1025601" y="405166"/>
            <a:ext cx="564535" cy="564535"/>
            <a:chOff x="3724323" y="1908536"/>
            <a:chExt cx="1329153" cy="1329153"/>
          </a:xfrm>
        </p:grpSpPr>
        <p:sp>
          <p:nvSpPr>
            <p:cNvPr id="50" name="椭圆 49"/>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1" name="椭圆 50"/>
            <p:cNvSpPr/>
            <p:nvPr/>
          </p:nvSpPr>
          <p:spPr>
            <a:xfrm>
              <a:off x="3839838" y="2024052"/>
              <a:ext cx="1098122" cy="1098122"/>
            </a:xfrm>
            <a:prstGeom prst="ellipse">
              <a:avLst/>
            </a:prstGeom>
            <a:solidFill>
              <a:srgbClr val="01ACBE"/>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52" name="组合 51"/>
          <p:cNvGrpSpPr/>
          <p:nvPr/>
        </p:nvGrpSpPr>
        <p:grpSpPr>
          <a:xfrm>
            <a:off x="630790" y="1258830"/>
            <a:ext cx="341065" cy="341065"/>
            <a:chOff x="3724323" y="1908536"/>
            <a:chExt cx="1329153" cy="1329153"/>
          </a:xfrm>
          <a:solidFill>
            <a:schemeClr val="bg1">
              <a:lumMod val="95000"/>
            </a:schemeClr>
          </a:solidFill>
        </p:grpSpPr>
        <p:sp>
          <p:nvSpPr>
            <p:cNvPr id="53" name="椭圆 52"/>
            <p:cNvSpPr/>
            <p:nvPr/>
          </p:nvSpPr>
          <p:spPr>
            <a:xfrm>
              <a:off x="3724323" y="1908536"/>
              <a:ext cx="1329153" cy="1329153"/>
            </a:xfrm>
            <a:prstGeom prst="ellipse">
              <a:avLst/>
            </a:prstGeom>
            <a:grp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4" name="椭圆 53"/>
            <p:cNvSpPr/>
            <p:nvPr/>
          </p:nvSpPr>
          <p:spPr>
            <a:xfrm>
              <a:off x="3839838" y="2024052"/>
              <a:ext cx="1098122" cy="1098122"/>
            </a:xfrm>
            <a:prstGeom prst="ellipse">
              <a:avLst/>
            </a:prstGeom>
            <a:solidFill>
              <a:srgbClr val="E8707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55" name="组合 54"/>
          <p:cNvGrpSpPr/>
          <p:nvPr/>
        </p:nvGrpSpPr>
        <p:grpSpPr>
          <a:xfrm>
            <a:off x="75948" y="1117939"/>
            <a:ext cx="481956" cy="481956"/>
            <a:chOff x="3724323" y="1908536"/>
            <a:chExt cx="1329153" cy="1329153"/>
          </a:xfrm>
        </p:grpSpPr>
        <p:sp>
          <p:nvSpPr>
            <p:cNvPr id="56" name="椭圆 55"/>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7" name="椭圆 56"/>
            <p:cNvSpPr/>
            <p:nvPr/>
          </p:nvSpPr>
          <p:spPr>
            <a:xfrm>
              <a:off x="3839838" y="2024052"/>
              <a:ext cx="1098122" cy="1098122"/>
            </a:xfrm>
            <a:prstGeom prst="ellipse">
              <a:avLst/>
            </a:prstGeom>
            <a:solidFill>
              <a:srgbClr val="FFB85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58" name="组合 57"/>
          <p:cNvGrpSpPr/>
          <p:nvPr/>
        </p:nvGrpSpPr>
        <p:grpSpPr>
          <a:xfrm>
            <a:off x="1475036" y="111461"/>
            <a:ext cx="204049" cy="204049"/>
            <a:chOff x="3724323" y="1908536"/>
            <a:chExt cx="1329153" cy="1329153"/>
          </a:xfrm>
          <a:solidFill>
            <a:schemeClr val="bg1">
              <a:lumMod val="95000"/>
            </a:schemeClr>
          </a:solidFill>
        </p:grpSpPr>
        <p:sp>
          <p:nvSpPr>
            <p:cNvPr id="59" name="椭圆 58"/>
            <p:cNvSpPr/>
            <p:nvPr/>
          </p:nvSpPr>
          <p:spPr>
            <a:xfrm>
              <a:off x="3724323" y="1908536"/>
              <a:ext cx="1329153" cy="1329153"/>
            </a:xfrm>
            <a:prstGeom prst="ellipse">
              <a:avLst/>
            </a:prstGeom>
            <a:grp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0" name="椭圆 59"/>
            <p:cNvSpPr/>
            <p:nvPr/>
          </p:nvSpPr>
          <p:spPr>
            <a:xfrm>
              <a:off x="3839838" y="2024052"/>
              <a:ext cx="1098122" cy="1098122"/>
            </a:xfrm>
            <a:prstGeom prst="ellipse">
              <a:avLst/>
            </a:prstGeom>
            <a:solidFill>
              <a:srgbClr val="663A77"/>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61" name="组合 60"/>
          <p:cNvGrpSpPr/>
          <p:nvPr/>
        </p:nvGrpSpPr>
        <p:grpSpPr>
          <a:xfrm>
            <a:off x="-1259129" y="-1261678"/>
            <a:ext cx="2616232" cy="2616232"/>
            <a:chOff x="3724323" y="1908536"/>
            <a:chExt cx="1329153" cy="1329153"/>
          </a:xfrm>
        </p:grpSpPr>
        <p:sp>
          <p:nvSpPr>
            <p:cNvPr id="62" name="椭圆 61"/>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3" name="椭圆 62"/>
            <p:cNvSpPr/>
            <p:nvPr/>
          </p:nvSpPr>
          <p:spPr>
            <a:xfrm>
              <a:off x="3839838" y="2024052"/>
              <a:ext cx="1098122" cy="1098122"/>
            </a:xfrm>
            <a:prstGeom prst="ellipse">
              <a:avLst/>
            </a:prstGeom>
            <a:gradFill>
              <a:gsLst>
                <a:gs pos="0">
                  <a:srgbClr val="D8DBDE"/>
                </a:gs>
                <a:gs pos="100000">
                  <a:srgbClr val="F9F9F9"/>
                </a:gs>
              </a:gsLst>
              <a:lin ang="168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64" name="组合 63"/>
          <p:cNvGrpSpPr/>
          <p:nvPr/>
        </p:nvGrpSpPr>
        <p:grpSpPr>
          <a:xfrm>
            <a:off x="941632" y="908306"/>
            <a:ext cx="251519" cy="251519"/>
            <a:chOff x="3724323" y="1908536"/>
            <a:chExt cx="1329153" cy="1329153"/>
          </a:xfrm>
          <a:solidFill>
            <a:schemeClr val="bg1">
              <a:lumMod val="95000"/>
            </a:schemeClr>
          </a:solidFill>
        </p:grpSpPr>
        <p:sp>
          <p:nvSpPr>
            <p:cNvPr id="65" name="椭圆 64"/>
            <p:cNvSpPr/>
            <p:nvPr/>
          </p:nvSpPr>
          <p:spPr>
            <a:xfrm>
              <a:off x="3724323" y="1908536"/>
              <a:ext cx="1329153" cy="1329153"/>
            </a:xfrm>
            <a:prstGeom prst="ellipse">
              <a:avLst/>
            </a:prstGeom>
            <a:grp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6" name="椭圆 65"/>
            <p:cNvSpPr/>
            <p:nvPr/>
          </p:nvSpPr>
          <p:spPr>
            <a:xfrm>
              <a:off x="3839838" y="2024052"/>
              <a:ext cx="1098122" cy="1098122"/>
            </a:xfrm>
            <a:prstGeom prst="ellipse">
              <a:avLst/>
            </a:prstGeom>
            <a:solidFill>
              <a:srgbClr val="663A77"/>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spTree>
    <p:extLst>
      <p:ext uri="{BB962C8B-B14F-4D97-AF65-F5344CB8AC3E}">
        <p14:creationId xmlns:p14="http://schemas.microsoft.com/office/powerpoint/2010/main" val="4266563316"/>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up)">
                                      <p:cBhvr>
                                        <p:cTn id="7" dur="250"/>
                                        <p:tgtEl>
                                          <p:spTgt spid="31"/>
                                        </p:tgtEl>
                                      </p:cBhvr>
                                    </p:animEffect>
                                  </p:childTnLst>
                                </p:cTn>
                              </p:par>
                              <p:par>
                                <p:cTn id="8" presetID="22" presetClass="exit" presetSubtype="1" fill="hold" grpId="1" nodeType="withEffect">
                                  <p:stCondLst>
                                    <p:cond delay="250"/>
                                  </p:stCondLst>
                                  <p:childTnLst>
                                    <p:animEffect transition="out" filter="wipe(up)">
                                      <p:cBhvr>
                                        <p:cTn id="9" dur="250"/>
                                        <p:tgtEl>
                                          <p:spTgt spid="31"/>
                                        </p:tgtEl>
                                      </p:cBhvr>
                                    </p:animEffect>
                                    <p:set>
                                      <p:cBhvr>
                                        <p:cTn id="10" dur="1" fill="hold">
                                          <p:stCondLst>
                                            <p:cond delay="249"/>
                                          </p:stCondLst>
                                        </p:cTn>
                                        <p:tgtEl>
                                          <p:spTgt spid="31"/>
                                        </p:tgtEl>
                                        <p:attrNameLst>
                                          <p:attrName>style.visibility</p:attrName>
                                        </p:attrNameLst>
                                      </p:cBhvr>
                                      <p:to>
                                        <p:strVal val="hidden"/>
                                      </p:to>
                                    </p:set>
                                  </p:childTnLst>
                                </p:cTn>
                              </p:par>
                              <p:par>
                                <p:cTn id="11" presetID="64" presetClass="path" presetSubtype="0" fill="hold" grpId="2" nodeType="withEffect">
                                  <p:stCondLst>
                                    <p:cond delay="250"/>
                                  </p:stCondLst>
                                  <p:childTnLst>
                                    <p:animMotion origin="layout" path="M 3.54167E-6 -4.07407E-6 L -0.00183 0.00672 " pathEditMode="relative" rAng="0" ptsTypes="AA">
                                      <p:cBhvr>
                                        <p:cTn id="12" dur="250" fill="hold"/>
                                        <p:tgtEl>
                                          <p:spTgt spid="31"/>
                                        </p:tgtEl>
                                        <p:attrNameLst>
                                          <p:attrName>ppt_x</p:attrName>
                                          <p:attrName>ppt_y</p:attrName>
                                        </p:attrNameLst>
                                      </p:cBhvr>
                                      <p:rCtr x="-91" y="324"/>
                                    </p:animMotion>
                                  </p:childTnLst>
                                </p:cTn>
                              </p:par>
                              <p:par>
                                <p:cTn id="13" presetID="22" presetClass="entr" presetSubtype="4"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down)">
                                      <p:cBhvr>
                                        <p:cTn id="15" dur="250"/>
                                        <p:tgtEl>
                                          <p:spTgt spid="30"/>
                                        </p:tgtEl>
                                      </p:cBhvr>
                                    </p:animEffect>
                                  </p:childTnLst>
                                </p:cTn>
                              </p:par>
                              <p:par>
                                <p:cTn id="16" presetID="22" presetClass="exit" presetSubtype="4" fill="hold" grpId="1" nodeType="withEffect">
                                  <p:stCondLst>
                                    <p:cond delay="250"/>
                                  </p:stCondLst>
                                  <p:childTnLst>
                                    <p:animEffect transition="out" filter="wipe(down)">
                                      <p:cBhvr>
                                        <p:cTn id="17" dur="250"/>
                                        <p:tgtEl>
                                          <p:spTgt spid="30"/>
                                        </p:tgtEl>
                                      </p:cBhvr>
                                    </p:animEffect>
                                    <p:set>
                                      <p:cBhvr>
                                        <p:cTn id="18" dur="1" fill="hold">
                                          <p:stCondLst>
                                            <p:cond delay="249"/>
                                          </p:stCondLst>
                                        </p:cTn>
                                        <p:tgtEl>
                                          <p:spTgt spid="30"/>
                                        </p:tgtEl>
                                        <p:attrNameLst>
                                          <p:attrName>style.visibility</p:attrName>
                                        </p:attrNameLst>
                                      </p:cBhvr>
                                      <p:to>
                                        <p:strVal val="hidden"/>
                                      </p:to>
                                    </p:set>
                                  </p:childTnLst>
                                </p:cTn>
                              </p:par>
                              <p:par>
                                <p:cTn id="19" presetID="64" presetClass="path" presetSubtype="0" fill="hold" grpId="2" nodeType="withEffect">
                                  <p:stCondLst>
                                    <p:cond delay="250"/>
                                  </p:stCondLst>
                                  <p:childTnLst>
                                    <p:animMotion origin="layout" path="M 1.04167E-6 -7.40741E-7 L 1.04167E-6 -0.00856 " pathEditMode="relative" rAng="0" ptsTypes="AA">
                                      <p:cBhvr>
                                        <p:cTn id="20" dur="250" fill="hold"/>
                                        <p:tgtEl>
                                          <p:spTgt spid="30"/>
                                        </p:tgtEl>
                                        <p:attrNameLst>
                                          <p:attrName>ppt_x</p:attrName>
                                          <p:attrName>ppt_y</p:attrName>
                                        </p:attrNameLst>
                                      </p:cBhvr>
                                      <p:rCtr x="0" y="-440"/>
                                    </p:animMotion>
                                  </p:childTnLst>
                                </p:cTn>
                              </p:par>
                              <p:par>
                                <p:cTn id="21" presetID="22" presetClass="entr" presetSubtype="1"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up)">
                                      <p:cBhvr>
                                        <p:cTn id="23" dur="250"/>
                                        <p:tgtEl>
                                          <p:spTgt spid="32"/>
                                        </p:tgtEl>
                                      </p:cBhvr>
                                    </p:animEffect>
                                  </p:childTnLst>
                                </p:cTn>
                              </p:par>
                              <p:par>
                                <p:cTn id="24" presetID="22" presetClass="exit" presetSubtype="1" fill="hold" grpId="1" nodeType="withEffect">
                                  <p:stCondLst>
                                    <p:cond delay="250"/>
                                  </p:stCondLst>
                                  <p:childTnLst>
                                    <p:animEffect transition="out" filter="wipe(up)">
                                      <p:cBhvr>
                                        <p:cTn id="25" dur="250"/>
                                        <p:tgtEl>
                                          <p:spTgt spid="32"/>
                                        </p:tgtEl>
                                      </p:cBhvr>
                                    </p:animEffect>
                                    <p:set>
                                      <p:cBhvr>
                                        <p:cTn id="26" dur="1" fill="hold">
                                          <p:stCondLst>
                                            <p:cond delay="249"/>
                                          </p:stCondLst>
                                        </p:cTn>
                                        <p:tgtEl>
                                          <p:spTgt spid="32"/>
                                        </p:tgtEl>
                                        <p:attrNameLst>
                                          <p:attrName>style.visibility</p:attrName>
                                        </p:attrNameLst>
                                      </p:cBhvr>
                                      <p:to>
                                        <p:strVal val="hidden"/>
                                      </p:to>
                                    </p:set>
                                  </p:childTnLst>
                                </p:cTn>
                              </p:par>
                              <p:par>
                                <p:cTn id="27" presetID="64" presetClass="path" presetSubtype="0" fill="hold" grpId="2" nodeType="withEffect">
                                  <p:stCondLst>
                                    <p:cond delay="250"/>
                                  </p:stCondLst>
                                  <p:childTnLst>
                                    <p:animMotion origin="layout" path="M 3.33333E-6 -3.7037E-6 L 0.00195 0.00718 " pathEditMode="relative" rAng="0" ptsTypes="AA">
                                      <p:cBhvr>
                                        <p:cTn id="28" dur="250" fill="hold"/>
                                        <p:tgtEl>
                                          <p:spTgt spid="32"/>
                                        </p:tgtEl>
                                        <p:attrNameLst>
                                          <p:attrName>ppt_x</p:attrName>
                                          <p:attrName>ppt_y</p:attrName>
                                        </p:attrNameLst>
                                      </p:cBhvr>
                                      <p:rCtr x="91" y="347"/>
                                    </p:animMotion>
                                  </p:childTnLst>
                                </p:cTn>
                              </p:par>
                              <p:par>
                                <p:cTn id="29" presetID="22" presetClass="entr" presetSubtype="8"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left)">
                                      <p:cBhvr>
                                        <p:cTn id="31" dur="250"/>
                                        <p:tgtEl>
                                          <p:spTgt spid="33"/>
                                        </p:tgtEl>
                                      </p:cBhvr>
                                    </p:animEffect>
                                  </p:childTnLst>
                                </p:cTn>
                              </p:par>
                              <p:par>
                                <p:cTn id="32" presetID="22" presetClass="exit" presetSubtype="8" fill="hold" grpId="1" nodeType="withEffect">
                                  <p:stCondLst>
                                    <p:cond delay="250"/>
                                  </p:stCondLst>
                                  <p:childTnLst>
                                    <p:animEffect transition="out" filter="wipe(left)">
                                      <p:cBhvr>
                                        <p:cTn id="33" dur="250"/>
                                        <p:tgtEl>
                                          <p:spTgt spid="33"/>
                                        </p:tgtEl>
                                      </p:cBhvr>
                                    </p:animEffect>
                                    <p:set>
                                      <p:cBhvr>
                                        <p:cTn id="34" dur="1" fill="hold">
                                          <p:stCondLst>
                                            <p:cond delay="249"/>
                                          </p:stCondLst>
                                        </p:cTn>
                                        <p:tgtEl>
                                          <p:spTgt spid="33"/>
                                        </p:tgtEl>
                                        <p:attrNameLst>
                                          <p:attrName>style.visibility</p:attrName>
                                        </p:attrNameLst>
                                      </p:cBhvr>
                                      <p:to>
                                        <p:strVal val="hidden"/>
                                      </p:to>
                                    </p:set>
                                  </p:childTnLst>
                                </p:cTn>
                              </p:par>
                              <p:par>
                                <p:cTn id="35" presetID="64" presetClass="path" presetSubtype="0" fill="hold" grpId="2" nodeType="withEffect">
                                  <p:stCondLst>
                                    <p:cond delay="250"/>
                                  </p:stCondLst>
                                  <p:childTnLst>
                                    <p:animMotion origin="layout" path="M 6.25E-7 -1.85185E-6 L 0.00391 0.00185 " pathEditMode="relative" rAng="0" ptsTypes="AA">
                                      <p:cBhvr>
                                        <p:cTn id="36" dur="250" fill="hold"/>
                                        <p:tgtEl>
                                          <p:spTgt spid="33"/>
                                        </p:tgtEl>
                                        <p:attrNameLst>
                                          <p:attrName>ppt_x</p:attrName>
                                          <p:attrName>ppt_y</p:attrName>
                                        </p:attrNameLst>
                                      </p:cBhvr>
                                      <p:rCtr x="195" y="93"/>
                                    </p:animMotion>
                                  </p:childTnLst>
                                </p:cTn>
                              </p:par>
                              <p:par>
                                <p:cTn id="37" presetID="22" presetClass="entr" presetSubtype="4"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down)">
                                      <p:cBhvr>
                                        <p:cTn id="39" dur="250"/>
                                        <p:tgtEl>
                                          <p:spTgt spid="34"/>
                                        </p:tgtEl>
                                      </p:cBhvr>
                                    </p:animEffect>
                                  </p:childTnLst>
                                </p:cTn>
                              </p:par>
                              <p:par>
                                <p:cTn id="40" presetID="22" presetClass="exit" presetSubtype="4" fill="hold" grpId="1" nodeType="withEffect">
                                  <p:stCondLst>
                                    <p:cond delay="250"/>
                                  </p:stCondLst>
                                  <p:childTnLst>
                                    <p:animEffect transition="out" filter="wipe(down)">
                                      <p:cBhvr>
                                        <p:cTn id="41" dur="250"/>
                                        <p:tgtEl>
                                          <p:spTgt spid="34"/>
                                        </p:tgtEl>
                                      </p:cBhvr>
                                    </p:animEffect>
                                    <p:set>
                                      <p:cBhvr>
                                        <p:cTn id="42" dur="1" fill="hold">
                                          <p:stCondLst>
                                            <p:cond delay="249"/>
                                          </p:stCondLst>
                                        </p:cTn>
                                        <p:tgtEl>
                                          <p:spTgt spid="34"/>
                                        </p:tgtEl>
                                        <p:attrNameLst>
                                          <p:attrName>style.visibility</p:attrName>
                                        </p:attrNameLst>
                                      </p:cBhvr>
                                      <p:to>
                                        <p:strVal val="hidden"/>
                                      </p:to>
                                    </p:set>
                                  </p:childTnLst>
                                </p:cTn>
                              </p:par>
                              <p:par>
                                <p:cTn id="43" presetID="64" presetClass="path" presetSubtype="0" fill="hold" grpId="2" nodeType="withEffect">
                                  <p:stCondLst>
                                    <p:cond delay="250"/>
                                  </p:stCondLst>
                                  <p:childTnLst>
                                    <p:animMotion origin="layout" path="M -1.875E-6 -1.11111E-6 L 0.00339 -0.00486 " pathEditMode="relative" rAng="0" ptsTypes="AA">
                                      <p:cBhvr>
                                        <p:cTn id="44" dur="250" fill="hold"/>
                                        <p:tgtEl>
                                          <p:spTgt spid="34"/>
                                        </p:tgtEl>
                                        <p:attrNameLst>
                                          <p:attrName>ppt_x</p:attrName>
                                          <p:attrName>ppt_y</p:attrName>
                                        </p:attrNameLst>
                                      </p:cBhvr>
                                      <p:rCtr x="169" y="-255"/>
                                    </p:animMotion>
                                  </p:childTnLst>
                                </p:cTn>
                              </p:par>
                              <p:par>
                                <p:cTn id="45" presetID="22" presetClass="entr" presetSubtype="4" fill="hold" grpId="0" nodeType="with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wipe(down)">
                                      <p:cBhvr>
                                        <p:cTn id="47" dur="250"/>
                                        <p:tgtEl>
                                          <p:spTgt spid="35"/>
                                        </p:tgtEl>
                                      </p:cBhvr>
                                    </p:animEffect>
                                  </p:childTnLst>
                                </p:cTn>
                              </p:par>
                              <p:par>
                                <p:cTn id="48" presetID="22" presetClass="exit" presetSubtype="4" fill="hold" grpId="1" nodeType="withEffect">
                                  <p:stCondLst>
                                    <p:cond delay="250"/>
                                  </p:stCondLst>
                                  <p:childTnLst>
                                    <p:animEffect transition="out" filter="wipe(down)">
                                      <p:cBhvr>
                                        <p:cTn id="49" dur="250"/>
                                        <p:tgtEl>
                                          <p:spTgt spid="35"/>
                                        </p:tgtEl>
                                      </p:cBhvr>
                                    </p:animEffect>
                                    <p:set>
                                      <p:cBhvr>
                                        <p:cTn id="50" dur="1" fill="hold">
                                          <p:stCondLst>
                                            <p:cond delay="249"/>
                                          </p:stCondLst>
                                        </p:cTn>
                                        <p:tgtEl>
                                          <p:spTgt spid="35"/>
                                        </p:tgtEl>
                                        <p:attrNameLst>
                                          <p:attrName>style.visibility</p:attrName>
                                        </p:attrNameLst>
                                      </p:cBhvr>
                                      <p:to>
                                        <p:strVal val="hidden"/>
                                      </p:to>
                                    </p:set>
                                  </p:childTnLst>
                                </p:cTn>
                              </p:par>
                              <p:par>
                                <p:cTn id="51" presetID="64" presetClass="path" presetSubtype="0" fill="hold" grpId="2" nodeType="withEffect">
                                  <p:stCondLst>
                                    <p:cond delay="250"/>
                                  </p:stCondLst>
                                  <p:childTnLst>
                                    <p:animMotion origin="layout" path="M -3.125E-6 -1.11111E-6 L -0.00338 -0.00532 " pathEditMode="relative" rAng="0" ptsTypes="AA">
                                      <p:cBhvr>
                                        <p:cTn id="52" dur="250" fill="hold"/>
                                        <p:tgtEl>
                                          <p:spTgt spid="35"/>
                                        </p:tgtEl>
                                        <p:attrNameLst>
                                          <p:attrName>ppt_x</p:attrName>
                                          <p:attrName>ppt_y</p:attrName>
                                        </p:attrNameLst>
                                      </p:cBhvr>
                                      <p:rCtr x="-169" y="-278"/>
                                    </p:animMotion>
                                  </p:childTnLst>
                                </p:cTn>
                              </p:par>
                              <p:par>
                                <p:cTn id="53" presetID="22" presetClass="entr" presetSubtype="2"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wipe(right)">
                                      <p:cBhvr>
                                        <p:cTn id="55" dur="250"/>
                                        <p:tgtEl>
                                          <p:spTgt spid="36"/>
                                        </p:tgtEl>
                                      </p:cBhvr>
                                    </p:animEffect>
                                  </p:childTnLst>
                                </p:cTn>
                              </p:par>
                              <p:par>
                                <p:cTn id="56" presetID="22" presetClass="exit" presetSubtype="2" fill="hold" grpId="1" nodeType="withEffect">
                                  <p:stCondLst>
                                    <p:cond delay="250"/>
                                  </p:stCondLst>
                                  <p:childTnLst>
                                    <p:animEffect transition="out" filter="wipe(right)">
                                      <p:cBhvr>
                                        <p:cTn id="57" dur="250"/>
                                        <p:tgtEl>
                                          <p:spTgt spid="36"/>
                                        </p:tgtEl>
                                      </p:cBhvr>
                                    </p:animEffect>
                                    <p:set>
                                      <p:cBhvr>
                                        <p:cTn id="58" dur="1" fill="hold">
                                          <p:stCondLst>
                                            <p:cond delay="249"/>
                                          </p:stCondLst>
                                        </p:cTn>
                                        <p:tgtEl>
                                          <p:spTgt spid="36"/>
                                        </p:tgtEl>
                                        <p:attrNameLst>
                                          <p:attrName>style.visibility</p:attrName>
                                        </p:attrNameLst>
                                      </p:cBhvr>
                                      <p:to>
                                        <p:strVal val="hidden"/>
                                      </p:to>
                                    </p:set>
                                  </p:childTnLst>
                                </p:cTn>
                              </p:par>
                              <p:par>
                                <p:cTn id="59" presetID="64" presetClass="path" presetSubtype="0" fill="hold" grpId="2" nodeType="withEffect">
                                  <p:stCondLst>
                                    <p:cond delay="250"/>
                                  </p:stCondLst>
                                  <p:childTnLst>
                                    <p:animMotion origin="layout" path="M -6.25E-7 -3.7037E-6 L -0.00443 0.00209 " pathEditMode="relative" rAng="0" ptsTypes="AA">
                                      <p:cBhvr>
                                        <p:cTn id="60" dur="250" fill="hold"/>
                                        <p:tgtEl>
                                          <p:spTgt spid="36"/>
                                        </p:tgtEl>
                                        <p:attrNameLst>
                                          <p:attrName>ppt_x</p:attrName>
                                          <p:attrName>ppt_y</p:attrName>
                                        </p:attrNameLst>
                                      </p:cBhvr>
                                      <p:rCtr x="-221" y="93"/>
                                    </p:animMotion>
                                  </p:childTnLst>
                                </p:cTn>
                              </p:par>
                              <p:par>
                                <p:cTn id="61" presetID="22" presetClass="entr" presetSubtype="1" fill="hold" grpId="0" nodeType="withEffect">
                                  <p:stCondLst>
                                    <p:cond delay="250"/>
                                  </p:stCondLst>
                                  <p:childTnLst>
                                    <p:set>
                                      <p:cBhvr>
                                        <p:cTn id="62" dur="1" fill="hold">
                                          <p:stCondLst>
                                            <p:cond delay="0"/>
                                          </p:stCondLst>
                                        </p:cTn>
                                        <p:tgtEl>
                                          <p:spTgt spid="38"/>
                                        </p:tgtEl>
                                        <p:attrNameLst>
                                          <p:attrName>style.visibility</p:attrName>
                                        </p:attrNameLst>
                                      </p:cBhvr>
                                      <p:to>
                                        <p:strVal val="visible"/>
                                      </p:to>
                                    </p:set>
                                    <p:animEffect transition="in" filter="wipe(up)">
                                      <p:cBhvr>
                                        <p:cTn id="63" dur="250"/>
                                        <p:tgtEl>
                                          <p:spTgt spid="38"/>
                                        </p:tgtEl>
                                      </p:cBhvr>
                                    </p:animEffect>
                                  </p:childTnLst>
                                </p:cTn>
                              </p:par>
                              <p:par>
                                <p:cTn id="64" presetID="22" presetClass="exit" presetSubtype="1" fill="hold" grpId="1" nodeType="withEffect">
                                  <p:stCondLst>
                                    <p:cond delay="500"/>
                                  </p:stCondLst>
                                  <p:childTnLst>
                                    <p:animEffect transition="out" filter="wipe(up)">
                                      <p:cBhvr>
                                        <p:cTn id="65" dur="250"/>
                                        <p:tgtEl>
                                          <p:spTgt spid="38"/>
                                        </p:tgtEl>
                                      </p:cBhvr>
                                    </p:animEffect>
                                    <p:set>
                                      <p:cBhvr>
                                        <p:cTn id="66" dur="1" fill="hold">
                                          <p:stCondLst>
                                            <p:cond delay="249"/>
                                          </p:stCondLst>
                                        </p:cTn>
                                        <p:tgtEl>
                                          <p:spTgt spid="38"/>
                                        </p:tgtEl>
                                        <p:attrNameLst>
                                          <p:attrName>style.visibility</p:attrName>
                                        </p:attrNameLst>
                                      </p:cBhvr>
                                      <p:to>
                                        <p:strVal val="hidden"/>
                                      </p:to>
                                    </p:set>
                                  </p:childTnLst>
                                </p:cTn>
                              </p:par>
                              <p:par>
                                <p:cTn id="67" presetID="64" presetClass="path" presetSubtype="0" fill="hold" grpId="2" nodeType="withEffect">
                                  <p:stCondLst>
                                    <p:cond delay="500"/>
                                  </p:stCondLst>
                                  <p:childTnLst>
                                    <p:animMotion origin="layout" path="M -4.16667E-6 -3.7037E-7 L -0.00182 0.00671 " pathEditMode="relative" rAng="0" ptsTypes="AA">
                                      <p:cBhvr>
                                        <p:cTn id="68" dur="250" fill="hold"/>
                                        <p:tgtEl>
                                          <p:spTgt spid="38"/>
                                        </p:tgtEl>
                                        <p:attrNameLst>
                                          <p:attrName>ppt_x</p:attrName>
                                          <p:attrName>ppt_y</p:attrName>
                                        </p:attrNameLst>
                                      </p:cBhvr>
                                      <p:rCtr x="-91" y="324"/>
                                    </p:animMotion>
                                  </p:childTnLst>
                                </p:cTn>
                              </p:par>
                              <p:par>
                                <p:cTn id="69" presetID="22" presetClass="entr" presetSubtype="4" fill="hold" grpId="0" nodeType="withEffect">
                                  <p:stCondLst>
                                    <p:cond delay="250"/>
                                  </p:stCondLst>
                                  <p:childTnLst>
                                    <p:set>
                                      <p:cBhvr>
                                        <p:cTn id="70" dur="1" fill="hold">
                                          <p:stCondLst>
                                            <p:cond delay="0"/>
                                          </p:stCondLst>
                                        </p:cTn>
                                        <p:tgtEl>
                                          <p:spTgt spid="37"/>
                                        </p:tgtEl>
                                        <p:attrNameLst>
                                          <p:attrName>style.visibility</p:attrName>
                                        </p:attrNameLst>
                                      </p:cBhvr>
                                      <p:to>
                                        <p:strVal val="visible"/>
                                      </p:to>
                                    </p:set>
                                    <p:animEffect transition="in" filter="wipe(down)">
                                      <p:cBhvr>
                                        <p:cTn id="71" dur="250"/>
                                        <p:tgtEl>
                                          <p:spTgt spid="37"/>
                                        </p:tgtEl>
                                      </p:cBhvr>
                                    </p:animEffect>
                                  </p:childTnLst>
                                </p:cTn>
                              </p:par>
                              <p:par>
                                <p:cTn id="72" presetID="22" presetClass="exit" presetSubtype="4" fill="hold" grpId="1" nodeType="withEffect">
                                  <p:stCondLst>
                                    <p:cond delay="500"/>
                                  </p:stCondLst>
                                  <p:childTnLst>
                                    <p:animEffect transition="out" filter="wipe(down)">
                                      <p:cBhvr>
                                        <p:cTn id="73" dur="250"/>
                                        <p:tgtEl>
                                          <p:spTgt spid="37"/>
                                        </p:tgtEl>
                                      </p:cBhvr>
                                    </p:animEffect>
                                    <p:set>
                                      <p:cBhvr>
                                        <p:cTn id="74" dur="1" fill="hold">
                                          <p:stCondLst>
                                            <p:cond delay="249"/>
                                          </p:stCondLst>
                                        </p:cTn>
                                        <p:tgtEl>
                                          <p:spTgt spid="37"/>
                                        </p:tgtEl>
                                        <p:attrNameLst>
                                          <p:attrName>style.visibility</p:attrName>
                                        </p:attrNameLst>
                                      </p:cBhvr>
                                      <p:to>
                                        <p:strVal val="hidden"/>
                                      </p:to>
                                    </p:set>
                                  </p:childTnLst>
                                </p:cTn>
                              </p:par>
                              <p:par>
                                <p:cTn id="75" presetID="64" presetClass="path" presetSubtype="0" fill="hold" grpId="2" nodeType="withEffect">
                                  <p:stCondLst>
                                    <p:cond delay="500"/>
                                  </p:stCondLst>
                                  <p:childTnLst>
                                    <p:animMotion origin="layout" path="M 3.33333E-6 2.96296E-6 L 3.33333E-6 -0.00857 " pathEditMode="relative" rAng="0" ptsTypes="AA">
                                      <p:cBhvr>
                                        <p:cTn id="76" dur="250" fill="hold"/>
                                        <p:tgtEl>
                                          <p:spTgt spid="37"/>
                                        </p:tgtEl>
                                        <p:attrNameLst>
                                          <p:attrName>ppt_x</p:attrName>
                                          <p:attrName>ppt_y</p:attrName>
                                        </p:attrNameLst>
                                      </p:cBhvr>
                                      <p:rCtr x="0" y="-440"/>
                                    </p:animMotion>
                                  </p:childTnLst>
                                </p:cTn>
                              </p:par>
                              <p:par>
                                <p:cTn id="77" presetID="22" presetClass="entr" presetSubtype="1" fill="hold" grpId="0" nodeType="withEffect">
                                  <p:stCondLst>
                                    <p:cond delay="250"/>
                                  </p:stCondLst>
                                  <p:childTnLst>
                                    <p:set>
                                      <p:cBhvr>
                                        <p:cTn id="78" dur="1" fill="hold">
                                          <p:stCondLst>
                                            <p:cond delay="0"/>
                                          </p:stCondLst>
                                        </p:cTn>
                                        <p:tgtEl>
                                          <p:spTgt spid="39"/>
                                        </p:tgtEl>
                                        <p:attrNameLst>
                                          <p:attrName>style.visibility</p:attrName>
                                        </p:attrNameLst>
                                      </p:cBhvr>
                                      <p:to>
                                        <p:strVal val="visible"/>
                                      </p:to>
                                    </p:set>
                                    <p:animEffect transition="in" filter="wipe(up)">
                                      <p:cBhvr>
                                        <p:cTn id="79" dur="250"/>
                                        <p:tgtEl>
                                          <p:spTgt spid="39"/>
                                        </p:tgtEl>
                                      </p:cBhvr>
                                    </p:animEffect>
                                  </p:childTnLst>
                                </p:cTn>
                              </p:par>
                              <p:par>
                                <p:cTn id="80" presetID="22" presetClass="exit" presetSubtype="1" fill="hold" grpId="1" nodeType="withEffect">
                                  <p:stCondLst>
                                    <p:cond delay="500"/>
                                  </p:stCondLst>
                                  <p:childTnLst>
                                    <p:animEffect transition="out" filter="wipe(up)">
                                      <p:cBhvr>
                                        <p:cTn id="81" dur="250"/>
                                        <p:tgtEl>
                                          <p:spTgt spid="39"/>
                                        </p:tgtEl>
                                      </p:cBhvr>
                                    </p:animEffect>
                                    <p:set>
                                      <p:cBhvr>
                                        <p:cTn id="82" dur="1" fill="hold">
                                          <p:stCondLst>
                                            <p:cond delay="249"/>
                                          </p:stCondLst>
                                        </p:cTn>
                                        <p:tgtEl>
                                          <p:spTgt spid="39"/>
                                        </p:tgtEl>
                                        <p:attrNameLst>
                                          <p:attrName>style.visibility</p:attrName>
                                        </p:attrNameLst>
                                      </p:cBhvr>
                                      <p:to>
                                        <p:strVal val="hidden"/>
                                      </p:to>
                                    </p:set>
                                  </p:childTnLst>
                                </p:cTn>
                              </p:par>
                              <p:par>
                                <p:cTn id="83" presetID="64" presetClass="path" presetSubtype="0" fill="hold" grpId="2" nodeType="withEffect">
                                  <p:stCondLst>
                                    <p:cond delay="500"/>
                                  </p:stCondLst>
                                  <p:childTnLst>
                                    <p:animMotion origin="layout" path="M -4.375E-6 0 L 0.00196 0.00718 " pathEditMode="relative" rAng="0" ptsTypes="AA">
                                      <p:cBhvr>
                                        <p:cTn id="84" dur="250" fill="hold"/>
                                        <p:tgtEl>
                                          <p:spTgt spid="39"/>
                                        </p:tgtEl>
                                        <p:attrNameLst>
                                          <p:attrName>ppt_x</p:attrName>
                                          <p:attrName>ppt_y</p:attrName>
                                        </p:attrNameLst>
                                      </p:cBhvr>
                                      <p:rCtr x="91" y="347"/>
                                    </p:animMotion>
                                  </p:childTnLst>
                                </p:cTn>
                              </p:par>
                              <p:par>
                                <p:cTn id="85" presetID="22" presetClass="entr" presetSubtype="8" fill="hold" grpId="0" nodeType="withEffect">
                                  <p:stCondLst>
                                    <p:cond delay="250"/>
                                  </p:stCondLst>
                                  <p:childTnLst>
                                    <p:set>
                                      <p:cBhvr>
                                        <p:cTn id="86" dur="1" fill="hold">
                                          <p:stCondLst>
                                            <p:cond delay="0"/>
                                          </p:stCondLst>
                                        </p:cTn>
                                        <p:tgtEl>
                                          <p:spTgt spid="40"/>
                                        </p:tgtEl>
                                        <p:attrNameLst>
                                          <p:attrName>style.visibility</p:attrName>
                                        </p:attrNameLst>
                                      </p:cBhvr>
                                      <p:to>
                                        <p:strVal val="visible"/>
                                      </p:to>
                                    </p:set>
                                    <p:animEffect transition="in" filter="wipe(left)">
                                      <p:cBhvr>
                                        <p:cTn id="87" dur="250"/>
                                        <p:tgtEl>
                                          <p:spTgt spid="40"/>
                                        </p:tgtEl>
                                      </p:cBhvr>
                                    </p:animEffect>
                                  </p:childTnLst>
                                </p:cTn>
                              </p:par>
                              <p:par>
                                <p:cTn id="88" presetID="22" presetClass="exit" presetSubtype="8" fill="hold" grpId="1" nodeType="withEffect">
                                  <p:stCondLst>
                                    <p:cond delay="500"/>
                                  </p:stCondLst>
                                  <p:childTnLst>
                                    <p:animEffect transition="out" filter="wipe(left)">
                                      <p:cBhvr>
                                        <p:cTn id="89" dur="250"/>
                                        <p:tgtEl>
                                          <p:spTgt spid="40"/>
                                        </p:tgtEl>
                                      </p:cBhvr>
                                    </p:animEffect>
                                    <p:set>
                                      <p:cBhvr>
                                        <p:cTn id="90" dur="1" fill="hold">
                                          <p:stCondLst>
                                            <p:cond delay="249"/>
                                          </p:stCondLst>
                                        </p:cTn>
                                        <p:tgtEl>
                                          <p:spTgt spid="40"/>
                                        </p:tgtEl>
                                        <p:attrNameLst>
                                          <p:attrName>style.visibility</p:attrName>
                                        </p:attrNameLst>
                                      </p:cBhvr>
                                      <p:to>
                                        <p:strVal val="hidden"/>
                                      </p:to>
                                    </p:set>
                                  </p:childTnLst>
                                </p:cTn>
                              </p:par>
                              <p:par>
                                <p:cTn id="91" presetID="64" presetClass="path" presetSubtype="0" fill="hold" grpId="2" nodeType="withEffect">
                                  <p:stCondLst>
                                    <p:cond delay="500"/>
                                  </p:stCondLst>
                                  <p:childTnLst>
                                    <p:animMotion origin="layout" path="M 2.91667E-6 1.85185E-6 L 0.0039 0.00185 " pathEditMode="relative" rAng="0" ptsTypes="AA">
                                      <p:cBhvr>
                                        <p:cTn id="92" dur="250" fill="hold"/>
                                        <p:tgtEl>
                                          <p:spTgt spid="40"/>
                                        </p:tgtEl>
                                        <p:attrNameLst>
                                          <p:attrName>ppt_x</p:attrName>
                                          <p:attrName>ppt_y</p:attrName>
                                        </p:attrNameLst>
                                      </p:cBhvr>
                                      <p:rCtr x="195" y="93"/>
                                    </p:animMotion>
                                  </p:childTnLst>
                                </p:cTn>
                              </p:par>
                              <p:par>
                                <p:cTn id="93" presetID="22" presetClass="entr" presetSubtype="4" fill="hold" grpId="0" nodeType="withEffect">
                                  <p:stCondLst>
                                    <p:cond delay="250"/>
                                  </p:stCondLst>
                                  <p:childTnLst>
                                    <p:set>
                                      <p:cBhvr>
                                        <p:cTn id="94" dur="1" fill="hold">
                                          <p:stCondLst>
                                            <p:cond delay="0"/>
                                          </p:stCondLst>
                                        </p:cTn>
                                        <p:tgtEl>
                                          <p:spTgt spid="41"/>
                                        </p:tgtEl>
                                        <p:attrNameLst>
                                          <p:attrName>style.visibility</p:attrName>
                                        </p:attrNameLst>
                                      </p:cBhvr>
                                      <p:to>
                                        <p:strVal val="visible"/>
                                      </p:to>
                                    </p:set>
                                    <p:animEffect transition="in" filter="wipe(down)">
                                      <p:cBhvr>
                                        <p:cTn id="95" dur="250"/>
                                        <p:tgtEl>
                                          <p:spTgt spid="41"/>
                                        </p:tgtEl>
                                      </p:cBhvr>
                                    </p:animEffect>
                                  </p:childTnLst>
                                </p:cTn>
                              </p:par>
                              <p:par>
                                <p:cTn id="96" presetID="22" presetClass="exit" presetSubtype="4" fill="hold" grpId="1" nodeType="withEffect">
                                  <p:stCondLst>
                                    <p:cond delay="500"/>
                                  </p:stCondLst>
                                  <p:childTnLst>
                                    <p:animEffect transition="out" filter="wipe(down)">
                                      <p:cBhvr>
                                        <p:cTn id="97" dur="250"/>
                                        <p:tgtEl>
                                          <p:spTgt spid="41"/>
                                        </p:tgtEl>
                                      </p:cBhvr>
                                    </p:animEffect>
                                    <p:set>
                                      <p:cBhvr>
                                        <p:cTn id="98" dur="1" fill="hold">
                                          <p:stCondLst>
                                            <p:cond delay="249"/>
                                          </p:stCondLst>
                                        </p:cTn>
                                        <p:tgtEl>
                                          <p:spTgt spid="41"/>
                                        </p:tgtEl>
                                        <p:attrNameLst>
                                          <p:attrName>style.visibility</p:attrName>
                                        </p:attrNameLst>
                                      </p:cBhvr>
                                      <p:to>
                                        <p:strVal val="hidden"/>
                                      </p:to>
                                    </p:set>
                                  </p:childTnLst>
                                </p:cTn>
                              </p:par>
                              <p:par>
                                <p:cTn id="99" presetID="64" presetClass="path" presetSubtype="0" fill="hold" grpId="2" nodeType="withEffect">
                                  <p:stCondLst>
                                    <p:cond delay="500"/>
                                  </p:stCondLst>
                                  <p:childTnLst>
                                    <p:animMotion origin="layout" path="M 4.16667E-7 2.59259E-6 L 0.00339 -0.00486 " pathEditMode="relative" rAng="0" ptsTypes="AA">
                                      <p:cBhvr>
                                        <p:cTn id="100" dur="250" fill="hold"/>
                                        <p:tgtEl>
                                          <p:spTgt spid="41"/>
                                        </p:tgtEl>
                                        <p:attrNameLst>
                                          <p:attrName>ppt_x</p:attrName>
                                          <p:attrName>ppt_y</p:attrName>
                                        </p:attrNameLst>
                                      </p:cBhvr>
                                      <p:rCtr x="169" y="-255"/>
                                    </p:animMotion>
                                  </p:childTnLst>
                                </p:cTn>
                              </p:par>
                              <p:par>
                                <p:cTn id="101" presetID="22" presetClass="entr" presetSubtype="4" fill="hold" grpId="0" nodeType="withEffect">
                                  <p:stCondLst>
                                    <p:cond delay="250"/>
                                  </p:stCondLst>
                                  <p:childTnLst>
                                    <p:set>
                                      <p:cBhvr>
                                        <p:cTn id="102" dur="1" fill="hold">
                                          <p:stCondLst>
                                            <p:cond delay="0"/>
                                          </p:stCondLst>
                                        </p:cTn>
                                        <p:tgtEl>
                                          <p:spTgt spid="42"/>
                                        </p:tgtEl>
                                        <p:attrNameLst>
                                          <p:attrName>style.visibility</p:attrName>
                                        </p:attrNameLst>
                                      </p:cBhvr>
                                      <p:to>
                                        <p:strVal val="visible"/>
                                      </p:to>
                                    </p:set>
                                    <p:animEffect transition="in" filter="wipe(down)">
                                      <p:cBhvr>
                                        <p:cTn id="103" dur="250"/>
                                        <p:tgtEl>
                                          <p:spTgt spid="42"/>
                                        </p:tgtEl>
                                      </p:cBhvr>
                                    </p:animEffect>
                                  </p:childTnLst>
                                </p:cTn>
                              </p:par>
                              <p:par>
                                <p:cTn id="104" presetID="22" presetClass="exit" presetSubtype="4" fill="hold" grpId="1" nodeType="withEffect">
                                  <p:stCondLst>
                                    <p:cond delay="500"/>
                                  </p:stCondLst>
                                  <p:childTnLst>
                                    <p:animEffect transition="out" filter="wipe(down)">
                                      <p:cBhvr>
                                        <p:cTn id="105" dur="250"/>
                                        <p:tgtEl>
                                          <p:spTgt spid="42"/>
                                        </p:tgtEl>
                                      </p:cBhvr>
                                    </p:animEffect>
                                    <p:set>
                                      <p:cBhvr>
                                        <p:cTn id="106" dur="1" fill="hold">
                                          <p:stCondLst>
                                            <p:cond delay="249"/>
                                          </p:stCondLst>
                                        </p:cTn>
                                        <p:tgtEl>
                                          <p:spTgt spid="42"/>
                                        </p:tgtEl>
                                        <p:attrNameLst>
                                          <p:attrName>style.visibility</p:attrName>
                                        </p:attrNameLst>
                                      </p:cBhvr>
                                      <p:to>
                                        <p:strVal val="hidden"/>
                                      </p:to>
                                    </p:set>
                                  </p:childTnLst>
                                </p:cTn>
                              </p:par>
                              <p:par>
                                <p:cTn id="107" presetID="64" presetClass="path" presetSubtype="0" fill="hold" grpId="2" nodeType="withEffect">
                                  <p:stCondLst>
                                    <p:cond delay="500"/>
                                  </p:stCondLst>
                                  <p:childTnLst>
                                    <p:animMotion origin="layout" path="M -8.33333E-7 2.59259E-6 L -0.00338 -0.00533 " pathEditMode="relative" rAng="0" ptsTypes="AA">
                                      <p:cBhvr>
                                        <p:cTn id="108" dur="250" fill="hold"/>
                                        <p:tgtEl>
                                          <p:spTgt spid="42"/>
                                        </p:tgtEl>
                                        <p:attrNameLst>
                                          <p:attrName>ppt_x</p:attrName>
                                          <p:attrName>ppt_y</p:attrName>
                                        </p:attrNameLst>
                                      </p:cBhvr>
                                      <p:rCtr x="-169" y="-278"/>
                                    </p:animMotion>
                                  </p:childTnLst>
                                </p:cTn>
                              </p:par>
                              <p:par>
                                <p:cTn id="109" presetID="22" presetClass="entr" presetSubtype="2" fill="hold" grpId="0" nodeType="withEffect">
                                  <p:stCondLst>
                                    <p:cond delay="250"/>
                                  </p:stCondLst>
                                  <p:childTnLst>
                                    <p:set>
                                      <p:cBhvr>
                                        <p:cTn id="110" dur="1" fill="hold">
                                          <p:stCondLst>
                                            <p:cond delay="0"/>
                                          </p:stCondLst>
                                        </p:cTn>
                                        <p:tgtEl>
                                          <p:spTgt spid="43"/>
                                        </p:tgtEl>
                                        <p:attrNameLst>
                                          <p:attrName>style.visibility</p:attrName>
                                        </p:attrNameLst>
                                      </p:cBhvr>
                                      <p:to>
                                        <p:strVal val="visible"/>
                                      </p:to>
                                    </p:set>
                                    <p:animEffect transition="in" filter="wipe(right)">
                                      <p:cBhvr>
                                        <p:cTn id="111" dur="250"/>
                                        <p:tgtEl>
                                          <p:spTgt spid="43"/>
                                        </p:tgtEl>
                                      </p:cBhvr>
                                    </p:animEffect>
                                  </p:childTnLst>
                                </p:cTn>
                              </p:par>
                              <p:par>
                                <p:cTn id="112" presetID="22" presetClass="exit" presetSubtype="2" fill="hold" grpId="1" nodeType="withEffect">
                                  <p:stCondLst>
                                    <p:cond delay="500"/>
                                  </p:stCondLst>
                                  <p:childTnLst>
                                    <p:animEffect transition="out" filter="wipe(right)">
                                      <p:cBhvr>
                                        <p:cTn id="113" dur="250"/>
                                        <p:tgtEl>
                                          <p:spTgt spid="43"/>
                                        </p:tgtEl>
                                      </p:cBhvr>
                                    </p:animEffect>
                                    <p:set>
                                      <p:cBhvr>
                                        <p:cTn id="114" dur="1" fill="hold">
                                          <p:stCondLst>
                                            <p:cond delay="249"/>
                                          </p:stCondLst>
                                        </p:cTn>
                                        <p:tgtEl>
                                          <p:spTgt spid="43"/>
                                        </p:tgtEl>
                                        <p:attrNameLst>
                                          <p:attrName>style.visibility</p:attrName>
                                        </p:attrNameLst>
                                      </p:cBhvr>
                                      <p:to>
                                        <p:strVal val="hidden"/>
                                      </p:to>
                                    </p:set>
                                  </p:childTnLst>
                                </p:cTn>
                              </p:par>
                              <p:par>
                                <p:cTn id="115" presetID="64" presetClass="path" presetSubtype="0" fill="hold" grpId="2" nodeType="withEffect">
                                  <p:stCondLst>
                                    <p:cond delay="500"/>
                                  </p:stCondLst>
                                  <p:childTnLst>
                                    <p:animMotion origin="layout" path="M 1.66667E-6 0 L -0.00443 0.00208 " pathEditMode="relative" rAng="0" ptsTypes="AA">
                                      <p:cBhvr>
                                        <p:cTn id="116" dur="250" fill="hold"/>
                                        <p:tgtEl>
                                          <p:spTgt spid="43"/>
                                        </p:tgtEl>
                                        <p:attrNameLst>
                                          <p:attrName>ppt_x</p:attrName>
                                          <p:attrName>ppt_y</p:attrName>
                                        </p:attrNameLst>
                                      </p:cBhvr>
                                      <p:rCtr x="-221" y="93"/>
                                    </p:animMotion>
                                  </p:childTnLst>
                                </p:cTn>
                              </p:par>
                              <p:par>
                                <p:cTn id="117" presetID="2" presetClass="entr" presetSubtype="12" fill="hold" nodeType="withEffect">
                                  <p:stCondLst>
                                    <p:cond delay="500"/>
                                  </p:stCondLst>
                                  <p:childTnLst>
                                    <p:set>
                                      <p:cBhvr>
                                        <p:cTn id="118" dur="1" fill="hold">
                                          <p:stCondLst>
                                            <p:cond delay="0"/>
                                          </p:stCondLst>
                                        </p:cTn>
                                        <p:tgtEl>
                                          <p:spTgt spid="10"/>
                                        </p:tgtEl>
                                        <p:attrNameLst>
                                          <p:attrName>style.visibility</p:attrName>
                                        </p:attrNameLst>
                                      </p:cBhvr>
                                      <p:to>
                                        <p:strVal val="visible"/>
                                      </p:to>
                                    </p:set>
                                    <p:anim calcmode="lin" valueType="num">
                                      <p:cBhvr additive="base">
                                        <p:cTn id="119" dur="750" fill="hold"/>
                                        <p:tgtEl>
                                          <p:spTgt spid="10"/>
                                        </p:tgtEl>
                                        <p:attrNameLst>
                                          <p:attrName>ppt_x</p:attrName>
                                        </p:attrNameLst>
                                      </p:cBhvr>
                                      <p:tavLst>
                                        <p:tav tm="0">
                                          <p:val>
                                            <p:strVal val="0-#ppt_w/2"/>
                                          </p:val>
                                        </p:tav>
                                        <p:tav tm="100000">
                                          <p:val>
                                            <p:strVal val="#ppt_x"/>
                                          </p:val>
                                        </p:tav>
                                      </p:tavLst>
                                    </p:anim>
                                    <p:anim calcmode="lin" valueType="num">
                                      <p:cBhvr additive="base">
                                        <p:cTn id="120" dur="750" fill="hold"/>
                                        <p:tgtEl>
                                          <p:spTgt spid="10"/>
                                        </p:tgtEl>
                                        <p:attrNameLst>
                                          <p:attrName>ppt_y</p:attrName>
                                        </p:attrNameLst>
                                      </p:cBhvr>
                                      <p:tavLst>
                                        <p:tav tm="0">
                                          <p:val>
                                            <p:strVal val="1+#ppt_h/2"/>
                                          </p:val>
                                        </p:tav>
                                        <p:tav tm="100000">
                                          <p:val>
                                            <p:strVal val="#ppt_y"/>
                                          </p:val>
                                        </p:tav>
                                      </p:tavLst>
                                    </p:anim>
                                  </p:childTnLst>
                                </p:cTn>
                              </p:par>
                              <p:par>
                                <p:cTn id="121" presetID="2" presetClass="entr" presetSubtype="12" fill="hold" nodeType="withEffect">
                                  <p:stCondLst>
                                    <p:cond delay="500"/>
                                  </p:stCondLst>
                                  <p:childTnLst>
                                    <p:set>
                                      <p:cBhvr>
                                        <p:cTn id="122" dur="1" fill="hold">
                                          <p:stCondLst>
                                            <p:cond delay="0"/>
                                          </p:stCondLst>
                                        </p:cTn>
                                        <p:tgtEl>
                                          <p:spTgt spid="18"/>
                                        </p:tgtEl>
                                        <p:attrNameLst>
                                          <p:attrName>style.visibility</p:attrName>
                                        </p:attrNameLst>
                                      </p:cBhvr>
                                      <p:to>
                                        <p:strVal val="visible"/>
                                      </p:to>
                                    </p:set>
                                    <p:anim calcmode="lin" valueType="num">
                                      <p:cBhvr additive="base">
                                        <p:cTn id="123" dur="750" fill="hold"/>
                                        <p:tgtEl>
                                          <p:spTgt spid="18"/>
                                        </p:tgtEl>
                                        <p:attrNameLst>
                                          <p:attrName>ppt_x</p:attrName>
                                        </p:attrNameLst>
                                      </p:cBhvr>
                                      <p:tavLst>
                                        <p:tav tm="0">
                                          <p:val>
                                            <p:strVal val="0-#ppt_w/2"/>
                                          </p:val>
                                        </p:tav>
                                        <p:tav tm="100000">
                                          <p:val>
                                            <p:strVal val="#ppt_x"/>
                                          </p:val>
                                        </p:tav>
                                      </p:tavLst>
                                    </p:anim>
                                    <p:anim calcmode="lin" valueType="num">
                                      <p:cBhvr additive="base">
                                        <p:cTn id="124" dur="750" fill="hold"/>
                                        <p:tgtEl>
                                          <p:spTgt spid="18"/>
                                        </p:tgtEl>
                                        <p:attrNameLst>
                                          <p:attrName>ppt_y</p:attrName>
                                        </p:attrNameLst>
                                      </p:cBhvr>
                                      <p:tavLst>
                                        <p:tav tm="0">
                                          <p:val>
                                            <p:strVal val="1+#ppt_h/2"/>
                                          </p:val>
                                        </p:tav>
                                        <p:tav tm="100000">
                                          <p:val>
                                            <p:strVal val="#ppt_y"/>
                                          </p:val>
                                        </p:tav>
                                      </p:tavLst>
                                    </p:anim>
                                  </p:childTnLst>
                                </p:cTn>
                              </p:par>
                              <p:par>
                                <p:cTn id="125" presetID="2" presetClass="entr" presetSubtype="12" fill="hold" nodeType="withEffect">
                                  <p:stCondLst>
                                    <p:cond delay="500"/>
                                  </p:stCondLst>
                                  <p:childTnLst>
                                    <p:set>
                                      <p:cBhvr>
                                        <p:cTn id="126" dur="1" fill="hold">
                                          <p:stCondLst>
                                            <p:cond delay="0"/>
                                          </p:stCondLst>
                                        </p:cTn>
                                        <p:tgtEl>
                                          <p:spTgt spid="14"/>
                                        </p:tgtEl>
                                        <p:attrNameLst>
                                          <p:attrName>style.visibility</p:attrName>
                                        </p:attrNameLst>
                                      </p:cBhvr>
                                      <p:to>
                                        <p:strVal val="visible"/>
                                      </p:to>
                                    </p:set>
                                    <p:anim calcmode="lin" valueType="num">
                                      <p:cBhvr additive="base">
                                        <p:cTn id="127" dur="750" fill="hold"/>
                                        <p:tgtEl>
                                          <p:spTgt spid="14"/>
                                        </p:tgtEl>
                                        <p:attrNameLst>
                                          <p:attrName>ppt_x</p:attrName>
                                        </p:attrNameLst>
                                      </p:cBhvr>
                                      <p:tavLst>
                                        <p:tav tm="0">
                                          <p:val>
                                            <p:strVal val="0-#ppt_w/2"/>
                                          </p:val>
                                        </p:tav>
                                        <p:tav tm="100000">
                                          <p:val>
                                            <p:strVal val="#ppt_x"/>
                                          </p:val>
                                        </p:tav>
                                      </p:tavLst>
                                    </p:anim>
                                    <p:anim calcmode="lin" valueType="num">
                                      <p:cBhvr additive="base">
                                        <p:cTn id="128" dur="750" fill="hold"/>
                                        <p:tgtEl>
                                          <p:spTgt spid="14"/>
                                        </p:tgtEl>
                                        <p:attrNameLst>
                                          <p:attrName>ppt_y</p:attrName>
                                        </p:attrNameLst>
                                      </p:cBhvr>
                                      <p:tavLst>
                                        <p:tav tm="0">
                                          <p:val>
                                            <p:strVal val="1+#ppt_h/2"/>
                                          </p:val>
                                        </p:tav>
                                        <p:tav tm="100000">
                                          <p:val>
                                            <p:strVal val="#ppt_y"/>
                                          </p:val>
                                        </p:tav>
                                      </p:tavLst>
                                    </p:anim>
                                  </p:childTnLst>
                                </p:cTn>
                              </p:par>
                              <p:par>
                                <p:cTn id="129" presetID="2" presetClass="entr" presetSubtype="12" fill="hold" nodeType="withEffect">
                                  <p:stCondLst>
                                    <p:cond delay="500"/>
                                  </p:stCondLst>
                                  <p:childTnLst>
                                    <p:set>
                                      <p:cBhvr>
                                        <p:cTn id="130" dur="1" fill="hold">
                                          <p:stCondLst>
                                            <p:cond delay="0"/>
                                          </p:stCondLst>
                                        </p:cTn>
                                        <p:tgtEl>
                                          <p:spTgt spid="22"/>
                                        </p:tgtEl>
                                        <p:attrNameLst>
                                          <p:attrName>style.visibility</p:attrName>
                                        </p:attrNameLst>
                                      </p:cBhvr>
                                      <p:to>
                                        <p:strVal val="visible"/>
                                      </p:to>
                                    </p:set>
                                    <p:anim calcmode="lin" valueType="num">
                                      <p:cBhvr additive="base">
                                        <p:cTn id="131" dur="750" fill="hold"/>
                                        <p:tgtEl>
                                          <p:spTgt spid="22"/>
                                        </p:tgtEl>
                                        <p:attrNameLst>
                                          <p:attrName>ppt_x</p:attrName>
                                        </p:attrNameLst>
                                      </p:cBhvr>
                                      <p:tavLst>
                                        <p:tav tm="0">
                                          <p:val>
                                            <p:strVal val="0-#ppt_w/2"/>
                                          </p:val>
                                        </p:tav>
                                        <p:tav tm="100000">
                                          <p:val>
                                            <p:strVal val="#ppt_x"/>
                                          </p:val>
                                        </p:tav>
                                      </p:tavLst>
                                    </p:anim>
                                    <p:anim calcmode="lin" valueType="num">
                                      <p:cBhvr additive="base">
                                        <p:cTn id="132" dur="750" fill="hold"/>
                                        <p:tgtEl>
                                          <p:spTgt spid="22"/>
                                        </p:tgtEl>
                                        <p:attrNameLst>
                                          <p:attrName>ppt_y</p:attrName>
                                        </p:attrNameLst>
                                      </p:cBhvr>
                                      <p:tavLst>
                                        <p:tav tm="0">
                                          <p:val>
                                            <p:strVal val="1+#ppt_h/2"/>
                                          </p:val>
                                        </p:tav>
                                        <p:tav tm="100000">
                                          <p:val>
                                            <p:strVal val="#ppt_y"/>
                                          </p:val>
                                        </p:tav>
                                      </p:tavLst>
                                    </p:anim>
                                  </p:childTnLst>
                                </p:cTn>
                              </p:par>
                              <p:par>
                                <p:cTn id="133" presetID="31" presetClass="entr" presetSubtype="0" fill="hold" grpId="0" nodeType="withEffect">
                                  <p:stCondLst>
                                    <p:cond delay="1000"/>
                                  </p:stCondLst>
                                  <p:childTnLst>
                                    <p:set>
                                      <p:cBhvr>
                                        <p:cTn id="134" dur="1" fill="hold">
                                          <p:stCondLst>
                                            <p:cond delay="0"/>
                                          </p:stCondLst>
                                        </p:cTn>
                                        <p:tgtEl>
                                          <p:spTgt spid="26"/>
                                        </p:tgtEl>
                                        <p:attrNameLst>
                                          <p:attrName>style.visibility</p:attrName>
                                        </p:attrNameLst>
                                      </p:cBhvr>
                                      <p:to>
                                        <p:strVal val="visible"/>
                                      </p:to>
                                    </p:set>
                                    <p:anim calcmode="lin" valueType="num">
                                      <p:cBhvr>
                                        <p:cTn id="135" dur="1000" fill="hold"/>
                                        <p:tgtEl>
                                          <p:spTgt spid="26"/>
                                        </p:tgtEl>
                                        <p:attrNameLst>
                                          <p:attrName>ppt_w</p:attrName>
                                        </p:attrNameLst>
                                      </p:cBhvr>
                                      <p:tavLst>
                                        <p:tav tm="0">
                                          <p:val>
                                            <p:fltVal val="0"/>
                                          </p:val>
                                        </p:tav>
                                        <p:tav tm="100000">
                                          <p:val>
                                            <p:strVal val="#ppt_w"/>
                                          </p:val>
                                        </p:tav>
                                      </p:tavLst>
                                    </p:anim>
                                    <p:anim calcmode="lin" valueType="num">
                                      <p:cBhvr>
                                        <p:cTn id="136" dur="1000" fill="hold"/>
                                        <p:tgtEl>
                                          <p:spTgt spid="26"/>
                                        </p:tgtEl>
                                        <p:attrNameLst>
                                          <p:attrName>ppt_h</p:attrName>
                                        </p:attrNameLst>
                                      </p:cBhvr>
                                      <p:tavLst>
                                        <p:tav tm="0">
                                          <p:val>
                                            <p:fltVal val="0"/>
                                          </p:val>
                                        </p:tav>
                                        <p:tav tm="100000">
                                          <p:val>
                                            <p:strVal val="#ppt_h"/>
                                          </p:val>
                                        </p:tav>
                                      </p:tavLst>
                                    </p:anim>
                                    <p:anim calcmode="lin" valueType="num">
                                      <p:cBhvr>
                                        <p:cTn id="137" dur="1000" fill="hold"/>
                                        <p:tgtEl>
                                          <p:spTgt spid="26"/>
                                        </p:tgtEl>
                                        <p:attrNameLst>
                                          <p:attrName>style.rotation</p:attrName>
                                        </p:attrNameLst>
                                      </p:cBhvr>
                                      <p:tavLst>
                                        <p:tav tm="0">
                                          <p:val>
                                            <p:fltVal val="90"/>
                                          </p:val>
                                        </p:tav>
                                        <p:tav tm="100000">
                                          <p:val>
                                            <p:fltVal val="0"/>
                                          </p:val>
                                        </p:tav>
                                      </p:tavLst>
                                    </p:anim>
                                    <p:animEffect transition="in" filter="fade">
                                      <p:cBhvr>
                                        <p:cTn id="138" dur="1000"/>
                                        <p:tgtEl>
                                          <p:spTgt spid="26"/>
                                        </p:tgtEl>
                                      </p:cBhvr>
                                    </p:animEffect>
                                  </p:childTnLst>
                                </p:cTn>
                              </p:par>
                              <p:par>
                                <p:cTn id="139" presetID="31" presetClass="entr" presetSubtype="0" fill="hold" grpId="0" nodeType="withEffect">
                                  <p:stCondLst>
                                    <p:cond delay="1000"/>
                                  </p:stCondLst>
                                  <p:childTnLst>
                                    <p:set>
                                      <p:cBhvr>
                                        <p:cTn id="140" dur="1" fill="hold">
                                          <p:stCondLst>
                                            <p:cond delay="0"/>
                                          </p:stCondLst>
                                        </p:cTn>
                                        <p:tgtEl>
                                          <p:spTgt spid="27"/>
                                        </p:tgtEl>
                                        <p:attrNameLst>
                                          <p:attrName>style.visibility</p:attrName>
                                        </p:attrNameLst>
                                      </p:cBhvr>
                                      <p:to>
                                        <p:strVal val="visible"/>
                                      </p:to>
                                    </p:set>
                                    <p:anim calcmode="lin" valueType="num">
                                      <p:cBhvr>
                                        <p:cTn id="141" dur="1000" fill="hold"/>
                                        <p:tgtEl>
                                          <p:spTgt spid="27"/>
                                        </p:tgtEl>
                                        <p:attrNameLst>
                                          <p:attrName>ppt_w</p:attrName>
                                        </p:attrNameLst>
                                      </p:cBhvr>
                                      <p:tavLst>
                                        <p:tav tm="0">
                                          <p:val>
                                            <p:fltVal val="0"/>
                                          </p:val>
                                        </p:tav>
                                        <p:tav tm="100000">
                                          <p:val>
                                            <p:strVal val="#ppt_w"/>
                                          </p:val>
                                        </p:tav>
                                      </p:tavLst>
                                    </p:anim>
                                    <p:anim calcmode="lin" valueType="num">
                                      <p:cBhvr>
                                        <p:cTn id="142" dur="1000" fill="hold"/>
                                        <p:tgtEl>
                                          <p:spTgt spid="27"/>
                                        </p:tgtEl>
                                        <p:attrNameLst>
                                          <p:attrName>ppt_h</p:attrName>
                                        </p:attrNameLst>
                                      </p:cBhvr>
                                      <p:tavLst>
                                        <p:tav tm="0">
                                          <p:val>
                                            <p:fltVal val="0"/>
                                          </p:val>
                                        </p:tav>
                                        <p:tav tm="100000">
                                          <p:val>
                                            <p:strVal val="#ppt_h"/>
                                          </p:val>
                                        </p:tav>
                                      </p:tavLst>
                                    </p:anim>
                                    <p:anim calcmode="lin" valueType="num">
                                      <p:cBhvr>
                                        <p:cTn id="143" dur="1000" fill="hold"/>
                                        <p:tgtEl>
                                          <p:spTgt spid="27"/>
                                        </p:tgtEl>
                                        <p:attrNameLst>
                                          <p:attrName>style.rotation</p:attrName>
                                        </p:attrNameLst>
                                      </p:cBhvr>
                                      <p:tavLst>
                                        <p:tav tm="0">
                                          <p:val>
                                            <p:fltVal val="90"/>
                                          </p:val>
                                        </p:tav>
                                        <p:tav tm="100000">
                                          <p:val>
                                            <p:fltVal val="0"/>
                                          </p:val>
                                        </p:tav>
                                      </p:tavLst>
                                    </p:anim>
                                    <p:animEffect transition="in" filter="fade">
                                      <p:cBhvr>
                                        <p:cTn id="144" dur="1000"/>
                                        <p:tgtEl>
                                          <p:spTgt spid="27"/>
                                        </p:tgtEl>
                                      </p:cBhvr>
                                    </p:animEffect>
                                  </p:childTnLst>
                                </p:cTn>
                              </p:par>
                              <p:par>
                                <p:cTn id="145" presetID="31" presetClass="entr" presetSubtype="0" fill="hold" grpId="0" nodeType="withEffect">
                                  <p:stCondLst>
                                    <p:cond delay="1000"/>
                                  </p:stCondLst>
                                  <p:childTnLst>
                                    <p:set>
                                      <p:cBhvr>
                                        <p:cTn id="146" dur="1" fill="hold">
                                          <p:stCondLst>
                                            <p:cond delay="0"/>
                                          </p:stCondLst>
                                        </p:cTn>
                                        <p:tgtEl>
                                          <p:spTgt spid="28"/>
                                        </p:tgtEl>
                                        <p:attrNameLst>
                                          <p:attrName>style.visibility</p:attrName>
                                        </p:attrNameLst>
                                      </p:cBhvr>
                                      <p:to>
                                        <p:strVal val="visible"/>
                                      </p:to>
                                    </p:set>
                                    <p:anim calcmode="lin" valueType="num">
                                      <p:cBhvr>
                                        <p:cTn id="147" dur="1000" fill="hold"/>
                                        <p:tgtEl>
                                          <p:spTgt spid="28"/>
                                        </p:tgtEl>
                                        <p:attrNameLst>
                                          <p:attrName>ppt_w</p:attrName>
                                        </p:attrNameLst>
                                      </p:cBhvr>
                                      <p:tavLst>
                                        <p:tav tm="0">
                                          <p:val>
                                            <p:fltVal val="0"/>
                                          </p:val>
                                        </p:tav>
                                        <p:tav tm="100000">
                                          <p:val>
                                            <p:strVal val="#ppt_w"/>
                                          </p:val>
                                        </p:tav>
                                      </p:tavLst>
                                    </p:anim>
                                    <p:anim calcmode="lin" valueType="num">
                                      <p:cBhvr>
                                        <p:cTn id="148" dur="1000" fill="hold"/>
                                        <p:tgtEl>
                                          <p:spTgt spid="28"/>
                                        </p:tgtEl>
                                        <p:attrNameLst>
                                          <p:attrName>ppt_h</p:attrName>
                                        </p:attrNameLst>
                                      </p:cBhvr>
                                      <p:tavLst>
                                        <p:tav tm="0">
                                          <p:val>
                                            <p:fltVal val="0"/>
                                          </p:val>
                                        </p:tav>
                                        <p:tav tm="100000">
                                          <p:val>
                                            <p:strVal val="#ppt_h"/>
                                          </p:val>
                                        </p:tav>
                                      </p:tavLst>
                                    </p:anim>
                                    <p:anim calcmode="lin" valueType="num">
                                      <p:cBhvr>
                                        <p:cTn id="149" dur="1000" fill="hold"/>
                                        <p:tgtEl>
                                          <p:spTgt spid="28"/>
                                        </p:tgtEl>
                                        <p:attrNameLst>
                                          <p:attrName>style.rotation</p:attrName>
                                        </p:attrNameLst>
                                      </p:cBhvr>
                                      <p:tavLst>
                                        <p:tav tm="0">
                                          <p:val>
                                            <p:fltVal val="90"/>
                                          </p:val>
                                        </p:tav>
                                        <p:tav tm="100000">
                                          <p:val>
                                            <p:fltVal val="0"/>
                                          </p:val>
                                        </p:tav>
                                      </p:tavLst>
                                    </p:anim>
                                    <p:animEffect transition="in" filter="fade">
                                      <p:cBhvr>
                                        <p:cTn id="150" dur="1000"/>
                                        <p:tgtEl>
                                          <p:spTgt spid="28"/>
                                        </p:tgtEl>
                                      </p:cBhvr>
                                    </p:animEffect>
                                  </p:childTnLst>
                                </p:cTn>
                              </p:par>
                              <p:par>
                                <p:cTn id="151" presetID="31" presetClass="entr" presetSubtype="0" fill="hold" grpId="0" nodeType="withEffect">
                                  <p:stCondLst>
                                    <p:cond delay="1000"/>
                                  </p:stCondLst>
                                  <p:childTnLst>
                                    <p:set>
                                      <p:cBhvr>
                                        <p:cTn id="152" dur="1" fill="hold">
                                          <p:stCondLst>
                                            <p:cond delay="0"/>
                                          </p:stCondLst>
                                        </p:cTn>
                                        <p:tgtEl>
                                          <p:spTgt spid="29"/>
                                        </p:tgtEl>
                                        <p:attrNameLst>
                                          <p:attrName>style.visibility</p:attrName>
                                        </p:attrNameLst>
                                      </p:cBhvr>
                                      <p:to>
                                        <p:strVal val="visible"/>
                                      </p:to>
                                    </p:set>
                                    <p:anim calcmode="lin" valueType="num">
                                      <p:cBhvr>
                                        <p:cTn id="153" dur="1000" fill="hold"/>
                                        <p:tgtEl>
                                          <p:spTgt spid="29"/>
                                        </p:tgtEl>
                                        <p:attrNameLst>
                                          <p:attrName>ppt_w</p:attrName>
                                        </p:attrNameLst>
                                      </p:cBhvr>
                                      <p:tavLst>
                                        <p:tav tm="0">
                                          <p:val>
                                            <p:fltVal val="0"/>
                                          </p:val>
                                        </p:tav>
                                        <p:tav tm="100000">
                                          <p:val>
                                            <p:strVal val="#ppt_w"/>
                                          </p:val>
                                        </p:tav>
                                      </p:tavLst>
                                    </p:anim>
                                    <p:anim calcmode="lin" valueType="num">
                                      <p:cBhvr>
                                        <p:cTn id="154" dur="1000" fill="hold"/>
                                        <p:tgtEl>
                                          <p:spTgt spid="29"/>
                                        </p:tgtEl>
                                        <p:attrNameLst>
                                          <p:attrName>ppt_h</p:attrName>
                                        </p:attrNameLst>
                                      </p:cBhvr>
                                      <p:tavLst>
                                        <p:tav tm="0">
                                          <p:val>
                                            <p:fltVal val="0"/>
                                          </p:val>
                                        </p:tav>
                                        <p:tav tm="100000">
                                          <p:val>
                                            <p:strVal val="#ppt_h"/>
                                          </p:val>
                                        </p:tav>
                                      </p:tavLst>
                                    </p:anim>
                                    <p:anim calcmode="lin" valueType="num">
                                      <p:cBhvr>
                                        <p:cTn id="155" dur="1000" fill="hold"/>
                                        <p:tgtEl>
                                          <p:spTgt spid="29"/>
                                        </p:tgtEl>
                                        <p:attrNameLst>
                                          <p:attrName>style.rotation</p:attrName>
                                        </p:attrNameLst>
                                      </p:cBhvr>
                                      <p:tavLst>
                                        <p:tav tm="0">
                                          <p:val>
                                            <p:fltVal val="90"/>
                                          </p:val>
                                        </p:tav>
                                        <p:tav tm="100000">
                                          <p:val>
                                            <p:fltVal val="0"/>
                                          </p:val>
                                        </p:tav>
                                      </p:tavLst>
                                    </p:anim>
                                    <p:animEffect transition="in" filter="fade">
                                      <p:cBhvr>
                                        <p:cTn id="156" dur="1000"/>
                                        <p:tgtEl>
                                          <p:spTgt spid="29"/>
                                        </p:tgtEl>
                                      </p:cBhvr>
                                    </p:animEffect>
                                  </p:childTnLst>
                                </p:cTn>
                              </p:par>
                            </p:childTnLst>
                          </p:cTn>
                        </p:par>
                        <p:par>
                          <p:cTn id="157" fill="hold">
                            <p:stCondLst>
                              <p:cond delay="2000"/>
                            </p:stCondLst>
                            <p:childTnLst>
                              <p:par>
                                <p:cTn id="158" presetID="41" presetClass="entr" presetSubtype="0" fill="hold" grpId="0" nodeType="afterEffect">
                                  <p:stCondLst>
                                    <p:cond delay="0"/>
                                  </p:stCondLst>
                                  <p:iterate type="lt">
                                    <p:tmPct val="10000"/>
                                  </p:iterate>
                                  <p:childTnLst>
                                    <p:set>
                                      <p:cBhvr>
                                        <p:cTn id="159" dur="1" fill="hold">
                                          <p:stCondLst>
                                            <p:cond delay="0"/>
                                          </p:stCondLst>
                                        </p:cTn>
                                        <p:tgtEl>
                                          <p:spTgt spid="44"/>
                                        </p:tgtEl>
                                        <p:attrNameLst>
                                          <p:attrName>style.visibility</p:attrName>
                                        </p:attrNameLst>
                                      </p:cBhvr>
                                      <p:to>
                                        <p:strVal val="visible"/>
                                      </p:to>
                                    </p:set>
                                    <p:anim calcmode="lin" valueType="num">
                                      <p:cBhvr>
                                        <p:cTn id="160" dur="5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161" dur="500" fill="hold"/>
                                        <p:tgtEl>
                                          <p:spTgt spid="44"/>
                                        </p:tgtEl>
                                        <p:attrNameLst>
                                          <p:attrName>ppt_y</p:attrName>
                                        </p:attrNameLst>
                                      </p:cBhvr>
                                      <p:tavLst>
                                        <p:tav tm="0">
                                          <p:val>
                                            <p:strVal val="#ppt_y"/>
                                          </p:val>
                                        </p:tav>
                                        <p:tav tm="100000">
                                          <p:val>
                                            <p:strVal val="#ppt_y"/>
                                          </p:val>
                                        </p:tav>
                                      </p:tavLst>
                                    </p:anim>
                                    <p:anim calcmode="lin" valueType="num">
                                      <p:cBhvr>
                                        <p:cTn id="162" dur="5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163" dur="5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164" dur="500" tmFilter="0,0; .5, 1; 1, 1"/>
                                        <p:tgtEl>
                                          <p:spTgt spid="44"/>
                                        </p:tgtEl>
                                      </p:cBhvr>
                                    </p:animEffect>
                                  </p:childTnLst>
                                </p:cTn>
                              </p:par>
                            </p:childTnLst>
                          </p:cTn>
                        </p:par>
                        <p:par>
                          <p:cTn id="165" fill="hold">
                            <p:stCondLst>
                              <p:cond delay="3150"/>
                            </p:stCondLst>
                            <p:childTnLst>
                              <p:par>
                                <p:cTn id="166" presetID="41" presetClass="entr" presetSubtype="0" fill="hold" grpId="0" nodeType="afterEffect">
                                  <p:stCondLst>
                                    <p:cond delay="0"/>
                                  </p:stCondLst>
                                  <p:iterate type="lt">
                                    <p:tmPct val="10000"/>
                                  </p:iterate>
                                  <p:childTnLst>
                                    <p:set>
                                      <p:cBhvr>
                                        <p:cTn id="167" dur="1" fill="hold">
                                          <p:stCondLst>
                                            <p:cond delay="0"/>
                                          </p:stCondLst>
                                        </p:cTn>
                                        <p:tgtEl>
                                          <p:spTgt spid="45"/>
                                        </p:tgtEl>
                                        <p:attrNameLst>
                                          <p:attrName>style.visibility</p:attrName>
                                        </p:attrNameLst>
                                      </p:cBhvr>
                                      <p:to>
                                        <p:strVal val="visible"/>
                                      </p:to>
                                    </p:set>
                                    <p:anim calcmode="lin" valueType="num">
                                      <p:cBhvr>
                                        <p:cTn id="168"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169" dur="500" fill="hold"/>
                                        <p:tgtEl>
                                          <p:spTgt spid="45"/>
                                        </p:tgtEl>
                                        <p:attrNameLst>
                                          <p:attrName>ppt_y</p:attrName>
                                        </p:attrNameLst>
                                      </p:cBhvr>
                                      <p:tavLst>
                                        <p:tav tm="0">
                                          <p:val>
                                            <p:strVal val="#ppt_y"/>
                                          </p:val>
                                        </p:tav>
                                        <p:tav tm="100000">
                                          <p:val>
                                            <p:strVal val="#ppt_y"/>
                                          </p:val>
                                        </p:tav>
                                      </p:tavLst>
                                    </p:anim>
                                    <p:anim calcmode="lin" valueType="num">
                                      <p:cBhvr>
                                        <p:cTn id="170"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171" dur="500" fill="hold"/>
                                        <p:tgtEl>
                                          <p:spTgt spid="45"/>
                                        </p:tgtEl>
                                        <p:attrNameLst>
                                          <p:attrName>ppt_w</p:attrName>
                                        </p:attrNameLst>
                                      </p:cBhvr>
                                      <p:tavLst>
                                        <p:tav tm="0">
                                          <p:val>
                                            <p:strVal val="#ppt_w/10"/>
                                          </p:val>
                                        </p:tav>
                                        <p:tav tm="50000">
                                          <p:val>
                                            <p:strVal val="#ppt_w+.01"/>
                                          </p:val>
                                        </p:tav>
                                        <p:tav tm="100000">
                                          <p:val>
                                            <p:strVal val="#ppt_w"/>
                                          </p:val>
                                        </p:tav>
                                      </p:tavLst>
                                    </p:anim>
                                    <p:animEffect transition="in" filter="fade">
                                      <p:cBhvr>
                                        <p:cTn id="172" dur="500" tmFilter="0,0; .5, 1; 1, 1"/>
                                        <p:tgtEl>
                                          <p:spTgt spid="45"/>
                                        </p:tgtEl>
                                      </p:cBhvr>
                                    </p:animEffect>
                                  </p:childTnLst>
                                </p:cTn>
                              </p:par>
                            </p:childTnLst>
                          </p:cTn>
                        </p:par>
                        <p:par>
                          <p:cTn id="173" fill="hold">
                            <p:stCondLst>
                              <p:cond delay="4050"/>
                            </p:stCondLst>
                            <p:childTnLst>
                              <p:par>
                                <p:cTn id="174" presetID="2" presetClass="entr" presetSubtype="4" fill="hold" grpId="0" nodeType="afterEffect">
                                  <p:stCondLst>
                                    <p:cond delay="0"/>
                                  </p:stCondLst>
                                  <p:childTnLst>
                                    <p:set>
                                      <p:cBhvr>
                                        <p:cTn id="175" dur="1" fill="hold">
                                          <p:stCondLst>
                                            <p:cond delay="0"/>
                                          </p:stCondLst>
                                        </p:cTn>
                                        <p:tgtEl>
                                          <p:spTgt spid="46"/>
                                        </p:tgtEl>
                                        <p:attrNameLst>
                                          <p:attrName>style.visibility</p:attrName>
                                        </p:attrNameLst>
                                      </p:cBhvr>
                                      <p:to>
                                        <p:strVal val="visible"/>
                                      </p:to>
                                    </p:set>
                                    <p:anim calcmode="lin" valueType="num">
                                      <p:cBhvr additive="base">
                                        <p:cTn id="176" dur="500" fill="hold"/>
                                        <p:tgtEl>
                                          <p:spTgt spid="46"/>
                                        </p:tgtEl>
                                        <p:attrNameLst>
                                          <p:attrName>ppt_x</p:attrName>
                                        </p:attrNameLst>
                                      </p:cBhvr>
                                      <p:tavLst>
                                        <p:tav tm="0">
                                          <p:val>
                                            <p:strVal val="#ppt_x"/>
                                          </p:val>
                                        </p:tav>
                                        <p:tav tm="100000">
                                          <p:val>
                                            <p:strVal val="#ppt_x"/>
                                          </p:val>
                                        </p:tav>
                                      </p:tavLst>
                                    </p:anim>
                                    <p:anim calcmode="lin" valueType="num">
                                      <p:cBhvr additive="base">
                                        <p:cTn id="177" dur="500" fill="hold"/>
                                        <p:tgtEl>
                                          <p:spTgt spid="46"/>
                                        </p:tgtEl>
                                        <p:attrNameLst>
                                          <p:attrName>ppt_y</p:attrName>
                                        </p:attrNameLst>
                                      </p:cBhvr>
                                      <p:tavLst>
                                        <p:tav tm="0">
                                          <p:val>
                                            <p:strVal val="1+#ppt_h/2"/>
                                          </p:val>
                                        </p:tav>
                                        <p:tav tm="100000">
                                          <p:val>
                                            <p:strVal val="#ppt_y"/>
                                          </p:val>
                                        </p:tav>
                                      </p:tavLst>
                                    </p:anim>
                                  </p:childTnLst>
                                </p:cTn>
                              </p:par>
                            </p:childTnLst>
                          </p:cTn>
                        </p:par>
                        <p:par>
                          <p:cTn id="178" fill="hold">
                            <p:stCondLst>
                              <p:cond delay="4550"/>
                            </p:stCondLst>
                            <p:childTnLst>
                              <p:par>
                                <p:cTn id="179" presetID="41" presetClass="entr" presetSubtype="0" fill="hold" grpId="0" nodeType="afterEffect">
                                  <p:stCondLst>
                                    <p:cond delay="0"/>
                                  </p:stCondLst>
                                  <p:iterate type="lt">
                                    <p:tmPct val="10000"/>
                                  </p:iterate>
                                  <p:childTnLst>
                                    <p:set>
                                      <p:cBhvr>
                                        <p:cTn id="180" dur="1" fill="hold">
                                          <p:stCondLst>
                                            <p:cond delay="0"/>
                                          </p:stCondLst>
                                        </p:cTn>
                                        <p:tgtEl>
                                          <p:spTgt spid="47"/>
                                        </p:tgtEl>
                                        <p:attrNameLst>
                                          <p:attrName>style.visibility</p:attrName>
                                        </p:attrNameLst>
                                      </p:cBhvr>
                                      <p:to>
                                        <p:strVal val="visible"/>
                                      </p:to>
                                    </p:set>
                                    <p:anim calcmode="lin" valueType="num">
                                      <p:cBhvr>
                                        <p:cTn id="181"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182" dur="500" fill="hold"/>
                                        <p:tgtEl>
                                          <p:spTgt spid="47"/>
                                        </p:tgtEl>
                                        <p:attrNameLst>
                                          <p:attrName>ppt_y</p:attrName>
                                        </p:attrNameLst>
                                      </p:cBhvr>
                                      <p:tavLst>
                                        <p:tav tm="0">
                                          <p:val>
                                            <p:strVal val="#ppt_y"/>
                                          </p:val>
                                        </p:tav>
                                        <p:tav tm="100000">
                                          <p:val>
                                            <p:strVal val="#ppt_y"/>
                                          </p:val>
                                        </p:tav>
                                      </p:tavLst>
                                    </p:anim>
                                    <p:anim calcmode="lin" valueType="num">
                                      <p:cBhvr>
                                        <p:cTn id="183"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184" dur="500" fill="hold"/>
                                        <p:tgtEl>
                                          <p:spTgt spid="47"/>
                                        </p:tgtEl>
                                        <p:attrNameLst>
                                          <p:attrName>ppt_w</p:attrName>
                                        </p:attrNameLst>
                                      </p:cBhvr>
                                      <p:tavLst>
                                        <p:tav tm="0">
                                          <p:val>
                                            <p:strVal val="#ppt_w/10"/>
                                          </p:val>
                                        </p:tav>
                                        <p:tav tm="50000">
                                          <p:val>
                                            <p:strVal val="#ppt_w+.01"/>
                                          </p:val>
                                        </p:tav>
                                        <p:tav tm="100000">
                                          <p:val>
                                            <p:strVal val="#ppt_w"/>
                                          </p:val>
                                        </p:tav>
                                      </p:tavLst>
                                    </p:anim>
                                    <p:animEffect transition="in" filter="fade">
                                      <p:cBhvr>
                                        <p:cTn id="185" dur="500" tmFilter="0,0; .5, 1; 1, 1"/>
                                        <p:tgtEl>
                                          <p:spTgt spid="47"/>
                                        </p:tgtEl>
                                      </p:cBhvr>
                                    </p:animEffect>
                                  </p:childTnLst>
                                </p:cTn>
                              </p:par>
                            </p:childTnLst>
                          </p:cTn>
                        </p:par>
                        <p:par>
                          <p:cTn id="186" fill="hold">
                            <p:stCondLst>
                              <p:cond delay="5350"/>
                            </p:stCondLst>
                            <p:childTnLst>
                              <p:par>
                                <p:cTn id="187" presetID="41" presetClass="entr" presetSubtype="0" fill="hold" grpId="0" nodeType="afterEffect">
                                  <p:stCondLst>
                                    <p:cond delay="0"/>
                                  </p:stCondLst>
                                  <p:iterate type="lt">
                                    <p:tmPct val="10000"/>
                                  </p:iterate>
                                  <p:childTnLst>
                                    <p:set>
                                      <p:cBhvr>
                                        <p:cTn id="188" dur="1" fill="hold">
                                          <p:stCondLst>
                                            <p:cond delay="0"/>
                                          </p:stCondLst>
                                        </p:cTn>
                                        <p:tgtEl>
                                          <p:spTgt spid="48"/>
                                        </p:tgtEl>
                                        <p:attrNameLst>
                                          <p:attrName>style.visibility</p:attrName>
                                        </p:attrNameLst>
                                      </p:cBhvr>
                                      <p:to>
                                        <p:strVal val="visible"/>
                                      </p:to>
                                    </p:set>
                                    <p:anim calcmode="lin" valueType="num">
                                      <p:cBhvr>
                                        <p:cTn id="189" dur="5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190" dur="500" fill="hold"/>
                                        <p:tgtEl>
                                          <p:spTgt spid="48"/>
                                        </p:tgtEl>
                                        <p:attrNameLst>
                                          <p:attrName>ppt_y</p:attrName>
                                        </p:attrNameLst>
                                      </p:cBhvr>
                                      <p:tavLst>
                                        <p:tav tm="0">
                                          <p:val>
                                            <p:strVal val="#ppt_y"/>
                                          </p:val>
                                        </p:tav>
                                        <p:tav tm="100000">
                                          <p:val>
                                            <p:strVal val="#ppt_y"/>
                                          </p:val>
                                        </p:tav>
                                      </p:tavLst>
                                    </p:anim>
                                    <p:anim calcmode="lin" valueType="num">
                                      <p:cBhvr>
                                        <p:cTn id="191" dur="5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192" dur="500" fill="hold"/>
                                        <p:tgtEl>
                                          <p:spTgt spid="48"/>
                                        </p:tgtEl>
                                        <p:attrNameLst>
                                          <p:attrName>ppt_w</p:attrName>
                                        </p:attrNameLst>
                                      </p:cBhvr>
                                      <p:tavLst>
                                        <p:tav tm="0">
                                          <p:val>
                                            <p:strVal val="#ppt_w/10"/>
                                          </p:val>
                                        </p:tav>
                                        <p:tav tm="50000">
                                          <p:val>
                                            <p:strVal val="#ppt_w+.01"/>
                                          </p:val>
                                        </p:tav>
                                        <p:tav tm="100000">
                                          <p:val>
                                            <p:strVal val="#ppt_w"/>
                                          </p:val>
                                        </p:tav>
                                      </p:tavLst>
                                    </p:anim>
                                    <p:animEffect transition="in" filter="fade">
                                      <p:cBhvr>
                                        <p:cTn id="193" dur="500" tmFilter="0,0; .5, 1; 1, 1"/>
                                        <p:tgtEl>
                                          <p:spTgt spid="48"/>
                                        </p:tgtEl>
                                      </p:cBhvr>
                                    </p:animEffect>
                                  </p:childTnLst>
                                </p:cTn>
                              </p:par>
                            </p:childTnLst>
                          </p:cTn>
                        </p:par>
                        <p:par>
                          <p:cTn id="194" fill="hold">
                            <p:stCondLst>
                              <p:cond delay="6100"/>
                            </p:stCondLst>
                            <p:childTnLst>
                              <p:par>
                                <p:cTn id="195" presetID="53" presetClass="entr" presetSubtype="16" fill="hold" nodeType="afterEffect">
                                  <p:stCondLst>
                                    <p:cond delay="0"/>
                                  </p:stCondLst>
                                  <p:childTnLst>
                                    <p:set>
                                      <p:cBhvr>
                                        <p:cTn id="196" dur="1" fill="hold">
                                          <p:stCondLst>
                                            <p:cond delay="0"/>
                                          </p:stCondLst>
                                        </p:cTn>
                                        <p:tgtEl>
                                          <p:spTgt spid="61"/>
                                        </p:tgtEl>
                                        <p:attrNameLst>
                                          <p:attrName>style.visibility</p:attrName>
                                        </p:attrNameLst>
                                      </p:cBhvr>
                                      <p:to>
                                        <p:strVal val="visible"/>
                                      </p:to>
                                    </p:set>
                                    <p:anim calcmode="lin" valueType="num">
                                      <p:cBhvr>
                                        <p:cTn id="197" dur="500" fill="hold"/>
                                        <p:tgtEl>
                                          <p:spTgt spid="61"/>
                                        </p:tgtEl>
                                        <p:attrNameLst>
                                          <p:attrName>ppt_w</p:attrName>
                                        </p:attrNameLst>
                                      </p:cBhvr>
                                      <p:tavLst>
                                        <p:tav tm="0">
                                          <p:val>
                                            <p:fltVal val="0"/>
                                          </p:val>
                                        </p:tav>
                                        <p:tav tm="100000">
                                          <p:val>
                                            <p:strVal val="#ppt_w"/>
                                          </p:val>
                                        </p:tav>
                                      </p:tavLst>
                                    </p:anim>
                                    <p:anim calcmode="lin" valueType="num">
                                      <p:cBhvr>
                                        <p:cTn id="198" dur="500" fill="hold"/>
                                        <p:tgtEl>
                                          <p:spTgt spid="61"/>
                                        </p:tgtEl>
                                        <p:attrNameLst>
                                          <p:attrName>ppt_h</p:attrName>
                                        </p:attrNameLst>
                                      </p:cBhvr>
                                      <p:tavLst>
                                        <p:tav tm="0">
                                          <p:val>
                                            <p:fltVal val="0"/>
                                          </p:val>
                                        </p:tav>
                                        <p:tav tm="100000">
                                          <p:val>
                                            <p:strVal val="#ppt_h"/>
                                          </p:val>
                                        </p:tav>
                                      </p:tavLst>
                                    </p:anim>
                                    <p:animEffect transition="in" filter="fade">
                                      <p:cBhvr>
                                        <p:cTn id="199" dur="500"/>
                                        <p:tgtEl>
                                          <p:spTgt spid="61"/>
                                        </p:tgtEl>
                                      </p:cBhvr>
                                    </p:animEffect>
                                  </p:childTnLst>
                                </p:cTn>
                              </p:par>
                              <p:par>
                                <p:cTn id="200" presetID="53" presetClass="entr" presetSubtype="16" fill="hold" nodeType="withEffect">
                                  <p:stCondLst>
                                    <p:cond delay="500"/>
                                  </p:stCondLst>
                                  <p:childTnLst>
                                    <p:set>
                                      <p:cBhvr>
                                        <p:cTn id="201" dur="1" fill="hold">
                                          <p:stCondLst>
                                            <p:cond delay="0"/>
                                          </p:stCondLst>
                                        </p:cTn>
                                        <p:tgtEl>
                                          <p:spTgt spid="55"/>
                                        </p:tgtEl>
                                        <p:attrNameLst>
                                          <p:attrName>style.visibility</p:attrName>
                                        </p:attrNameLst>
                                      </p:cBhvr>
                                      <p:to>
                                        <p:strVal val="visible"/>
                                      </p:to>
                                    </p:set>
                                    <p:anim calcmode="lin" valueType="num">
                                      <p:cBhvr>
                                        <p:cTn id="202" dur="500" fill="hold"/>
                                        <p:tgtEl>
                                          <p:spTgt spid="55"/>
                                        </p:tgtEl>
                                        <p:attrNameLst>
                                          <p:attrName>ppt_w</p:attrName>
                                        </p:attrNameLst>
                                      </p:cBhvr>
                                      <p:tavLst>
                                        <p:tav tm="0">
                                          <p:val>
                                            <p:fltVal val="0"/>
                                          </p:val>
                                        </p:tav>
                                        <p:tav tm="100000">
                                          <p:val>
                                            <p:strVal val="#ppt_w"/>
                                          </p:val>
                                        </p:tav>
                                      </p:tavLst>
                                    </p:anim>
                                    <p:anim calcmode="lin" valueType="num">
                                      <p:cBhvr>
                                        <p:cTn id="203" dur="500" fill="hold"/>
                                        <p:tgtEl>
                                          <p:spTgt spid="55"/>
                                        </p:tgtEl>
                                        <p:attrNameLst>
                                          <p:attrName>ppt_h</p:attrName>
                                        </p:attrNameLst>
                                      </p:cBhvr>
                                      <p:tavLst>
                                        <p:tav tm="0">
                                          <p:val>
                                            <p:fltVal val="0"/>
                                          </p:val>
                                        </p:tav>
                                        <p:tav tm="100000">
                                          <p:val>
                                            <p:strVal val="#ppt_h"/>
                                          </p:val>
                                        </p:tav>
                                      </p:tavLst>
                                    </p:anim>
                                    <p:animEffect transition="in" filter="fade">
                                      <p:cBhvr>
                                        <p:cTn id="204" dur="500"/>
                                        <p:tgtEl>
                                          <p:spTgt spid="55"/>
                                        </p:tgtEl>
                                      </p:cBhvr>
                                    </p:animEffect>
                                  </p:childTnLst>
                                </p:cTn>
                              </p:par>
                              <p:par>
                                <p:cTn id="205" presetID="53" presetClass="entr" presetSubtype="16" fill="hold" nodeType="withEffect">
                                  <p:stCondLst>
                                    <p:cond delay="500"/>
                                  </p:stCondLst>
                                  <p:childTnLst>
                                    <p:set>
                                      <p:cBhvr>
                                        <p:cTn id="206" dur="1" fill="hold">
                                          <p:stCondLst>
                                            <p:cond delay="0"/>
                                          </p:stCondLst>
                                        </p:cTn>
                                        <p:tgtEl>
                                          <p:spTgt spid="52"/>
                                        </p:tgtEl>
                                        <p:attrNameLst>
                                          <p:attrName>style.visibility</p:attrName>
                                        </p:attrNameLst>
                                      </p:cBhvr>
                                      <p:to>
                                        <p:strVal val="visible"/>
                                      </p:to>
                                    </p:set>
                                    <p:anim calcmode="lin" valueType="num">
                                      <p:cBhvr>
                                        <p:cTn id="207" dur="500" fill="hold"/>
                                        <p:tgtEl>
                                          <p:spTgt spid="52"/>
                                        </p:tgtEl>
                                        <p:attrNameLst>
                                          <p:attrName>ppt_w</p:attrName>
                                        </p:attrNameLst>
                                      </p:cBhvr>
                                      <p:tavLst>
                                        <p:tav tm="0">
                                          <p:val>
                                            <p:fltVal val="0"/>
                                          </p:val>
                                        </p:tav>
                                        <p:tav tm="100000">
                                          <p:val>
                                            <p:strVal val="#ppt_w"/>
                                          </p:val>
                                        </p:tav>
                                      </p:tavLst>
                                    </p:anim>
                                    <p:anim calcmode="lin" valueType="num">
                                      <p:cBhvr>
                                        <p:cTn id="208" dur="500" fill="hold"/>
                                        <p:tgtEl>
                                          <p:spTgt spid="52"/>
                                        </p:tgtEl>
                                        <p:attrNameLst>
                                          <p:attrName>ppt_h</p:attrName>
                                        </p:attrNameLst>
                                      </p:cBhvr>
                                      <p:tavLst>
                                        <p:tav tm="0">
                                          <p:val>
                                            <p:fltVal val="0"/>
                                          </p:val>
                                        </p:tav>
                                        <p:tav tm="100000">
                                          <p:val>
                                            <p:strVal val="#ppt_h"/>
                                          </p:val>
                                        </p:tav>
                                      </p:tavLst>
                                    </p:anim>
                                    <p:animEffect transition="in" filter="fade">
                                      <p:cBhvr>
                                        <p:cTn id="209" dur="500"/>
                                        <p:tgtEl>
                                          <p:spTgt spid="52"/>
                                        </p:tgtEl>
                                      </p:cBhvr>
                                    </p:animEffect>
                                  </p:childTnLst>
                                </p:cTn>
                              </p:par>
                              <p:par>
                                <p:cTn id="210" presetID="53" presetClass="entr" presetSubtype="16" fill="hold" nodeType="withEffect">
                                  <p:stCondLst>
                                    <p:cond delay="500"/>
                                  </p:stCondLst>
                                  <p:childTnLst>
                                    <p:set>
                                      <p:cBhvr>
                                        <p:cTn id="211" dur="1" fill="hold">
                                          <p:stCondLst>
                                            <p:cond delay="0"/>
                                          </p:stCondLst>
                                        </p:cTn>
                                        <p:tgtEl>
                                          <p:spTgt spid="49"/>
                                        </p:tgtEl>
                                        <p:attrNameLst>
                                          <p:attrName>style.visibility</p:attrName>
                                        </p:attrNameLst>
                                      </p:cBhvr>
                                      <p:to>
                                        <p:strVal val="visible"/>
                                      </p:to>
                                    </p:set>
                                    <p:anim calcmode="lin" valueType="num">
                                      <p:cBhvr>
                                        <p:cTn id="212" dur="500" fill="hold"/>
                                        <p:tgtEl>
                                          <p:spTgt spid="49"/>
                                        </p:tgtEl>
                                        <p:attrNameLst>
                                          <p:attrName>ppt_w</p:attrName>
                                        </p:attrNameLst>
                                      </p:cBhvr>
                                      <p:tavLst>
                                        <p:tav tm="0">
                                          <p:val>
                                            <p:fltVal val="0"/>
                                          </p:val>
                                        </p:tav>
                                        <p:tav tm="100000">
                                          <p:val>
                                            <p:strVal val="#ppt_w"/>
                                          </p:val>
                                        </p:tav>
                                      </p:tavLst>
                                    </p:anim>
                                    <p:anim calcmode="lin" valueType="num">
                                      <p:cBhvr>
                                        <p:cTn id="213" dur="500" fill="hold"/>
                                        <p:tgtEl>
                                          <p:spTgt spid="49"/>
                                        </p:tgtEl>
                                        <p:attrNameLst>
                                          <p:attrName>ppt_h</p:attrName>
                                        </p:attrNameLst>
                                      </p:cBhvr>
                                      <p:tavLst>
                                        <p:tav tm="0">
                                          <p:val>
                                            <p:fltVal val="0"/>
                                          </p:val>
                                        </p:tav>
                                        <p:tav tm="100000">
                                          <p:val>
                                            <p:strVal val="#ppt_h"/>
                                          </p:val>
                                        </p:tav>
                                      </p:tavLst>
                                    </p:anim>
                                    <p:animEffect transition="in" filter="fade">
                                      <p:cBhvr>
                                        <p:cTn id="214" dur="500"/>
                                        <p:tgtEl>
                                          <p:spTgt spid="49"/>
                                        </p:tgtEl>
                                      </p:cBhvr>
                                    </p:animEffect>
                                  </p:childTnLst>
                                </p:cTn>
                              </p:par>
                              <p:par>
                                <p:cTn id="215" presetID="53" presetClass="entr" presetSubtype="16" fill="hold" nodeType="withEffect">
                                  <p:stCondLst>
                                    <p:cond delay="500"/>
                                  </p:stCondLst>
                                  <p:childTnLst>
                                    <p:set>
                                      <p:cBhvr>
                                        <p:cTn id="216" dur="1" fill="hold">
                                          <p:stCondLst>
                                            <p:cond delay="0"/>
                                          </p:stCondLst>
                                        </p:cTn>
                                        <p:tgtEl>
                                          <p:spTgt spid="58"/>
                                        </p:tgtEl>
                                        <p:attrNameLst>
                                          <p:attrName>style.visibility</p:attrName>
                                        </p:attrNameLst>
                                      </p:cBhvr>
                                      <p:to>
                                        <p:strVal val="visible"/>
                                      </p:to>
                                    </p:set>
                                    <p:anim calcmode="lin" valueType="num">
                                      <p:cBhvr>
                                        <p:cTn id="217" dur="500" fill="hold"/>
                                        <p:tgtEl>
                                          <p:spTgt spid="58"/>
                                        </p:tgtEl>
                                        <p:attrNameLst>
                                          <p:attrName>ppt_w</p:attrName>
                                        </p:attrNameLst>
                                      </p:cBhvr>
                                      <p:tavLst>
                                        <p:tav tm="0">
                                          <p:val>
                                            <p:fltVal val="0"/>
                                          </p:val>
                                        </p:tav>
                                        <p:tav tm="100000">
                                          <p:val>
                                            <p:strVal val="#ppt_w"/>
                                          </p:val>
                                        </p:tav>
                                      </p:tavLst>
                                    </p:anim>
                                    <p:anim calcmode="lin" valueType="num">
                                      <p:cBhvr>
                                        <p:cTn id="218" dur="500" fill="hold"/>
                                        <p:tgtEl>
                                          <p:spTgt spid="58"/>
                                        </p:tgtEl>
                                        <p:attrNameLst>
                                          <p:attrName>ppt_h</p:attrName>
                                        </p:attrNameLst>
                                      </p:cBhvr>
                                      <p:tavLst>
                                        <p:tav tm="0">
                                          <p:val>
                                            <p:fltVal val="0"/>
                                          </p:val>
                                        </p:tav>
                                        <p:tav tm="100000">
                                          <p:val>
                                            <p:strVal val="#ppt_h"/>
                                          </p:val>
                                        </p:tav>
                                      </p:tavLst>
                                    </p:anim>
                                    <p:animEffect transition="in" filter="fade">
                                      <p:cBhvr>
                                        <p:cTn id="219" dur="500"/>
                                        <p:tgtEl>
                                          <p:spTgt spid="58"/>
                                        </p:tgtEl>
                                      </p:cBhvr>
                                    </p:animEffect>
                                  </p:childTnLst>
                                </p:cTn>
                              </p:par>
                              <p:par>
                                <p:cTn id="220" presetID="53" presetClass="entr" presetSubtype="16" fill="hold" nodeType="withEffect">
                                  <p:stCondLst>
                                    <p:cond delay="500"/>
                                  </p:stCondLst>
                                  <p:childTnLst>
                                    <p:set>
                                      <p:cBhvr>
                                        <p:cTn id="221" dur="1" fill="hold">
                                          <p:stCondLst>
                                            <p:cond delay="0"/>
                                          </p:stCondLst>
                                        </p:cTn>
                                        <p:tgtEl>
                                          <p:spTgt spid="64"/>
                                        </p:tgtEl>
                                        <p:attrNameLst>
                                          <p:attrName>style.visibility</p:attrName>
                                        </p:attrNameLst>
                                      </p:cBhvr>
                                      <p:to>
                                        <p:strVal val="visible"/>
                                      </p:to>
                                    </p:set>
                                    <p:anim calcmode="lin" valueType="num">
                                      <p:cBhvr>
                                        <p:cTn id="222" dur="500" fill="hold"/>
                                        <p:tgtEl>
                                          <p:spTgt spid="64"/>
                                        </p:tgtEl>
                                        <p:attrNameLst>
                                          <p:attrName>ppt_w</p:attrName>
                                        </p:attrNameLst>
                                      </p:cBhvr>
                                      <p:tavLst>
                                        <p:tav tm="0">
                                          <p:val>
                                            <p:fltVal val="0"/>
                                          </p:val>
                                        </p:tav>
                                        <p:tav tm="100000">
                                          <p:val>
                                            <p:strVal val="#ppt_w"/>
                                          </p:val>
                                        </p:tav>
                                      </p:tavLst>
                                    </p:anim>
                                    <p:anim calcmode="lin" valueType="num">
                                      <p:cBhvr>
                                        <p:cTn id="223" dur="500" fill="hold"/>
                                        <p:tgtEl>
                                          <p:spTgt spid="64"/>
                                        </p:tgtEl>
                                        <p:attrNameLst>
                                          <p:attrName>ppt_h</p:attrName>
                                        </p:attrNameLst>
                                      </p:cBhvr>
                                      <p:tavLst>
                                        <p:tav tm="0">
                                          <p:val>
                                            <p:fltVal val="0"/>
                                          </p:val>
                                        </p:tav>
                                        <p:tav tm="100000">
                                          <p:val>
                                            <p:strVal val="#ppt_h"/>
                                          </p:val>
                                        </p:tav>
                                      </p:tavLst>
                                    </p:anim>
                                    <p:animEffect transition="in" filter="fade">
                                      <p:cBhvr>
                                        <p:cTn id="224"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animBg="1"/>
      <p:bldP spid="30" grpId="1" animBg="1"/>
      <p:bldP spid="30" grpId="2" animBg="1"/>
      <p:bldP spid="31" grpId="0" animBg="1"/>
      <p:bldP spid="31" grpId="1" animBg="1"/>
      <p:bldP spid="31" grpId="2" animBg="1"/>
      <p:bldP spid="32" grpId="0" animBg="1"/>
      <p:bldP spid="32" grpId="1" animBg="1"/>
      <p:bldP spid="32" grpId="2" animBg="1"/>
      <p:bldP spid="33" grpId="0" animBg="1"/>
      <p:bldP spid="33" grpId="1" animBg="1"/>
      <p:bldP spid="33" grpId="2" animBg="1"/>
      <p:bldP spid="34" grpId="0" animBg="1"/>
      <p:bldP spid="34" grpId="1" animBg="1"/>
      <p:bldP spid="34" grpId="2" animBg="1"/>
      <p:bldP spid="35" grpId="0" animBg="1"/>
      <p:bldP spid="35" grpId="1" animBg="1"/>
      <p:bldP spid="35" grpId="2" animBg="1"/>
      <p:bldP spid="36" grpId="0" animBg="1"/>
      <p:bldP spid="36" grpId="1" animBg="1"/>
      <p:bldP spid="36" grpId="2" animBg="1"/>
      <p:bldP spid="37" grpId="0" animBg="1"/>
      <p:bldP spid="37" grpId="1" animBg="1"/>
      <p:bldP spid="37" grpId="2" animBg="1"/>
      <p:bldP spid="38" grpId="0" animBg="1"/>
      <p:bldP spid="38" grpId="1" animBg="1"/>
      <p:bldP spid="38" grpId="2" animBg="1"/>
      <p:bldP spid="39" grpId="0" animBg="1"/>
      <p:bldP spid="39" grpId="1" animBg="1"/>
      <p:bldP spid="39" grpId="2" animBg="1"/>
      <p:bldP spid="40" grpId="0" animBg="1"/>
      <p:bldP spid="40" grpId="1" animBg="1"/>
      <p:bldP spid="40" grpId="2" animBg="1"/>
      <p:bldP spid="41" grpId="0" animBg="1"/>
      <p:bldP spid="41" grpId="1" animBg="1"/>
      <p:bldP spid="41" grpId="2" animBg="1"/>
      <p:bldP spid="42" grpId="0" animBg="1"/>
      <p:bldP spid="42" grpId="1" animBg="1"/>
      <p:bldP spid="42" grpId="2" animBg="1"/>
      <p:bldP spid="43" grpId="0" animBg="1"/>
      <p:bldP spid="43" grpId="1" animBg="1"/>
      <p:bldP spid="43" grpId="2" animBg="1"/>
      <p:bldP spid="44" grpId="0"/>
      <p:bldP spid="45" grpId="0"/>
      <p:bldP spid="46" grpId="0" animBg="1"/>
      <p:bldP spid="47" grpId="0"/>
      <p:bldP spid="4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 y="669"/>
            <a:ext cx="738572" cy="43726"/>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0" name="文本框 9"/>
          <p:cNvSpPr txBox="1"/>
          <p:nvPr/>
        </p:nvSpPr>
        <p:spPr>
          <a:xfrm>
            <a:off x="573487" y="123500"/>
            <a:ext cx="1025847" cy="267368"/>
          </a:xfrm>
          <a:prstGeom prst="rect">
            <a:avLst/>
          </a:prstGeom>
          <a:noFill/>
        </p:spPr>
        <p:txBody>
          <a:bodyPr wrap="square" lIns="51422" tIns="25711" rIns="51422" bIns="25711" rtlCol="0">
            <a:spAutoFit/>
          </a:bodyPr>
          <a:lstStyle/>
          <a:p>
            <a:pPr marL="0" lvl="1"/>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44661" y="670"/>
            <a:ext cx="431936" cy="627371"/>
            <a:chOff x="144661" y="670"/>
            <a:chExt cx="431936" cy="627371"/>
          </a:xfrm>
        </p:grpSpPr>
        <p:grpSp>
          <p:nvGrpSpPr>
            <p:cNvPr id="17" name="组合 16"/>
            <p:cNvGrpSpPr/>
            <p:nvPr/>
          </p:nvGrpSpPr>
          <p:grpSpPr>
            <a:xfrm>
              <a:off x="144661" y="670"/>
              <a:ext cx="431936" cy="627371"/>
              <a:chOff x="841003" y="360040"/>
              <a:chExt cx="504056" cy="836712"/>
            </a:xfrm>
            <a:solidFill>
              <a:srgbClr val="E87071"/>
            </a:solidFill>
          </p:grpSpPr>
          <p:sp>
            <p:nvSpPr>
              <p:cNvPr id="18" name="矩形 17"/>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9" name="等腰三角形 18"/>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9" name="KSO_Shape"/>
            <p:cNvSpPr/>
            <p:nvPr/>
          </p:nvSpPr>
          <p:spPr bwMode="auto">
            <a:xfrm>
              <a:off x="211591" y="128692"/>
              <a:ext cx="301743" cy="256984"/>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grpSp>
      <p:sp>
        <p:nvSpPr>
          <p:cNvPr id="10" name="矩形 9"/>
          <p:cNvSpPr/>
          <p:nvPr/>
        </p:nvSpPr>
        <p:spPr>
          <a:xfrm>
            <a:off x="872900" y="926092"/>
            <a:ext cx="1408915" cy="3606758"/>
          </a:xfrm>
          <a:prstGeom prst="rect">
            <a:avLst/>
          </a:prstGeom>
          <a:gradFill>
            <a:gsLst>
              <a:gs pos="100000">
                <a:srgbClr val="D4D5D7"/>
              </a:gs>
              <a:gs pos="60000">
                <a:srgbClr val="ECECEC"/>
              </a:gs>
              <a:gs pos="45000">
                <a:srgbClr val="F0F0F0"/>
              </a:gs>
              <a:gs pos="15000">
                <a:srgbClr val="FDFDFD"/>
              </a:gs>
            </a:gsLst>
            <a:lin ang="2700000" scaled="0"/>
          </a:gradFill>
          <a:ln>
            <a:noFill/>
          </a:ln>
          <a:effectLst>
            <a:outerShdw blurRad="127000" dist="1143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矩形 10"/>
          <p:cNvSpPr/>
          <p:nvPr/>
        </p:nvSpPr>
        <p:spPr>
          <a:xfrm>
            <a:off x="2829371" y="926092"/>
            <a:ext cx="1408915" cy="3606758"/>
          </a:xfrm>
          <a:prstGeom prst="rect">
            <a:avLst/>
          </a:prstGeom>
          <a:gradFill>
            <a:gsLst>
              <a:gs pos="100000">
                <a:srgbClr val="D4D5D7"/>
              </a:gs>
              <a:gs pos="60000">
                <a:srgbClr val="ECECEC"/>
              </a:gs>
              <a:gs pos="45000">
                <a:srgbClr val="F0F0F0"/>
              </a:gs>
              <a:gs pos="11000">
                <a:srgbClr val="FDFDFD"/>
              </a:gs>
            </a:gsLst>
            <a:lin ang="2700000" scaled="0"/>
          </a:gradFill>
          <a:ln>
            <a:noFill/>
          </a:ln>
          <a:effectLst>
            <a:outerShdw blurRad="127000" dist="114300" dir="2700000" algn="tl"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矩形 11"/>
          <p:cNvSpPr/>
          <p:nvPr/>
        </p:nvSpPr>
        <p:spPr>
          <a:xfrm>
            <a:off x="4785841" y="926092"/>
            <a:ext cx="1408915" cy="3606758"/>
          </a:xfrm>
          <a:prstGeom prst="rect">
            <a:avLst/>
          </a:prstGeom>
          <a:gradFill>
            <a:gsLst>
              <a:gs pos="100000">
                <a:srgbClr val="D4D5D7"/>
              </a:gs>
              <a:gs pos="60000">
                <a:srgbClr val="ECECEC"/>
              </a:gs>
              <a:gs pos="45000">
                <a:srgbClr val="F0F0F0"/>
              </a:gs>
              <a:gs pos="11000">
                <a:srgbClr val="FDFDFD"/>
              </a:gs>
            </a:gsLst>
            <a:lin ang="2700000" scaled="0"/>
          </a:gradFill>
          <a:ln>
            <a:noFill/>
          </a:ln>
          <a:effectLst>
            <a:outerShdw blurRad="127000" dist="114300" dir="2700000" algn="tl"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 name="矩形 12"/>
          <p:cNvSpPr/>
          <p:nvPr/>
        </p:nvSpPr>
        <p:spPr>
          <a:xfrm>
            <a:off x="6742312" y="926092"/>
            <a:ext cx="1408915" cy="3606758"/>
          </a:xfrm>
          <a:prstGeom prst="rect">
            <a:avLst/>
          </a:prstGeom>
          <a:gradFill>
            <a:gsLst>
              <a:gs pos="100000">
                <a:srgbClr val="D4D5D7"/>
              </a:gs>
              <a:gs pos="60000">
                <a:srgbClr val="ECECEC"/>
              </a:gs>
              <a:gs pos="45000">
                <a:srgbClr val="F0F0F0"/>
              </a:gs>
              <a:gs pos="11000">
                <a:srgbClr val="FDFDFD"/>
              </a:gs>
            </a:gsLst>
            <a:lin ang="2700000" scaled="0"/>
          </a:gradFill>
          <a:ln>
            <a:noFill/>
          </a:ln>
          <a:effectLst>
            <a:outerShdw blurRad="127000" dist="114300" dir="2700000" algn="tl"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4" name="组合 13"/>
          <p:cNvGrpSpPr/>
          <p:nvPr/>
        </p:nvGrpSpPr>
        <p:grpSpPr>
          <a:xfrm>
            <a:off x="4789635" y="3883718"/>
            <a:ext cx="452497" cy="524706"/>
            <a:chOff x="6385349" y="5179489"/>
            <a:chExt cx="603250" cy="699770"/>
          </a:xfrm>
        </p:grpSpPr>
        <p:sp>
          <p:nvSpPr>
            <p:cNvPr id="15" name="六边形 14"/>
            <p:cNvSpPr/>
            <p:nvPr/>
          </p:nvSpPr>
          <p:spPr>
            <a:xfrm rot="16200000">
              <a:off x="6337089" y="5227749"/>
              <a:ext cx="699770" cy="603250"/>
            </a:xfrm>
            <a:prstGeom prst="hexagon">
              <a:avLst/>
            </a:prstGeom>
            <a:solidFill>
              <a:srgbClr val="E87071"/>
            </a:solidFill>
            <a:ln>
              <a:noFill/>
            </a:ln>
            <a:effectLst>
              <a:innerShdw blurRad="1016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1" name="Group 11"/>
            <p:cNvGrpSpPr>
              <a:grpSpLocks noChangeAspect="1"/>
            </p:cNvGrpSpPr>
            <p:nvPr/>
          </p:nvGrpSpPr>
          <p:grpSpPr bwMode="auto">
            <a:xfrm>
              <a:off x="6497846" y="5351523"/>
              <a:ext cx="409220" cy="355700"/>
              <a:chOff x="4838" y="1902"/>
              <a:chExt cx="497" cy="432"/>
            </a:xfrm>
            <a:solidFill>
              <a:schemeClr val="bg1"/>
            </a:solidFill>
            <a:effectLst>
              <a:outerShdw blurRad="38100" dist="38100" dir="2700000" algn="tl" rotWithShape="0">
                <a:prstClr val="black">
                  <a:alpha val="40000"/>
                </a:prstClr>
              </a:outerShdw>
            </a:effectLst>
          </p:grpSpPr>
          <p:sp>
            <p:nvSpPr>
              <p:cNvPr id="22" name="Freeform 12"/>
              <p:cNvSpPr>
                <a:spLocks noEditPoints="1"/>
              </p:cNvSpPr>
              <p:nvPr/>
            </p:nvSpPr>
            <p:spPr bwMode="auto">
              <a:xfrm>
                <a:off x="5001" y="1999"/>
                <a:ext cx="334" cy="335"/>
              </a:xfrm>
              <a:custGeom>
                <a:avLst/>
                <a:gdLst>
                  <a:gd name="T0" fmla="*/ 9 w 80"/>
                  <a:gd name="T1" fmla="*/ 19 h 80"/>
                  <a:gd name="T2" fmla="*/ 10 w 80"/>
                  <a:gd name="T3" fmla="*/ 26 h 80"/>
                  <a:gd name="T4" fmla="*/ 5 w 80"/>
                  <a:gd name="T5" fmla="*/ 27 h 80"/>
                  <a:gd name="T6" fmla="*/ 0 w 80"/>
                  <a:gd name="T7" fmla="*/ 31 h 80"/>
                  <a:gd name="T8" fmla="*/ 3 w 80"/>
                  <a:gd name="T9" fmla="*/ 37 h 80"/>
                  <a:gd name="T10" fmla="*/ 7 w 80"/>
                  <a:gd name="T11" fmla="*/ 42 h 80"/>
                  <a:gd name="T12" fmla="*/ 3 w 80"/>
                  <a:gd name="T13" fmla="*/ 46 h 80"/>
                  <a:gd name="T14" fmla="*/ 1 w 80"/>
                  <a:gd name="T15" fmla="*/ 52 h 80"/>
                  <a:gd name="T16" fmla="*/ 7 w 80"/>
                  <a:gd name="T17" fmla="*/ 56 h 80"/>
                  <a:gd name="T18" fmla="*/ 11 w 80"/>
                  <a:gd name="T19" fmla="*/ 57 h 80"/>
                  <a:gd name="T20" fmla="*/ 11 w 80"/>
                  <a:gd name="T21" fmla="*/ 63 h 80"/>
                  <a:gd name="T22" fmla="*/ 13 w 80"/>
                  <a:gd name="T23" fmla="*/ 70 h 80"/>
                  <a:gd name="T24" fmla="*/ 19 w 80"/>
                  <a:gd name="T25" fmla="*/ 70 h 80"/>
                  <a:gd name="T26" fmla="*/ 25 w 80"/>
                  <a:gd name="T27" fmla="*/ 70 h 80"/>
                  <a:gd name="T28" fmla="*/ 27 w 80"/>
                  <a:gd name="T29" fmla="*/ 74 h 80"/>
                  <a:gd name="T30" fmla="*/ 31 w 80"/>
                  <a:gd name="T31" fmla="*/ 79 h 80"/>
                  <a:gd name="T32" fmla="*/ 37 w 80"/>
                  <a:gd name="T33" fmla="*/ 76 h 80"/>
                  <a:gd name="T34" fmla="*/ 42 w 80"/>
                  <a:gd name="T35" fmla="*/ 73 h 80"/>
                  <a:gd name="T36" fmla="*/ 46 w 80"/>
                  <a:gd name="T37" fmla="*/ 76 h 80"/>
                  <a:gd name="T38" fmla="*/ 52 w 80"/>
                  <a:gd name="T39" fmla="*/ 78 h 80"/>
                  <a:gd name="T40" fmla="*/ 56 w 80"/>
                  <a:gd name="T41" fmla="*/ 73 h 80"/>
                  <a:gd name="T42" fmla="*/ 58 w 80"/>
                  <a:gd name="T43" fmla="*/ 67 h 80"/>
                  <a:gd name="T44" fmla="*/ 63 w 80"/>
                  <a:gd name="T45" fmla="*/ 68 h 80"/>
                  <a:gd name="T46" fmla="*/ 69 w 80"/>
                  <a:gd name="T47" fmla="*/ 67 h 80"/>
                  <a:gd name="T48" fmla="*/ 70 w 80"/>
                  <a:gd name="T49" fmla="*/ 60 h 80"/>
                  <a:gd name="T50" fmla="*/ 69 w 80"/>
                  <a:gd name="T51" fmla="*/ 54 h 80"/>
                  <a:gd name="T52" fmla="*/ 74 w 80"/>
                  <a:gd name="T53" fmla="*/ 53 h 80"/>
                  <a:gd name="T54" fmla="*/ 79 w 80"/>
                  <a:gd name="T55" fmla="*/ 48 h 80"/>
                  <a:gd name="T56" fmla="*/ 76 w 80"/>
                  <a:gd name="T57" fmla="*/ 42 h 80"/>
                  <a:gd name="T58" fmla="*/ 72 w 80"/>
                  <a:gd name="T59" fmla="*/ 37 h 80"/>
                  <a:gd name="T60" fmla="*/ 76 w 80"/>
                  <a:gd name="T61" fmla="*/ 34 h 80"/>
                  <a:gd name="T62" fmla="*/ 78 w 80"/>
                  <a:gd name="T63" fmla="*/ 27 h 80"/>
                  <a:gd name="T64" fmla="*/ 73 w 80"/>
                  <a:gd name="T65" fmla="*/ 24 h 80"/>
                  <a:gd name="T66" fmla="*/ 67 w 80"/>
                  <a:gd name="T67" fmla="*/ 21 h 80"/>
                  <a:gd name="T68" fmla="*/ 68 w 80"/>
                  <a:gd name="T69" fmla="*/ 16 h 80"/>
                  <a:gd name="T70" fmla="*/ 67 w 80"/>
                  <a:gd name="T71" fmla="*/ 10 h 80"/>
                  <a:gd name="T72" fmla="*/ 60 w 80"/>
                  <a:gd name="T73" fmla="*/ 9 h 80"/>
                  <a:gd name="T74" fmla="*/ 54 w 80"/>
                  <a:gd name="T75" fmla="*/ 10 h 80"/>
                  <a:gd name="T76" fmla="*/ 52 w 80"/>
                  <a:gd name="T77" fmla="*/ 5 h 80"/>
                  <a:gd name="T78" fmla="*/ 48 w 80"/>
                  <a:gd name="T79" fmla="*/ 0 h 80"/>
                  <a:gd name="T80" fmla="*/ 42 w 80"/>
                  <a:gd name="T81" fmla="*/ 3 h 80"/>
                  <a:gd name="T82" fmla="*/ 37 w 80"/>
                  <a:gd name="T83" fmla="*/ 7 h 80"/>
                  <a:gd name="T84" fmla="*/ 33 w 80"/>
                  <a:gd name="T85" fmla="*/ 3 h 80"/>
                  <a:gd name="T86" fmla="*/ 27 w 80"/>
                  <a:gd name="T87" fmla="*/ 1 h 80"/>
                  <a:gd name="T88" fmla="*/ 23 w 80"/>
                  <a:gd name="T89" fmla="*/ 7 h 80"/>
                  <a:gd name="T90" fmla="*/ 21 w 80"/>
                  <a:gd name="T91" fmla="*/ 13 h 80"/>
                  <a:gd name="T92" fmla="*/ 16 w 80"/>
                  <a:gd name="T93" fmla="*/ 11 h 80"/>
                  <a:gd name="T94" fmla="*/ 10 w 80"/>
                  <a:gd name="T95" fmla="*/ 13 h 80"/>
                  <a:gd name="T96" fmla="*/ 9 w 80"/>
                  <a:gd name="T97" fmla="*/ 19 h 80"/>
                  <a:gd name="T98" fmla="*/ 32 w 80"/>
                  <a:gd name="T99" fmla="*/ 18 h 80"/>
                  <a:gd name="T100" fmla="*/ 62 w 80"/>
                  <a:gd name="T101" fmla="*/ 33 h 80"/>
                  <a:gd name="T102" fmla="*/ 47 w 80"/>
                  <a:gd name="T103" fmla="*/ 62 h 80"/>
                  <a:gd name="T104" fmla="*/ 18 w 80"/>
                  <a:gd name="T105" fmla="*/ 47 h 80"/>
                  <a:gd name="T106" fmla="*/ 32 w 80"/>
                  <a:gd name="T107"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80">
                    <a:moveTo>
                      <a:pt x="9" y="19"/>
                    </a:moveTo>
                    <a:cubicBezTo>
                      <a:pt x="11" y="21"/>
                      <a:pt x="10" y="25"/>
                      <a:pt x="10" y="26"/>
                    </a:cubicBezTo>
                    <a:cubicBezTo>
                      <a:pt x="9" y="27"/>
                      <a:pt x="7" y="27"/>
                      <a:pt x="5" y="27"/>
                    </a:cubicBezTo>
                    <a:cubicBezTo>
                      <a:pt x="3" y="26"/>
                      <a:pt x="1" y="28"/>
                      <a:pt x="0" y="31"/>
                    </a:cubicBezTo>
                    <a:cubicBezTo>
                      <a:pt x="0" y="34"/>
                      <a:pt x="1" y="37"/>
                      <a:pt x="3" y="37"/>
                    </a:cubicBezTo>
                    <a:cubicBezTo>
                      <a:pt x="5" y="38"/>
                      <a:pt x="7" y="41"/>
                      <a:pt x="7" y="42"/>
                    </a:cubicBezTo>
                    <a:cubicBezTo>
                      <a:pt x="7" y="44"/>
                      <a:pt x="5" y="45"/>
                      <a:pt x="3" y="46"/>
                    </a:cubicBezTo>
                    <a:cubicBezTo>
                      <a:pt x="1" y="47"/>
                      <a:pt x="0" y="49"/>
                      <a:pt x="1" y="52"/>
                    </a:cubicBezTo>
                    <a:cubicBezTo>
                      <a:pt x="2" y="55"/>
                      <a:pt x="4" y="57"/>
                      <a:pt x="7" y="56"/>
                    </a:cubicBezTo>
                    <a:cubicBezTo>
                      <a:pt x="9" y="55"/>
                      <a:pt x="11" y="56"/>
                      <a:pt x="11" y="57"/>
                    </a:cubicBezTo>
                    <a:cubicBezTo>
                      <a:pt x="12" y="58"/>
                      <a:pt x="13" y="62"/>
                      <a:pt x="11" y="63"/>
                    </a:cubicBezTo>
                    <a:cubicBezTo>
                      <a:pt x="10" y="65"/>
                      <a:pt x="10" y="68"/>
                      <a:pt x="13" y="70"/>
                    </a:cubicBezTo>
                    <a:cubicBezTo>
                      <a:pt x="15" y="72"/>
                      <a:pt x="18" y="72"/>
                      <a:pt x="19" y="70"/>
                    </a:cubicBezTo>
                    <a:cubicBezTo>
                      <a:pt x="20" y="69"/>
                      <a:pt x="24" y="69"/>
                      <a:pt x="25" y="70"/>
                    </a:cubicBezTo>
                    <a:cubicBezTo>
                      <a:pt x="27" y="70"/>
                      <a:pt x="27" y="72"/>
                      <a:pt x="27" y="74"/>
                    </a:cubicBezTo>
                    <a:cubicBezTo>
                      <a:pt x="26" y="76"/>
                      <a:pt x="28" y="78"/>
                      <a:pt x="31" y="79"/>
                    </a:cubicBezTo>
                    <a:cubicBezTo>
                      <a:pt x="34" y="80"/>
                      <a:pt x="37" y="79"/>
                      <a:pt x="37" y="76"/>
                    </a:cubicBezTo>
                    <a:cubicBezTo>
                      <a:pt x="37" y="74"/>
                      <a:pt x="41" y="73"/>
                      <a:pt x="42" y="73"/>
                    </a:cubicBezTo>
                    <a:cubicBezTo>
                      <a:pt x="43" y="72"/>
                      <a:pt x="45" y="74"/>
                      <a:pt x="46" y="76"/>
                    </a:cubicBezTo>
                    <a:cubicBezTo>
                      <a:pt x="46" y="78"/>
                      <a:pt x="49" y="79"/>
                      <a:pt x="52" y="78"/>
                    </a:cubicBezTo>
                    <a:cubicBezTo>
                      <a:pt x="55" y="77"/>
                      <a:pt x="56" y="75"/>
                      <a:pt x="56" y="73"/>
                    </a:cubicBezTo>
                    <a:cubicBezTo>
                      <a:pt x="55" y="71"/>
                      <a:pt x="57" y="68"/>
                      <a:pt x="58" y="67"/>
                    </a:cubicBezTo>
                    <a:cubicBezTo>
                      <a:pt x="59" y="66"/>
                      <a:pt x="61" y="67"/>
                      <a:pt x="63" y="68"/>
                    </a:cubicBezTo>
                    <a:cubicBezTo>
                      <a:pt x="65" y="70"/>
                      <a:pt x="67" y="69"/>
                      <a:pt x="69" y="67"/>
                    </a:cubicBezTo>
                    <a:cubicBezTo>
                      <a:pt x="71" y="65"/>
                      <a:pt x="72" y="62"/>
                      <a:pt x="70" y="60"/>
                    </a:cubicBezTo>
                    <a:cubicBezTo>
                      <a:pt x="69" y="59"/>
                      <a:pt x="69" y="55"/>
                      <a:pt x="69" y="54"/>
                    </a:cubicBezTo>
                    <a:cubicBezTo>
                      <a:pt x="70" y="53"/>
                      <a:pt x="72" y="52"/>
                      <a:pt x="74" y="53"/>
                    </a:cubicBezTo>
                    <a:cubicBezTo>
                      <a:pt x="76" y="53"/>
                      <a:pt x="78" y="51"/>
                      <a:pt x="79" y="48"/>
                    </a:cubicBezTo>
                    <a:cubicBezTo>
                      <a:pt x="80" y="45"/>
                      <a:pt x="78" y="43"/>
                      <a:pt x="76" y="42"/>
                    </a:cubicBezTo>
                    <a:cubicBezTo>
                      <a:pt x="74" y="42"/>
                      <a:pt x="72" y="38"/>
                      <a:pt x="72" y="37"/>
                    </a:cubicBezTo>
                    <a:cubicBezTo>
                      <a:pt x="72" y="36"/>
                      <a:pt x="74" y="34"/>
                      <a:pt x="76" y="34"/>
                    </a:cubicBezTo>
                    <a:cubicBezTo>
                      <a:pt x="78" y="33"/>
                      <a:pt x="79" y="30"/>
                      <a:pt x="78" y="27"/>
                    </a:cubicBezTo>
                    <a:cubicBezTo>
                      <a:pt x="77" y="25"/>
                      <a:pt x="75" y="23"/>
                      <a:pt x="73" y="24"/>
                    </a:cubicBezTo>
                    <a:cubicBezTo>
                      <a:pt x="71" y="24"/>
                      <a:pt x="67" y="22"/>
                      <a:pt x="67" y="21"/>
                    </a:cubicBezTo>
                    <a:cubicBezTo>
                      <a:pt x="66" y="20"/>
                      <a:pt x="66" y="18"/>
                      <a:pt x="68" y="16"/>
                    </a:cubicBezTo>
                    <a:cubicBezTo>
                      <a:pt x="69" y="15"/>
                      <a:pt x="69" y="12"/>
                      <a:pt x="67" y="10"/>
                    </a:cubicBezTo>
                    <a:cubicBezTo>
                      <a:pt x="64" y="8"/>
                      <a:pt x="61" y="8"/>
                      <a:pt x="60" y="9"/>
                    </a:cubicBezTo>
                    <a:cubicBezTo>
                      <a:pt x="59" y="11"/>
                      <a:pt x="55" y="10"/>
                      <a:pt x="54" y="10"/>
                    </a:cubicBezTo>
                    <a:cubicBezTo>
                      <a:pt x="52" y="9"/>
                      <a:pt x="52" y="7"/>
                      <a:pt x="52" y="5"/>
                    </a:cubicBezTo>
                    <a:cubicBezTo>
                      <a:pt x="53" y="3"/>
                      <a:pt x="51" y="1"/>
                      <a:pt x="48" y="0"/>
                    </a:cubicBezTo>
                    <a:cubicBezTo>
                      <a:pt x="45" y="0"/>
                      <a:pt x="42" y="1"/>
                      <a:pt x="42" y="3"/>
                    </a:cubicBezTo>
                    <a:cubicBezTo>
                      <a:pt x="42" y="5"/>
                      <a:pt x="38" y="7"/>
                      <a:pt x="37" y="7"/>
                    </a:cubicBezTo>
                    <a:cubicBezTo>
                      <a:pt x="36" y="7"/>
                      <a:pt x="34" y="5"/>
                      <a:pt x="33" y="3"/>
                    </a:cubicBezTo>
                    <a:cubicBezTo>
                      <a:pt x="33" y="1"/>
                      <a:pt x="30" y="1"/>
                      <a:pt x="27" y="1"/>
                    </a:cubicBezTo>
                    <a:cubicBezTo>
                      <a:pt x="24" y="2"/>
                      <a:pt x="23" y="5"/>
                      <a:pt x="23" y="7"/>
                    </a:cubicBezTo>
                    <a:cubicBezTo>
                      <a:pt x="24" y="9"/>
                      <a:pt x="22" y="12"/>
                      <a:pt x="21" y="13"/>
                    </a:cubicBezTo>
                    <a:cubicBezTo>
                      <a:pt x="20" y="13"/>
                      <a:pt x="18" y="13"/>
                      <a:pt x="16" y="11"/>
                    </a:cubicBezTo>
                    <a:cubicBezTo>
                      <a:pt x="15" y="10"/>
                      <a:pt x="12" y="11"/>
                      <a:pt x="10" y="13"/>
                    </a:cubicBezTo>
                    <a:cubicBezTo>
                      <a:pt x="8" y="15"/>
                      <a:pt x="7" y="18"/>
                      <a:pt x="9" y="19"/>
                    </a:cubicBezTo>
                    <a:close/>
                    <a:moveTo>
                      <a:pt x="32" y="18"/>
                    </a:moveTo>
                    <a:cubicBezTo>
                      <a:pt x="45" y="14"/>
                      <a:pt x="58" y="21"/>
                      <a:pt x="62" y="33"/>
                    </a:cubicBezTo>
                    <a:cubicBezTo>
                      <a:pt x="65" y="45"/>
                      <a:pt x="59" y="58"/>
                      <a:pt x="47" y="62"/>
                    </a:cubicBezTo>
                    <a:cubicBezTo>
                      <a:pt x="34" y="66"/>
                      <a:pt x="21" y="59"/>
                      <a:pt x="18" y="47"/>
                    </a:cubicBezTo>
                    <a:cubicBezTo>
                      <a:pt x="14" y="35"/>
                      <a:pt x="20" y="22"/>
                      <a:pt x="3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 name="Freeform 13"/>
              <p:cNvSpPr>
                <a:spLocks noEditPoints="1"/>
              </p:cNvSpPr>
              <p:nvPr/>
            </p:nvSpPr>
            <p:spPr bwMode="auto">
              <a:xfrm>
                <a:off x="4838" y="1902"/>
                <a:ext cx="217" cy="214"/>
              </a:xfrm>
              <a:custGeom>
                <a:avLst/>
                <a:gdLst>
                  <a:gd name="T0" fmla="*/ 6 w 52"/>
                  <a:gd name="T1" fmla="*/ 12 h 51"/>
                  <a:gd name="T2" fmla="*/ 7 w 52"/>
                  <a:gd name="T3" fmla="*/ 16 h 51"/>
                  <a:gd name="T4" fmla="*/ 4 w 52"/>
                  <a:gd name="T5" fmla="*/ 17 h 51"/>
                  <a:gd name="T6" fmla="*/ 1 w 52"/>
                  <a:gd name="T7" fmla="*/ 20 h 51"/>
                  <a:gd name="T8" fmla="*/ 3 w 52"/>
                  <a:gd name="T9" fmla="*/ 24 h 51"/>
                  <a:gd name="T10" fmla="*/ 5 w 52"/>
                  <a:gd name="T11" fmla="*/ 27 h 51"/>
                  <a:gd name="T12" fmla="*/ 3 w 52"/>
                  <a:gd name="T13" fmla="*/ 29 h 51"/>
                  <a:gd name="T14" fmla="*/ 1 w 52"/>
                  <a:gd name="T15" fmla="*/ 33 h 51"/>
                  <a:gd name="T16" fmla="*/ 5 w 52"/>
                  <a:gd name="T17" fmla="*/ 36 h 51"/>
                  <a:gd name="T18" fmla="*/ 8 w 52"/>
                  <a:gd name="T19" fmla="*/ 36 h 51"/>
                  <a:gd name="T20" fmla="*/ 8 w 52"/>
                  <a:gd name="T21" fmla="*/ 41 h 51"/>
                  <a:gd name="T22" fmla="*/ 9 w 52"/>
                  <a:gd name="T23" fmla="*/ 45 h 51"/>
                  <a:gd name="T24" fmla="*/ 13 w 52"/>
                  <a:gd name="T25" fmla="*/ 45 h 51"/>
                  <a:gd name="T26" fmla="*/ 17 w 52"/>
                  <a:gd name="T27" fmla="*/ 45 h 51"/>
                  <a:gd name="T28" fmla="*/ 18 w 52"/>
                  <a:gd name="T29" fmla="*/ 48 h 51"/>
                  <a:gd name="T30" fmla="*/ 21 w 52"/>
                  <a:gd name="T31" fmla="*/ 51 h 51"/>
                  <a:gd name="T32" fmla="*/ 25 w 52"/>
                  <a:gd name="T33" fmla="*/ 49 h 51"/>
                  <a:gd name="T34" fmla="*/ 28 w 52"/>
                  <a:gd name="T35" fmla="*/ 47 h 51"/>
                  <a:gd name="T36" fmla="*/ 30 w 52"/>
                  <a:gd name="T37" fmla="*/ 49 h 51"/>
                  <a:gd name="T38" fmla="*/ 34 w 52"/>
                  <a:gd name="T39" fmla="*/ 50 h 51"/>
                  <a:gd name="T40" fmla="*/ 37 w 52"/>
                  <a:gd name="T41" fmla="*/ 47 h 51"/>
                  <a:gd name="T42" fmla="*/ 38 w 52"/>
                  <a:gd name="T43" fmla="*/ 43 h 51"/>
                  <a:gd name="T44" fmla="*/ 41 w 52"/>
                  <a:gd name="T45" fmla="*/ 44 h 51"/>
                  <a:gd name="T46" fmla="*/ 45 w 52"/>
                  <a:gd name="T47" fmla="*/ 43 h 51"/>
                  <a:gd name="T48" fmla="*/ 46 w 52"/>
                  <a:gd name="T49" fmla="*/ 39 h 51"/>
                  <a:gd name="T50" fmla="*/ 45 w 52"/>
                  <a:gd name="T51" fmla="*/ 35 h 51"/>
                  <a:gd name="T52" fmla="*/ 48 w 52"/>
                  <a:gd name="T53" fmla="*/ 34 h 51"/>
                  <a:gd name="T54" fmla="*/ 51 w 52"/>
                  <a:gd name="T55" fmla="*/ 31 h 51"/>
                  <a:gd name="T56" fmla="*/ 50 w 52"/>
                  <a:gd name="T57" fmla="*/ 27 h 51"/>
                  <a:gd name="T58" fmla="*/ 47 w 52"/>
                  <a:gd name="T59" fmla="*/ 24 h 51"/>
                  <a:gd name="T60" fmla="*/ 49 w 52"/>
                  <a:gd name="T61" fmla="*/ 22 h 51"/>
                  <a:gd name="T62" fmla="*/ 51 w 52"/>
                  <a:gd name="T63" fmla="*/ 18 h 51"/>
                  <a:gd name="T64" fmla="*/ 47 w 52"/>
                  <a:gd name="T65" fmla="*/ 15 h 51"/>
                  <a:gd name="T66" fmla="*/ 44 w 52"/>
                  <a:gd name="T67" fmla="*/ 13 h 51"/>
                  <a:gd name="T68" fmla="*/ 44 w 52"/>
                  <a:gd name="T69" fmla="*/ 10 h 51"/>
                  <a:gd name="T70" fmla="*/ 43 w 52"/>
                  <a:gd name="T71" fmla="*/ 6 h 51"/>
                  <a:gd name="T72" fmla="*/ 39 w 52"/>
                  <a:gd name="T73" fmla="*/ 6 h 51"/>
                  <a:gd name="T74" fmla="*/ 35 w 52"/>
                  <a:gd name="T75" fmla="*/ 6 h 51"/>
                  <a:gd name="T76" fmla="*/ 34 w 52"/>
                  <a:gd name="T77" fmla="*/ 3 h 51"/>
                  <a:gd name="T78" fmla="*/ 32 w 52"/>
                  <a:gd name="T79" fmla="*/ 0 h 51"/>
                  <a:gd name="T80" fmla="*/ 28 w 52"/>
                  <a:gd name="T81" fmla="*/ 2 h 51"/>
                  <a:gd name="T82" fmla="*/ 24 w 52"/>
                  <a:gd name="T83" fmla="*/ 4 h 51"/>
                  <a:gd name="T84" fmla="*/ 22 w 52"/>
                  <a:gd name="T85" fmla="*/ 2 h 51"/>
                  <a:gd name="T86" fmla="*/ 18 w 52"/>
                  <a:gd name="T87" fmla="*/ 1 h 51"/>
                  <a:gd name="T88" fmla="*/ 16 w 52"/>
                  <a:gd name="T89" fmla="*/ 4 h 51"/>
                  <a:gd name="T90" fmla="*/ 14 w 52"/>
                  <a:gd name="T91" fmla="*/ 8 h 51"/>
                  <a:gd name="T92" fmla="*/ 11 w 52"/>
                  <a:gd name="T93" fmla="*/ 7 h 51"/>
                  <a:gd name="T94" fmla="*/ 7 w 52"/>
                  <a:gd name="T95" fmla="*/ 8 h 51"/>
                  <a:gd name="T96" fmla="*/ 6 w 52"/>
                  <a:gd name="T97" fmla="*/ 12 h 51"/>
                  <a:gd name="T98" fmla="*/ 22 w 52"/>
                  <a:gd name="T99" fmla="*/ 11 h 51"/>
                  <a:gd name="T100" fmla="*/ 40 w 52"/>
                  <a:gd name="T101" fmla="*/ 21 h 51"/>
                  <a:gd name="T102" fmla="*/ 31 w 52"/>
                  <a:gd name="T103" fmla="*/ 40 h 51"/>
                  <a:gd name="T104" fmla="*/ 12 w 52"/>
                  <a:gd name="T105" fmla="*/ 30 h 51"/>
                  <a:gd name="T106" fmla="*/ 22 w 52"/>
                  <a:gd name="T107" fmla="*/ 1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1">
                    <a:moveTo>
                      <a:pt x="6" y="12"/>
                    </a:moveTo>
                    <a:cubicBezTo>
                      <a:pt x="7" y="13"/>
                      <a:pt x="7" y="16"/>
                      <a:pt x="7" y="16"/>
                    </a:cubicBezTo>
                    <a:cubicBezTo>
                      <a:pt x="7" y="17"/>
                      <a:pt x="5" y="18"/>
                      <a:pt x="4" y="17"/>
                    </a:cubicBezTo>
                    <a:cubicBezTo>
                      <a:pt x="3" y="17"/>
                      <a:pt x="1" y="18"/>
                      <a:pt x="1" y="20"/>
                    </a:cubicBezTo>
                    <a:cubicBezTo>
                      <a:pt x="0" y="22"/>
                      <a:pt x="1" y="24"/>
                      <a:pt x="3" y="24"/>
                    </a:cubicBezTo>
                    <a:cubicBezTo>
                      <a:pt x="4" y="24"/>
                      <a:pt x="5" y="26"/>
                      <a:pt x="5" y="27"/>
                    </a:cubicBezTo>
                    <a:cubicBezTo>
                      <a:pt x="5" y="28"/>
                      <a:pt x="4" y="29"/>
                      <a:pt x="3" y="29"/>
                    </a:cubicBezTo>
                    <a:cubicBezTo>
                      <a:pt x="1" y="30"/>
                      <a:pt x="1" y="32"/>
                      <a:pt x="1" y="33"/>
                    </a:cubicBezTo>
                    <a:cubicBezTo>
                      <a:pt x="2" y="35"/>
                      <a:pt x="4" y="36"/>
                      <a:pt x="5" y="36"/>
                    </a:cubicBezTo>
                    <a:cubicBezTo>
                      <a:pt x="6" y="36"/>
                      <a:pt x="8" y="36"/>
                      <a:pt x="8" y="36"/>
                    </a:cubicBezTo>
                    <a:cubicBezTo>
                      <a:pt x="8" y="37"/>
                      <a:pt x="9" y="40"/>
                      <a:pt x="8" y="41"/>
                    </a:cubicBezTo>
                    <a:cubicBezTo>
                      <a:pt x="7" y="42"/>
                      <a:pt x="7" y="43"/>
                      <a:pt x="9" y="45"/>
                    </a:cubicBezTo>
                    <a:cubicBezTo>
                      <a:pt x="10" y="46"/>
                      <a:pt x="12" y="46"/>
                      <a:pt x="13" y="45"/>
                    </a:cubicBezTo>
                    <a:cubicBezTo>
                      <a:pt x="14" y="44"/>
                      <a:pt x="16" y="44"/>
                      <a:pt x="17" y="45"/>
                    </a:cubicBezTo>
                    <a:cubicBezTo>
                      <a:pt x="18" y="45"/>
                      <a:pt x="18" y="46"/>
                      <a:pt x="18" y="48"/>
                    </a:cubicBezTo>
                    <a:cubicBezTo>
                      <a:pt x="18" y="49"/>
                      <a:pt x="19" y="50"/>
                      <a:pt x="21" y="51"/>
                    </a:cubicBezTo>
                    <a:cubicBezTo>
                      <a:pt x="22" y="51"/>
                      <a:pt x="24" y="50"/>
                      <a:pt x="25" y="49"/>
                    </a:cubicBezTo>
                    <a:cubicBezTo>
                      <a:pt x="25" y="48"/>
                      <a:pt x="27" y="47"/>
                      <a:pt x="28" y="47"/>
                    </a:cubicBezTo>
                    <a:cubicBezTo>
                      <a:pt x="29" y="47"/>
                      <a:pt x="30" y="48"/>
                      <a:pt x="30" y="49"/>
                    </a:cubicBezTo>
                    <a:cubicBezTo>
                      <a:pt x="30" y="50"/>
                      <a:pt x="32" y="51"/>
                      <a:pt x="34" y="50"/>
                    </a:cubicBezTo>
                    <a:cubicBezTo>
                      <a:pt x="36" y="50"/>
                      <a:pt x="37" y="48"/>
                      <a:pt x="37" y="47"/>
                    </a:cubicBezTo>
                    <a:cubicBezTo>
                      <a:pt x="36" y="45"/>
                      <a:pt x="38" y="43"/>
                      <a:pt x="38" y="43"/>
                    </a:cubicBezTo>
                    <a:cubicBezTo>
                      <a:pt x="39" y="42"/>
                      <a:pt x="40" y="43"/>
                      <a:pt x="41" y="44"/>
                    </a:cubicBezTo>
                    <a:cubicBezTo>
                      <a:pt x="42" y="45"/>
                      <a:pt x="44" y="44"/>
                      <a:pt x="45" y="43"/>
                    </a:cubicBezTo>
                    <a:cubicBezTo>
                      <a:pt x="47" y="42"/>
                      <a:pt x="47" y="40"/>
                      <a:pt x="46" y="39"/>
                    </a:cubicBezTo>
                    <a:cubicBezTo>
                      <a:pt x="45" y="38"/>
                      <a:pt x="45" y="35"/>
                      <a:pt x="45" y="35"/>
                    </a:cubicBezTo>
                    <a:cubicBezTo>
                      <a:pt x="46" y="34"/>
                      <a:pt x="47" y="34"/>
                      <a:pt x="48" y="34"/>
                    </a:cubicBezTo>
                    <a:cubicBezTo>
                      <a:pt x="50" y="34"/>
                      <a:pt x="51" y="33"/>
                      <a:pt x="51" y="31"/>
                    </a:cubicBezTo>
                    <a:cubicBezTo>
                      <a:pt x="52" y="29"/>
                      <a:pt x="51" y="27"/>
                      <a:pt x="50" y="27"/>
                    </a:cubicBezTo>
                    <a:cubicBezTo>
                      <a:pt x="48" y="27"/>
                      <a:pt x="47" y="25"/>
                      <a:pt x="47" y="24"/>
                    </a:cubicBezTo>
                    <a:cubicBezTo>
                      <a:pt x="47" y="23"/>
                      <a:pt x="48" y="22"/>
                      <a:pt x="49" y="22"/>
                    </a:cubicBezTo>
                    <a:cubicBezTo>
                      <a:pt x="51" y="21"/>
                      <a:pt x="51" y="19"/>
                      <a:pt x="51" y="18"/>
                    </a:cubicBezTo>
                    <a:cubicBezTo>
                      <a:pt x="50" y="16"/>
                      <a:pt x="49" y="15"/>
                      <a:pt x="47" y="15"/>
                    </a:cubicBezTo>
                    <a:cubicBezTo>
                      <a:pt x="46" y="16"/>
                      <a:pt x="44" y="14"/>
                      <a:pt x="44" y="13"/>
                    </a:cubicBezTo>
                    <a:cubicBezTo>
                      <a:pt x="43" y="13"/>
                      <a:pt x="43" y="11"/>
                      <a:pt x="44" y="10"/>
                    </a:cubicBezTo>
                    <a:cubicBezTo>
                      <a:pt x="45" y="9"/>
                      <a:pt x="45" y="8"/>
                      <a:pt x="43" y="6"/>
                    </a:cubicBezTo>
                    <a:cubicBezTo>
                      <a:pt x="42" y="5"/>
                      <a:pt x="40" y="5"/>
                      <a:pt x="39" y="6"/>
                    </a:cubicBezTo>
                    <a:cubicBezTo>
                      <a:pt x="38" y="7"/>
                      <a:pt x="36" y="7"/>
                      <a:pt x="35" y="6"/>
                    </a:cubicBezTo>
                    <a:cubicBezTo>
                      <a:pt x="34" y="6"/>
                      <a:pt x="34" y="5"/>
                      <a:pt x="34" y="3"/>
                    </a:cubicBezTo>
                    <a:cubicBezTo>
                      <a:pt x="35" y="2"/>
                      <a:pt x="33" y="1"/>
                      <a:pt x="32" y="0"/>
                    </a:cubicBezTo>
                    <a:cubicBezTo>
                      <a:pt x="30" y="0"/>
                      <a:pt x="28" y="1"/>
                      <a:pt x="28" y="2"/>
                    </a:cubicBezTo>
                    <a:cubicBezTo>
                      <a:pt x="27" y="3"/>
                      <a:pt x="25" y="4"/>
                      <a:pt x="24" y="4"/>
                    </a:cubicBezTo>
                    <a:cubicBezTo>
                      <a:pt x="24" y="4"/>
                      <a:pt x="23" y="3"/>
                      <a:pt x="22" y="2"/>
                    </a:cubicBezTo>
                    <a:cubicBezTo>
                      <a:pt x="22" y="1"/>
                      <a:pt x="20" y="0"/>
                      <a:pt x="18" y="1"/>
                    </a:cubicBezTo>
                    <a:cubicBezTo>
                      <a:pt x="16" y="1"/>
                      <a:pt x="15" y="3"/>
                      <a:pt x="16" y="4"/>
                    </a:cubicBezTo>
                    <a:cubicBezTo>
                      <a:pt x="16" y="6"/>
                      <a:pt x="15" y="8"/>
                      <a:pt x="14" y="8"/>
                    </a:cubicBezTo>
                    <a:cubicBezTo>
                      <a:pt x="13" y="9"/>
                      <a:pt x="12" y="8"/>
                      <a:pt x="11" y="7"/>
                    </a:cubicBezTo>
                    <a:cubicBezTo>
                      <a:pt x="10" y="6"/>
                      <a:pt x="8" y="7"/>
                      <a:pt x="7" y="8"/>
                    </a:cubicBezTo>
                    <a:cubicBezTo>
                      <a:pt x="6" y="10"/>
                      <a:pt x="5" y="11"/>
                      <a:pt x="6" y="12"/>
                    </a:cubicBezTo>
                    <a:close/>
                    <a:moveTo>
                      <a:pt x="22" y="11"/>
                    </a:moveTo>
                    <a:cubicBezTo>
                      <a:pt x="29" y="9"/>
                      <a:pt x="38" y="13"/>
                      <a:pt x="40" y="21"/>
                    </a:cubicBezTo>
                    <a:cubicBezTo>
                      <a:pt x="43" y="29"/>
                      <a:pt x="38" y="37"/>
                      <a:pt x="31" y="40"/>
                    </a:cubicBezTo>
                    <a:cubicBezTo>
                      <a:pt x="23" y="42"/>
                      <a:pt x="14" y="38"/>
                      <a:pt x="12" y="30"/>
                    </a:cubicBezTo>
                    <a:cubicBezTo>
                      <a:pt x="9" y="22"/>
                      <a:pt x="14" y="14"/>
                      <a:pt x="2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 name="Freeform 14"/>
              <p:cNvSpPr>
                <a:spLocks noEditPoints="1"/>
              </p:cNvSpPr>
              <p:nvPr/>
            </p:nvSpPr>
            <p:spPr bwMode="auto">
              <a:xfrm>
                <a:off x="4842" y="2116"/>
                <a:ext cx="163" cy="168"/>
              </a:xfrm>
              <a:custGeom>
                <a:avLst/>
                <a:gdLst>
                  <a:gd name="T0" fmla="*/ 4 w 39"/>
                  <a:gd name="T1" fmla="*/ 10 h 40"/>
                  <a:gd name="T2" fmla="*/ 5 w 39"/>
                  <a:gd name="T3" fmla="*/ 13 h 40"/>
                  <a:gd name="T4" fmla="*/ 2 w 39"/>
                  <a:gd name="T5" fmla="*/ 13 h 40"/>
                  <a:gd name="T6" fmla="*/ 0 w 39"/>
                  <a:gd name="T7" fmla="*/ 16 h 40"/>
                  <a:gd name="T8" fmla="*/ 1 w 39"/>
                  <a:gd name="T9" fmla="*/ 19 h 40"/>
                  <a:gd name="T10" fmla="*/ 3 w 39"/>
                  <a:gd name="T11" fmla="*/ 21 h 40"/>
                  <a:gd name="T12" fmla="*/ 2 w 39"/>
                  <a:gd name="T13" fmla="*/ 23 h 40"/>
                  <a:gd name="T14" fmla="*/ 1 w 39"/>
                  <a:gd name="T15" fmla="*/ 26 h 40"/>
                  <a:gd name="T16" fmla="*/ 3 w 39"/>
                  <a:gd name="T17" fmla="*/ 28 h 40"/>
                  <a:gd name="T18" fmla="*/ 5 w 39"/>
                  <a:gd name="T19" fmla="*/ 28 h 40"/>
                  <a:gd name="T20" fmla="*/ 5 w 39"/>
                  <a:gd name="T21" fmla="*/ 31 h 40"/>
                  <a:gd name="T22" fmla="*/ 6 w 39"/>
                  <a:gd name="T23" fmla="*/ 35 h 40"/>
                  <a:gd name="T24" fmla="*/ 9 w 39"/>
                  <a:gd name="T25" fmla="*/ 35 h 40"/>
                  <a:gd name="T26" fmla="*/ 13 w 39"/>
                  <a:gd name="T27" fmla="*/ 34 h 40"/>
                  <a:gd name="T28" fmla="*/ 13 w 39"/>
                  <a:gd name="T29" fmla="*/ 37 h 40"/>
                  <a:gd name="T30" fmla="*/ 15 w 39"/>
                  <a:gd name="T31" fmla="*/ 39 h 40"/>
                  <a:gd name="T32" fmla="*/ 18 w 39"/>
                  <a:gd name="T33" fmla="*/ 38 h 40"/>
                  <a:gd name="T34" fmla="*/ 21 w 39"/>
                  <a:gd name="T35" fmla="*/ 36 h 40"/>
                  <a:gd name="T36" fmla="*/ 22 w 39"/>
                  <a:gd name="T37" fmla="*/ 38 h 40"/>
                  <a:gd name="T38" fmla="*/ 26 w 39"/>
                  <a:gd name="T39" fmla="*/ 39 h 40"/>
                  <a:gd name="T40" fmla="*/ 27 w 39"/>
                  <a:gd name="T41" fmla="*/ 36 h 40"/>
                  <a:gd name="T42" fmla="*/ 29 w 39"/>
                  <a:gd name="T43" fmla="*/ 33 h 40"/>
                  <a:gd name="T44" fmla="*/ 31 w 39"/>
                  <a:gd name="T45" fmla="*/ 34 h 40"/>
                  <a:gd name="T46" fmla="*/ 34 w 39"/>
                  <a:gd name="T47" fmla="*/ 33 h 40"/>
                  <a:gd name="T48" fmla="*/ 35 w 39"/>
                  <a:gd name="T49" fmla="*/ 30 h 40"/>
                  <a:gd name="T50" fmla="*/ 34 w 39"/>
                  <a:gd name="T51" fmla="*/ 27 h 40"/>
                  <a:gd name="T52" fmla="*/ 36 w 39"/>
                  <a:gd name="T53" fmla="*/ 26 h 40"/>
                  <a:gd name="T54" fmla="*/ 39 w 39"/>
                  <a:gd name="T55" fmla="*/ 24 h 40"/>
                  <a:gd name="T56" fmla="*/ 38 w 39"/>
                  <a:gd name="T57" fmla="*/ 21 h 40"/>
                  <a:gd name="T58" fmla="*/ 36 w 39"/>
                  <a:gd name="T59" fmla="*/ 18 h 40"/>
                  <a:gd name="T60" fmla="*/ 37 w 39"/>
                  <a:gd name="T61" fmla="*/ 17 h 40"/>
                  <a:gd name="T62" fmla="*/ 38 w 39"/>
                  <a:gd name="T63" fmla="*/ 14 h 40"/>
                  <a:gd name="T64" fmla="*/ 36 w 39"/>
                  <a:gd name="T65" fmla="*/ 12 h 40"/>
                  <a:gd name="T66" fmla="*/ 33 w 39"/>
                  <a:gd name="T67" fmla="*/ 10 h 40"/>
                  <a:gd name="T68" fmla="*/ 33 w 39"/>
                  <a:gd name="T69" fmla="*/ 8 h 40"/>
                  <a:gd name="T70" fmla="*/ 33 w 39"/>
                  <a:gd name="T71" fmla="*/ 5 h 40"/>
                  <a:gd name="T72" fmla="*/ 30 w 39"/>
                  <a:gd name="T73" fmla="*/ 5 h 40"/>
                  <a:gd name="T74" fmla="*/ 26 w 39"/>
                  <a:gd name="T75" fmla="*/ 5 h 40"/>
                  <a:gd name="T76" fmla="*/ 26 w 39"/>
                  <a:gd name="T77" fmla="*/ 3 h 40"/>
                  <a:gd name="T78" fmla="*/ 24 w 39"/>
                  <a:gd name="T79" fmla="*/ 0 h 40"/>
                  <a:gd name="T80" fmla="*/ 21 w 39"/>
                  <a:gd name="T81" fmla="*/ 2 h 40"/>
                  <a:gd name="T82" fmla="*/ 18 w 39"/>
                  <a:gd name="T83" fmla="*/ 4 h 40"/>
                  <a:gd name="T84" fmla="*/ 16 w 39"/>
                  <a:gd name="T85" fmla="*/ 2 h 40"/>
                  <a:gd name="T86" fmla="*/ 13 w 39"/>
                  <a:gd name="T87" fmla="*/ 1 h 40"/>
                  <a:gd name="T88" fmla="*/ 11 w 39"/>
                  <a:gd name="T89" fmla="*/ 3 h 40"/>
                  <a:gd name="T90" fmla="*/ 10 w 39"/>
                  <a:gd name="T91" fmla="*/ 6 h 40"/>
                  <a:gd name="T92" fmla="*/ 8 w 39"/>
                  <a:gd name="T93" fmla="*/ 6 h 40"/>
                  <a:gd name="T94" fmla="*/ 5 w 39"/>
                  <a:gd name="T95" fmla="*/ 6 h 40"/>
                  <a:gd name="T96" fmla="*/ 4 w 39"/>
                  <a:gd name="T97" fmla="*/ 10 h 40"/>
                  <a:gd name="T98" fmla="*/ 16 w 39"/>
                  <a:gd name="T99" fmla="*/ 9 h 40"/>
                  <a:gd name="T100" fmla="*/ 30 w 39"/>
                  <a:gd name="T101" fmla="*/ 16 h 40"/>
                  <a:gd name="T102" fmla="*/ 23 w 39"/>
                  <a:gd name="T103" fmla="*/ 31 h 40"/>
                  <a:gd name="T104" fmla="*/ 9 w 39"/>
                  <a:gd name="T105" fmla="*/ 23 h 40"/>
                  <a:gd name="T106" fmla="*/ 16 w 39"/>
                  <a:gd name="T107" fmla="*/ 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40">
                    <a:moveTo>
                      <a:pt x="4" y="10"/>
                    </a:moveTo>
                    <a:cubicBezTo>
                      <a:pt x="5" y="10"/>
                      <a:pt x="5" y="12"/>
                      <a:pt x="5" y="13"/>
                    </a:cubicBezTo>
                    <a:cubicBezTo>
                      <a:pt x="4" y="13"/>
                      <a:pt x="3" y="14"/>
                      <a:pt x="2" y="13"/>
                    </a:cubicBezTo>
                    <a:cubicBezTo>
                      <a:pt x="1" y="13"/>
                      <a:pt x="0" y="14"/>
                      <a:pt x="0" y="16"/>
                    </a:cubicBezTo>
                    <a:cubicBezTo>
                      <a:pt x="0" y="17"/>
                      <a:pt x="0" y="18"/>
                      <a:pt x="1" y="19"/>
                    </a:cubicBezTo>
                    <a:cubicBezTo>
                      <a:pt x="2" y="19"/>
                      <a:pt x="3" y="20"/>
                      <a:pt x="3" y="21"/>
                    </a:cubicBezTo>
                    <a:cubicBezTo>
                      <a:pt x="3" y="22"/>
                      <a:pt x="3" y="22"/>
                      <a:pt x="2" y="23"/>
                    </a:cubicBezTo>
                    <a:cubicBezTo>
                      <a:pt x="1" y="23"/>
                      <a:pt x="0" y="24"/>
                      <a:pt x="1" y="26"/>
                    </a:cubicBezTo>
                    <a:cubicBezTo>
                      <a:pt x="1" y="27"/>
                      <a:pt x="2" y="28"/>
                      <a:pt x="3" y="28"/>
                    </a:cubicBezTo>
                    <a:cubicBezTo>
                      <a:pt x="4" y="27"/>
                      <a:pt x="5" y="28"/>
                      <a:pt x="5" y="28"/>
                    </a:cubicBezTo>
                    <a:cubicBezTo>
                      <a:pt x="6" y="29"/>
                      <a:pt x="6" y="31"/>
                      <a:pt x="5" y="31"/>
                    </a:cubicBezTo>
                    <a:cubicBezTo>
                      <a:pt x="5" y="32"/>
                      <a:pt x="5" y="34"/>
                      <a:pt x="6" y="35"/>
                    </a:cubicBezTo>
                    <a:cubicBezTo>
                      <a:pt x="7" y="35"/>
                      <a:pt x="9" y="36"/>
                      <a:pt x="9" y="35"/>
                    </a:cubicBezTo>
                    <a:cubicBezTo>
                      <a:pt x="10" y="34"/>
                      <a:pt x="12" y="34"/>
                      <a:pt x="13" y="34"/>
                    </a:cubicBezTo>
                    <a:cubicBezTo>
                      <a:pt x="13" y="35"/>
                      <a:pt x="13" y="36"/>
                      <a:pt x="13" y="37"/>
                    </a:cubicBezTo>
                    <a:cubicBezTo>
                      <a:pt x="13" y="38"/>
                      <a:pt x="14" y="39"/>
                      <a:pt x="15" y="39"/>
                    </a:cubicBezTo>
                    <a:cubicBezTo>
                      <a:pt x="17" y="40"/>
                      <a:pt x="18" y="39"/>
                      <a:pt x="18" y="38"/>
                    </a:cubicBezTo>
                    <a:cubicBezTo>
                      <a:pt x="18" y="37"/>
                      <a:pt x="20" y="36"/>
                      <a:pt x="21" y="36"/>
                    </a:cubicBezTo>
                    <a:cubicBezTo>
                      <a:pt x="21" y="36"/>
                      <a:pt x="22" y="37"/>
                      <a:pt x="22" y="38"/>
                    </a:cubicBezTo>
                    <a:cubicBezTo>
                      <a:pt x="23" y="39"/>
                      <a:pt x="24" y="39"/>
                      <a:pt x="26" y="39"/>
                    </a:cubicBezTo>
                    <a:cubicBezTo>
                      <a:pt x="27" y="38"/>
                      <a:pt x="28" y="37"/>
                      <a:pt x="27" y="36"/>
                    </a:cubicBezTo>
                    <a:cubicBezTo>
                      <a:pt x="27" y="35"/>
                      <a:pt x="28" y="33"/>
                      <a:pt x="29" y="33"/>
                    </a:cubicBezTo>
                    <a:cubicBezTo>
                      <a:pt x="29" y="33"/>
                      <a:pt x="30" y="33"/>
                      <a:pt x="31" y="34"/>
                    </a:cubicBezTo>
                    <a:cubicBezTo>
                      <a:pt x="32" y="34"/>
                      <a:pt x="33" y="34"/>
                      <a:pt x="34" y="33"/>
                    </a:cubicBezTo>
                    <a:cubicBezTo>
                      <a:pt x="35" y="32"/>
                      <a:pt x="35" y="31"/>
                      <a:pt x="35" y="30"/>
                    </a:cubicBezTo>
                    <a:cubicBezTo>
                      <a:pt x="34" y="29"/>
                      <a:pt x="34" y="27"/>
                      <a:pt x="34" y="27"/>
                    </a:cubicBezTo>
                    <a:cubicBezTo>
                      <a:pt x="34" y="26"/>
                      <a:pt x="35" y="26"/>
                      <a:pt x="36" y="26"/>
                    </a:cubicBezTo>
                    <a:cubicBezTo>
                      <a:pt x="38" y="26"/>
                      <a:pt x="39" y="25"/>
                      <a:pt x="39" y="24"/>
                    </a:cubicBezTo>
                    <a:cubicBezTo>
                      <a:pt x="39" y="23"/>
                      <a:pt x="39" y="21"/>
                      <a:pt x="38" y="21"/>
                    </a:cubicBezTo>
                    <a:cubicBezTo>
                      <a:pt x="37" y="21"/>
                      <a:pt x="36" y="19"/>
                      <a:pt x="36" y="18"/>
                    </a:cubicBezTo>
                    <a:cubicBezTo>
                      <a:pt x="36" y="18"/>
                      <a:pt x="36" y="17"/>
                      <a:pt x="37" y="17"/>
                    </a:cubicBezTo>
                    <a:cubicBezTo>
                      <a:pt x="38" y="16"/>
                      <a:pt x="39" y="15"/>
                      <a:pt x="38" y="14"/>
                    </a:cubicBezTo>
                    <a:cubicBezTo>
                      <a:pt x="38" y="12"/>
                      <a:pt x="37" y="11"/>
                      <a:pt x="36" y="12"/>
                    </a:cubicBezTo>
                    <a:cubicBezTo>
                      <a:pt x="35" y="12"/>
                      <a:pt x="33" y="11"/>
                      <a:pt x="33" y="10"/>
                    </a:cubicBezTo>
                    <a:cubicBezTo>
                      <a:pt x="32" y="10"/>
                      <a:pt x="33" y="9"/>
                      <a:pt x="33" y="8"/>
                    </a:cubicBezTo>
                    <a:cubicBezTo>
                      <a:pt x="34" y="7"/>
                      <a:pt x="34" y="6"/>
                      <a:pt x="33" y="5"/>
                    </a:cubicBezTo>
                    <a:cubicBezTo>
                      <a:pt x="32" y="4"/>
                      <a:pt x="30" y="4"/>
                      <a:pt x="30" y="5"/>
                    </a:cubicBezTo>
                    <a:cubicBezTo>
                      <a:pt x="29" y="5"/>
                      <a:pt x="27" y="5"/>
                      <a:pt x="26" y="5"/>
                    </a:cubicBezTo>
                    <a:cubicBezTo>
                      <a:pt x="26" y="5"/>
                      <a:pt x="26" y="4"/>
                      <a:pt x="26" y="3"/>
                    </a:cubicBezTo>
                    <a:cubicBezTo>
                      <a:pt x="26" y="2"/>
                      <a:pt x="25" y="1"/>
                      <a:pt x="24" y="0"/>
                    </a:cubicBezTo>
                    <a:cubicBezTo>
                      <a:pt x="22" y="0"/>
                      <a:pt x="21" y="1"/>
                      <a:pt x="21" y="2"/>
                    </a:cubicBezTo>
                    <a:cubicBezTo>
                      <a:pt x="20" y="3"/>
                      <a:pt x="19" y="3"/>
                      <a:pt x="18" y="4"/>
                    </a:cubicBezTo>
                    <a:cubicBezTo>
                      <a:pt x="18" y="4"/>
                      <a:pt x="17" y="3"/>
                      <a:pt x="16" y="2"/>
                    </a:cubicBezTo>
                    <a:cubicBezTo>
                      <a:pt x="16" y="1"/>
                      <a:pt x="15" y="0"/>
                      <a:pt x="13" y="1"/>
                    </a:cubicBezTo>
                    <a:cubicBezTo>
                      <a:pt x="12" y="1"/>
                      <a:pt x="11" y="2"/>
                      <a:pt x="11" y="3"/>
                    </a:cubicBezTo>
                    <a:cubicBezTo>
                      <a:pt x="12" y="4"/>
                      <a:pt x="11" y="6"/>
                      <a:pt x="10" y="6"/>
                    </a:cubicBezTo>
                    <a:cubicBezTo>
                      <a:pt x="10" y="7"/>
                      <a:pt x="9" y="6"/>
                      <a:pt x="8" y="6"/>
                    </a:cubicBezTo>
                    <a:cubicBezTo>
                      <a:pt x="7" y="5"/>
                      <a:pt x="6" y="5"/>
                      <a:pt x="5" y="6"/>
                    </a:cubicBezTo>
                    <a:cubicBezTo>
                      <a:pt x="4" y="7"/>
                      <a:pt x="4" y="9"/>
                      <a:pt x="4" y="10"/>
                    </a:cubicBezTo>
                    <a:close/>
                    <a:moveTo>
                      <a:pt x="16" y="9"/>
                    </a:moveTo>
                    <a:cubicBezTo>
                      <a:pt x="22" y="7"/>
                      <a:pt x="28" y="10"/>
                      <a:pt x="30" y="16"/>
                    </a:cubicBezTo>
                    <a:cubicBezTo>
                      <a:pt x="32" y="22"/>
                      <a:pt x="29" y="29"/>
                      <a:pt x="23" y="31"/>
                    </a:cubicBezTo>
                    <a:cubicBezTo>
                      <a:pt x="17" y="33"/>
                      <a:pt x="11" y="29"/>
                      <a:pt x="9" y="23"/>
                    </a:cubicBezTo>
                    <a:cubicBezTo>
                      <a:pt x="7" y="17"/>
                      <a:pt x="10" y="11"/>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5" name="组合 24"/>
          <p:cNvGrpSpPr/>
          <p:nvPr/>
        </p:nvGrpSpPr>
        <p:grpSpPr>
          <a:xfrm>
            <a:off x="6746106" y="3883718"/>
            <a:ext cx="452497" cy="524706"/>
            <a:chOff x="8993637" y="5179489"/>
            <a:chExt cx="603250" cy="699770"/>
          </a:xfrm>
        </p:grpSpPr>
        <p:sp>
          <p:nvSpPr>
            <p:cNvPr id="26" name="六边形 25"/>
            <p:cNvSpPr/>
            <p:nvPr/>
          </p:nvSpPr>
          <p:spPr>
            <a:xfrm rot="16200000">
              <a:off x="8945377" y="5227749"/>
              <a:ext cx="699770" cy="603250"/>
            </a:xfrm>
            <a:prstGeom prst="hexagon">
              <a:avLst/>
            </a:prstGeom>
            <a:solidFill>
              <a:srgbClr val="663A77"/>
            </a:solidFill>
            <a:ln>
              <a:noFill/>
            </a:ln>
            <a:effectLst>
              <a:innerShdw blurRad="101600" dist="50800" dir="18900000">
                <a:prstClr val="black">
                  <a:alpha val="5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 name="Freeform 18"/>
            <p:cNvSpPr>
              <a:spLocks noEditPoints="1"/>
            </p:cNvSpPr>
            <p:nvPr/>
          </p:nvSpPr>
          <p:spPr bwMode="auto">
            <a:xfrm>
              <a:off x="9093000" y="5376773"/>
              <a:ext cx="404523" cy="301905"/>
            </a:xfrm>
            <a:custGeom>
              <a:avLst/>
              <a:gdLst>
                <a:gd name="T0" fmla="*/ 82 w 112"/>
                <a:gd name="T1" fmla="*/ 53 h 83"/>
                <a:gd name="T2" fmla="*/ 99 w 112"/>
                <a:gd name="T3" fmla="*/ 36 h 83"/>
                <a:gd name="T4" fmla="*/ 104 w 112"/>
                <a:gd name="T5" fmla="*/ 37 h 83"/>
                <a:gd name="T6" fmla="*/ 104 w 112"/>
                <a:gd name="T7" fmla="*/ 24 h 83"/>
                <a:gd name="T8" fmla="*/ 92 w 112"/>
                <a:gd name="T9" fmla="*/ 12 h 83"/>
                <a:gd name="T10" fmla="*/ 49 w 112"/>
                <a:gd name="T11" fmla="*/ 12 h 83"/>
                <a:gd name="T12" fmla="*/ 39 w 112"/>
                <a:gd name="T13" fmla="*/ 0 h 83"/>
                <a:gd name="T14" fmla="*/ 14 w 112"/>
                <a:gd name="T15" fmla="*/ 0 h 83"/>
                <a:gd name="T16" fmla="*/ 2 w 112"/>
                <a:gd name="T17" fmla="*/ 6 h 83"/>
                <a:gd name="T18" fmla="*/ 0 w 112"/>
                <a:gd name="T19" fmla="*/ 13 h 83"/>
                <a:gd name="T20" fmla="*/ 0 w 112"/>
                <a:gd name="T21" fmla="*/ 13 h 83"/>
                <a:gd name="T22" fmla="*/ 0 w 112"/>
                <a:gd name="T23" fmla="*/ 14 h 83"/>
                <a:gd name="T24" fmla="*/ 0 w 112"/>
                <a:gd name="T25" fmla="*/ 16 h 83"/>
                <a:gd name="T26" fmla="*/ 0 w 112"/>
                <a:gd name="T27" fmla="*/ 34 h 83"/>
                <a:gd name="T28" fmla="*/ 0 w 112"/>
                <a:gd name="T29" fmla="*/ 71 h 83"/>
                <a:gd name="T30" fmla="*/ 12 w 112"/>
                <a:gd name="T31" fmla="*/ 83 h 83"/>
                <a:gd name="T32" fmla="*/ 92 w 112"/>
                <a:gd name="T33" fmla="*/ 83 h 83"/>
                <a:gd name="T34" fmla="*/ 104 w 112"/>
                <a:gd name="T35" fmla="*/ 71 h 83"/>
                <a:gd name="T36" fmla="*/ 104 w 112"/>
                <a:gd name="T37" fmla="*/ 69 h 83"/>
                <a:gd name="T38" fmla="*/ 99 w 112"/>
                <a:gd name="T39" fmla="*/ 69 h 83"/>
                <a:gd name="T40" fmla="*/ 82 w 112"/>
                <a:gd name="T41" fmla="*/ 53 h 83"/>
                <a:gd name="T42" fmla="*/ 104 w 112"/>
                <a:gd name="T43" fmla="*/ 40 h 83"/>
                <a:gd name="T44" fmla="*/ 99 w 112"/>
                <a:gd name="T45" fmla="*/ 39 h 83"/>
                <a:gd name="T46" fmla="*/ 85 w 112"/>
                <a:gd name="T47" fmla="*/ 53 h 83"/>
                <a:gd name="T48" fmla="*/ 99 w 112"/>
                <a:gd name="T49" fmla="*/ 66 h 83"/>
                <a:gd name="T50" fmla="*/ 104 w 112"/>
                <a:gd name="T51" fmla="*/ 65 h 83"/>
                <a:gd name="T52" fmla="*/ 112 w 112"/>
                <a:gd name="T53" fmla="*/ 53 h 83"/>
                <a:gd name="T54" fmla="*/ 104 w 112"/>
                <a:gd name="T55" fmla="*/ 40 h 83"/>
                <a:gd name="T56" fmla="*/ 104 w 112"/>
                <a:gd name="T57" fmla="*/ 56 h 83"/>
                <a:gd name="T58" fmla="*/ 99 w 112"/>
                <a:gd name="T59" fmla="*/ 63 h 83"/>
                <a:gd name="T60" fmla="*/ 98 w 112"/>
                <a:gd name="T61" fmla="*/ 64 h 83"/>
                <a:gd name="T62" fmla="*/ 98 w 112"/>
                <a:gd name="T63" fmla="*/ 64 h 83"/>
                <a:gd name="T64" fmla="*/ 97 w 112"/>
                <a:gd name="T65" fmla="*/ 63 h 83"/>
                <a:gd name="T66" fmla="*/ 89 w 112"/>
                <a:gd name="T67" fmla="*/ 53 h 83"/>
                <a:gd name="T68" fmla="*/ 89 w 112"/>
                <a:gd name="T69" fmla="*/ 53 h 83"/>
                <a:gd name="T70" fmla="*/ 93 w 112"/>
                <a:gd name="T71" fmla="*/ 53 h 83"/>
                <a:gd name="T72" fmla="*/ 98 w 112"/>
                <a:gd name="T73" fmla="*/ 59 h 83"/>
                <a:gd name="T74" fmla="*/ 104 w 112"/>
                <a:gd name="T75" fmla="*/ 50 h 83"/>
                <a:gd name="T76" fmla="*/ 107 w 112"/>
                <a:gd name="T77" fmla="*/ 45 h 83"/>
                <a:gd name="T78" fmla="*/ 109 w 112"/>
                <a:gd name="T79" fmla="*/ 45 h 83"/>
                <a:gd name="T80" fmla="*/ 110 w 112"/>
                <a:gd name="T81" fmla="*/ 47 h 83"/>
                <a:gd name="T82" fmla="*/ 104 w 112"/>
                <a:gd name="T83" fmla="*/ 5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83">
                  <a:moveTo>
                    <a:pt x="82" y="53"/>
                  </a:moveTo>
                  <a:cubicBezTo>
                    <a:pt x="82" y="44"/>
                    <a:pt x="90" y="36"/>
                    <a:pt x="99" y="36"/>
                  </a:cubicBezTo>
                  <a:cubicBezTo>
                    <a:pt x="100" y="36"/>
                    <a:pt x="102" y="37"/>
                    <a:pt x="104" y="37"/>
                  </a:cubicBezTo>
                  <a:cubicBezTo>
                    <a:pt x="104" y="24"/>
                    <a:pt x="104" y="24"/>
                    <a:pt x="104" y="24"/>
                  </a:cubicBezTo>
                  <a:cubicBezTo>
                    <a:pt x="104" y="17"/>
                    <a:pt x="99" y="12"/>
                    <a:pt x="92" y="12"/>
                  </a:cubicBezTo>
                  <a:cubicBezTo>
                    <a:pt x="49" y="12"/>
                    <a:pt x="49" y="12"/>
                    <a:pt x="49" y="12"/>
                  </a:cubicBezTo>
                  <a:cubicBezTo>
                    <a:pt x="48" y="5"/>
                    <a:pt x="43" y="0"/>
                    <a:pt x="39" y="0"/>
                  </a:cubicBezTo>
                  <a:cubicBezTo>
                    <a:pt x="14" y="0"/>
                    <a:pt x="14" y="0"/>
                    <a:pt x="14" y="0"/>
                  </a:cubicBezTo>
                  <a:cubicBezTo>
                    <a:pt x="8" y="0"/>
                    <a:pt x="4" y="2"/>
                    <a:pt x="2" y="6"/>
                  </a:cubicBezTo>
                  <a:cubicBezTo>
                    <a:pt x="1" y="8"/>
                    <a:pt x="0" y="10"/>
                    <a:pt x="0" y="13"/>
                  </a:cubicBezTo>
                  <a:cubicBezTo>
                    <a:pt x="0" y="13"/>
                    <a:pt x="0" y="13"/>
                    <a:pt x="0" y="13"/>
                  </a:cubicBezTo>
                  <a:cubicBezTo>
                    <a:pt x="0" y="14"/>
                    <a:pt x="0" y="14"/>
                    <a:pt x="0" y="14"/>
                  </a:cubicBezTo>
                  <a:cubicBezTo>
                    <a:pt x="0" y="16"/>
                    <a:pt x="0" y="16"/>
                    <a:pt x="0" y="16"/>
                  </a:cubicBezTo>
                  <a:cubicBezTo>
                    <a:pt x="0" y="34"/>
                    <a:pt x="0" y="34"/>
                    <a:pt x="0" y="34"/>
                  </a:cubicBezTo>
                  <a:cubicBezTo>
                    <a:pt x="0" y="71"/>
                    <a:pt x="0" y="71"/>
                    <a:pt x="0" y="71"/>
                  </a:cubicBezTo>
                  <a:cubicBezTo>
                    <a:pt x="0" y="78"/>
                    <a:pt x="5" y="83"/>
                    <a:pt x="12" y="83"/>
                  </a:cubicBezTo>
                  <a:cubicBezTo>
                    <a:pt x="92" y="83"/>
                    <a:pt x="92" y="83"/>
                    <a:pt x="92" y="83"/>
                  </a:cubicBezTo>
                  <a:cubicBezTo>
                    <a:pt x="99" y="83"/>
                    <a:pt x="104" y="78"/>
                    <a:pt x="104" y="71"/>
                  </a:cubicBezTo>
                  <a:cubicBezTo>
                    <a:pt x="104" y="69"/>
                    <a:pt x="104" y="69"/>
                    <a:pt x="104" y="69"/>
                  </a:cubicBezTo>
                  <a:cubicBezTo>
                    <a:pt x="102" y="69"/>
                    <a:pt x="100" y="69"/>
                    <a:pt x="99" y="69"/>
                  </a:cubicBezTo>
                  <a:cubicBezTo>
                    <a:pt x="90" y="69"/>
                    <a:pt x="82" y="62"/>
                    <a:pt x="82" y="53"/>
                  </a:cubicBezTo>
                  <a:close/>
                  <a:moveTo>
                    <a:pt x="104" y="40"/>
                  </a:moveTo>
                  <a:cubicBezTo>
                    <a:pt x="102" y="40"/>
                    <a:pt x="101" y="39"/>
                    <a:pt x="99" y="39"/>
                  </a:cubicBezTo>
                  <a:cubicBezTo>
                    <a:pt x="91" y="39"/>
                    <a:pt x="85" y="45"/>
                    <a:pt x="85" y="53"/>
                  </a:cubicBezTo>
                  <a:cubicBezTo>
                    <a:pt x="85" y="60"/>
                    <a:pt x="91" y="66"/>
                    <a:pt x="99" y="66"/>
                  </a:cubicBezTo>
                  <a:cubicBezTo>
                    <a:pt x="101" y="66"/>
                    <a:pt x="102" y="66"/>
                    <a:pt x="104" y="65"/>
                  </a:cubicBezTo>
                  <a:cubicBezTo>
                    <a:pt x="109" y="63"/>
                    <a:pt x="112" y="59"/>
                    <a:pt x="112" y="53"/>
                  </a:cubicBezTo>
                  <a:cubicBezTo>
                    <a:pt x="112" y="47"/>
                    <a:pt x="109" y="42"/>
                    <a:pt x="104" y="40"/>
                  </a:cubicBezTo>
                  <a:close/>
                  <a:moveTo>
                    <a:pt x="104" y="56"/>
                  </a:moveTo>
                  <a:cubicBezTo>
                    <a:pt x="99" y="63"/>
                    <a:pt x="99" y="63"/>
                    <a:pt x="99" y="63"/>
                  </a:cubicBezTo>
                  <a:cubicBezTo>
                    <a:pt x="99" y="63"/>
                    <a:pt x="99" y="64"/>
                    <a:pt x="98" y="64"/>
                  </a:cubicBezTo>
                  <a:cubicBezTo>
                    <a:pt x="98" y="64"/>
                    <a:pt x="98" y="64"/>
                    <a:pt x="98" y="64"/>
                  </a:cubicBezTo>
                  <a:cubicBezTo>
                    <a:pt x="97" y="64"/>
                    <a:pt x="97" y="63"/>
                    <a:pt x="97" y="63"/>
                  </a:cubicBezTo>
                  <a:cubicBezTo>
                    <a:pt x="89" y="53"/>
                    <a:pt x="89" y="53"/>
                    <a:pt x="89" y="53"/>
                  </a:cubicBezTo>
                  <a:cubicBezTo>
                    <a:pt x="89" y="53"/>
                    <a:pt x="89" y="53"/>
                    <a:pt x="89" y="53"/>
                  </a:cubicBezTo>
                  <a:cubicBezTo>
                    <a:pt x="93" y="53"/>
                    <a:pt x="93" y="53"/>
                    <a:pt x="93" y="53"/>
                  </a:cubicBezTo>
                  <a:cubicBezTo>
                    <a:pt x="98" y="59"/>
                    <a:pt x="98" y="59"/>
                    <a:pt x="98" y="59"/>
                  </a:cubicBezTo>
                  <a:cubicBezTo>
                    <a:pt x="104" y="50"/>
                    <a:pt x="104" y="50"/>
                    <a:pt x="104" y="50"/>
                  </a:cubicBezTo>
                  <a:cubicBezTo>
                    <a:pt x="107" y="45"/>
                    <a:pt x="107" y="45"/>
                    <a:pt x="107" y="45"/>
                  </a:cubicBezTo>
                  <a:cubicBezTo>
                    <a:pt x="107" y="44"/>
                    <a:pt x="108" y="44"/>
                    <a:pt x="109" y="45"/>
                  </a:cubicBezTo>
                  <a:cubicBezTo>
                    <a:pt x="110" y="45"/>
                    <a:pt x="110" y="46"/>
                    <a:pt x="110" y="47"/>
                  </a:cubicBezTo>
                  <a:lnTo>
                    <a:pt x="104" y="56"/>
                  </a:lnTo>
                  <a:close/>
                </a:path>
              </a:pathLst>
            </a:custGeom>
            <a:solidFill>
              <a:schemeClr val="bg1"/>
            </a:solidFill>
            <a:ln>
              <a:noFill/>
            </a:ln>
            <a:effectLst>
              <a:outerShdw blurRad="381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8" name="组合 27"/>
          <p:cNvGrpSpPr/>
          <p:nvPr/>
        </p:nvGrpSpPr>
        <p:grpSpPr>
          <a:xfrm>
            <a:off x="2833164" y="3883718"/>
            <a:ext cx="452497" cy="524706"/>
            <a:chOff x="3777061" y="5179489"/>
            <a:chExt cx="603250" cy="699770"/>
          </a:xfrm>
        </p:grpSpPr>
        <p:sp>
          <p:nvSpPr>
            <p:cNvPr id="29" name="六边形 28"/>
            <p:cNvSpPr/>
            <p:nvPr/>
          </p:nvSpPr>
          <p:spPr>
            <a:xfrm rot="16200000">
              <a:off x="3728801" y="5227749"/>
              <a:ext cx="699770" cy="603250"/>
            </a:xfrm>
            <a:prstGeom prst="hexagon">
              <a:avLst/>
            </a:prstGeom>
            <a:solidFill>
              <a:srgbClr val="01ACBE"/>
            </a:solidFill>
            <a:ln>
              <a:noFill/>
            </a:ln>
            <a:effectLst>
              <a:innerShdw blurRad="1016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0" name="组合 29"/>
            <p:cNvGrpSpPr/>
            <p:nvPr/>
          </p:nvGrpSpPr>
          <p:grpSpPr>
            <a:xfrm>
              <a:off x="3891272" y="5379398"/>
              <a:ext cx="374827" cy="339164"/>
              <a:chOff x="8578850" y="285750"/>
              <a:chExt cx="817563" cy="739775"/>
            </a:xfrm>
            <a:solidFill>
              <a:schemeClr val="bg1"/>
            </a:solidFill>
            <a:effectLst>
              <a:outerShdw blurRad="38100" dist="38100" dir="2700000" algn="tl" rotWithShape="0">
                <a:prstClr val="black">
                  <a:alpha val="40000"/>
                </a:prstClr>
              </a:outerShdw>
            </a:effectLst>
          </p:grpSpPr>
          <p:sp>
            <p:nvSpPr>
              <p:cNvPr id="31" name="Freeform 35"/>
              <p:cNvSpPr>
                <a:spLocks/>
              </p:cNvSpPr>
              <p:nvPr/>
            </p:nvSpPr>
            <p:spPr bwMode="auto">
              <a:xfrm>
                <a:off x="8578850" y="530225"/>
                <a:ext cx="615950" cy="495300"/>
              </a:xfrm>
              <a:custGeom>
                <a:avLst/>
                <a:gdLst>
                  <a:gd name="T0" fmla="*/ 164 w 164"/>
                  <a:gd name="T1" fmla="*/ 59 h 132"/>
                  <a:gd name="T2" fmla="*/ 131 w 164"/>
                  <a:gd name="T3" fmla="*/ 63 h 132"/>
                  <a:gd name="T4" fmla="*/ 108 w 164"/>
                  <a:gd name="T5" fmla="*/ 61 h 132"/>
                  <a:gd name="T6" fmla="*/ 76 w 164"/>
                  <a:gd name="T7" fmla="*/ 83 h 132"/>
                  <a:gd name="T8" fmla="*/ 77 w 164"/>
                  <a:gd name="T9" fmla="*/ 50 h 132"/>
                  <a:gd name="T10" fmla="*/ 41 w 164"/>
                  <a:gd name="T11" fmla="*/ 0 h 132"/>
                  <a:gd name="T12" fmla="*/ 0 w 164"/>
                  <a:gd name="T13" fmla="*/ 48 h 132"/>
                  <a:gd name="T14" fmla="*/ 83 w 164"/>
                  <a:gd name="T15" fmla="*/ 105 h 132"/>
                  <a:gd name="T16" fmla="*/ 108 w 164"/>
                  <a:gd name="T17" fmla="*/ 102 h 132"/>
                  <a:gd name="T18" fmla="*/ 138 w 164"/>
                  <a:gd name="T19" fmla="*/ 132 h 132"/>
                  <a:gd name="T20" fmla="*/ 130 w 164"/>
                  <a:gd name="T21" fmla="*/ 95 h 132"/>
                  <a:gd name="T22" fmla="*/ 164 w 164"/>
                  <a:gd name="T23" fmla="*/ 5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 h="132">
                    <a:moveTo>
                      <a:pt x="164" y="59"/>
                    </a:moveTo>
                    <a:cubicBezTo>
                      <a:pt x="154" y="62"/>
                      <a:pt x="143" y="63"/>
                      <a:pt x="131" y="63"/>
                    </a:cubicBezTo>
                    <a:cubicBezTo>
                      <a:pt x="123" y="63"/>
                      <a:pt x="115" y="62"/>
                      <a:pt x="108" y="61"/>
                    </a:cubicBezTo>
                    <a:cubicBezTo>
                      <a:pt x="104" y="64"/>
                      <a:pt x="76" y="83"/>
                      <a:pt x="76" y="83"/>
                    </a:cubicBezTo>
                    <a:cubicBezTo>
                      <a:pt x="76" y="83"/>
                      <a:pt x="76" y="56"/>
                      <a:pt x="77" y="50"/>
                    </a:cubicBezTo>
                    <a:cubicBezTo>
                      <a:pt x="55" y="38"/>
                      <a:pt x="41" y="20"/>
                      <a:pt x="41" y="0"/>
                    </a:cubicBezTo>
                    <a:cubicBezTo>
                      <a:pt x="17" y="10"/>
                      <a:pt x="0" y="28"/>
                      <a:pt x="0" y="48"/>
                    </a:cubicBezTo>
                    <a:cubicBezTo>
                      <a:pt x="0" y="80"/>
                      <a:pt x="37" y="105"/>
                      <a:pt x="83" y="105"/>
                    </a:cubicBezTo>
                    <a:cubicBezTo>
                      <a:pt x="92" y="105"/>
                      <a:pt x="100" y="104"/>
                      <a:pt x="108" y="102"/>
                    </a:cubicBezTo>
                    <a:cubicBezTo>
                      <a:pt x="138" y="132"/>
                      <a:pt x="138" y="132"/>
                      <a:pt x="138" y="132"/>
                    </a:cubicBezTo>
                    <a:cubicBezTo>
                      <a:pt x="130" y="95"/>
                      <a:pt x="130" y="95"/>
                      <a:pt x="130" y="95"/>
                    </a:cubicBezTo>
                    <a:cubicBezTo>
                      <a:pt x="148" y="87"/>
                      <a:pt x="160" y="74"/>
                      <a:pt x="164"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 name="Freeform 36"/>
              <p:cNvSpPr>
                <a:spLocks/>
              </p:cNvSpPr>
              <p:nvPr/>
            </p:nvSpPr>
            <p:spPr bwMode="auto">
              <a:xfrm>
                <a:off x="8777288" y="285750"/>
                <a:ext cx="619125" cy="469900"/>
              </a:xfrm>
              <a:custGeom>
                <a:avLst/>
                <a:gdLst>
                  <a:gd name="T0" fmla="*/ 83 w 165"/>
                  <a:gd name="T1" fmla="*/ 0 h 125"/>
                  <a:gd name="T2" fmla="*/ 0 w 165"/>
                  <a:gd name="T3" fmla="*/ 56 h 125"/>
                  <a:gd name="T4" fmla="*/ 36 w 165"/>
                  <a:gd name="T5" fmla="*/ 102 h 125"/>
                  <a:gd name="T6" fmla="*/ 35 w 165"/>
                  <a:gd name="T7" fmla="*/ 125 h 125"/>
                  <a:gd name="T8" fmla="*/ 57 w 165"/>
                  <a:gd name="T9" fmla="*/ 110 h 125"/>
                  <a:gd name="T10" fmla="*/ 83 w 165"/>
                  <a:gd name="T11" fmla="*/ 113 h 125"/>
                  <a:gd name="T12" fmla="*/ 165 w 165"/>
                  <a:gd name="T13" fmla="*/ 56 h 125"/>
                  <a:gd name="T14" fmla="*/ 83 w 165"/>
                  <a:gd name="T15" fmla="*/ 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125">
                    <a:moveTo>
                      <a:pt x="83" y="0"/>
                    </a:moveTo>
                    <a:cubicBezTo>
                      <a:pt x="37" y="0"/>
                      <a:pt x="0" y="25"/>
                      <a:pt x="0" y="56"/>
                    </a:cubicBezTo>
                    <a:cubicBezTo>
                      <a:pt x="0" y="75"/>
                      <a:pt x="14" y="92"/>
                      <a:pt x="36" y="102"/>
                    </a:cubicBezTo>
                    <a:cubicBezTo>
                      <a:pt x="35" y="125"/>
                      <a:pt x="35" y="125"/>
                      <a:pt x="35" y="125"/>
                    </a:cubicBezTo>
                    <a:cubicBezTo>
                      <a:pt x="57" y="110"/>
                      <a:pt x="57" y="110"/>
                      <a:pt x="57" y="110"/>
                    </a:cubicBezTo>
                    <a:cubicBezTo>
                      <a:pt x="65" y="112"/>
                      <a:pt x="74" y="113"/>
                      <a:pt x="83" y="113"/>
                    </a:cubicBezTo>
                    <a:cubicBezTo>
                      <a:pt x="128" y="113"/>
                      <a:pt x="165" y="87"/>
                      <a:pt x="165" y="56"/>
                    </a:cubicBezTo>
                    <a:cubicBezTo>
                      <a:pt x="165" y="25"/>
                      <a:pt x="128" y="0"/>
                      <a:pt x="8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33" name="组合 32"/>
          <p:cNvGrpSpPr/>
          <p:nvPr/>
        </p:nvGrpSpPr>
        <p:grpSpPr>
          <a:xfrm>
            <a:off x="876694" y="3883718"/>
            <a:ext cx="452497" cy="524706"/>
            <a:chOff x="1168773" y="5179489"/>
            <a:chExt cx="603250" cy="699770"/>
          </a:xfrm>
        </p:grpSpPr>
        <p:sp>
          <p:nvSpPr>
            <p:cNvPr id="34" name="六边形 33"/>
            <p:cNvSpPr/>
            <p:nvPr/>
          </p:nvSpPr>
          <p:spPr>
            <a:xfrm rot="16200000">
              <a:off x="1120513" y="5227749"/>
              <a:ext cx="699770" cy="603250"/>
            </a:xfrm>
            <a:prstGeom prst="hexagon">
              <a:avLst/>
            </a:prstGeom>
            <a:solidFill>
              <a:srgbClr val="FFB850"/>
            </a:solidFill>
            <a:ln>
              <a:noFill/>
            </a:ln>
            <a:effectLst>
              <a:innerShdw blurRad="1016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 name="Freeform 32"/>
            <p:cNvSpPr>
              <a:spLocks noEditPoints="1"/>
            </p:cNvSpPr>
            <p:nvPr/>
          </p:nvSpPr>
          <p:spPr bwMode="auto">
            <a:xfrm>
              <a:off x="1260869" y="5379398"/>
              <a:ext cx="419057" cy="299950"/>
            </a:xfrm>
            <a:custGeom>
              <a:avLst/>
              <a:gdLst>
                <a:gd name="T0" fmla="*/ 92 w 244"/>
                <a:gd name="T1" fmla="*/ 48 h 175"/>
                <a:gd name="T2" fmla="*/ 102 w 244"/>
                <a:gd name="T3" fmla="*/ 27 h 175"/>
                <a:gd name="T4" fmla="*/ 75 w 244"/>
                <a:gd name="T5" fmla="*/ 0 h 175"/>
                <a:gd name="T6" fmla="*/ 48 w 244"/>
                <a:gd name="T7" fmla="*/ 27 h 175"/>
                <a:gd name="T8" fmla="*/ 58 w 244"/>
                <a:gd name="T9" fmla="*/ 48 h 175"/>
                <a:gd name="T10" fmla="*/ 10 w 244"/>
                <a:gd name="T11" fmla="*/ 123 h 175"/>
                <a:gd name="T12" fmla="*/ 46 w 244"/>
                <a:gd name="T13" fmla="*/ 97 h 175"/>
                <a:gd name="T14" fmla="*/ 32 w 244"/>
                <a:gd name="T15" fmla="*/ 175 h 175"/>
                <a:gd name="T16" fmla="*/ 57 w 244"/>
                <a:gd name="T17" fmla="*/ 175 h 175"/>
                <a:gd name="T18" fmla="*/ 75 w 244"/>
                <a:gd name="T19" fmla="*/ 142 h 175"/>
                <a:gd name="T20" fmla="*/ 93 w 244"/>
                <a:gd name="T21" fmla="*/ 175 h 175"/>
                <a:gd name="T22" fmla="*/ 118 w 244"/>
                <a:gd name="T23" fmla="*/ 175 h 175"/>
                <a:gd name="T24" fmla="*/ 104 w 244"/>
                <a:gd name="T25" fmla="*/ 97 h 175"/>
                <a:gd name="T26" fmla="*/ 140 w 244"/>
                <a:gd name="T27" fmla="*/ 123 h 175"/>
                <a:gd name="T28" fmla="*/ 92 w 244"/>
                <a:gd name="T29" fmla="*/ 48 h 175"/>
                <a:gd name="T30" fmla="*/ 208 w 244"/>
                <a:gd name="T31" fmla="*/ 97 h 175"/>
                <a:gd name="T32" fmla="*/ 214 w 244"/>
                <a:gd name="T33" fmla="*/ 84 h 175"/>
                <a:gd name="T34" fmla="*/ 198 w 244"/>
                <a:gd name="T35" fmla="*/ 68 h 175"/>
                <a:gd name="T36" fmla="*/ 181 w 244"/>
                <a:gd name="T37" fmla="*/ 84 h 175"/>
                <a:gd name="T38" fmla="*/ 187 w 244"/>
                <a:gd name="T39" fmla="*/ 97 h 175"/>
                <a:gd name="T40" fmla="*/ 158 w 244"/>
                <a:gd name="T41" fmla="*/ 143 h 175"/>
                <a:gd name="T42" fmla="*/ 180 w 244"/>
                <a:gd name="T43" fmla="*/ 127 h 175"/>
                <a:gd name="T44" fmla="*/ 171 w 244"/>
                <a:gd name="T45" fmla="*/ 175 h 175"/>
                <a:gd name="T46" fmla="*/ 186 w 244"/>
                <a:gd name="T47" fmla="*/ 175 h 175"/>
                <a:gd name="T48" fmla="*/ 198 w 244"/>
                <a:gd name="T49" fmla="*/ 155 h 175"/>
                <a:gd name="T50" fmla="*/ 209 w 244"/>
                <a:gd name="T51" fmla="*/ 175 h 175"/>
                <a:gd name="T52" fmla="*/ 224 w 244"/>
                <a:gd name="T53" fmla="*/ 175 h 175"/>
                <a:gd name="T54" fmla="*/ 216 w 244"/>
                <a:gd name="T55" fmla="*/ 127 h 175"/>
                <a:gd name="T56" fmla="*/ 237 w 244"/>
                <a:gd name="T57" fmla="*/ 143 h 175"/>
                <a:gd name="T58" fmla="*/ 208 w 244"/>
                <a:gd name="T59" fmla="*/ 9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4" h="175">
                  <a:moveTo>
                    <a:pt x="92" y="48"/>
                  </a:moveTo>
                  <a:cubicBezTo>
                    <a:pt x="98" y="43"/>
                    <a:pt x="102" y="36"/>
                    <a:pt x="102" y="27"/>
                  </a:cubicBezTo>
                  <a:cubicBezTo>
                    <a:pt x="102" y="12"/>
                    <a:pt x="90" y="0"/>
                    <a:pt x="75" y="0"/>
                  </a:cubicBezTo>
                  <a:cubicBezTo>
                    <a:pt x="60" y="0"/>
                    <a:pt x="48" y="12"/>
                    <a:pt x="48" y="27"/>
                  </a:cubicBezTo>
                  <a:cubicBezTo>
                    <a:pt x="48" y="36"/>
                    <a:pt x="52" y="43"/>
                    <a:pt x="58" y="48"/>
                  </a:cubicBezTo>
                  <a:cubicBezTo>
                    <a:pt x="31" y="58"/>
                    <a:pt x="0" y="113"/>
                    <a:pt x="10" y="123"/>
                  </a:cubicBezTo>
                  <a:cubicBezTo>
                    <a:pt x="19" y="131"/>
                    <a:pt x="34" y="114"/>
                    <a:pt x="46" y="97"/>
                  </a:cubicBezTo>
                  <a:cubicBezTo>
                    <a:pt x="39" y="123"/>
                    <a:pt x="34" y="151"/>
                    <a:pt x="32" y="175"/>
                  </a:cubicBezTo>
                  <a:cubicBezTo>
                    <a:pt x="57" y="175"/>
                    <a:pt x="57" y="175"/>
                    <a:pt x="57" y="175"/>
                  </a:cubicBezTo>
                  <a:cubicBezTo>
                    <a:pt x="57" y="161"/>
                    <a:pt x="66" y="142"/>
                    <a:pt x="75" y="142"/>
                  </a:cubicBezTo>
                  <a:cubicBezTo>
                    <a:pt x="84" y="142"/>
                    <a:pt x="93" y="161"/>
                    <a:pt x="93" y="175"/>
                  </a:cubicBezTo>
                  <a:cubicBezTo>
                    <a:pt x="118" y="175"/>
                    <a:pt x="118" y="175"/>
                    <a:pt x="118" y="175"/>
                  </a:cubicBezTo>
                  <a:cubicBezTo>
                    <a:pt x="116" y="151"/>
                    <a:pt x="111" y="123"/>
                    <a:pt x="104" y="97"/>
                  </a:cubicBezTo>
                  <a:cubicBezTo>
                    <a:pt x="116" y="114"/>
                    <a:pt x="131" y="131"/>
                    <a:pt x="140" y="123"/>
                  </a:cubicBezTo>
                  <a:cubicBezTo>
                    <a:pt x="150" y="113"/>
                    <a:pt x="119" y="58"/>
                    <a:pt x="92" y="48"/>
                  </a:cubicBezTo>
                  <a:close/>
                  <a:moveTo>
                    <a:pt x="208" y="97"/>
                  </a:moveTo>
                  <a:cubicBezTo>
                    <a:pt x="212" y="94"/>
                    <a:pt x="214" y="89"/>
                    <a:pt x="214" y="84"/>
                  </a:cubicBezTo>
                  <a:cubicBezTo>
                    <a:pt x="214" y="75"/>
                    <a:pt x="207" y="68"/>
                    <a:pt x="198" y="68"/>
                  </a:cubicBezTo>
                  <a:cubicBezTo>
                    <a:pt x="188" y="68"/>
                    <a:pt x="181" y="75"/>
                    <a:pt x="181" y="84"/>
                  </a:cubicBezTo>
                  <a:cubicBezTo>
                    <a:pt x="181" y="89"/>
                    <a:pt x="183" y="94"/>
                    <a:pt x="187" y="97"/>
                  </a:cubicBezTo>
                  <a:cubicBezTo>
                    <a:pt x="170" y="103"/>
                    <a:pt x="151" y="137"/>
                    <a:pt x="158" y="143"/>
                  </a:cubicBezTo>
                  <a:cubicBezTo>
                    <a:pt x="163" y="148"/>
                    <a:pt x="172" y="137"/>
                    <a:pt x="180" y="127"/>
                  </a:cubicBezTo>
                  <a:cubicBezTo>
                    <a:pt x="176" y="143"/>
                    <a:pt x="173" y="160"/>
                    <a:pt x="171" y="175"/>
                  </a:cubicBezTo>
                  <a:cubicBezTo>
                    <a:pt x="186" y="175"/>
                    <a:pt x="186" y="175"/>
                    <a:pt x="186" y="175"/>
                  </a:cubicBezTo>
                  <a:cubicBezTo>
                    <a:pt x="186" y="167"/>
                    <a:pt x="192" y="155"/>
                    <a:pt x="198" y="155"/>
                  </a:cubicBezTo>
                  <a:cubicBezTo>
                    <a:pt x="203" y="155"/>
                    <a:pt x="209" y="167"/>
                    <a:pt x="209" y="175"/>
                  </a:cubicBezTo>
                  <a:cubicBezTo>
                    <a:pt x="224" y="175"/>
                    <a:pt x="224" y="175"/>
                    <a:pt x="224" y="175"/>
                  </a:cubicBezTo>
                  <a:cubicBezTo>
                    <a:pt x="223" y="160"/>
                    <a:pt x="219" y="143"/>
                    <a:pt x="216" y="127"/>
                  </a:cubicBezTo>
                  <a:cubicBezTo>
                    <a:pt x="223" y="137"/>
                    <a:pt x="232" y="148"/>
                    <a:pt x="237" y="143"/>
                  </a:cubicBezTo>
                  <a:cubicBezTo>
                    <a:pt x="244" y="137"/>
                    <a:pt x="225" y="103"/>
                    <a:pt x="208" y="97"/>
                  </a:cubicBezTo>
                  <a:close/>
                </a:path>
              </a:pathLst>
            </a:custGeom>
            <a:solidFill>
              <a:schemeClr val="bg1"/>
            </a:solidFill>
            <a:ln>
              <a:noFill/>
            </a:ln>
            <a:effectLst>
              <a:outerShdw blurRad="381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36" name="Freeform 10"/>
          <p:cNvSpPr>
            <a:spLocks noEditPoints="1"/>
          </p:cNvSpPr>
          <p:nvPr/>
        </p:nvSpPr>
        <p:spPr bwMode="auto">
          <a:xfrm>
            <a:off x="1231456" y="1306861"/>
            <a:ext cx="916503" cy="522599"/>
          </a:xfrm>
          <a:custGeom>
            <a:avLst/>
            <a:gdLst>
              <a:gd name="T0" fmla="*/ 82 w 85"/>
              <a:gd name="T1" fmla="*/ 13 h 46"/>
              <a:gd name="T2" fmla="*/ 77 w 85"/>
              <a:gd name="T3" fmla="*/ 13 h 46"/>
              <a:gd name="T4" fmla="*/ 77 w 85"/>
              <a:gd name="T5" fmla="*/ 8 h 46"/>
              <a:gd name="T6" fmla="*/ 69 w 85"/>
              <a:gd name="T7" fmla="*/ 0 h 46"/>
              <a:gd name="T8" fmla="*/ 8 w 85"/>
              <a:gd name="T9" fmla="*/ 0 h 46"/>
              <a:gd name="T10" fmla="*/ 0 w 85"/>
              <a:gd name="T11" fmla="*/ 8 h 46"/>
              <a:gd name="T12" fmla="*/ 0 w 85"/>
              <a:gd name="T13" fmla="*/ 38 h 46"/>
              <a:gd name="T14" fmla="*/ 8 w 85"/>
              <a:gd name="T15" fmla="*/ 46 h 46"/>
              <a:gd name="T16" fmla="*/ 69 w 85"/>
              <a:gd name="T17" fmla="*/ 46 h 46"/>
              <a:gd name="T18" fmla="*/ 77 w 85"/>
              <a:gd name="T19" fmla="*/ 38 h 46"/>
              <a:gd name="T20" fmla="*/ 77 w 85"/>
              <a:gd name="T21" fmla="*/ 33 h 46"/>
              <a:gd name="T22" fmla="*/ 82 w 85"/>
              <a:gd name="T23" fmla="*/ 33 h 46"/>
              <a:gd name="T24" fmla="*/ 85 w 85"/>
              <a:gd name="T25" fmla="*/ 31 h 46"/>
              <a:gd name="T26" fmla="*/ 85 w 85"/>
              <a:gd name="T27" fmla="*/ 15 h 46"/>
              <a:gd name="T28" fmla="*/ 82 w 85"/>
              <a:gd name="T29" fmla="*/ 13 h 46"/>
              <a:gd name="T30" fmla="*/ 72 w 85"/>
              <a:gd name="T31" fmla="*/ 38 h 46"/>
              <a:gd name="T32" fmla="*/ 69 w 85"/>
              <a:gd name="T33" fmla="*/ 41 h 46"/>
              <a:gd name="T34" fmla="*/ 8 w 85"/>
              <a:gd name="T35" fmla="*/ 41 h 46"/>
              <a:gd name="T36" fmla="*/ 5 w 85"/>
              <a:gd name="T37" fmla="*/ 38 h 46"/>
              <a:gd name="T38" fmla="*/ 5 w 85"/>
              <a:gd name="T39" fmla="*/ 8 h 46"/>
              <a:gd name="T40" fmla="*/ 8 w 85"/>
              <a:gd name="T41" fmla="*/ 5 h 46"/>
              <a:gd name="T42" fmla="*/ 69 w 85"/>
              <a:gd name="T43" fmla="*/ 5 h 46"/>
              <a:gd name="T44" fmla="*/ 72 w 85"/>
              <a:gd name="T45" fmla="*/ 8 h 46"/>
              <a:gd name="T46" fmla="*/ 72 w 85"/>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5" h="46">
                <a:moveTo>
                  <a:pt x="82" y="13"/>
                </a:moveTo>
                <a:cubicBezTo>
                  <a:pt x="77" y="13"/>
                  <a:pt x="77" y="13"/>
                  <a:pt x="77" y="13"/>
                </a:cubicBezTo>
                <a:cubicBezTo>
                  <a:pt x="77" y="8"/>
                  <a:pt x="77" y="8"/>
                  <a:pt x="77" y="8"/>
                </a:cubicBezTo>
                <a:cubicBezTo>
                  <a:pt x="77" y="3"/>
                  <a:pt x="74" y="0"/>
                  <a:pt x="69" y="0"/>
                </a:cubicBezTo>
                <a:cubicBezTo>
                  <a:pt x="8" y="0"/>
                  <a:pt x="8" y="0"/>
                  <a:pt x="8" y="0"/>
                </a:cubicBezTo>
                <a:cubicBezTo>
                  <a:pt x="4" y="0"/>
                  <a:pt x="0" y="3"/>
                  <a:pt x="0" y="8"/>
                </a:cubicBezTo>
                <a:cubicBezTo>
                  <a:pt x="0" y="38"/>
                  <a:pt x="0" y="38"/>
                  <a:pt x="0" y="38"/>
                </a:cubicBezTo>
                <a:cubicBezTo>
                  <a:pt x="0" y="43"/>
                  <a:pt x="4" y="46"/>
                  <a:pt x="8" y="46"/>
                </a:cubicBezTo>
                <a:cubicBezTo>
                  <a:pt x="69" y="46"/>
                  <a:pt x="69" y="46"/>
                  <a:pt x="69" y="46"/>
                </a:cubicBezTo>
                <a:cubicBezTo>
                  <a:pt x="74" y="46"/>
                  <a:pt x="77" y="43"/>
                  <a:pt x="77" y="38"/>
                </a:cubicBezTo>
                <a:cubicBezTo>
                  <a:pt x="77" y="33"/>
                  <a:pt x="77" y="33"/>
                  <a:pt x="77" y="33"/>
                </a:cubicBezTo>
                <a:cubicBezTo>
                  <a:pt x="82" y="33"/>
                  <a:pt x="82" y="33"/>
                  <a:pt x="82" y="33"/>
                </a:cubicBezTo>
                <a:cubicBezTo>
                  <a:pt x="84" y="33"/>
                  <a:pt x="85" y="32"/>
                  <a:pt x="85" y="31"/>
                </a:cubicBezTo>
                <a:cubicBezTo>
                  <a:pt x="85" y="15"/>
                  <a:pt x="85" y="15"/>
                  <a:pt x="85" y="15"/>
                </a:cubicBezTo>
                <a:cubicBezTo>
                  <a:pt x="85" y="14"/>
                  <a:pt x="84" y="13"/>
                  <a:pt x="82" y="13"/>
                </a:cubicBezTo>
                <a:close/>
                <a:moveTo>
                  <a:pt x="72" y="38"/>
                </a:moveTo>
                <a:cubicBezTo>
                  <a:pt x="72" y="40"/>
                  <a:pt x="71" y="41"/>
                  <a:pt x="69" y="41"/>
                </a:cubicBezTo>
                <a:cubicBezTo>
                  <a:pt x="8" y="41"/>
                  <a:pt x="8" y="41"/>
                  <a:pt x="8" y="41"/>
                </a:cubicBezTo>
                <a:cubicBezTo>
                  <a:pt x="7" y="41"/>
                  <a:pt x="5" y="40"/>
                  <a:pt x="5" y="38"/>
                </a:cubicBezTo>
                <a:cubicBezTo>
                  <a:pt x="5" y="8"/>
                  <a:pt x="5" y="8"/>
                  <a:pt x="5" y="8"/>
                </a:cubicBezTo>
                <a:cubicBezTo>
                  <a:pt x="5" y="6"/>
                  <a:pt x="7" y="5"/>
                  <a:pt x="8" y="5"/>
                </a:cubicBezTo>
                <a:cubicBezTo>
                  <a:pt x="69" y="5"/>
                  <a:pt x="69" y="5"/>
                  <a:pt x="69" y="5"/>
                </a:cubicBezTo>
                <a:cubicBezTo>
                  <a:pt x="71" y="5"/>
                  <a:pt x="72" y="6"/>
                  <a:pt x="72" y="8"/>
                </a:cubicBezTo>
                <a:lnTo>
                  <a:pt x="72" y="38"/>
                </a:lnTo>
                <a:close/>
              </a:path>
            </a:pathLst>
          </a:custGeom>
          <a:solidFill>
            <a:srgbClr val="E76F71"/>
          </a:solidFill>
          <a:ln>
            <a:noFill/>
          </a:ln>
          <a:effectLst>
            <a:innerShdw blurRad="63500" dist="38100" dir="135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矩形 36"/>
          <p:cNvSpPr/>
          <p:nvPr/>
        </p:nvSpPr>
        <p:spPr>
          <a:xfrm>
            <a:off x="1351363" y="1419824"/>
            <a:ext cx="73221" cy="305480"/>
          </a:xfrm>
          <a:prstGeom prst="rect">
            <a:avLst/>
          </a:prstGeom>
          <a:solidFill>
            <a:srgbClr val="E76F7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 name="矩形 37"/>
          <p:cNvSpPr/>
          <p:nvPr/>
        </p:nvSpPr>
        <p:spPr>
          <a:xfrm>
            <a:off x="1471270" y="1419824"/>
            <a:ext cx="73221" cy="305480"/>
          </a:xfrm>
          <a:prstGeom prst="rect">
            <a:avLst/>
          </a:prstGeom>
          <a:solidFill>
            <a:srgbClr val="E76F7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 name="Freeform 10"/>
          <p:cNvSpPr>
            <a:spLocks noEditPoints="1"/>
          </p:cNvSpPr>
          <p:nvPr/>
        </p:nvSpPr>
        <p:spPr bwMode="auto">
          <a:xfrm>
            <a:off x="3210906" y="1306861"/>
            <a:ext cx="916503" cy="522599"/>
          </a:xfrm>
          <a:custGeom>
            <a:avLst/>
            <a:gdLst>
              <a:gd name="T0" fmla="*/ 82 w 85"/>
              <a:gd name="T1" fmla="*/ 13 h 46"/>
              <a:gd name="T2" fmla="*/ 77 w 85"/>
              <a:gd name="T3" fmla="*/ 13 h 46"/>
              <a:gd name="T4" fmla="*/ 77 w 85"/>
              <a:gd name="T5" fmla="*/ 8 h 46"/>
              <a:gd name="T6" fmla="*/ 69 w 85"/>
              <a:gd name="T7" fmla="*/ 0 h 46"/>
              <a:gd name="T8" fmla="*/ 8 w 85"/>
              <a:gd name="T9" fmla="*/ 0 h 46"/>
              <a:gd name="T10" fmla="*/ 0 w 85"/>
              <a:gd name="T11" fmla="*/ 8 h 46"/>
              <a:gd name="T12" fmla="*/ 0 w 85"/>
              <a:gd name="T13" fmla="*/ 38 h 46"/>
              <a:gd name="T14" fmla="*/ 8 w 85"/>
              <a:gd name="T15" fmla="*/ 46 h 46"/>
              <a:gd name="T16" fmla="*/ 69 w 85"/>
              <a:gd name="T17" fmla="*/ 46 h 46"/>
              <a:gd name="T18" fmla="*/ 77 w 85"/>
              <a:gd name="T19" fmla="*/ 38 h 46"/>
              <a:gd name="T20" fmla="*/ 77 w 85"/>
              <a:gd name="T21" fmla="*/ 33 h 46"/>
              <a:gd name="T22" fmla="*/ 82 w 85"/>
              <a:gd name="T23" fmla="*/ 33 h 46"/>
              <a:gd name="T24" fmla="*/ 85 w 85"/>
              <a:gd name="T25" fmla="*/ 31 h 46"/>
              <a:gd name="T26" fmla="*/ 85 w 85"/>
              <a:gd name="T27" fmla="*/ 15 h 46"/>
              <a:gd name="T28" fmla="*/ 82 w 85"/>
              <a:gd name="T29" fmla="*/ 13 h 46"/>
              <a:gd name="T30" fmla="*/ 72 w 85"/>
              <a:gd name="T31" fmla="*/ 38 h 46"/>
              <a:gd name="T32" fmla="*/ 69 w 85"/>
              <a:gd name="T33" fmla="*/ 41 h 46"/>
              <a:gd name="T34" fmla="*/ 8 w 85"/>
              <a:gd name="T35" fmla="*/ 41 h 46"/>
              <a:gd name="T36" fmla="*/ 5 w 85"/>
              <a:gd name="T37" fmla="*/ 38 h 46"/>
              <a:gd name="T38" fmla="*/ 5 w 85"/>
              <a:gd name="T39" fmla="*/ 8 h 46"/>
              <a:gd name="T40" fmla="*/ 8 w 85"/>
              <a:gd name="T41" fmla="*/ 5 h 46"/>
              <a:gd name="T42" fmla="*/ 69 w 85"/>
              <a:gd name="T43" fmla="*/ 5 h 46"/>
              <a:gd name="T44" fmla="*/ 72 w 85"/>
              <a:gd name="T45" fmla="*/ 8 h 46"/>
              <a:gd name="T46" fmla="*/ 72 w 85"/>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5" h="46">
                <a:moveTo>
                  <a:pt x="82" y="13"/>
                </a:moveTo>
                <a:cubicBezTo>
                  <a:pt x="77" y="13"/>
                  <a:pt x="77" y="13"/>
                  <a:pt x="77" y="13"/>
                </a:cubicBezTo>
                <a:cubicBezTo>
                  <a:pt x="77" y="8"/>
                  <a:pt x="77" y="8"/>
                  <a:pt x="77" y="8"/>
                </a:cubicBezTo>
                <a:cubicBezTo>
                  <a:pt x="77" y="3"/>
                  <a:pt x="74" y="0"/>
                  <a:pt x="69" y="0"/>
                </a:cubicBezTo>
                <a:cubicBezTo>
                  <a:pt x="8" y="0"/>
                  <a:pt x="8" y="0"/>
                  <a:pt x="8" y="0"/>
                </a:cubicBezTo>
                <a:cubicBezTo>
                  <a:pt x="4" y="0"/>
                  <a:pt x="0" y="3"/>
                  <a:pt x="0" y="8"/>
                </a:cubicBezTo>
                <a:cubicBezTo>
                  <a:pt x="0" y="38"/>
                  <a:pt x="0" y="38"/>
                  <a:pt x="0" y="38"/>
                </a:cubicBezTo>
                <a:cubicBezTo>
                  <a:pt x="0" y="43"/>
                  <a:pt x="4" y="46"/>
                  <a:pt x="8" y="46"/>
                </a:cubicBezTo>
                <a:cubicBezTo>
                  <a:pt x="69" y="46"/>
                  <a:pt x="69" y="46"/>
                  <a:pt x="69" y="46"/>
                </a:cubicBezTo>
                <a:cubicBezTo>
                  <a:pt x="74" y="46"/>
                  <a:pt x="77" y="43"/>
                  <a:pt x="77" y="38"/>
                </a:cubicBezTo>
                <a:cubicBezTo>
                  <a:pt x="77" y="33"/>
                  <a:pt x="77" y="33"/>
                  <a:pt x="77" y="33"/>
                </a:cubicBezTo>
                <a:cubicBezTo>
                  <a:pt x="82" y="33"/>
                  <a:pt x="82" y="33"/>
                  <a:pt x="82" y="33"/>
                </a:cubicBezTo>
                <a:cubicBezTo>
                  <a:pt x="84" y="33"/>
                  <a:pt x="85" y="32"/>
                  <a:pt x="85" y="31"/>
                </a:cubicBezTo>
                <a:cubicBezTo>
                  <a:pt x="85" y="15"/>
                  <a:pt x="85" y="15"/>
                  <a:pt x="85" y="15"/>
                </a:cubicBezTo>
                <a:cubicBezTo>
                  <a:pt x="85" y="14"/>
                  <a:pt x="84" y="13"/>
                  <a:pt x="82" y="13"/>
                </a:cubicBezTo>
                <a:close/>
                <a:moveTo>
                  <a:pt x="72" y="38"/>
                </a:moveTo>
                <a:cubicBezTo>
                  <a:pt x="72" y="40"/>
                  <a:pt x="71" y="41"/>
                  <a:pt x="69" y="41"/>
                </a:cubicBezTo>
                <a:cubicBezTo>
                  <a:pt x="8" y="41"/>
                  <a:pt x="8" y="41"/>
                  <a:pt x="8" y="41"/>
                </a:cubicBezTo>
                <a:cubicBezTo>
                  <a:pt x="7" y="41"/>
                  <a:pt x="5" y="40"/>
                  <a:pt x="5" y="38"/>
                </a:cubicBezTo>
                <a:cubicBezTo>
                  <a:pt x="5" y="8"/>
                  <a:pt x="5" y="8"/>
                  <a:pt x="5" y="8"/>
                </a:cubicBezTo>
                <a:cubicBezTo>
                  <a:pt x="5" y="6"/>
                  <a:pt x="7" y="5"/>
                  <a:pt x="8" y="5"/>
                </a:cubicBezTo>
                <a:cubicBezTo>
                  <a:pt x="69" y="5"/>
                  <a:pt x="69" y="5"/>
                  <a:pt x="69" y="5"/>
                </a:cubicBezTo>
                <a:cubicBezTo>
                  <a:pt x="71" y="5"/>
                  <a:pt x="72" y="6"/>
                  <a:pt x="72" y="8"/>
                </a:cubicBezTo>
                <a:lnTo>
                  <a:pt x="72" y="38"/>
                </a:lnTo>
                <a:close/>
              </a:path>
            </a:pathLst>
          </a:custGeom>
          <a:solidFill>
            <a:srgbClr val="01ACBE"/>
          </a:solidFill>
          <a:ln>
            <a:noFill/>
          </a:ln>
          <a:effectLst>
            <a:innerShdw blurRad="63500" dist="50800" dir="135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矩形 39"/>
          <p:cNvSpPr/>
          <p:nvPr/>
        </p:nvSpPr>
        <p:spPr>
          <a:xfrm>
            <a:off x="3330812" y="1419824"/>
            <a:ext cx="73221" cy="305480"/>
          </a:xfrm>
          <a:prstGeom prst="rect">
            <a:avLst/>
          </a:prstGeom>
          <a:solidFill>
            <a:srgbClr val="01ACBE"/>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 name="矩形 40"/>
          <p:cNvSpPr/>
          <p:nvPr/>
        </p:nvSpPr>
        <p:spPr>
          <a:xfrm>
            <a:off x="3450719" y="1419824"/>
            <a:ext cx="73221" cy="305480"/>
          </a:xfrm>
          <a:prstGeom prst="rect">
            <a:avLst/>
          </a:prstGeom>
          <a:solidFill>
            <a:srgbClr val="01ACBE"/>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 name="矩形 41"/>
          <p:cNvSpPr/>
          <p:nvPr/>
        </p:nvSpPr>
        <p:spPr>
          <a:xfrm>
            <a:off x="3579385" y="1419824"/>
            <a:ext cx="73221" cy="305480"/>
          </a:xfrm>
          <a:prstGeom prst="rect">
            <a:avLst/>
          </a:prstGeom>
          <a:solidFill>
            <a:srgbClr val="01ACBE"/>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 name="Freeform 10"/>
          <p:cNvSpPr>
            <a:spLocks noEditPoints="1"/>
          </p:cNvSpPr>
          <p:nvPr/>
        </p:nvSpPr>
        <p:spPr bwMode="auto">
          <a:xfrm>
            <a:off x="5104279" y="1306861"/>
            <a:ext cx="916503" cy="522599"/>
          </a:xfrm>
          <a:custGeom>
            <a:avLst/>
            <a:gdLst>
              <a:gd name="T0" fmla="*/ 82 w 85"/>
              <a:gd name="T1" fmla="*/ 13 h 46"/>
              <a:gd name="T2" fmla="*/ 77 w 85"/>
              <a:gd name="T3" fmla="*/ 13 h 46"/>
              <a:gd name="T4" fmla="*/ 77 w 85"/>
              <a:gd name="T5" fmla="*/ 8 h 46"/>
              <a:gd name="T6" fmla="*/ 69 w 85"/>
              <a:gd name="T7" fmla="*/ 0 h 46"/>
              <a:gd name="T8" fmla="*/ 8 w 85"/>
              <a:gd name="T9" fmla="*/ 0 h 46"/>
              <a:gd name="T10" fmla="*/ 0 w 85"/>
              <a:gd name="T11" fmla="*/ 8 h 46"/>
              <a:gd name="T12" fmla="*/ 0 w 85"/>
              <a:gd name="T13" fmla="*/ 38 h 46"/>
              <a:gd name="T14" fmla="*/ 8 w 85"/>
              <a:gd name="T15" fmla="*/ 46 h 46"/>
              <a:gd name="T16" fmla="*/ 69 w 85"/>
              <a:gd name="T17" fmla="*/ 46 h 46"/>
              <a:gd name="T18" fmla="*/ 77 w 85"/>
              <a:gd name="T19" fmla="*/ 38 h 46"/>
              <a:gd name="T20" fmla="*/ 77 w 85"/>
              <a:gd name="T21" fmla="*/ 33 h 46"/>
              <a:gd name="T22" fmla="*/ 82 w 85"/>
              <a:gd name="T23" fmla="*/ 33 h 46"/>
              <a:gd name="T24" fmla="*/ 85 w 85"/>
              <a:gd name="T25" fmla="*/ 31 h 46"/>
              <a:gd name="T26" fmla="*/ 85 w 85"/>
              <a:gd name="T27" fmla="*/ 15 h 46"/>
              <a:gd name="T28" fmla="*/ 82 w 85"/>
              <a:gd name="T29" fmla="*/ 13 h 46"/>
              <a:gd name="T30" fmla="*/ 72 w 85"/>
              <a:gd name="T31" fmla="*/ 38 h 46"/>
              <a:gd name="T32" fmla="*/ 69 w 85"/>
              <a:gd name="T33" fmla="*/ 41 h 46"/>
              <a:gd name="T34" fmla="*/ 8 w 85"/>
              <a:gd name="T35" fmla="*/ 41 h 46"/>
              <a:gd name="T36" fmla="*/ 5 w 85"/>
              <a:gd name="T37" fmla="*/ 38 h 46"/>
              <a:gd name="T38" fmla="*/ 5 w 85"/>
              <a:gd name="T39" fmla="*/ 8 h 46"/>
              <a:gd name="T40" fmla="*/ 8 w 85"/>
              <a:gd name="T41" fmla="*/ 5 h 46"/>
              <a:gd name="T42" fmla="*/ 69 w 85"/>
              <a:gd name="T43" fmla="*/ 5 h 46"/>
              <a:gd name="T44" fmla="*/ 72 w 85"/>
              <a:gd name="T45" fmla="*/ 8 h 46"/>
              <a:gd name="T46" fmla="*/ 72 w 85"/>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5" h="46">
                <a:moveTo>
                  <a:pt x="82" y="13"/>
                </a:moveTo>
                <a:cubicBezTo>
                  <a:pt x="77" y="13"/>
                  <a:pt x="77" y="13"/>
                  <a:pt x="77" y="13"/>
                </a:cubicBezTo>
                <a:cubicBezTo>
                  <a:pt x="77" y="8"/>
                  <a:pt x="77" y="8"/>
                  <a:pt x="77" y="8"/>
                </a:cubicBezTo>
                <a:cubicBezTo>
                  <a:pt x="77" y="3"/>
                  <a:pt x="74" y="0"/>
                  <a:pt x="69" y="0"/>
                </a:cubicBezTo>
                <a:cubicBezTo>
                  <a:pt x="8" y="0"/>
                  <a:pt x="8" y="0"/>
                  <a:pt x="8" y="0"/>
                </a:cubicBezTo>
                <a:cubicBezTo>
                  <a:pt x="4" y="0"/>
                  <a:pt x="0" y="3"/>
                  <a:pt x="0" y="8"/>
                </a:cubicBezTo>
                <a:cubicBezTo>
                  <a:pt x="0" y="38"/>
                  <a:pt x="0" y="38"/>
                  <a:pt x="0" y="38"/>
                </a:cubicBezTo>
                <a:cubicBezTo>
                  <a:pt x="0" y="43"/>
                  <a:pt x="4" y="46"/>
                  <a:pt x="8" y="46"/>
                </a:cubicBezTo>
                <a:cubicBezTo>
                  <a:pt x="69" y="46"/>
                  <a:pt x="69" y="46"/>
                  <a:pt x="69" y="46"/>
                </a:cubicBezTo>
                <a:cubicBezTo>
                  <a:pt x="74" y="46"/>
                  <a:pt x="77" y="43"/>
                  <a:pt x="77" y="38"/>
                </a:cubicBezTo>
                <a:cubicBezTo>
                  <a:pt x="77" y="33"/>
                  <a:pt x="77" y="33"/>
                  <a:pt x="77" y="33"/>
                </a:cubicBezTo>
                <a:cubicBezTo>
                  <a:pt x="82" y="33"/>
                  <a:pt x="82" y="33"/>
                  <a:pt x="82" y="33"/>
                </a:cubicBezTo>
                <a:cubicBezTo>
                  <a:pt x="84" y="33"/>
                  <a:pt x="85" y="32"/>
                  <a:pt x="85" y="31"/>
                </a:cubicBezTo>
                <a:cubicBezTo>
                  <a:pt x="85" y="15"/>
                  <a:pt x="85" y="15"/>
                  <a:pt x="85" y="15"/>
                </a:cubicBezTo>
                <a:cubicBezTo>
                  <a:pt x="85" y="14"/>
                  <a:pt x="84" y="13"/>
                  <a:pt x="82" y="13"/>
                </a:cubicBezTo>
                <a:close/>
                <a:moveTo>
                  <a:pt x="72" y="38"/>
                </a:moveTo>
                <a:cubicBezTo>
                  <a:pt x="72" y="40"/>
                  <a:pt x="71" y="41"/>
                  <a:pt x="69" y="41"/>
                </a:cubicBezTo>
                <a:cubicBezTo>
                  <a:pt x="8" y="41"/>
                  <a:pt x="8" y="41"/>
                  <a:pt x="8" y="41"/>
                </a:cubicBezTo>
                <a:cubicBezTo>
                  <a:pt x="7" y="41"/>
                  <a:pt x="5" y="40"/>
                  <a:pt x="5" y="38"/>
                </a:cubicBezTo>
                <a:cubicBezTo>
                  <a:pt x="5" y="8"/>
                  <a:pt x="5" y="8"/>
                  <a:pt x="5" y="8"/>
                </a:cubicBezTo>
                <a:cubicBezTo>
                  <a:pt x="5" y="6"/>
                  <a:pt x="7" y="5"/>
                  <a:pt x="8" y="5"/>
                </a:cubicBezTo>
                <a:cubicBezTo>
                  <a:pt x="69" y="5"/>
                  <a:pt x="69" y="5"/>
                  <a:pt x="69" y="5"/>
                </a:cubicBezTo>
                <a:cubicBezTo>
                  <a:pt x="71" y="5"/>
                  <a:pt x="72" y="6"/>
                  <a:pt x="72" y="8"/>
                </a:cubicBezTo>
                <a:lnTo>
                  <a:pt x="72" y="38"/>
                </a:lnTo>
                <a:close/>
              </a:path>
            </a:pathLst>
          </a:custGeom>
          <a:solidFill>
            <a:srgbClr val="FFB850"/>
          </a:solidFill>
          <a:ln>
            <a:noFill/>
          </a:ln>
          <a:effectLst>
            <a:innerShdw blurRad="63500" dist="50800" dir="135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4" name="矩形 43"/>
          <p:cNvSpPr/>
          <p:nvPr/>
        </p:nvSpPr>
        <p:spPr>
          <a:xfrm>
            <a:off x="5224186" y="1419824"/>
            <a:ext cx="73221" cy="305480"/>
          </a:xfrm>
          <a:prstGeom prst="rect">
            <a:avLst/>
          </a:prstGeom>
          <a:solidFill>
            <a:srgbClr val="FFB85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 name="矩形 44"/>
          <p:cNvSpPr/>
          <p:nvPr/>
        </p:nvSpPr>
        <p:spPr>
          <a:xfrm>
            <a:off x="5349809" y="1419824"/>
            <a:ext cx="73221" cy="305480"/>
          </a:xfrm>
          <a:prstGeom prst="rect">
            <a:avLst/>
          </a:prstGeom>
          <a:solidFill>
            <a:srgbClr val="FFB85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 name="矩形 45"/>
          <p:cNvSpPr/>
          <p:nvPr/>
        </p:nvSpPr>
        <p:spPr>
          <a:xfrm>
            <a:off x="5483684" y="1419824"/>
            <a:ext cx="73221" cy="305480"/>
          </a:xfrm>
          <a:prstGeom prst="rect">
            <a:avLst/>
          </a:prstGeom>
          <a:solidFill>
            <a:srgbClr val="FFB85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 name="矩形 46"/>
          <p:cNvSpPr/>
          <p:nvPr/>
        </p:nvSpPr>
        <p:spPr>
          <a:xfrm>
            <a:off x="5622235" y="1419824"/>
            <a:ext cx="73221" cy="305480"/>
          </a:xfrm>
          <a:prstGeom prst="rect">
            <a:avLst/>
          </a:prstGeom>
          <a:solidFill>
            <a:srgbClr val="FFB85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 name="Freeform 10"/>
          <p:cNvSpPr>
            <a:spLocks noEditPoints="1"/>
          </p:cNvSpPr>
          <p:nvPr/>
        </p:nvSpPr>
        <p:spPr bwMode="auto">
          <a:xfrm>
            <a:off x="7008073" y="1306861"/>
            <a:ext cx="916503" cy="522599"/>
          </a:xfrm>
          <a:custGeom>
            <a:avLst/>
            <a:gdLst>
              <a:gd name="T0" fmla="*/ 82 w 85"/>
              <a:gd name="T1" fmla="*/ 13 h 46"/>
              <a:gd name="T2" fmla="*/ 77 w 85"/>
              <a:gd name="T3" fmla="*/ 13 h 46"/>
              <a:gd name="T4" fmla="*/ 77 w 85"/>
              <a:gd name="T5" fmla="*/ 8 h 46"/>
              <a:gd name="T6" fmla="*/ 69 w 85"/>
              <a:gd name="T7" fmla="*/ 0 h 46"/>
              <a:gd name="T8" fmla="*/ 8 w 85"/>
              <a:gd name="T9" fmla="*/ 0 h 46"/>
              <a:gd name="T10" fmla="*/ 0 w 85"/>
              <a:gd name="T11" fmla="*/ 8 h 46"/>
              <a:gd name="T12" fmla="*/ 0 w 85"/>
              <a:gd name="T13" fmla="*/ 38 h 46"/>
              <a:gd name="T14" fmla="*/ 8 w 85"/>
              <a:gd name="T15" fmla="*/ 46 h 46"/>
              <a:gd name="T16" fmla="*/ 69 w 85"/>
              <a:gd name="T17" fmla="*/ 46 h 46"/>
              <a:gd name="T18" fmla="*/ 77 w 85"/>
              <a:gd name="T19" fmla="*/ 38 h 46"/>
              <a:gd name="T20" fmla="*/ 77 w 85"/>
              <a:gd name="T21" fmla="*/ 33 h 46"/>
              <a:gd name="T22" fmla="*/ 82 w 85"/>
              <a:gd name="T23" fmla="*/ 33 h 46"/>
              <a:gd name="T24" fmla="*/ 85 w 85"/>
              <a:gd name="T25" fmla="*/ 31 h 46"/>
              <a:gd name="T26" fmla="*/ 85 w 85"/>
              <a:gd name="T27" fmla="*/ 15 h 46"/>
              <a:gd name="T28" fmla="*/ 82 w 85"/>
              <a:gd name="T29" fmla="*/ 13 h 46"/>
              <a:gd name="T30" fmla="*/ 72 w 85"/>
              <a:gd name="T31" fmla="*/ 38 h 46"/>
              <a:gd name="T32" fmla="*/ 69 w 85"/>
              <a:gd name="T33" fmla="*/ 41 h 46"/>
              <a:gd name="T34" fmla="*/ 8 w 85"/>
              <a:gd name="T35" fmla="*/ 41 h 46"/>
              <a:gd name="T36" fmla="*/ 5 w 85"/>
              <a:gd name="T37" fmla="*/ 38 h 46"/>
              <a:gd name="T38" fmla="*/ 5 w 85"/>
              <a:gd name="T39" fmla="*/ 8 h 46"/>
              <a:gd name="T40" fmla="*/ 8 w 85"/>
              <a:gd name="T41" fmla="*/ 5 h 46"/>
              <a:gd name="T42" fmla="*/ 69 w 85"/>
              <a:gd name="T43" fmla="*/ 5 h 46"/>
              <a:gd name="T44" fmla="*/ 72 w 85"/>
              <a:gd name="T45" fmla="*/ 8 h 46"/>
              <a:gd name="T46" fmla="*/ 72 w 85"/>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5" h="46">
                <a:moveTo>
                  <a:pt x="82" y="13"/>
                </a:moveTo>
                <a:cubicBezTo>
                  <a:pt x="77" y="13"/>
                  <a:pt x="77" y="13"/>
                  <a:pt x="77" y="13"/>
                </a:cubicBezTo>
                <a:cubicBezTo>
                  <a:pt x="77" y="8"/>
                  <a:pt x="77" y="8"/>
                  <a:pt x="77" y="8"/>
                </a:cubicBezTo>
                <a:cubicBezTo>
                  <a:pt x="77" y="3"/>
                  <a:pt x="74" y="0"/>
                  <a:pt x="69" y="0"/>
                </a:cubicBezTo>
                <a:cubicBezTo>
                  <a:pt x="8" y="0"/>
                  <a:pt x="8" y="0"/>
                  <a:pt x="8" y="0"/>
                </a:cubicBezTo>
                <a:cubicBezTo>
                  <a:pt x="4" y="0"/>
                  <a:pt x="0" y="3"/>
                  <a:pt x="0" y="8"/>
                </a:cubicBezTo>
                <a:cubicBezTo>
                  <a:pt x="0" y="38"/>
                  <a:pt x="0" y="38"/>
                  <a:pt x="0" y="38"/>
                </a:cubicBezTo>
                <a:cubicBezTo>
                  <a:pt x="0" y="43"/>
                  <a:pt x="4" y="46"/>
                  <a:pt x="8" y="46"/>
                </a:cubicBezTo>
                <a:cubicBezTo>
                  <a:pt x="69" y="46"/>
                  <a:pt x="69" y="46"/>
                  <a:pt x="69" y="46"/>
                </a:cubicBezTo>
                <a:cubicBezTo>
                  <a:pt x="74" y="46"/>
                  <a:pt x="77" y="43"/>
                  <a:pt x="77" y="38"/>
                </a:cubicBezTo>
                <a:cubicBezTo>
                  <a:pt x="77" y="33"/>
                  <a:pt x="77" y="33"/>
                  <a:pt x="77" y="33"/>
                </a:cubicBezTo>
                <a:cubicBezTo>
                  <a:pt x="82" y="33"/>
                  <a:pt x="82" y="33"/>
                  <a:pt x="82" y="33"/>
                </a:cubicBezTo>
                <a:cubicBezTo>
                  <a:pt x="84" y="33"/>
                  <a:pt x="85" y="32"/>
                  <a:pt x="85" y="31"/>
                </a:cubicBezTo>
                <a:cubicBezTo>
                  <a:pt x="85" y="15"/>
                  <a:pt x="85" y="15"/>
                  <a:pt x="85" y="15"/>
                </a:cubicBezTo>
                <a:cubicBezTo>
                  <a:pt x="85" y="14"/>
                  <a:pt x="84" y="13"/>
                  <a:pt x="82" y="13"/>
                </a:cubicBezTo>
                <a:close/>
                <a:moveTo>
                  <a:pt x="72" y="38"/>
                </a:moveTo>
                <a:cubicBezTo>
                  <a:pt x="72" y="40"/>
                  <a:pt x="71" y="41"/>
                  <a:pt x="69" y="41"/>
                </a:cubicBezTo>
                <a:cubicBezTo>
                  <a:pt x="8" y="41"/>
                  <a:pt x="8" y="41"/>
                  <a:pt x="8" y="41"/>
                </a:cubicBezTo>
                <a:cubicBezTo>
                  <a:pt x="7" y="41"/>
                  <a:pt x="5" y="40"/>
                  <a:pt x="5" y="38"/>
                </a:cubicBezTo>
                <a:cubicBezTo>
                  <a:pt x="5" y="8"/>
                  <a:pt x="5" y="8"/>
                  <a:pt x="5" y="8"/>
                </a:cubicBezTo>
                <a:cubicBezTo>
                  <a:pt x="5" y="6"/>
                  <a:pt x="7" y="5"/>
                  <a:pt x="8" y="5"/>
                </a:cubicBezTo>
                <a:cubicBezTo>
                  <a:pt x="69" y="5"/>
                  <a:pt x="69" y="5"/>
                  <a:pt x="69" y="5"/>
                </a:cubicBezTo>
                <a:cubicBezTo>
                  <a:pt x="71" y="5"/>
                  <a:pt x="72" y="6"/>
                  <a:pt x="72" y="8"/>
                </a:cubicBezTo>
                <a:lnTo>
                  <a:pt x="72" y="38"/>
                </a:lnTo>
                <a:close/>
              </a:path>
            </a:pathLst>
          </a:custGeom>
          <a:solidFill>
            <a:srgbClr val="7030A0"/>
          </a:solidFill>
          <a:ln>
            <a:noFill/>
          </a:ln>
          <a:effectLst>
            <a:innerShdw blurRad="63500" dist="50800" dir="13500000">
              <a:prstClr val="black">
                <a:alpha val="8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9" name="矩形 48"/>
          <p:cNvSpPr/>
          <p:nvPr/>
        </p:nvSpPr>
        <p:spPr>
          <a:xfrm>
            <a:off x="7127979" y="1419824"/>
            <a:ext cx="73221" cy="305480"/>
          </a:xfrm>
          <a:prstGeom prst="rect">
            <a:avLst/>
          </a:prstGeom>
          <a:solidFill>
            <a:srgbClr val="7030A0"/>
          </a:solidFill>
          <a:ln>
            <a:noFill/>
          </a:ln>
          <a:effectLst>
            <a:innerShdw blurRad="63500" dist="50800" dir="13500000">
              <a:prstClr val="black">
                <a:alpha val="8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 name="矩形 49"/>
          <p:cNvSpPr/>
          <p:nvPr/>
        </p:nvSpPr>
        <p:spPr>
          <a:xfrm>
            <a:off x="7253602" y="1419824"/>
            <a:ext cx="73221" cy="305480"/>
          </a:xfrm>
          <a:prstGeom prst="rect">
            <a:avLst/>
          </a:prstGeom>
          <a:solidFill>
            <a:srgbClr val="7030A0"/>
          </a:solidFill>
          <a:ln>
            <a:noFill/>
          </a:ln>
          <a:effectLst>
            <a:innerShdw blurRad="63500" dist="50800" dir="13500000">
              <a:prstClr val="black">
                <a:alpha val="8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矩形 50"/>
          <p:cNvSpPr/>
          <p:nvPr/>
        </p:nvSpPr>
        <p:spPr>
          <a:xfrm>
            <a:off x="7393103" y="1419824"/>
            <a:ext cx="73221" cy="305480"/>
          </a:xfrm>
          <a:prstGeom prst="rect">
            <a:avLst/>
          </a:prstGeom>
          <a:solidFill>
            <a:srgbClr val="7030A0"/>
          </a:solidFill>
          <a:ln>
            <a:noFill/>
          </a:ln>
          <a:effectLst>
            <a:innerShdw blurRad="63500" dist="50800" dir="13500000">
              <a:prstClr val="black">
                <a:alpha val="8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 name="矩形 51"/>
          <p:cNvSpPr/>
          <p:nvPr/>
        </p:nvSpPr>
        <p:spPr>
          <a:xfrm>
            <a:off x="7513010" y="1419824"/>
            <a:ext cx="73221" cy="305480"/>
          </a:xfrm>
          <a:prstGeom prst="rect">
            <a:avLst/>
          </a:prstGeom>
          <a:solidFill>
            <a:srgbClr val="7030A0"/>
          </a:solidFill>
          <a:ln>
            <a:noFill/>
          </a:ln>
          <a:effectLst>
            <a:innerShdw blurRad="63500" dist="50800" dir="13500000">
              <a:prstClr val="black">
                <a:alpha val="8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 name="矩形 52"/>
          <p:cNvSpPr/>
          <p:nvPr/>
        </p:nvSpPr>
        <p:spPr>
          <a:xfrm>
            <a:off x="7642502" y="1419824"/>
            <a:ext cx="73221" cy="305480"/>
          </a:xfrm>
          <a:prstGeom prst="rect">
            <a:avLst/>
          </a:prstGeom>
          <a:solidFill>
            <a:srgbClr val="7030A0"/>
          </a:solidFill>
          <a:ln>
            <a:noFill/>
          </a:ln>
          <a:effectLst>
            <a:innerShdw blurRad="63500" dist="50800" dir="13500000">
              <a:prstClr val="black">
                <a:alpha val="8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 name="文本框 74"/>
          <p:cNvSpPr txBox="1"/>
          <p:nvPr/>
        </p:nvSpPr>
        <p:spPr>
          <a:xfrm>
            <a:off x="1285707" y="1955231"/>
            <a:ext cx="744797" cy="461665"/>
          </a:xfrm>
          <a:prstGeom prst="rect">
            <a:avLst/>
          </a:prstGeom>
          <a:noFill/>
        </p:spPr>
        <p:txBody>
          <a:bodyPr wrap="square" rtlCol="0">
            <a:spAutoFit/>
          </a:bodyPr>
          <a:lstStyle/>
          <a:p>
            <a:pPr algn="ctr"/>
            <a:r>
              <a:rPr lang="en-US" altLang="zh-CN" sz="2400" dirty="0">
                <a:solidFill>
                  <a:srgbClr val="E76F71"/>
                </a:solidFill>
                <a:latin typeface="Impact" panose="020B0806030902050204" pitchFamily="34" charset="0"/>
              </a:rPr>
              <a:t>40</a:t>
            </a:r>
            <a:r>
              <a:rPr lang="en-US" altLang="zh-CN" sz="1500" dirty="0">
                <a:solidFill>
                  <a:srgbClr val="E76F71"/>
                </a:solidFill>
                <a:latin typeface="Impact" panose="020B0806030902050204" pitchFamily="34" charset="0"/>
              </a:rPr>
              <a:t>%</a:t>
            </a:r>
            <a:endParaRPr lang="zh-CN" altLang="en-US" sz="1500" dirty="0">
              <a:solidFill>
                <a:srgbClr val="E76F71"/>
              </a:solidFill>
              <a:latin typeface="Impact" panose="020B0806030902050204" pitchFamily="34" charset="0"/>
            </a:endParaRPr>
          </a:p>
        </p:txBody>
      </p:sp>
      <p:sp>
        <p:nvSpPr>
          <p:cNvPr id="55" name="文本框 75"/>
          <p:cNvSpPr txBox="1"/>
          <p:nvPr/>
        </p:nvSpPr>
        <p:spPr>
          <a:xfrm>
            <a:off x="3249312" y="1955231"/>
            <a:ext cx="744797" cy="461665"/>
          </a:xfrm>
          <a:prstGeom prst="rect">
            <a:avLst/>
          </a:prstGeom>
          <a:noFill/>
        </p:spPr>
        <p:txBody>
          <a:bodyPr wrap="square" rtlCol="0">
            <a:spAutoFit/>
          </a:bodyPr>
          <a:lstStyle/>
          <a:p>
            <a:pPr algn="ctr"/>
            <a:r>
              <a:rPr lang="en-US" altLang="zh-CN" sz="2400" dirty="0">
                <a:solidFill>
                  <a:srgbClr val="01ACBE"/>
                </a:solidFill>
                <a:latin typeface="Impact" panose="020B0806030902050204" pitchFamily="34" charset="0"/>
              </a:rPr>
              <a:t>60</a:t>
            </a:r>
            <a:r>
              <a:rPr lang="en-US" altLang="zh-CN" sz="1500" dirty="0">
                <a:solidFill>
                  <a:srgbClr val="01ACBE"/>
                </a:solidFill>
                <a:latin typeface="Impact" panose="020B0806030902050204" pitchFamily="34" charset="0"/>
              </a:rPr>
              <a:t>%</a:t>
            </a:r>
            <a:endParaRPr lang="zh-CN" altLang="en-US" sz="1500" dirty="0">
              <a:solidFill>
                <a:srgbClr val="01ACBE"/>
              </a:solidFill>
              <a:latin typeface="Impact" panose="020B0806030902050204" pitchFamily="34" charset="0"/>
            </a:endParaRPr>
          </a:p>
        </p:txBody>
      </p:sp>
      <p:sp>
        <p:nvSpPr>
          <p:cNvPr id="56" name="文本框 76"/>
          <p:cNvSpPr txBox="1"/>
          <p:nvPr/>
        </p:nvSpPr>
        <p:spPr>
          <a:xfrm>
            <a:off x="5147895" y="1955231"/>
            <a:ext cx="744797" cy="461665"/>
          </a:xfrm>
          <a:prstGeom prst="rect">
            <a:avLst/>
          </a:prstGeom>
          <a:noFill/>
        </p:spPr>
        <p:txBody>
          <a:bodyPr wrap="square" rtlCol="0">
            <a:spAutoFit/>
          </a:bodyPr>
          <a:lstStyle/>
          <a:p>
            <a:pPr algn="ctr"/>
            <a:r>
              <a:rPr lang="en-US" altLang="zh-CN" sz="2400" dirty="0">
                <a:solidFill>
                  <a:srgbClr val="FFB850"/>
                </a:solidFill>
                <a:latin typeface="Impact" panose="020B0806030902050204" pitchFamily="34" charset="0"/>
              </a:rPr>
              <a:t>80</a:t>
            </a:r>
            <a:r>
              <a:rPr lang="en-US" altLang="zh-CN" sz="1500" dirty="0">
                <a:solidFill>
                  <a:srgbClr val="FFB850"/>
                </a:solidFill>
                <a:latin typeface="Impact" panose="020B0806030902050204" pitchFamily="34" charset="0"/>
              </a:rPr>
              <a:t>%</a:t>
            </a:r>
            <a:endParaRPr lang="zh-CN" altLang="en-US" sz="2400" dirty="0">
              <a:solidFill>
                <a:srgbClr val="FFB850"/>
              </a:solidFill>
              <a:latin typeface="Impact" panose="020B0806030902050204" pitchFamily="34" charset="0"/>
            </a:endParaRPr>
          </a:p>
        </p:txBody>
      </p:sp>
      <p:sp>
        <p:nvSpPr>
          <p:cNvPr id="57" name="文本框 77"/>
          <p:cNvSpPr txBox="1"/>
          <p:nvPr/>
        </p:nvSpPr>
        <p:spPr>
          <a:xfrm>
            <a:off x="7032693" y="1955231"/>
            <a:ext cx="867262" cy="461665"/>
          </a:xfrm>
          <a:prstGeom prst="rect">
            <a:avLst/>
          </a:prstGeom>
          <a:noFill/>
        </p:spPr>
        <p:txBody>
          <a:bodyPr wrap="square" rtlCol="0">
            <a:spAutoFit/>
          </a:bodyPr>
          <a:lstStyle/>
          <a:p>
            <a:pPr algn="ctr"/>
            <a:r>
              <a:rPr lang="en-US" altLang="zh-CN" sz="2400" dirty="0">
                <a:solidFill>
                  <a:srgbClr val="7030A0"/>
                </a:solidFill>
                <a:latin typeface="Impact" panose="020B0806030902050204" pitchFamily="34" charset="0"/>
              </a:rPr>
              <a:t>100</a:t>
            </a:r>
            <a:r>
              <a:rPr lang="en-US" altLang="zh-CN" sz="1500" dirty="0">
                <a:solidFill>
                  <a:srgbClr val="7030A0"/>
                </a:solidFill>
                <a:latin typeface="Impact" panose="020B0806030902050204" pitchFamily="34" charset="0"/>
              </a:rPr>
              <a:t>%</a:t>
            </a:r>
            <a:endParaRPr lang="zh-CN" altLang="en-US" sz="1500" dirty="0">
              <a:solidFill>
                <a:srgbClr val="7030A0"/>
              </a:solidFill>
              <a:latin typeface="Impact" panose="020B0806030902050204" pitchFamily="34" charset="0"/>
            </a:endParaRPr>
          </a:p>
        </p:txBody>
      </p:sp>
      <p:sp>
        <p:nvSpPr>
          <p:cNvPr id="58" name="文本框 78"/>
          <p:cNvSpPr txBox="1"/>
          <p:nvPr/>
        </p:nvSpPr>
        <p:spPr>
          <a:xfrm>
            <a:off x="937208" y="2463764"/>
            <a:ext cx="1312469" cy="323165"/>
          </a:xfrm>
          <a:prstGeom prst="rect">
            <a:avLst/>
          </a:prstGeom>
          <a:noFill/>
        </p:spPr>
        <p:txBody>
          <a:bodyPr wrap="square" rtlCol="0">
            <a:spAutoFit/>
          </a:bodyPr>
          <a:lstStyle/>
          <a:p>
            <a:pPr algn="ctr"/>
            <a:r>
              <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rPr>
              <a:t>第一季度</a:t>
            </a:r>
          </a:p>
        </p:txBody>
      </p:sp>
      <p:sp>
        <p:nvSpPr>
          <p:cNvPr id="59" name="文本框 79"/>
          <p:cNvSpPr txBox="1"/>
          <p:nvPr/>
        </p:nvSpPr>
        <p:spPr>
          <a:xfrm>
            <a:off x="2893276" y="2463764"/>
            <a:ext cx="1312469" cy="323165"/>
          </a:xfrm>
          <a:prstGeom prst="rect">
            <a:avLst/>
          </a:prstGeom>
          <a:noFill/>
        </p:spPr>
        <p:txBody>
          <a:bodyPr wrap="square" rtlCol="0">
            <a:spAutoFit/>
          </a:bodyPr>
          <a:lstStyle/>
          <a:p>
            <a:pPr algn="ctr"/>
            <a:r>
              <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rPr>
              <a:t>第二季度</a:t>
            </a:r>
          </a:p>
        </p:txBody>
      </p:sp>
      <p:sp>
        <p:nvSpPr>
          <p:cNvPr id="60" name="文本框 80"/>
          <p:cNvSpPr txBox="1"/>
          <p:nvPr/>
        </p:nvSpPr>
        <p:spPr>
          <a:xfrm>
            <a:off x="4839612" y="2463764"/>
            <a:ext cx="1312469" cy="323165"/>
          </a:xfrm>
          <a:prstGeom prst="rect">
            <a:avLst/>
          </a:prstGeom>
          <a:noFill/>
        </p:spPr>
        <p:txBody>
          <a:bodyPr wrap="square" rtlCol="0">
            <a:spAutoFit/>
          </a:bodyPr>
          <a:lstStyle/>
          <a:p>
            <a:pPr algn="ctr"/>
            <a:r>
              <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rPr>
              <a:t>第三季度</a:t>
            </a:r>
          </a:p>
        </p:txBody>
      </p:sp>
      <p:sp>
        <p:nvSpPr>
          <p:cNvPr id="61" name="文本框 81"/>
          <p:cNvSpPr txBox="1"/>
          <p:nvPr/>
        </p:nvSpPr>
        <p:spPr>
          <a:xfrm>
            <a:off x="6798056" y="2463764"/>
            <a:ext cx="1312469" cy="323165"/>
          </a:xfrm>
          <a:prstGeom prst="rect">
            <a:avLst/>
          </a:prstGeom>
          <a:noFill/>
        </p:spPr>
        <p:txBody>
          <a:bodyPr wrap="square" rtlCol="0">
            <a:spAutoFit/>
          </a:bodyPr>
          <a:lstStyle/>
          <a:p>
            <a:pPr algn="ctr"/>
            <a:r>
              <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rPr>
              <a:t>第四季度</a:t>
            </a:r>
          </a:p>
        </p:txBody>
      </p:sp>
      <p:sp>
        <p:nvSpPr>
          <p:cNvPr id="62" name="文本框 113"/>
          <p:cNvSpPr txBox="1"/>
          <p:nvPr/>
        </p:nvSpPr>
        <p:spPr>
          <a:xfrm>
            <a:off x="1134544" y="2880199"/>
            <a:ext cx="989726"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63" name="文本框 113"/>
          <p:cNvSpPr txBox="1"/>
          <p:nvPr/>
        </p:nvSpPr>
        <p:spPr>
          <a:xfrm>
            <a:off x="3054648" y="2866770"/>
            <a:ext cx="989726"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64" name="文本框 113"/>
          <p:cNvSpPr txBox="1"/>
          <p:nvPr/>
        </p:nvSpPr>
        <p:spPr>
          <a:xfrm>
            <a:off x="4971193" y="2870416"/>
            <a:ext cx="989726"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65" name="文本框 113"/>
          <p:cNvSpPr txBox="1"/>
          <p:nvPr/>
        </p:nvSpPr>
        <p:spPr>
          <a:xfrm>
            <a:off x="6934849" y="2872239"/>
            <a:ext cx="989726"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204598921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500"/>
                            </p:stCondLst>
                            <p:childTnLst>
                              <p:par>
                                <p:cTn id="19" presetID="37" presetClass="entr" presetSubtype="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900" decel="100000" fill="hold"/>
                                        <p:tgtEl>
                                          <p:spTgt spid="10"/>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25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900" decel="100000" fill="hold"/>
                                        <p:tgtEl>
                                          <p:spTgt spid="11"/>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50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1000"/>
                                        <p:tgtEl>
                                          <p:spTgt spid="12"/>
                                        </p:tgtEl>
                                      </p:cBhvr>
                                    </p:animEffect>
                                    <p:anim calcmode="lin" valueType="num">
                                      <p:cBhvr>
                                        <p:cTn id="34" dur="1000" fill="hold"/>
                                        <p:tgtEl>
                                          <p:spTgt spid="12"/>
                                        </p:tgtEl>
                                        <p:attrNameLst>
                                          <p:attrName>ppt_x</p:attrName>
                                        </p:attrNameLst>
                                      </p:cBhvr>
                                      <p:tavLst>
                                        <p:tav tm="0">
                                          <p:val>
                                            <p:strVal val="#ppt_x"/>
                                          </p:val>
                                        </p:tav>
                                        <p:tav tm="100000">
                                          <p:val>
                                            <p:strVal val="#ppt_x"/>
                                          </p:val>
                                        </p:tav>
                                      </p:tavLst>
                                    </p:anim>
                                    <p:anim calcmode="lin" valueType="num">
                                      <p:cBhvr>
                                        <p:cTn id="35" dur="900" decel="100000" fill="hold"/>
                                        <p:tgtEl>
                                          <p:spTgt spid="12"/>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75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1000"/>
                                        <p:tgtEl>
                                          <p:spTgt spid="13"/>
                                        </p:tgtEl>
                                      </p:cBhvr>
                                    </p:animEffect>
                                    <p:anim calcmode="lin" valueType="num">
                                      <p:cBhvr>
                                        <p:cTn id="40" dur="1000" fill="hold"/>
                                        <p:tgtEl>
                                          <p:spTgt spid="13"/>
                                        </p:tgtEl>
                                        <p:attrNameLst>
                                          <p:attrName>ppt_x</p:attrName>
                                        </p:attrNameLst>
                                      </p:cBhvr>
                                      <p:tavLst>
                                        <p:tav tm="0">
                                          <p:val>
                                            <p:strVal val="#ppt_x"/>
                                          </p:val>
                                        </p:tav>
                                        <p:tav tm="100000">
                                          <p:val>
                                            <p:strVal val="#ppt_x"/>
                                          </p:val>
                                        </p:tav>
                                      </p:tavLst>
                                    </p:anim>
                                    <p:anim calcmode="lin" valueType="num">
                                      <p:cBhvr>
                                        <p:cTn id="41" dur="900" decel="100000" fill="hold"/>
                                        <p:tgtEl>
                                          <p:spTgt spid="13"/>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43" fill="hold">
                            <p:stCondLst>
                              <p:cond delay="2250"/>
                            </p:stCondLst>
                            <p:childTnLst>
                              <p:par>
                                <p:cTn id="44" presetID="31" presetClass="entr" presetSubtype="0" fill="hold" nodeType="afterEffect">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cBhvr>
                                        <p:cTn id="46" dur="500" fill="hold"/>
                                        <p:tgtEl>
                                          <p:spTgt spid="33"/>
                                        </p:tgtEl>
                                        <p:attrNameLst>
                                          <p:attrName>ppt_w</p:attrName>
                                        </p:attrNameLst>
                                      </p:cBhvr>
                                      <p:tavLst>
                                        <p:tav tm="0">
                                          <p:val>
                                            <p:fltVal val="0"/>
                                          </p:val>
                                        </p:tav>
                                        <p:tav tm="100000">
                                          <p:val>
                                            <p:strVal val="#ppt_w"/>
                                          </p:val>
                                        </p:tav>
                                      </p:tavLst>
                                    </p:anim>
                                    <p:anim calcmode="lin" valueType="num">
                                      <p:cBhvr>
                                        <p:cTn id="47" dur="500" fill="hold"/>
                                        <p:tgtEl>
                                          <p:spTgt spid="33"/>
                                        </p:tgtEl>
                                        <p:attrNameLst>
                                          <p:attrName>ppt_h</p:attrName>
                                        </p:attrNameLst>
                                      </p:cBhvr>
                                      <p:tavLst>
                                        <p:tav tm="0">
                                          <p:val>
                                            <p:fltVal val="0"/>
                                          </p:val>
                                        </p:tav>
                                        <p:tav tm="100000">
                                          <p:val>
                                            <p:strVal val="#ppt_h"/>
                                          </p:val>
                                        </p:tav>
                                      </p:tavLst>
                                    </p:anim>
                                    <p:anim calcmode="lin" valueType="num">
                                      <p:cBhvr>
                                        <p:cTn id="48" dur="500" fill="hold"/>
                                        <p:tgtEl>
                                          <p:spTgt spid="33"/>
                                        </p:tgtEl>
                                        <p:attrNameLst>
                                          <p:attrName>style.rotation</p:attrName>
                                        </p:attrNameLst>
                                      </p:cBhvr>
                                      <p:tavLst>
                                        <p:tav tm="0">
                                          <p:val>
                                            <p:fltVal val="90"/>
                                          </p:val>
                                        </p:tav>
                                        <p:tav tm="100000">
                                          <p:val>
                                            <p:fltVal val="0"/>
                                          </p:val>
                                        </p:tav>
                                      </p:tavLst>
                                    </p:anim>
                                    <p:animEffect transition="in" filter="fade">
                                      <p:cBhvr>
                                        <p:cTn id="49" dur="500"/>
                                        <p:tgtEl>
                                          <p:spTgt spid="33"/>
                                        </p:tgtEl>
                                      </p:cBhvr>
                                    </p:animEffect>
                                  </p:childTnLst>
                                </p:cTn>
                              </p:par>
                            </p:childTnLst>
                          </p:cTn>
                        </p:par>
                        <p:par>
                          <p:cTn id="50" fill="hold">
                            <p:stCondLst>
                              <p:cond delay="2750"/>
                            </p:stCondLst>
                            <p:childTnLst>
                              <p:par>
                                <p:cTn id="51" presetID="31" presetClass="entr" presetSubtype="0" fill="hold" nodeType="after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p:cTn id="53" dur="500" fill="hold"/>
                                        <p:tgtEl>
                                          <p:spTgt spid="28"/>
                                        </p:tgtEl>
                                        <p:attrNameLst>
                                          <p:attrName>ppt_w</p:attrName>
                                        </p:attrNameLst>
                                      </p:cBhvr>
                                      <p:tavLst>
                                        <p:tav tm="0">
                                          <p:val>
                                            <p:fltVal val="0"/>
                                          </p:val>
                                        </p:tav>
                                        <p:tav tm="100000">
                                          <p:val>
                                            <p:strVal val="#ppt_w"/>
                                          </p:val>
                                        </p:tav>
                                      </p:tavLst>
                                    </p:anim>
                                    <p:anim calcmode="lin" valueType="num">
                                      <p:cBhvr>
                                        <p:cTn id="54" dur="500" fill="hold"/>
                                        <p:tgtEl>
                                          <p:spTgt spid="28"/>
                                        </p:tgtEl>
                                        <p:attrNameLst>
                                          <p:attrName>ppt_h</p:attrName>
                                        </p:attrNameLst>
                                      </p:cBhvr>
                                      <p:tavLst>
                                        <p:tav tm="0">
                                          <p:val>
                                            <p:fltVal val="0"/>
                                          </p:val>
                                        </p:tav>
                                        <p:tav tm="100000">
                                          <p:val>
                                            <p:strVal val="#ppt_h"/>
                                          </p:val>
                                        </p:tav>
                                      </p:tavLst>
                                    </p:anim>
                                    <p:anim calcmode="lin" valueType="num">
                                      <p:cBhvr>
                                        <p:cTn id="55" dur="500" fill="hold"/>
                                        <p:tgtEl>
                                          <p:spTgt spid="28"/>
                                        </p:tgtEl>
                                        <p:attrNameLst>
                                          <p:attrName>style.rotation</p:attrName>
                                        </p:attrNameLst>
                                      </p:cBhvr>
                                      <p:tavLst>
                                        <p:tav tm="0">
                                          <p:val>
                                            <p:fltVal val="90"/>
                                          </p:val>
                                        </p:tav>
                                        <p:tav tm="100000">
                                          <p:val>
                                            <p:fltVal val="0"/>
                                          </p:val>
                                        </p:tav>
                                      </p:tavLst>
                                    </p:anim>
                                    <p:animEffect transition="in" filter="fade">
                                      <p:cBhvr>
                                        <p:cTn id="56" dur="500"/>
                                        <p:tgtEl>
                                          <p:spTgt spid="28"/>
                                        </p:tgtEl>
                                      </p:cBhvr>
                                    </p:animEffect>
                                  </p:childTnLst>
                                </p:cTn>
                              </p:par>
                            </p:childTnLst>
                          </p:cTn>
                        </p:par>
                        <p:par>
                          <p:cTn id="57" fill="hold">
                            <p:stCondLst>
                              <p:cond delay="3250"/>
                            </p:stCondLst>
                            <p:childTnLst>
                              <p:par>
                                <p:cTn id="58" presetID="31" presetClass="entr" presetSubtype="0" fill="hold" nodeType="after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p:cTn id="60" dur="500" fill="hold"/>
                                        <p:tgtEl>
                                          <p:spTgt spid="14"/>
                                        </p:tgtEl>
                                        <p:attrNameLst>
                                          <p:attrName>ppt_w</p:attrName>
                                        </p:attrNameLst>
                                      </p:cBhvr>
                                      <p:tavLst>
                                        <p:tav tm="0">
                                          <p:val>
                                            <p:fltVal val="0"/>
                                          </p:val>
                                        </p:tav>
                                        <p:tav tm="100000">
                                          <p:val>
                                            <p:strVal val="#ppt_w"/>
                                          </p:val>
                                        </p:tav>
                                      </p:tavLst>
                                    </p:anim>
                                    <p:anim calcmode="lin" valueType="num">
                                      <p:cBhvr>
                                        <p:cTn id="61" dur="500" fill="hold"/>
                                        <p:tgtEl>
                                          <p:spTgt spid="14"/>
                                        </p:tgtEl>
                                        <p:attrNameLst>
                                          <p:attrName>ppt_h</p:attrName>
                                        </p:attrNameLst>
                                      </p:cBhvr>
                                      <p:tavLst>
                                        <p:tav tm="0">
                                          <p:val>
                                            <p:fltVal val="0"/>
                                          </p:val>
                                        </p:tav>
                                        <p:tav tm="100000">
                                          <p:val>
                                            <p:strVal val="#ppt_h"/>
                                          </p:val>
                                        </p:tav>
                                      </p:tavLst>
                                    </p:anim>
                                    <p:anim calcmode="lin" valueType="num">
                                      <p:cBhvr>
                                        <p:cTn id="62" dur="500" fill="hold"/>
                                        <p:tgtEl>
                                          <p:spTgt spid="14"/>
                                        </p:tgtEl>
                                        <p:attrNameLst>
                                          <p:attrName>style.rotation</p:attrName>
                                        </p:attrNameLst>
                                      </p:cBhvr>
                                      <p:tavLst>
                                        <p:tav tm="0">
                                          <p:val>
                                            <p:fltVal val="90"/>
                                          </p:val>
                                        </p:tav>
                                        <p:tav tm="100000">
                                          <p:val>
                                            <p:fltVal val="0"/>
                                          </p:val>
                                        </p:tav>
                                      </p:tavLst>
                                    </p:anim>
                                    <p:animEffect transition="in" filter="fade">
                                      <p:cBhvr>
                                        <p:cTn id="63" dur="500"/>
                                        <p:tgtEl>
                                          <p:spTgt spid="14"/>
                                        </p:tgtEl>
                                      </p:cBhvr>
                                    </p:animEffect>
                                  </p:childTnLst>
                                </p:cTn>
                              </p:par>
                            </p:childTnLst>
                          </p:cTn>
                        </p:par>
                        <p:par>
                          <p:cTn id="64" fill="hold">
                            <p:stCondLst>
                              <p:cond delay="3750"/>
                            </p:stCondLst>
                            <p:childTnLst>
                              <p:par>
                                <p:cTn id="65" presetID="31" presetClass="entr" presetSubtype="0" fill="hold" nodeType="afterEffect">
                                  <p:stCondLst>
                                    <p:cond delay="0"/>
                                  </p:stCondLst>
                                  <p:childTnLst>
                                    <p:set>
                                      <p:cBhvr>
                                        <p:cTn id="66" dur="1" fill="hold">
                                          <p:stCondLst>
                                            <p:cond delay="0"/>
                                          </p:stCondLst>
                                        </p:cTn>
                                        <p:tgtEl>
                                          <p:spTgt spid="25"/>
                                        </p:tgtEl>
                                        <p:attrNameLst>
                                          <p:attrName>style.visibility</p:attrName>
                                        </p:attrNameLst>
                                      </p:cBhvr>
                                      <p:to>
                                        <p:strVal val="visible"/>
                                      </p:to>
                                    </p:set>
                                    <p:anim calcmode="lin" valueType="num">
                                      <p:cBhvr>
                                        <p:cTn id="67" dur="500" fill="hold"/>
                                        <p:tgtEl>
                                          <p:spTgt spid="25"/>
                                        </p:tgtEl>
                                        <p:attrNameLst>
                                          <p:attrName>ppt_w</p:attrName>
                                        </p:attrNameLst>
                                      </p:cBhvr>
                                      <p:tavLst>
                                        <p:tav tm="0">
                                          <p:val>
                                            <p:fltVal val="0"/>
                                          </p:val>
                                        </p:tav>
                                        <p:tav tm="100000">
                                          <p:val>
                                            <p:strVal val="#ppt_w"/>
                                          </p:val>
                                        </p:tav>
                                      </p:tavLst>
                                    </p:anim>
                                    <p:anim calcmode="lin" valueType="num">
                                      <p:cBhvr>
                                        <p:cTn id="68" dur="500" fill="hold"/>
                                        <p:tgtEl>
                                          <p:spTgt spid="25"/>
                                        </p:tgtEl>
                                        <p:attrNameLst>
                                          <p:attrName>ppt_h</p:attrName>
                                        </p:attrNameLst>
                                      </p:cBhvr>
                                      <p:tavLst>
                                        <p:tav tm="0">
                                          <p:val>
                                            <p:fltVal val="0"/>
                                          </p:val>
                                        </p:tav>
                                        <p:tav tm="100000">
                                          <p:val>
                                            <p:strVal val="#ppt_h"/>
                                          </p:val>
                                        </p:tav>
                                      </p:tavLst>
                                    </p:anim>
                                    <p:anim calcmode="lin" valueType="num">
                                      <p:cBhvr>
                                        <p:cTn id="69" dur="500" fill="hold"/>
                                        <p:tgtEl>
                                          <p:spTgt spid="25"/>
                                        </p:tgtEl>
                                        <p:attrNameLst>
                                          <p:attrName>style.rotation</p:attrName>
                                        </p:attrNameLst>
                                      </p:cBhvr>
                                      <p:tavLst>
                                        <p:tav tm="0">
                                          <p:val>
                                            <p:fltVal val="90"/>
                                          </p:val>
                                        </p:tav>
                                        <p:tav tm="100000">
                                          <p:val>
                                            <p:fltVal val="0"/>
                                          </p:val>
                                        </p:tav>
                                      </p:tavLst>
                                    </p:anim>
                                    <p:animEffect transition="in" filter="fade">
                                      <p:cBhvr>
                                        <p:cTn id="70" dur="500"/>
                                        <p:tgtEl>
                                          <p:spTgt spid="25"/>
                                        </p:tgtEl>
                                      </p:cBhvr>
                                    </p:animEffect>
                                  </p:childTnLst>
                                </p:cTn>
                              </p:par>
                            </p:childTnLst>
                          </p:cTn>
                        </p:par>
                        <p:par>
                          <p:cTn id="71" fill="hold">
                            <p:stCondLst>
                              <p:cond delay="4250"/>
                            </p:stCondLst>
                            <p:childTnLst>
                              <p:par>
                                <p:cTn id="72" presetID="10" presetClass="entr" presetSubtype="0" fill="hold" grpId="0" nodeType="afterEffect">
                                  <p:stCondLst>
                                    <p:cond delay="0"/>
                                  </p:stCondLst>
                                  <p:childTnLst>
                                    <p:set>
                                      <p:cBhvr>
                                        <p:cTn id="73" dur="1" fill="hold">
                                          <p:stCondLst>
                                            <p:cond delay="0"/>
                                          </p:stCondLst>
                                        </p:cTn>
                                        <p:tgtEl>
                                          <p:spTgt spid="36"/>
                                        </p:tgtEl>
                                        <p:attrNameLst>
                                          <p:attrName>style.visibility</p:attrName>
                                        </p:attrNameLst>
                                      </p:cBhvr>
                                      <p:to>
                                        <p:strVal val="visible"/>
                                      </p:to>
                                    </p:set>
                                    <p:animEffect transition="in" filter="fade">
                                      <p:cBhvr>
                                        <p:cTn id="74" dur="250"/>
                                        <p:tgtEl>
                                          <p:spTgt spid="36"/>
                                        </p:tgtEl>
                                      </p:cBhvr>
                                    </p:animEffect>
                                  </p:childTnLst>
                                </p:cTn>
                              </p:par>
                            </p:childTnLst>
                          </p:cTn>
                        </p:par>
                        <p:par>
                          <p:cTn id="75" fill="hold">
                            <p:stCondLst>
                              <p:cond delay="4500"/>
                            </p:stCondLst>
                            <p:childTnLst>
                              <p:par>
                                <p:cTn id="76" presetID="10" presetClass="entr" presetSubtype="0" fill="hold" grpId="0" nodeType="after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fade">
                                      <p:cBhvr>
                                        <p:cTn id="78" dur="250"/>
                                        <p:tgtEl>
                                          <p:spTgt spid="37"/>
                                        </p:tgtEl>
                                      </p:cBhvr>
                                    </p:animEffect>
                                  </p:childTnLst>
                                </p:cTn>
                              </p:par>
                            </p:childTnLst>
                          </p:cTn>
                        </p:par>
                        <p:par>
                          <p:cTn id="79" fill="hold">
                            <p:stCondLst>
                              <p:cond delay="4750"/>
                            </p:stCondLst>
                            <p:childTnLst>
                              <p:par>
                                <p:cTn id="80" presetID="10" presetClass="entr" presetSubtype="0" fill="hold" grpId="0" nodeType="after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fade">
                                      <p:cBhvr>
                                        <p:cTn id="82" dur="250"/>
                                        <p:tgtEl>
                                          <p:spTgt spid="38"/>
                                        </p:tgtEl>
                                      </p:cBhvr>
                                    </p:animEffect>
                                  </p:childTnLst>
                                </p:cTn>
                              </p:par>
                            </p:childTnLst>
                          </p:cTn>
                        </p:par>
                        <p:par>
                          <p:cTn id="83" fill="hold">
                            <p:stCondLst>
                              <p:cond delay="5000"/>
                            </p:stCondLst>
                            <p:childTnLst>
                              <p:par>
                                <p:cTn id="84" presetID="10" presetClass="entr" presetSubtype="0" fill="hold" grpId="0" nodeType="afterEffect">
                                  <p:stCondLst>
                                    <p:cond delay="0"/>
                                  </p:stCondLst>
                                  <p:childTnLst>
                                    <p:set>
                                      <p:cBhvr>
                                        <p:cTn id="85" dur="1" fill="hold">
                                          <p:stCondLst>
                                            <p:cond delay="0"/>
                                          </p:stCondLst>
                                        </p:cTn>
                                        <p:tgtEl>
                                          <p:spTgt spid="39"/>
                                        </p:tgtEl>
                                        <p:attrNameLst>
                                          <p:attrName>style.visibility</p:attrName>
                                        </p:attrNameLst>
                                      </p:cBhvr>
                                      <p:to>
                                        <p:strVal val="visible"/>
                                      </p:to>
                                    </p:set>
                                    <p:animEffect transition="in" filter="fade">
                                      <p:cBhvr>
                                        <p:cTn id="86" dur="250"/>
                                        <p:tgtEl>
                                          <p:spTgt spid="39"/>
                                        </p:tgtEl>
                                      </p:cBhvr>
                                    </p:animEffect>
                                  </p:childTnLst>
                                </p:cTn>
                              </p:par>
                            </p:childTnLst>
                          </p:cTn>
                        </p:par>
                        <p:par>
                          <p:cTn id="87" fill="hold">
                            <p:stCondLst>
                              <p:cond delay="5250"/>
                            </p:stCondLst>
                            <p:childTnLst>
                              <p:par>
                                <p:cTn id="88" presetID="10" presetClass="entr" presetSubtype="0" fill="hold" grpId="0" nodeType="afterEffect">
                                  <p:stCondLst>
                                    <p:cond delay="0"/>
                                  </p:stCondLst>
                                  <p:childTnLst>
                                    <p:set>
                                      <p:cBhvr>
                                        <p:cTn id="89" dur="1" fill="hold">
                                          <p:stCondLst>
                                            <p:cond delay="0"/>
                                          </p:stCondLst>
                                        </p:cTn>
                                        <p:tgtEl>
                                          <p:spTgt spid="40"/>
                                        </p:tgtEl>
                                        <p:attrNameLst>
                                          <p:attrName>style.visibility</p:attrName>
                                        </p:attrNameLst>
                                      </p:cBhvr>
                                      <p:to>
                                        <p:strVal val="visible"/>
                                      </p:to>
                                    </p:set>
                                    <p:animEffect transition="in" filter="fade">
                                      <p:cBhvr>
                                        <p:cTn id="90" dur="250"/>
                                        <p:tgtEl>
                                          <p:spTgt spid="40"/>
                                        </p:tgtEl>
                                      </p:cBhvr>
                                    </p:animEffect>
                                  </p:childTnLst>
                                </p:cTn>
                              </p:par>
                            </p:childTnLst>
                          </p:cTn>
                        </p:par>
                        <p:par>
                          <p:cTn id="91" fill="hold">
                            <p:stCondLst>
                              <p:cond delay="5500"/>
                            </p:stCondLst>
                            <p:childTnLst>
                              <p:par>
                                <p:cTn id="92" presetID="10" presetClass="entr" presetSubtype="0" fill="hold" grpId="0" nodeType="afterEffect">
                                  <p:stCondLst>
                                    <p:cond delay="0"/>
                                  </p:stCondLst>
                                  <p:childTnLst>
                                    <p:set>
                                      <p:cBhvr>
                                        <p:cTn id="93" dur="1" fill="hold">
                                          <p:stCondLst>
                                            <p:cond delay="0"/>
                                          </p:stCondLst>
                                        </p:cTn>
                                        <p:tgtEl>
                                          <p:spTgt spid="41"/>
                                        </p:tgtEl>
                                        <p:attrNameLst>
                                          <p:attrName>style.visibility</p:attrName>
                                        </p:attrNameLst>
                                      </p:cBhvr>
                                      <p:to>
                                        <p:strVal val="visible"/>
                                      </p:to>
                                    </p:set>
                                    <p:animEffect transition="in" filter="fade">
                                      <p:cBhvr>
                                        <p:cTn id="94" dur="250"/>
                                        <p:tgtEl>
                                          <p:spTgt spid="41"/>
                                        </p:tgtEl>
                                      </p:cBhvr>
                                    </p:animEffect>
                                  </p:childTnLst>
                                </p:cTn>
                              </p:par>
                            </p:childTnLst>
                          </p:cTn>
                        </p:par>
                        <p:par>
                          <p:cTn id="95" fill="hold">
                            <p:stCondLst>
                              <p:cond delay="5750"/>
                            </p:stCondLst>
                            <p:childTnLst>
                              <p:par>
                                <p:cTn id="96" presetID="10" presetClass="entr" presetSubtype="0" fill="hold" grpId="0" nodeType="afterEffect">
                                  <p:stCondLst>
                                    <p:cond delay="0"/>
                                  </p:stCondLst>
                                  <p:childTnLst>
                                    <p:set>
                                      <p:cBhvr>
                                        <p:cTn id="97" dur="1" fill="hold">
                                          <p:stCondLst>
                                            <p:cond delay="0"/>
                                          </p:stCondLst>
                                        </p:cTn>
                                        <p:tgtEl>
                                          <p:spTgt spid="42"/>
                                        </p:tgtEl>
                                        <p:attrNameLst>
                                          <p:attrName>style.visibility</p:attrName>
                                        </p:attrNameLst>
                                      </p:cBhvr>
                                      <p:to>
                                        <p:strVal val="visible"/>
                                      </p:to>
                                    </p:set>
                                    <p:animEffect transition="in" filter="fade">
                                      <p:cBhvr>
                                        <p:cTn id="98" dur="250"/>
                                        <p:tgtEl>
                                          <p:spTgt spid="42"/>
                                        </p:tgtEl>
                                      </p:cBhvr>
                                    </p:animEffect>
                                  </p:childTnLst>
                                </p:cTn>
                              </p:par>
                            </p:childTnLst>
                          </p:cTn>
                        </p:par>
                        <p:par>
                          <p:cTn id="99" fill="hold">
                            <p:stCondLst>
                              <p:cond delay="6000"/>
                            </p:stCondLst>
                            <p:childTnLst>
                              <p:par>
                                <p:cTn id="100" presetID="10" presetClass="entr" presetSubtype="0" fill="hold" grpId="0" nodeType="afterEffect">
                                  <p:stCondLst>
                                    <p:cond delay="0"/>
                                  </p:stCondLst>
                                  <p:childTnLst>
                                    <p:set>
                                      <p:cBhvr>
                                        <p:cTn id="101" dur="1" fill="hold">
                                          <p:stCondLst>
                                            <p:cond delay="0"/>
                                          </p:stCondLst>
                                        </p:cTn>
                                        <p:tgtEl>
                                          <p:spTgt spid="43"/>
                                        </p:tgtEl>
                                        <p:attrNameLst>
                                          <p:attrName>style.visibility</p:attrName>
                                        </p:attrNameLst>
                                      </p:cBhvr>
                                      <p:to>
                                        <p:strVal val="visible"/>
                                      </p:to>
                                    </p:set>
                                    <p:animEffect transition="in" filter="fade">
                                      <p:cBhvr>
                                        <p:cTn id="102" dur="250"/>
                                        <p:tgtEl>
                                          <p:spTgt spid="43"/>
                                        </p:tgtEl>
                                      </p:cBhvr>
                                    </p:animEffect>
                                  </p:childTnLst>
                                </p:cTn>
                              </p:par>
                            </p:childTnLst>
                          </p:cTn>
                        </p:par>
                        <p:par>
                          <p:cTn id="103" fill="hold">
                            <p:stCondLst>
                              <p:cond delay="6250"/>
                            </p:stCondLst>
                            <p:childTnLst>
                              <p:par>
                                <p:cTn id="104" presetID="10" presetClass="entr" presetSubtype="0" fill="hold" grpId="0" nodeType="afterEffect">
                                  <p:stCondLst>
                                    <p:cond delay="0"/>
                                  </p:stCondLst>
                                  <p:childTnLst>
                                    <p:set>
                                      <p:cBhvr>
                                        <p:cTn id="105" dur="1" fill="hold">
                                          <p:stCondLst>
                                            <p:cond delay="0"/>
                                          </p:stCondLst>
                                        </p:cTn>
                                        <p:tgtEl>
                                          <p:spTgt spid="44"/>
                                        </p:tgtEl>
                                        <p:attrNameLst>
                                          <p:attrName>style.visibility</p:attrName>
                                        </p:attrNameLst>
                                      </p:cBhvr>
                                      <p:to>
                                        <p:strVal val="visible"/>
                                      </p:to>
                                    </p:set>
                                    <p:animEffect transition="in" filter="fade">
                                      <p:cBhvr>
                                        <p:cTn id="106" dur="250"/>
                                        <p:tgtEl>
                                          <p:spTgt spid="44"/>
                                        </p:tgtEl>
                                      </p:cBhvr>
                                    </p:animEffect>
                                  </p:childTnLst>
                                </p:cTn>
                              </p:par>
                            </p:childTnLst>
                          </p:cTn>
                        </p:par>
                        <p:par>
                          <p:cTn id="107" fill="hold">
                            <p:stCondLst>
                              <p:cond delay="6500"/>
                            </p:stCondLst>
                            <p:childTnLst>
                              <p:par>
                                <p:cTn id="108" presetID="10" presetClass="entr" presetSubtype="0" fill="hold" grpId="0" nodeType="afterEffect">
                                  <p:stCondLst>
                                    <p:cond delay="0"/>
                                  </p:stCondLst>
                                  <p:childTnLst>
                                    <p:set>
                                      <p:cBhvr>
                                        <p:cTn id="109" dur="1" fill="hold">
                                          <p:stCondLst>
                                            <p:cond delay="0"/>
                                          </p:stCondLst>
                                        </p:cTn>
                                        <p:tgtEl>
                                          <p:spTgt spid="45"/>
                                        </p:tgtEl>
                                        <p:attrNameLst>
                                          <p:attrName>style.visibility</p:attrName>
                                        </p:attrNameLst>
                                      </p:cBhvr>
                                      <p:to>
                                        <p:strVal val="visible"/>
                                      </p:to>
                                    </p:set>
                                    <p:animEffect transition="in" filter="fade">
                                      <p:cBhvr>
                                        <p:cTn id="110" dur="250"/>
                                        <p:tgtEl>
                                          <p:spTgt spid="45"/>
                                        </p:tgtEl>
                                      </p:cBhvr>
                                    </p:animEffect>
                                  </p:childTnLst>
                                </p:cTn>
                              </p:par>
                            </p:childTnLst>
                          </p:cTn>
                        </p:par>
                        <p:par>
                          <p:cTn id="111" fill="hold">
                            <p:stCondLst>
                              <p:cond delay="6750"/>
                            </p:stCondLst>
                            <p:childTnLst>
                              <p:par>
                                <p:cTn id="112" presetID="10" presetClass="entr" presetSubtype="0" fill="hold" grpId="0" nodeType="afterEffect">
                                  <p:stCondLst>
                                    <p:cond delay="0"/>
                                  </p:stCondLst>
                                  <p:childTnLst>
                                    <p:set>
                                      <p:cBhvr>
                                        <p:cTn id="113" dur="1" fill="hold">
                                          <p:stCondLst>
                                            <p:cond delay="0"/>
                                          </p:stCondLst>
                                        </p:cTn>
                                        <p:tgtEl>
                                          <p:spTgt spid="46"/>
                                        </p:tgtEl>
                                        <p:attrNameLst>
                                          <p:attrName>style.visibility</p:attrName>
                                        </p:attrNameLst>
                                      </p:cBhvr>
                                      <p:to>
                                        <p:strVal val="visible"/>
                                      </p:to>
                                    </p:set>
                                    <p:animEffect transition="in" filter="fade">
                                      <p:cBhvr>
                                        <p:cTn id="114" dur="250"/>
                                        <p:tgtEl>
                                          <p:spTgt spid="46"/>
                                        </p:tgtEl>
                                      </p:cBhvr>
                                    </p:animEffect>
                                  </p:childTnLst>
                                </p:cTn>
                              </p:par>
                            </p:childTnLst>
                          </p:cTn>
                        </p:par>
                        <p:par>
                          <p:cTn id="115" fill="hold">
                            <p:stCondLst>
                              <p:cond delay="7000"/>
                            </p:stCondLst>
                            <p:childTnLst>
                              <p:par>
                                <p:cTn id="116" presetID="10" presetClass="entr" presetSubtype="0" fill="hold" grpId="0" nodeType="afterEffect">
                                  <p:stCondLst>
                                    <p:cond delay="0"/>
                                  </p:stCondLst>
                                  <p:childTnLst>
                                    <p:set>
                                      <p:cBhvr>
                                        <p:cTn id="117" dur="1" fill="hold">
                                          <p:stCondLst>
                                            <p:cond delay="0"/>
                                          </p:stCondLst>
                                        </p:cTn>
                                        <p:tgtEl>
                                          <p:spTgt spid="47"/>
                                        </p:tgtEl>
                                        <p:attrNameLst>
                                          <p:attrName>style.visibility</p:attrName>
                                        </p:attrNameLst>
                                      </p:cBhvr>
                                      <p:to>
                                        <p:strVal val="visible"/>
                                      </p:to>
                                    </p:set>
                                    <p:animEffect transition="in" filter="fade">
                                      <p:cBhvr>
                                        <p:cTn id="118" dur="250"/>
                                        <p:tgtEl>
                                          <p:spTgt spid="47"/>
                                        </p:tgtEl>
                                      </p:cBhvr>
                                    </p:animEffect>
                                  </p:childTnLst>
                                </p:cTn>
                              </p:par>
                            </p:childTnLst>
                          </p:cTn>
                        </p:par>
                        <p:par>
                          <p:cTn id="119" fill="hold">
                            <p:stCondLst>
                              <p:cond delay="7250"/>
                            </p:stCondLst>
                            <p:childTnLst>
                              <p:par>
                                <p:cTn id="120" presetID="10" presetClass="entr" presetSubtype="0" fill="hold" grpId="0" nodeType="afterEffect">
                                  <p:stCondLst>
                                    <p:cond delay="0"/>
                                  </p:stCondLst>
                                  <p:childTnLst>
                                    <p:set>
                                      <p:cBhvr>
                                        <p:cTn id="121" dur="1" fill="hold">
                                          <p:stCondLst>
                                            <p:cond delay="0"/>
                                          </p:stCondLst>
                                        </p:cTn>
                                        <p:tgtEl>
                                          <p:spTgt spid="48"/>
                                        </p:tgtEl>
                                        <p:attrNameLst>
                                          <p:attrName>style.visibility</p:attrName>
                                        </p:attrNameLst>
                                      </p:cBhvr>
                                      <p:to>
                                        <p:strVal val="visible"/>
                                      </p:to>
                                    </p:set>
                                    <p:animEffect transition="in" filter="fade">
                                      <p:cBhvr>
                                        <p:cTn id="122" dur="250"/>
                                        <p:tgtEl>
                                          <p:spTgt spid="48"/>
                                        </p:tgtEl>
                                      </p:cBhvr>
                                    </p:animEffect>
                                  </p:childTnLst>
                                </p:cTn>
                              </p:par>
                            </p:childTnLst>
                          </p:cTn>
                        </p:par>
                        <p:par>
                          <p:cTn id="123" fill="hold">
                            <p:stCondLst>
                              <p:cond delay="7500"/>
                            </p:stCondLst>
                            <p:childTnLst>
                              <p:par>
                                <p:cTn id="124" presetID="10" presetClass="entr" presetSubtype="0" fill="hold" grpId="0" nodeType="afterEffect">
                                  <p:stCondLst>
                                    <p:cond delay="0"/>
                                  </p:stCondLst>
                                  <p:childTnLst>
                                    <p:set>
                                      <p:cBhvr>
                                        <p:cTn id="125" dur="1" fill="hold">
                                          <p:stCondLst>
                                            <p:cond delay="0"/>
                                          </p:stCondLst>
                                        </p:cTn>
                                        <p:tgtEl>
                                          <p:spTgt spid="49"/>
                                        </p:tgtEl>
                                        <p:attrNameLst>
                                          <p:attrName>style.visibility</p:attrName>
                                        </p:attrNameLst>
                                      </p:cBhvr>
                                      <p:to>
                                        <p:strVal val="visible"/>
                                      </p:to>
                                    </p:set>
                                    <p:animEffect transition="in" filter="fade">
                                      <p:cBhvr>
                                        <p:cTn id="126" dur="250"/>
                                        <p:tgtEl>
                                          <p:spTgt spid="49"/>
                                        </p:tgtEl>
                                      </p:cBhvr>
                                    </p:animEffect>
                                  </p:childTnLst>
                                </p:cTn>
                              </p:par>
                            </p:childTnLst>
                          </p:cTn>
                        </p:par>
                        <p:par>
                          <p:cTn id="127" fill="hold">
                            <p:stCondLst>
                              <p:cond delay="7750"/>
                            </p:stCondLst>
                            <p:childTnLst>
                              <p:par>
                                <p:cTn id="128" presetID="10" presetClass="entr" presetSubtype="0" fill="hold" grpId="0" nodeType="afterEffect">
                                  <p:stCondLst>
                                    <p:cond delay="0"/>
                                  </p:stCondLst>
                                  <p:childTnLst>
                                    <p:set>
                                      <p:cBhvr>
                                        <p:cTn id="129" dur="1" fill="hold">
                                          <p:stCondLst>
                                            <p:cond delay="0"/>
                                          </p:stCondLst>
                                        </p:cTn>
                                        <p:tgtEl>
                                          <p:spTgt spid="50"/>
                                        </p:tgtEl>
                                        <p:attrNameLst>
                                          <p:attrName>style.visibility</p:attrName>
                                        </p:attrNameLst>
                                      </p:cBhvr>
                                      <p:to>
                                        <p:strVal val="visible"/>
                                      </p:to>
                                    </p:set>
                                    <p:animEffect transition="in" filter="fade">
                                      <p:cBhvr>
                                        <p:cTn id="130" dur="250"/>
                                        <p:tgtEl>
                                          <p:spTgt spid="50"/>
                                        </p:tgtEl>
                                      </p:cBhvr>
                                    </p:animEffect>
                                  </p:childTnLst>
                                </p:cTn>
                              </p:par>
                            </p:childTnLst>
                          </p:cTn>
                        </p:par>
                        <p:par>
                          <p:cTn id="131" fill="hold">
                            <p:stCondLst>
                              <p:cond delay="8000"/>
                            </p:stCondLst>
                            <p:childTnLst>
                              <p:par>
                                <p:cTn id="132" presetID="10" presetClass="entr" presetSubtype="0" fill="hold" grpId="0" nodeType="afterEffect">
                                  <p:stCondLst>
                                    <p:cond delay="0"/>
                                  </p:stCondLst>
                                  <p:childTnLst>
                                    <p:set>
                                      <p:cBhvr>
                                        <p:cTn id="133" dur="1" fill="hold">
                                          <p:stCondLst>
                                            <p:cond delay="0"/>
                                          </p:stCondLst>
                                        </p:cTn>
                                        <p:tgtEl>
                                          <p:spTgt spid="51"/>
                                        </p:tgtEl>
                                        <p:attrNameLst>
                                          <p:attrName>style.visibility</p:attrName>
                                        </p:attrNameLst>
                                      </p:cBhvr>
                                      <p:to>
                                        <p:strVal val="visible"/>
                                      </p:to>
                                    </p:set>
                                    <p:animEffect transition="in" filter="fade">
                                      <p:cBhvr>
                                        <p:cTn id="134" dur="250"/>
                                        <p:tgtEl>
                                          <p:spTgt spid="51"/>
                                        </p:tgtEl>
                                      </p:cBhvr>
                                    </p:animEffect>
                                  </p:childTnLst>
                                </p:cTn>
                              </p:par>
                            </p:childTnLst>
                          </p:cTn>
                        </p:par>
                        <p:par>
                          <p:cTn id="135" fill="hold">
                            <p:stCondLst>
                              <p:cond delay="8250"/>
                            </p:stCondLst>
                            <p:childTnLst>
                              <p:par>
                                <p:cTn id="136" presetID="10" presetClass="entr" presetSubtype="0" fill="hold" grpId="0" nodeType="afterEffect">
                                  <p:stCondLst>
                                    <p:cond delay="0"/>
                                  </p:stCondLst>
                                  <p:childTnLst>
                                    <p:set>
                                      <p:cBhvr>
                                        <p:cTn id="137" dur="1" fill="hold">
                                          <p:stCondLst>
                                            <p:cond delay="0"/>
                                          </p:stCondLst>
                                        </p:cTn>
                                        <p:tgtEl>
                                          <p:spTgt spid="52"/>
                                        </p:tgtEl>
                                        <p:attrNameLst>
                                          <p:attrName>style.visibility</p:attrName>
                                        </p:attrNameLst>
                                      </p:cBhvr>
                                      <p:to>
                                        <p:strVal val="visible"/>
                                      </p:to>
                                    </p:set>
                                    <p:animEffect transition="in" filter="fade">
                                      <p:cBhvr>
                                        <p:cTn id="138" dur="250"/>
                                        <p:tgtEl>
                                          <p:spTgt spid="52"/>
                                        </p:tgtEl>
                                      </p:cBhvr>
                                    </p:animEffect>
                                  </p:childTnLst>
                                </p:cTn>
                              </p:par>
                            </p:childTnLst>
                          </p:cTn>
                        </p:par>
                        <p:par>
                          <p:cTn id="139" fill="hold">
                            <p:stCondLst>
                              <p:cond delay="8500"/>
                            </p:stCondLst>
                            <p:childTnLst>
                              <p:par>
                                <p:cTn id="140" presetID="10" presetClass="entr" presetSubtype="0" fill="hold" grpId="0" nodeType="afterEffect">
                                  <p:stCondLst>
                                    <p:cond delay="0"/>
                                  </p:stCondLst>
                                  <p:childTnLst>
                                    <p:set>
                                      <p:cBhvr>
                                        <p:cTn id="141" dur="1" fill="hold">
                                          <p:stCondLst>
                                            <p:cond delay="0"/>
                                          </p:stCondLst>
                                        </p:cTn>
                                        <p:tgtEl>
                                          <p:spTgt spid="53"/>
                                        </p:tgtEl>
                                        <p:attrNameLst>
                                          <p:attrName>style.visibility</p:attrName>
                                        </p:attrNameLst>
                                      </p:cBhvr>
                                      <p:to>
                                        <p:strVal val="visible"/>
                                      </p:to>
                                    </p:set>
                                    <p:animEffect transition="in" filter="fade">
                                      <p:cBhvr>
                                        <p:cTn id="142" dur="250"/>
                                        <p:tgtEl>
                                          <p:spTgt spid="53"/>
                                        </p:tgtEl>
                                      </p:cBhvr>
                                    </p:animEffect>
                                  </p:childTnLst>
                                </p:cTn>
                              </p:par>
                            </p:childTnLst>
                          </p:cTn>
                        </p:par>
                        <p:par>
                          <p:cTn id="143" fill="hold">
                            <p:stCondLst>
                              <p:cond delay="8750"/>
                            </p:stCondLst>
                            <p:childTnLst>
                              <p:par>
                                <p:cTn id="144" presetID="14" presetClass="entr" presetSubtype="10" fill="hold" grpId="0" nodeType="afterEffect">
                                  <p:stCondLst>
                                    <p:cond delay="0"/>
                                  </p:stCondLst>
                                  <p:childTnLst>
                                    <p:set>
                                      <p:cBhvr>
                                        <p:cTn id="145" dur="1" fill="hold">
                                          <p:stCondLst>
                                            <p:cond delay="0"/>
                                          </p:stCondLst>
                                        </p:cTn>
                                        <p:tgtEl>
                                          <p:spTgt spid="54"/>
                                        </p:tgtEl>
                                        <p:attrNameLst>
                                          <p:attrName>style.visibility</p:attrName>
                                        </p:attrNameLst>
                                      </p:cBhvr>
                                      <p:to>
                                        <p:strVal val="visible"/>
                                      </p:to>
                                    </p:set>
                                    <p:animEffect transition="in" filter="randombar(horizontal)">
                                      <p:cBhvr>
                                        <p:cTn id="146" dur="500"/>
                                        <p:tgtEl>
                                          <p:spTgt spid="54"/>
                                        </p:tgtEl>
                                      </p:cBhvr>
                                    </p:animEffect>
                                  </p:childTnLst>
                                </p:cTn>
                              </p:par>
                              <p:par>
                                <p:cTn id="147" presetID="14" presetClass="entr" presetSubtype="10" fill="hold" grpId="0" nodeType="withEffect">
                                  <p:stCondLst>
                                    <p:cond delay="0"/>
                                  </p:stCondLst>
                                  <p:childTnLst>
                                    <p:set>
                                      <p:cBhvr>
                                        <p:cTn id="148" dur="1" fill="hold">
                                          <p:stCondLst>
                                            <p:cond delay="0"/>
                                          </p:stCondLst>
                                        </p:cTn>
                                        <p:tgtEl>
                                          <p:spTgt spid="55"/>
                                        </p:tgtEl>
                                        <p:attrNameLst>
                                          <p:attrName>style.visibility</p:attrName>
                                        </p:attrNameLst>
                                      </p:cBhvr>
                                      <p:to>
                                        <p:strVal val="visible"/>
                                      </p:to>
                                    </p:set>
                                    <p:animEffect transition="in" filter="randombar(horizontal)">
                                      <p:cBhvr>
                                        <p:cTn id="149" dur="500"/>
                                        <p:tgtEl>
                                          <p:spTgt spid="55"/>
                                        </p:tgtEl>
                                      </p:cBhvr>
                                    </p:animEffect>
                                  </p:childTnLst>
                                </p:cTn>
                              </p:par>
                              <p:par>
                                <p:cTn id="150" presetID="14" presetClass="entr" presetSubtype="10" fill="hold" grpId="0" nodeType="withEffect">
                                  <p:stCondLst>
                                    <p:cond delay="0"/>
                                  </p:stCondLst>
                                  <p:childTnLst>
                                    <p:set>
                                      <p:cBhvr>
                                        <p:cTn id="151" dur="1" fill="hold">
                                          <p:stCondLst>
                                            <p:cond delay="0"/>
                                          </p:stCondLst>
                                        </p:cTn>
                                        <p:tgtEl>
                                          <p:spTgt spid="56"/>
                                        </p:tgtEl>
                                        <p:attrNameLst>
                                          <p:attrName>style.visibility</p:attrName>
                                        </p:attrNameLst>
                                      </p:cBhvr>
                                      <p:to>
                                        <p:strVal val="visible"/>
                                      </p:to>
                                    </p:set>
                                    <p:animEffect transition="in" filter="randombar(horizontal)">
                                      <p:cBhvr>
                                        <p:cTn id="152" dur="500"/>
                                        <p:tgtEl>
                                          <p:spTgt spid="56"/>
                                        </p:tgtEl>
                                      </p:cBhvr>
                                    </p:animEffect>
                                  </p:childTnLst>
                                </p:cTn>
                              </p:par>
                              <p:par>
                                <p:cTn id="153" presetID="14" presetClass="entr" presetSubtype="10" fill="hold" grpId="0" nodeType="withEffect">
                                  <p:stCondLst>
                                    <p:cond delay="0"/>
                                  </p:stCondLst>
                                  <p:childTnLst>
                                    <p:set>
                                      <p:cBhvr>
                                        <p:cTn id="154" dur="1" fill="hold">
                                          <p:stCondLst>
                                            <p:cond delay="0"/>
                                          </p:stCondLst>
                                        </p:cTn>
                                        <p:tgtEl>
                                          <p:spTgt spid="57"/>
                                        </p:tgtEl>
                                        <p:attrNameLst>
                                          <p:attrName>style.visibility</p:attrName>
                                        </p:attrNameLst>
                                      </p:cBhvr>
                                      <p:to>
                                        <p:strVal val="visible"/>
                                      </p:to>
                                    </p:set>
                                    <p:animEffect transition="in" filter="randombar(horizontal)">
                                      <p:cBhvr>
                                        <p:cTn id="155" dur="500"/>
                                        <p:tgtEl>
                                          <p:spTgt spid="57"/>
                                        </p:tgtEl>
                                      </p:cBhvr>
                                    </p:animEffect>
                                  </p:childTnLst>
                                </p:cTn>
                              </p:par>
                            </p:childTnLst>
                          </p:cTn>
                        </p:par>
                        <p:par>
                          <p:cTn id="156" fill="hold">
                            <p:stCondLst>
                              <p:cond delay="9250"/>
                            </p:stCondLst>
                            <p:childTnLst>
                              <p:par>
                                <p:cTn id="157" presetID="22" presetClass="entr" presetSubtype="8" fill="hold" grpId="0" nodeType="afterEffect">
                                  <p:stCondLst>
                                    <p:cond delay="0"/>
                                  </p:stCondLst>
                                  <p:childTnLst>
                                    <p:set>
                                      <p:cBhvr>
                                        <p:cTn id="158" dur="1" fill="hold">
                                          <p:stCondLst>
                                            <p:cond delay="0"/>
                                          </p:stCondLst>
                                        </p:cTn>
                                        <p:tgtEl>
                                          <p:spTgt spid="58"/>
                                        </p:tgtEl>
                                        <p:attrNameLst>
                                          <p:attrName>style.visibility</p:attrName>
                                        </p:attrNameLst>
                                      </p:cBhvr>
                                      <p:to>
                                        <p:strVal val="visible"/>
                                      </p:to>
                                    </p:set>
                                    <p:animEffect transition="in" filter="wipe(left)">
                                      <p:cBhvr>
                                        <p:cTn id="159" dur="500"/>
                                        <p:tgtEl>
                                          <p:spTgt spid="58"/>
                                        </p:tgtEl>
                                      </p:cBhvr>
                                    </p:animEffect>
                                  </p:childTnLst>
                                </p:cTn>
                              </p:par>
                              <p:par>
                                <p:cTn id="160" presetID="22" presetClass="entr" presetSubtype="8" fill="hold" grpId="0" nodeType="withEffect">
                                  <p:stCondLst>
                                    <p:cond delay="0"/>
                                  </p:stCondLst>
                                  <p:childTnLst>
                                    <p:set>
                                      <p:cBhvr>
                                        <p:cTn id="161" dur="1" fill="hold">
                                          <p:stCondLst>
                                            <p:cond delay="0"/>
                                          </p:stCondLst>
                                        </p:cTn>
                                        <p:tgtEl>
                                          <p:spTgt spid="59"/>
                                        </p:tgtEl>
                                        <p:attrNameLst>
                                          <p:attrName>style.visibility</p:attrName>
                                        </p:attrNameLst>
                                      </p:cBhvr>
                                      <p:to>
                                        <p:strVal val="visible"/>
                                      </p:to>
                                    </p:set>
                                    <p:animEffect transition="in" filter="wipe(left)">
                                      <p:cBhvr>
                                        <p:cTn id="162" dur="500"/>
                                        <p:tgtEl>
                                          <p:spTgt spid="59"/>
                                        </p:tgtEl>
                                      </p:cBhvr>
                                    </p:animEffect>
                                  </p:childTnLst>
                                </p:cTn>
                              </p:par>
                              <p:par>
                                <p:cTn id="163" presetID="22" presetClass="entr" presetSubtype="8" fill="hold" grpId="0" nodeType="withEffect">
                                  <p:stCondLst>
                                    <p:cond delay="0"/>
                                  </p:stCondLst>
                                  <p:childTnLst>
                                    <p:set>
                                      <p:cBhvr>
                                        <p:cTn id="164" dur="1" fill="hold">
                                          <p:stCondLst>
                                            <p:cond delay="0"/>
                                          </p:stCondLst>
                                        </p:cTn>
                                        <p:tgtEl>
                                          <p:spTgt spid="60"/>
                                        </p:tgtEl>
                                        <p:attrNameLst>
                                          <p:attrName>style.visibility</p:attrName>
                                        </p:attrNameLst>
                                      </p:cBhvr>
                                      <p:to>
                                        <p:strVal val="visible"/>
                                      </p:to>
                                    </p:set>
                                    <p:animEffect transition="in" filter="wipe(left)">
                                      <p:cBhvr>
                                        <p:cTn id="165" dur="500"/>
                                        <p:tgtEl>
                                          <p:spTgt spid="60"/>
                                        </p:tgtEl>
                                      </p:cBhvr>
                                    </p:animEffect>
                                  </p:childTnLst>
                                </p:cTn>
                              </p:par>
                              <p:par>
                                <p:cTn id="166" presetID="22" presetClass="entr" presetSubtype="8" fill="hold" grpId="0" nodeType="withEffect">
                                  <p:stCondLst>
                                    <p:cond delay="0"/>
                                  </p:stCondLst>
                                  <p:childTnLst>
                                    <p:set>
                                      <p:cBhvr>
                                        <p:cTn id="167" dur="1" fill="hold">
                                          <p:stCondLst>
                                            <p:cond delay="0"/>
                                          </p:stCondLst>
                                        </p:cTn>
                                        <p:tgtEl>
                                          <p:spTgt spid="61"/>
                                        </p:tgtEl>
                                        <p:attrNameLst>
                                          <p:attrName>style.visibility</p:attrName>
                                        </p:attrNameLst>
                                      </p:cBhvr>
                                      <p:to>
                                        <p:strVal val="visible"/>
                                      </p:to>
                                    </p:set>
                                    <p:animEffect transition="in" filter="wipe(left)">
                                      <p:cBhvr>
                                        <p:cTn id="168" dur="500"/>
                                        <p:tgtEl>
                                          <p:spTgt spid="61"/>
                                        </p:tgtEl>
                                      </p:cBhvr>
                                    </p:animEffect>
                                  </p:childTnLst>
                                </p:cTn>
                              </p:par>
                            </p:childTnLst>
                          </p:cTn>
                        </p:par>
                        <p:par>
                          <p:cTn id="169" fill="hold">
                            <p:stCondLst>
                              <p:cond delay="9750"/>
                            </p:stCondLst>
                            <p:childTnLst>
                              <p:par>
                                <p:cTn id="170" presetID="22" presetClass="entr" presetSubtype="1" fill="hold" grpId="0" nodeType="afterEffect">
                                  <p:stCondLst>
                                    <p:cond delay="0"/>
                                  </p:stCondLst>
                                  <p:childTnLst>
                                    <p:set>
                                      <p:cBhvr>
                                        <p:cTn id="171" dur="1" fill="hold">
                                          <p:stCondLst>
                                            <p:cond delay="0"/>
                                          </p:stCondLst>
                                        </p:cTn>
                                        <p:tgtEl>
                                          <p:spTgt spid="62"/>
                                        </p:tgtEl>
                                        <p:attrNameLst>
                                          <p:attrName>style.visibility</p:attrName>
                                        </p:attrNameLst>
                                      </p:cBhvr>
                                      <p:to>
                                        <p:strVal val="visible"/>
                                      </p:to>
                                    </p:set>
                                    <p:animEffect transition="in" filter="wipe(up)">
                                      <p:cBhvr>
                                        <p:cTn id="172" dur="500"/>
                                        <p:tgtEl>
                                          <p:spTgt spid="62"/>
                                        </p:tgtEl>
                                      </p:cBhvr>
                                    </p:animEffect>
                                  </p:childTnLst>
                                </p:cTn>
                              </p:par>
                              <p:par>
                                <p:cTn id="173" presetID="22" presetClass="entr" presetSubtype="1" fill="hold" grpId="0" nodeType="withEffect">
                                  <p:stCondLst>
                                    <p:cond delay="0"/>
                                  </p:stCondLst>
                                  <p:childTnLst>
                                    <p:set>
                                      <p:cBhvr>
                                        <p:cTn id="174" dur="1" fill="hold">
                                          <p:stCondLst>
                                            <p:cond delay="0"/>
                                          </p:stCondLst>
                                        </p:cTn>
                                        <p:tgtEl>
                                          <p:spTgt spid="63"/>
                                        </p:tgtEl>
                                        <p:attrNameLst>
                                          <p:attrName>style.visibility</p:attrName>
                                        </p:attrNameLst>
                                      </p:cBhvr>
                                      <p:to>
                                        <p:strVal val="visible"/>
                                      </p:to>
                                    </p:set>
                                    <p:animEffect transition="in" filter="wipe(up)">
                                      <p:cBhvr>
                                        <p:cTn id="175" dur="500"/>
                                        <p:tgtEl>
                                          <p:spTgt spid="63"/>
                                        </p:tgtEl>
                                      </p:cBhvr>
                                    </p:animEffect>
                                  </p:childTnLst>
                                </p:cTn>
                              </p:par>
                              <p:par>
                                <p:cTn id="176" presetID="22" presetClass="entr" presetSubtype="1" fill="hold" grpId="0" nodeType="withEffect">
                                  <p:stCondLst>
                                    <p:cond delay="0"/>
                                  </p:stCondLst>
                                  <p:childTnLst>
                                    <p:set>
                                      <p:cBhvr>
                                        <p:cTn id="177" dur="1" fill="hold">
                                          <p:stCondLst>
                                            <p:cond delay="0"/>
                                          </p:stCondLst>
                                        </p:cTn>
                                        <p:tgtEl>
                                          <p:spTgt spid="64"/>
                                        </p:tgtEl>
                                        <p:attrNameLst>
                                          <p:attrName>style.visibility</p:attrName>
                                        </p:attrNameLst>
                                      </p:cBhvr>
                                      <p:to>
                                        <p:strVal val="visible"/>
                                      </p:to>
                                    </p:set>
                                    <p:animEffect transition="in" filter="wipe(up)">
                                      <p:cBhvr>
                                        <p:cTn id="178" dur="500"/>
                                        <p:tgtEl>
                                          <p:spTgt spid="64"/>
                                        </p:tgtEl>
                                      </p:cBhvr>
                                    </p:animEffect>
                                  </p:childTnLst>
                                </p:cTn>
                              </p:par>
                              <p:par>
                                <p:cTn id="179" presetID="22" presetClass="entr" presetSubtype="1" fill="hold" grpId="0" nodeType="withEffect">
                                  <p:stCondLst>
                                    <p:cond delay="0"/>
                                  </p:stCondLst>
                                  <p:childTnLst>
                                    <p:set>
                                      <p:cBhvr>
                                        <p:cTn id="180" dur="1" fill="hold">
                                          <p:stCondLst>
                                            <p:cond delay="0"/>
                                          </p:stCondLst>
                                        </p:cTn>
                                        <p:tgtEl>
                                          <p:spTgt spid="65"/>
                                        </p:tgtEl>
                                        <p:attrNameLst>
                                          <p:attrName>style.visibility</p:attrName>
                                        </p:attrNameLst>
                                      </p:cBhvr>
                                      <p:to>
                                        <p:strVal val="visible"/>
                                      </p:to>
                                    </p:set>
                                    <p:animEffect transition="in" filter="wipe(up)">
                                      <p:cBhvr>
                                        <p:cTn id="181"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p:bldP spid="10" grpId="0" animBg="1"/>
      <p:bldP spid="11" grpId="0" animBg="1"/>
      <p:bldP spid="12" grpId="0" animBg="1"/>
      <p:bldP spid="13"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p:bldP spid="55" grpId="0"/>
      <p:bldP spid="56" grpId="0"/>
      <p:bldP spid="57" grpId="0"/>
      <p:bldP spid="58" grpId="0"/>
      <p:bldP spid="59" grpId="0"/>
      <p:bldP spid="60" grpId="0"/>
      <p:bldP spid="61" grpId="0"/>
      <p:bldP spid="62" grpId="0"/>
      <p:bldP spid="63" grpId="0"/>
      <p:bldP spid="64" grpId="0"/>
      <p:bldP spid="6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 y="669"/>
            <a:ext cx="738572" cy="43726"/>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0" name="文本框 9"/>
          <p:cNvSpPr txBox="1"/>
          <p:nvPr/>
        </p:nvSpPr>
        <p:spPr>
          <a:xfrm>
            <a:off x="573487" y="123500"/>
            <a:ext cx="1025847" cy="267368"/>
          </a:xfrm>
          <a:prstGeom prst="rect">
            <a:avLst/>
          </a:prstGeom>
          <a:noFill/>
        </p:spPr>
        <p:txBody>
          <a:bodyPr wrap="square" lIns="51422" tIns="25711" rIns="51422" bIns="25711" rtlCol="0">
            <a:spAutoFit/>
          </a:bodyPr>
          <a:lstStyle/>
          <a:p>
            <a:pPr marL="0" lvl="1"/>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44661" y="670"/>
            <a:ext cx="431936" cy="627371"/>
            <a:chOff x="144661" y="670"/>
            <a:chExt cx="431936" cy="627371"/>
          </a:xfrm>
        </p:grpSpPr>
        <p:grpSp>
          <p:nvGrpSpPr>
            <p:cNvPr id="17" name="组合 16"/>
            <p:cNvGrpSpPr/>
            <p:nvPr/>
          </p:nvGrpSpPr>
          <p:grpSpPr>
            <a:xfrm>
              <a:off x="144661" y="670"/>
              <a:ext cx="431936" cy="627371"/>
              <a:chOff x="841003" y="360040"/>
              <a:chExt cx="504056" cy="836712"/>
            </a:xfrm>
            <a:solidFill>
              <a:srgbClr val="E87071"/>
            </a:solidFill>
          </p:grpSpPr>
          <p:sp>
            <p:nvSpPr>
              <p:cNvPr id="18" name="矩形 17"/>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9" name="等腰三角形 18"/>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9" name="KSO_Shape"/>
            <p:cNvSpPr/>
            <p:nvPr/>
          </p:nvSpPr>
          <p:spPr bwMode="auto">
            <a:xfrm>
              <a:off x="211591" y="128692"/>
              <a:ext cx="301743" cy="256984"/>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grpSp>
      <p:grpSp>
        <p:nvGrpSpPr>
          <p:cNvPr id="10" name="组合 9"/>
          <p:cNvGrpSpPr/>
          <p:nvPr/>
        </p:nvGrpSpPr>
        <p:grpSpPr>
          <a:xfrm>
            <a:off x="2725155" y="738649"/>
            <a:ext cx="1361480" cy="2793683"/>
            <a:chOff x="3633065" y="985093"/>
            <a:chExt cx="1815071" cy="3725774"/>
          </a:xfrm>
        </p:grpSpPr>
        <p:sp>
          <p:nvSpPr>
            <p:cNvPr id="11" name="任意多边形 10"/>
            <p:cNvSpPr/>
            <p:nvPr/>
          </p:nvSpPr>
          <p:spPr>
            <a:xfrm>
              <a:off x="3633065" y="985093"/>
              <a:ext cx="1796114" cy="3043856"/>
            </a:xfrm>
            <a:custGeom>
              <a:avLst/>
              <a:gdLst>
                <a:gd name="connsiteX0" fmla="*/ 898348 w 1796114"/>
                <a:gd name="connsiteY0" fmla="*/ 0 h 3043856"/>
                <a:gd name="connsiteX1" fmla="*/ 1793101 w 1796114"/>
                <a:gd name="connsiteY1" fmla="*/ 894754 h 3043856"/>
                <a:gd name="connsiteX2" fmla="*/ 1796055 w 1796114"/>
                <a:gd name="connsiteY2" fmla="*/ 894754 h 3043856"/>
                <a:gd name="connsiteX3" fmla="*/ 1796055 w 1796114"/>
                <a:gd name="connsiteY3" fmla="*/ 896588 h 3043856"/>
                <a:gd name="connsiteX4" fmla="*/ 1796114 w 1796114"/>
                <a:gd name="connsiteY4" fmla="*/ 896588 h 3043856"/>
                <a:gd name="connsiteX5" fmla="*/ 1796114 w 1796114"/>
                <a:gd name="connsiteY5" fmla="*/ 1638635 h 3043856"/>
                <a:gd name="connsiteX6" fmla="*/ 1796114 w 1796114"/>
                <a:gd name="connsiteY6" fmla="*/ 1994753 h 3043856"/>
                <a:gd name="connsiteX7" fmla="*/ 1796114 w 1796114"/>
                <a:gd name="connsiteY7" fmla="*/ 2342751 h 3043856"/>
                <a:gd name="connsiteX8" fmla="*/ 1796114 w 1796114"/>
                <a:gd name="connsiteY8" fmla="*/ 2344732 h 3043856"/>
                <a:gd name="connsiteX9" fmla="*/ 1796114 w 1796114"/>
                <a:gd name="connsiteY9" fmla="*/ 2693304 h 3043856"/>
                <a:gd name="connsiteX10" fmla="*/ 1794829 w 1796114"/>
                <a:gd name="connsiteY10" fmla="*/ 2693304 h 3043856"/>
                <a:gd name="connsiteX11" fmla="*/ 1794829 w 1796114"/>
                <a:gd name="connsiteY11" fmla="*/ 3043856 h 3043856"/>
                <a:gd name="connsiteX12" fmla="*/ 0 w 1796114"/>
                <a:gd name="connsiteY12" fmla="*/ 3043856 h 3043856"/>
                <a:gd name="connsiteX13" fmla="*/ 0 w 1796114"/>
                <a:gd name="connsiteY13" fmla="*/ 2693304 h 3043856"/>
                <a:gd name="connsiteX14" fmla="*/ 1285 w 1796114"/>
                <a:gd name="connsiteY14" fmla="*/ 2693304 h 3043856"/>
                <a:gd name="connsiteX15" fmla="*/ 1285 w 1796114"/>
                <a:gd name="connsiteY15" fmla="*/ 2344732 h 3043856"/>
                <a:gd name="connsiteX16" fmla="*/ 467 w 1796114"/>
                <a:gd name="connsiteY16" fmla="*/ 2344732 h 3043856"/>
                <a:gd name="connsiteX17" fmla="*/ 467 w 1796114"/>
                <a:gd name="connsiteY17" fmla="*/ 1638635 h 3043856"/>
                <a:gd name="connsiteX18" fmla="*/ 468 w 1796114"/>
                <a:gd name="connsiteY18" fmla="*/ 1638635 h 3043856"/>
                <a:gd name="connsiteX19" fmla="*/ 468 w 1796114"/>
                <a:gd name="connsiteY19" fmla="*/ 940473 h 3043856"/>
                <a:gd name="connsiteX20" fmla="*/ 408 w 1796114"/>
                <a:gd name="connsiteY20" fmla="*/ 940473 h 3043856"/>
                <a:gd name="connsiteX21" fmla="*/ 408 w 1796114"/>
                <a:gd name="connsiteY21" fmla="*/ 894754 h 3043856"/>
                <a:gd name="connsiteX22" fmla="*/ 3593 w 1796114"/>
                <a:gd name="connsiteY22" fmla="*/ 894754 h 3043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96114" h="3043856">
                  <a:moveTo>
                    <a:pt x="898348" y="0"/>
                  </a:moveTo>
                  <a:lnTo>
                    <a:pt x="1793101" y="894754"/>
                  </a:lnTo>
                  <a:lnTo>
                    <a:pt x="1796055" y="894754"/>
                  </a:lnTo>
                  <a:lnTo>
                    <a:pt x="1796055" y="896588"/>
                  </a:lnTo>
                  <a:lnTo>
                    <a:pt x="1796114" y="896588"/>
                  </a:lnTo>
                  <a:lnTo>
                    <a:pt x="1796114" y="1638635"/>
                  </a:lnTo>
                  <a:lnTo>
                    <a:pt x="1796114" y="1994753"/>
                  </a:lnTo>
                  <a:lnTo>
                    <a:pt x="1796114" y="2342751"/>
                  </a:lnTo>
                  <a:lnTo>
                    <a:pt x="1796114" y="2344732"/>
                  </a:lnTo>
                  <a:lnTo>
                    <a:pt x="1796114" y="2693304"/>
                  </a:lnTo>
                  <a:lnTo>
                    <a:pt x="1794829" y="2693304"/>
                  </a:lnTo>
                  <a:lnTo>
                    <a:pt x="1794829" y="3043856"/>
                  </a:lnTo>
                  <a:lnTo>
                    <a:pt x="0" y="3043856"/>
                  </a:lnTo>
                  <a:lnTo>
                    <a:pt x="0" y="2693304"/>
                  </a:lnTo>
                  <a:lnTo>
                    <a:pt x="1285" y="2693304"/>
                  </a:lnTo>
                  <a:lnTo>
                    <a:pt x="1285" y="2344732"/>
                  </a:lnTo>
                  <a:lnTo>
                    <a:pt x="467" y="2344732"/>
                  </a:lnTo>
                  <a:lnTo>
                    <a:pt x="467" y="1638635"/>
                  </a:lnTo>
                  <a:lnTo>
                    <a:pt x="468" y="1638635"/>
                  </a:lnTo>
                  <a:lnTo>
                    <a:pt x="468" y="940473"/>
                  </a:lnTo>
                  <a:lnTo>
                    <a:pt x="408" y="940473"/>
                  </a:lnTo>
                  <a:lnTo>
                    <a:pt x="408" y="894754"/>
                  </a:lnTo>
                  <a:lnTo>
                    <a:pt x="3593" y="894754"/>
                  </a:lnTo>
                  <a:close/>
                </a:path>
              </a:pathLst>
            </a:custGeom>
            <a:gradFill>
              <a:gsLst>
                <a:gs pos="58000">
                  <a:srgbClr val="663A77"/>
                </a:gs>
                <a:gs pos="0">
                  <a:srgbClr val="894EA0"/>
                </a:gs>
                <a:gs pos="100000">
                  <a:srgbClr val="482955"/>
                </a:gs>
              </a:gsLst>
              <a:lin ang="5400000" scaled="1"/>
            </a:gradFill>
            <a:ln w="25400">
              <a:gradFill>
                <a:gsLst>
                  <a:gs pos="0">
                    <a:srgbClr val="A06AB6"/>
                  </a:gs>
                  <a:gs pos="100000">
                    <a:srgbClr val="563165"/>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任意多边形 11"/>
            <p:cNvSpPr/>
            <p:nvPr/>
          </p:nvSpPr>
          <p:spPr>
            <a:xfrm flipH="1" flipV="1">
              <a:off x="4786488" y="4045977"/>
              <a:ext cx="661648" cy="664890"/>
            </a:xfrm>
            <a:custGeom>
              <a:avLst/>
              <a:gdLst>
                <a:gd name="connsiteX0" fmla="*/ 0 w 534098"/>
                <a:gd name="connsiteY0" fmla="*/ 0 h 536715"/>
                <a:gd name="connsiteX1" fmla="*/ 534098 w 534098"/>
                <a:gd name="connsiteY1" fmla="*/ 0 h 536715"/>
                <a:gd name="connsiteX2" fmla="*/ 10618 w 534098"/>
                <a:gd name="connsiteY2" fmla="*/ 536715 h 536715"/>
                <a:gd name="connsiteX3" fmla="*/ 0 w 534098"/>
                <a:gd name="connsiteY3" fmla="*/ 536715 h 536715"/>
              </a:gdLst>
              <a:ahLst/>
              <a:cxnLst>
                <a:cxn ang="0">
                  <a:pos x="connsiteX0" y="connsiteY0"/>
                </a:cxn>
                <a:cxn ang="0">
                  <a:pos x="connsiteX1" y="connsiteY1"/>
                </a:cxn>
                <a:cxn ang="0">
                  <a:pos x="connsiteX2" y="connsiteY2"/>
                </a:cxn>
                <a:cxn ang="0">
                  <a:pos x="connsiteX3" y="connsiteY3"/>
                </a:cxn>
              </a:cxnLst>
              <a:rect l="l" t="t" r="r" b="b"/>
              <a:pathLst>
                <a:path w="534098" h="536715">
                  <a:moveTo>
                    <a:pt x="0" y="0"/>
                  </a:moveTo>
                  <a:lnTo>
                    <a:pt x="534098" y="0"/>
                  </a:lnTo>
                  <a:lnTo>
                    <a:pt x="10618" y="536715"/>
                  </a:lnTo>
                  <a:lnTo>
                    <a:pt x="0" y="536715"/>
                  </a:lnTo>
                  <a:close/>
                </a:path>
              </a:pathLst>
            </a:custGeom>
            <a:gradFill flip="none" rotWithShape="1">
              <a:gsLst>
                <a:gs pos="64000">
                  <a:srgbClr val="663A77">
                    <a:alpha val="30000"/>
                  </a:srgbClr>
                </a:gs>
                <a:gs pos="36000">
                  <a:srgbClr val="663A77">
                    <a:alpha val="50000"/>
                  </a:srgbClr>
                </a:gs>
                <a:gs pos="0">
                  <a:srgbClr val="663A77"/>
                </a:gs>
                <a:gs pos="100000">
                  <a:srgbClr val="663A77">
                    <a:alpha val="0"/>
                  </a:srgbClr>
                </a:gs>
              </a:gsLst>
              <a:lin ang="16200000" scaled="1"/>
              <a:tileRect/>
            </a:gra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3" name="平行四边形 12"/>
          <p:cNvSpPr/>
          <p:nvPr/>
        </p:nvSpPr>
        <p:spPr>
          <a:xfrm>
            <a:off x="2326327" y="3038622"/>
            <a:ext cx="1735912" cy="402443"/>
          </a:xfrm>
          <a:prstGeom prst="parallelogram">
            <a:avLst>
              <a:gd name="adj" fmla="val 97534"/>
            </a:avLst>
          </a:prstGeom>
          <a:gradFill>
            <a:gsLst>
              <a:gs pos="16000">
                <a:srgbClr val="844B9B"/>
              </a:gs>
              <a:gs pos="39000">
                <a:srgbClr val="663A77"/>
              </a:gs>
              <a:gs pos="0">
                <a:srgbClr val="8F52A8"/>
              </a:gs>
              <a:gs pos="100000">
                <a:srgbClr val="593268"/>
              </a:gs>
            </a:gsLst>
            <a:lin ang="5400000" scaled="1"/>
          </a:gradFill>
          <a:ln w="25400">
            <a:gradFill>
              <a:gsLst>
                <a:gs pos="0">
                  <a:srgbClr val="824A99"/>
                </a:gs>
                <a:gs pos="100000">
                  <a:srgbClr val="46285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4" name="组合 13"/>
          <p:cNvGrpSpPr/>
          <p:nvPr/>
        </p:nvGrpSpPr>
        <p:grpSpPr>
          <a:xfrm>
            <a:off x="2318722" y="1420153"/>
            <a:ext cx="1364590" cy="2530577"/>
            <a:chOff x="3091227" y="1893975"/>
            <a:chExt cx="1819216" cy="3374883"/>
          </a:xfrm>
        </p:grpSpPr>
        <p:sp>
          <p:nvSpPr>
            <p:cNvPr id="15" name="任意多边形 14"/>
            <p:cNvSpPr/>
            <p:nvPr/>
          </p:nvSpPr>
          <p:spPr>
            <a:xfrm>
              <a:off x="3091227" y="1893975"/>
              <a:ext cx="1796055" cy="2693303"/>
            </a:xfrm>
            <a:custGeom>
              <a:avLst/>
              <a:gdLst>
                <a:gd name="connsiteX0" fmla="*/ 897881 w 1796055"/>
                <a:gd name="connsiteY0" fmla="*/ 0 h 2693303"/>
                <a:gd name="connsiteX1" fmla="*/ 1792693 w 1796055"/>
                <a:gd name="connsiteY1" fmla="*/ 894811 h 2693303"/>
                <a:gd name="connsiteX2" fmla="*/ 1796055 w 1796055"/>
                <a:gd name="connsiteY2" fmla="*/ 894811 h 2693303"/>
                <a:gd name="connsiteX3" fmla="*/ 1796055 w 1796055"/>
                <a:gd name="connsiteY3" fmla="*/ 940530 h 2693303"/>
                <a:gd name="connsiteX4" fmla="*/ 1795648 w 1796055"/>
                <a:gd name="connsiteY4" fmla="*/ 940530 h 2693303"/>
                <a:gd name="connsiteX5" fmla="*/ 1795648 w 1796055"/>
                <a:gd name="connsiteY5" fmla="*/ 1638635 h 2693303"/>
                <a:gd name="connsiteX6" fmla="*/ 1795648 w 1796055"/>
                <a:gd name="connsiteY6" fmla="*/ 1994752 h 2693303"/>
                <a:gd name="connsiteX7" fmla="*/ 1795648 w 1796055"/>
                <a:gd name="connsiteY7" fmla="*/ 2342751 h 2693303"/>
                <a:gd name="connsiteX8" fmla="*/ 1795648 w 1796055"/>
                <a:gd name="connsiteY8" fmla="*/ 2344732 h 2693303"/>
                <a:gd name="connsiteX9" fmla="*/ 1795648 w 1796055"/>
                <a:gd name="connsiteY9" fmla="*/ 2693303 h 2693303"/>
                <a:gd name="connsiteX10" fmla="*/ 819 w 1796055"/>
                <a:gd name="connsiteY10" fmla="*/ 2693303 h 2693303"/>
                <a:gd name="connsiteX11" fmla="*/ 819 w 1796055"/>
                <a:gd name="connsiteY11" fmla="*/ 2344732 h 2693303"/>
                <a:gd name="connsiteX12" fmla="*/ 0 w 1796055"/>
                <a:gd name="connsiteY12" fmla="*/ 2344732 h 2693303"/>
                <a:gd name="connsiteX13" fmla="*/ 0 w 1796055"/>
                <a:gd name="connsiteY13" fmla="*/ 1638635 h 2693303"/>
                <a:gd name="connsiteX14" fmla="*/ 1 w 1796055"/>
                <a:gd name="connsiteY14" fmla="*/ 1638635 h 2693303"/>
                <a:gd name="connsiteX15" fmla="*/ 1 w 1796055"/>
                <a:gd name="connsiteY15" fmla="*/ 896588 h 2693303"/>
                <a:gd name="connsiteX16" fmla="*/ 408 w 1796055"/>
                <a:gd name="connsiteY16" fmla="*/ 896588 h 2693303"/>
                <a:gd name="connsiteX17" fmla="*/ 408 w 1796055"/>
                <a:gd name="connsiteY17" fmla="*/ 894811 h 2693303"/>
                <a:gd name="connsiteX18" fmla="*/ 3070 w 1796055"/>
                <a:gd name="connsiteY18" fmla="*/ 894811 h 2693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796055" h="2693303">
                  <a:moveTo>
                    <a:pt x="897881" y="0"/>
                  </a:moveTo>
                  <a:lnTo>
                    <a:pt x="1792693" y="894811"/>
                  </a:lnTo>
                  <a:lnTo>
                    <a:pt x="1796055" y="894811"/>
                  </a:lnTo>
                  <a:lnTo>
                    <a:pt x="1796055" y="940530"/>
                  </a:lnTo>
                  <a:lnTo>
                    <a:pt x="1795648" y="940530"/>
                  </a:lnTo>
                  <a:lnTo>
                    <a:pt x="1795648" y="1638635"/>
                  </a:lnTo>
                  <a:lnTo>
                    <a:pt x="1795648" y="1994752"/>
                  </a:lnTo>
                  <a:lnTo>
                    <a:pt x="1795648" y="2342751"/>
                  </a:lnTo>
                  <a:lnTo>
                    <a:pt x="1795648" y="2344732"/>
                  </a:lnTo>
                  <a:lnTo>
                    <a:pt x="1795648" y="2693303"/>
                  </a:lnTo>
                  <a:lnTo>
                    <a:pt x="819" y="2693303"/>
                  </a:lnTo>
                  <a:lnTo>
                    <a:pt x="819" y="2344732"/>
                  </a:lnTo>
                  <a:lnTo>
                    <a:pt x="0" y="2344732"/>
                  </a:lnTo>
                  <a:lnTo>
                    <a:pt x="0" y="1638635"/>
                  </a:lnTo>
                  <a:lnTo>
                    <a:pt x="1" y="1638635"/>
                  </a:lnTo>
                  <a:lnTo>
                    <a:pt x="1" y="896588"/>
                  </a:lnTo>
                  <a:lnTo>
                    <a:pt x="408" y="896588"/>
                  </a:lnTo>
                  <a:lnTo>
                    <a:pt x="408" y="894811"/>
                  </a:lnTo>
                  <a:lnTo>
                    <a:pt x="3070" y="894811"/>
                  </a:lnTo>
                  <a:close/>
                </a:path>
              </a:pathLst>
            </a:custGeom>
            <a:gradFill>
              <a:gsLst>
                <a:gs pos="69000">
                  <a:srgbClr val="E87071"/>
                </a:gs>
                <a:gs pos="46000">
                  <a:srgbClr val="EC8888"/>
                </a:gs>
                <a:gs pos="0">
                  <a:srgbClr val="ED8F8F"/>
                </a:gs>
                <a:gs pos="100000">
                  <a:srgbClr val="E03C3C"/>
                </a:gs>
              </a:gsLst>
              <a:lin ang="5400000" scaled="1"/>
            </a:gradFill>
            <a:ln w="25400">
              <a:gradFill>
                <a:gsLst>
                  <a:gs pos="0">
                    <a:srgbClr val="EF9F9F"/>
                  </a:gs>
                  <a:gs pos="100000">
                    <a:srgbClr val="E34F4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 name="任意多边形 20"/>
            <p:cNvSpPr/>
            <p:nvPr/>
          </p:nvSpPr>
          <p:spPr>
            <a:xfrm flipH="1" flipV="1">
              <a:off x="4248795" y="4603968"/>
              <a:ext cx="661648" cy="664890"/>
            </a:xfrm>
            <a:custGeom>
              <a:avLst/>
              <a:gdLst>
                <a:gd name="connsiteX0" fmla="*/ 0 w 534098"/>
                <a:gd name="connsiteY0" fmla="*/ 0 h 536715"/>
                <a:gd name="connsiteX1" fmla="*/ 534098 w 534098"/>
                <a:gd name="connsiteY1" fmla="*/ 0 h 536715"/>
                <a:gd name="connsiteX2" fmla="*/ 10618 w 534098"/>
                <a:gd name="connsiteY2" fmla="*/ 536715 h 536715"/>
                <a:gd name="connsiteX3" fmla="*/ 0 w 534098"/>
                <a:gd name="connsiteY3" fmla="*/ 536715 h 536715"/>
              </a:gdLst>
              <a:ahLst/>
              <a:cxnLst>
                <a:cxn ang="0">
                  <a:pos x="connsiteX0" y="connsiteY0"/>
                </a:cxn>
                <a:cxn ang="0">
                  <a:pos x="connsiteX1" y="connsiteY1"/>
                </a:cxn>
                <a:cxn ang="0">
                  <a:pos x="connsiteX2" y="connsiteY2"/>
                </a:cxn>
                <a:cxn ang="0">
                  <a:pos x="connsiteX3" y="connsiteY3"/>
                </a:cxn>
              </a:cxnLst>
              <a:rect l="l" t="t" r="r" b="b"/>
              <a:pathLst>
                <a:path w="534098" h="536715">
                  <a:moveTo>
                    <a:pt x="0" y="0"/>
                  </a:moveTo>
                  <a:lnTo>
                    <a:pt x="534098" y="0"/>
                  </a:lnTo>
                  <a:lnTo>
                    <a:pt x="10618" y="536715"/>
                  </a:lnTo>
                  <a:lnTo>
                    <a:pt x="0" y="536715"/>
                  </a:lnTo>
                  <a:close/>
                </a:path>
              </a:pathLst>
            </a:custGeom>
            <a:gradFill flip="none" rotWithShape="1">
              <a:gsLst>
                <a:gs pos="64000">
                  <a:srgbClr val="E87071">
                    <a:alpha val="30000"/>
                  </a:srgbClr>
                </a:gs>
                <a:gs pos="36000">
                  <a:srgbClr val="E87071">
                    <a:alpha val="50000"/>
                  </a:srgbClr>
                </a:gs>
                <a:gs pos="0">
                  <a:srgbClr val="E87071">
                    <a:alpha val="60000"/>
                  </a:srgbClr>
                </a:gs>
                <a:gs pos="100000">
                  <a:srgbClr val="E87071">
                    <a:alpha val="0"/>
                  </a:srgbClr>
                </a:gs>
              </a:gsLst>
              <a:lin ang="16200000" scaled="1"/>
              <a:tileRect/>
            </a:gra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2" name="平行四边形 21"/>
          <p:cNvSpPr/>
          <p:nvPr/>
        </p:nvSpPr>
        <p:spPr>
          <a:xfrm>
            <a:off x="1918883" y="3457630"/>
            <a:ext cx="1735912" cy="402443"/>
          </a:xfrm>
          <a:prstGeom prst="parallelogram">
            <a:avLst>
              <a:gd name="adj" fmla="val 97534"/>
            </a:avLst>
          </a:prstGeom>
          <a:gradFill>
            <a:gsLst>
              <a:gs pos="45000">
                <a:srgbClr val="ED8F8F"/>
              </a:gs>
              <a:gs pos="0">
                <a:srgbClr val="EC8888"/>
              </a:gs>
              <a:gs pos="100000">
                <a:srgbClr val="E45656"/>
              </a:gs>
            </a:gsLst>
            <a:lin ang="5400000" scaled="1"/>
          </a:gradFill>
          <a:ln w="25400">
            <a:gradFill>
              <a:gsLst>
                <a:gs pos="0">
                  <a:srgbClr val="ED8F8F"/>
                </a:gs>
                <a:gs pos="100000">
                  <a:srgbClr val="E24C4C"/>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3" name="组合 22"/>
          <p:cNvGrpSpPr/>
          <p:nvPr/>
        </p:nvGrpSpPr>
        <p:grpSpPr>
          <a:xfrm>
            <a:off x="1910141" y="2102326"/>
            <a:ext cx="1359477" cy="2267522"/>
            <a:chOff x="2546524" y="2803750"/>
            <a:chExt cx="1812400" cy="3024062"/>
          </a:xfrm>
        </p:grpSpPr>
        <p:sp>
          <p:nvSpPr>
            <p:cNvPr id="24" name="任意多边形 23"/>
            <p:cNvSpPr/>
            <p:nvPr/>
          </p:nvSpPr>
          <p:spPr>
            <a:xfrm>
              <a:off x="2546524" y="2803750"/>
              <a:ext cx="1796449" cy="2344731"/>
            </a:xfrm>
            <a:custGeom>
              <a:avLst/>
              <a:gdLst>
                <a:gd name="connsiteX0" fmla="*/ 897881 w 1796449"/>
                <a:gd name="connsiteY0" fmla="*/ 0 h 2344731"/>
                <a:gd name="connsiteX1" fmla="*/ 1793329 w 1796449"/>
                <a:gd name="connsiteY1" fmla="*/ 895447 h 2344731"/>
                <a:gd name="connsiteX2" fmla="*/ 1796449 w 1796449"/>
                <a:gd name="connsiteY2" fmla="*/ 895447 h 2344731"/>
                <a:gd name="connsiteX3" fmla="*/ 1796449 w 1796449"/>
                <a:gd name="connsiteY3" fmla="*/ 941166 h 2344731"/>
                <a:gd name="connsiteX4" fmla="*/ 1795648 w 1796449"/>
                <a:gd name="connsiteY4" fmla="*/ 941166 h 2344731"/>
                <a:gd name="connsiteX5" fmla="*/ 1795648 w 1796449"/>
                <a:gd name="connsiteY5" fmla="*/ 1638634 h 2344731"/>
                <a:gd name="connsiteX6" fmla="*/ 1795648 w 1796449"/>
                <a:gd name="connsiteY6" fmla="*/ 1994752 h 2344731"/>
                <a:gd name="connsiteX7" fmla="*/ 1795648 w 1796449"/>
                <a:gd name="connsiteY7" fmla="*/ 2344731 h 2344731"/>
                <a:gd name="connsiteX8" fmla="*/ 0 w 1796449"/>
                <a:gd name="connsiteY8" fmla="*/ 2344731 h 2344731"/>
                <a:gd name="connsiteX9" fmla="*/ 0 w 1796449"/>
                <a:gd name="connsiteY9" fmla="*/ 1638634 h 2344731"/>
                <a:gd name="connsiteX10" fmla="*/ 1 w 1796449"/>
                <a:gd name="connsiteY10" fmla="*/ 1638634 h 2344731"/>
                <a:gd name="connsiteX11" fmla="*/ 1 w 1796449"/>
                <a:gd name="connsiteY11" fmla="*/ 896588 h 2344731"/>
                <a:gd name="connsiteX12" fmla="*/ 802 w 1796449"/>
                <a:gd name="connsiteY12" fmla="*/ 896588 h 2344731"/>
                <a:gd name="connsiteX13" fmla="*/ 802 w 1796449"/>
                <a:gd name="connsiteY13" fmla="*/ 895447 h 2344731"/>
                <a:gd name="connsiteX14" fmla="*/ 2433 w 1796449"/>
                <a:gd name="connsiteY14" fmla="*/ 895447 h 2344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6449" h="2344731">
                  <a:moveTo>
                    <a:pt x="897881" y="0"/>
                  </a:moveTo>
                  <a:lnTo>
                    <a:pt x="1793329" y="895447"/>
                  </a:lnTo>
                  <a:lnTo>
                    <a:pt x="1796449" y="895447"/>
                  </a:lnTo>
                  <a:lnTo>
                    <a:pt x="1796449" y="941166"/>
                  </a:lnTo>
                  <a:lnTo>
                    <a:pt x="1795648" y="941166"/>
                  </a:lnTo>
                  <a:lnTo>
                    <a:pt x="1795648" y="1638634"/>
                  </a:lnTo>
                  <a:lnTo>
                    <a:pt x="1795648" y="1994752"/>
                  </a:lnTo>
                  <a:lnTo>
                    <a:pt x="1795648" y="2344731"/>
                  </a:lnTo>
                  <a:lnTo>
                    <a:pt x="0" y="2344731"/>
                  </a:lnTo>
                  <a:lnTo>
                    <a:pt x="0" y="1638634"/>
                  </a:lnTo>
                  <a:lnTo>
                    <a:pt x="1" y="1638634"/>
                  </a:lnTo>
                  <a:lnTo>
                    <a:pt x="1" y="896588"/>
                  </a:lnTo>
                  <a:lnTo>
                    <a:pt x="802" y="896588"/>
                  </a:lnTo>
                  <a:lnTo>
                    <a:pt x="802" y="895447"/>
                  </a:lnTo>
                  <a:lnTo>
                    <a:pt x="2433" y="895447"/>
                  </a:lnTo>
                  <a:close/>
                </a:path>
              </a:pathLst>
            </a:custGeom>
            <a:gradFill flip="none" rotWithShape="1">
              <a:gsLst>
                <a:gs pos="65000">
                  <a:srgbClr val="01ACBE"/>
                </a:gs>
                <a:gs pos="100000">
                  <a:srgbClr val="018B99"/>
                </a:gs>
                <a:gs pos="0">
                  <a:srgbClr val="01DEF5"/>
                </a:gs>
              </a:gsLst>
              <a:lin ang="5400000" scaled="1"/>
              <a:tileRect/>
            </a:gradFill>
            <a:ln w="25400">
              <a:gradFill>
                <a:gsLst>
                  <a:gs pos="0">
                    <a:srgbClr val="0AE7FE"/>
                  </a:gs>
                  <a:gs pos="100000">
                    <a:srgbClr val="018795"/>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 name="任意多边形 24"/>
            <p:cNvSpPr/>
            <p:nvPr/>
          </p:nvSpPr>
          <p:spPr>
            <a:xfrm flipH="1" flipV="1">
              <a:off x="3697276" y="5162922"/>
              <a:ext cx="661648" cy="664890"/>
            </a:xfrm>
            <a:custGeom>
              <a:avLst/>
              <a:gdLst>
                <a:gd name="connsiteX0" fmla="*/ 0 w 534098"/>
                <a:gd name="connsiteY0" fmla="*/ 0 h 536715"/>
                <a:gd name="connsiteX1" fmla="*/ 534098 w 534098"/>
                <a:gd name="connsiteY1" fmla="*/ 0 h 536715"/>
                <a:gd name="connsiteX2" fmla="*/ 10618 w 534098"/>
                <a:gd name="connsiteY2" fmla="*/ 536715 h 536715"/>
                <a:gd name="connsiteX3" fmla="*/ 0 w 534098"/>
                <a:gd name="connsiteY3" fmla="*/ 536715 h 536715"/>
              </a:gdLst>
              <a:ahLst/>
              <a:cxnLst>
                <a:cxn ang="0">
                  <a:pos x="connsiteX0" y="connsiteY0"/>
                </a:cxn>
                <a:cxn ang="0">
                  <a:pos x="connsiteX1" y="connsiteY1"/>
                </a:cxn>
                <a:cxn ang="0">
                  <a:pos x="connsiteX2" y="connsiteY2"/>
                </a:cxn>
                <a:cxn ang="0">
                  <a:pos x="connsiteX3" y="connsiteY3"/>
                </a:cxn>
              </a:cxnLst>
              <a:rect l="l" t="t" r="r" b="b"/>
              <a:pathLst>
                <a:path w="534098" h="536715">
                  <a:moveTo>
                    <a:pt x="0" y="0"/>
                  </a:moveTo>
                  <a:lnTo>
                    <a:pt x="534098" y="0"/>
                  </a:lnTo>
                  <a:lnTo>
                    <a:pt x="10618" y="536715"/>
                  </a:lnTo>
                  <a:lnTo>
                    <a:pt x="0" y="536715"/>
                  </a:lnTo>
                  <a:close/>
                </a:path>
              </a:pathLst>
            </a:custGeom>
            <a:gradFill flip="none" rotWithShape="1">
              <a:gsLst>
                <a:gs pos="64000">
                  <a:srgbClr val="01ACBE">
                    <a:alpha val="25000"/>
                  </a:srgbClr>
                </a:gs>
                <a:gs pos="36000">
                  <a:srgbClr val="01ACBE">
                    <a:alpha val="50000"/>
                  </a:srgbClr>
                </a:gs>
                <a:gs pos="0">
                  <a:srgbClr val="01ACBE">
                    <a:alpha val="60000"/>
                  </a:srgbClr>
                </a:gs>
                <a:gs pos="100000">
                  <a:srgbClr val="01ACBE">
                    <a:alpha val="0"/>
                  </a:srgbClr>
                </a:gs>
              </a:gsLst>
              <a:lin ang="16200000" scaled="1"/>
              <a:tileRect/>
            </a:gra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6" name="平行四边形 25"/>
          <p:cNvSpPr/>
          <p:nvPr/>
        </p:nvSpPr>
        <p:spPr>
          <a:xfrm>
            <a:off x="1098668" y="4298449"/>
            <a:ext cx="1735912" cy="402443"/>
          </a:xfrm>
          <a:prstGeom prst="parallelogram">
            <a:avLst>
              <a:gd name="adj" fmla="val 97534"/>
            </a:avLst>
          </a:prstGeom>
          <a:gradFill flip="none" rotWithShape="1">
            <a:gsLst>
              <a:gs pos="100000">
                <a:srgbClr val="FFB850"/>
              </a:gs>
              <a:gs pos="0">
                <a:srgbClr val="FFCE85"/>
              </a:gs>
            </a:gsLst>
            <a:lin ang="5400000" scaled="1"/>
            <a:tileRect/>
          </a:gradFill>
          <a:ln w="25400">
            <a:gradFill flip="none" rotWithShape="1">
              <a:gsLst>
                <a:gs pos="0">
                  <a:srgbClr val="FFCD83"/>
                </a:gs>
                <a:gs pos="100000">
                  <a:srgbClr val="FFBB59"/>
                </a:gs>
              </a:gsLst>
              <a:lin ang="54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 name="平行四边形 26"/>
          <p:cNvSpPr/>
          <p:nvPr/>
        </p:nvSpPr>
        <p:spPr>
          <a:xfrm>
            <a:off x="1508434" y="3878039"/>
            <a:ext cx="1735912" cy="402443"/>
          </a:xfrm>
          <a:prstGeom prst="parallelogram">
            <a:avLst>
              <a:gd name="adj" fmla="val 97534"/>
            </a:avLst>
          </a:prstGeom>
          <a:gradFill flip="none" rotWithShape="1">
            <a:gsLst>
              <a:gs pos="0">
                <a:srgbClr val="01A9BB"/>
              </a:gs>
              <a:gs pos="100000">
                <a:srgbClr val="017581"/>
              </a:gs>
            </a:gsLst>
            <a:lin ang="5400000" scaled="1"/>
            <a:tileRect/>
          </a:gradFill>
          <a:ln w="25400">
            <a:gradFill>
              <a:gsLst>
                <a:gs pos="0">
                  <a:srgbClr val="01A9BB"/>
                </a:gs>
                <a:gs pos="100000">
                  <a:srgbClr val="01758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8" name="组合 27"/>
          <p:cNvGrpSpPr/>
          <p:nvPr/>
        </p:nvGrpSpPr>
        <p:grpSpPr>
          <a:xfrm>
            <a:off x="1498837" y="2780403"/>
            <a:ext cx="1357885" cy="1916159"/>
            <a:chOff x="1998189" y="3708061"/>
            <a:chExt cx="1810277" cy="2555471"/>
          </a:xfrm>
        </p:grpSpPr>
        <p:sp>
          <p:nvSpPr>
            <p:cNvPr id="29" name="任意多边形 28"/>
            <p:cNvSpPr/>
            <p:nvPr/>
          </p:nvSpPr>
          <p:spPr>
            <a:xfrm>
              <a:off x="1998189" y="3708061"/>
              <a:ext cx="1795647" cy="1994752"/>
            </a:xfrm>
            <a:custGeom>
              <a:avLst/>
              <a:gdLst>
                <a:gd name="connsiteX0" fmla="*/ 897881 w 1795647"/>
                <a:gd name="connsiteY0" fmla="*/ 0 h 1994752"/>
                <a:gd name="connsiteX1" fmla="*/ 1794085 w 1795647"/>
                <a:gd name="connsiteY1" fmla="*/ 896204 h 1994752"/>
                <a:gd name="connsiteX2" fmla="*/ 1795647 w 1795647"/>
                <a:gd name="connsiteY2" fmla="*/ 896204 h 1994752"/>
                <a:gd name="connsiteX3" fmla="*/ 1795647 w 1795647"/>
                <a:gd name="connsiteY3" fmla="*/ 896588 h 1994752"/>
                <a:gd name="connsiteX4" fmla="*/ 1795647 w 1795647"/>
                <a:gd name="connsiteY4" fmla="*/ 941923 h 1994752"/>
                <a:gd name="connsiteX5" fmla="*/ 1795647 w 1795647"/>
                <a:gd name="connsiteY5" fmla="*/ 1994752 h 1994752"/>
                <a:gd name="connsiteX6" fmla="*/ 0 w 1795647"/>
                <a:gd name="connsiteY6" fmla="*/ 1994752 h 1994752"/>
                <a:gd name="connsiteX7" fmla="*/ 0 w 1795647"/>
                <a:gd name="connsiteY7" fmla="*/ 941923 h 1994752"/>
                <a:gd name="connsiteX8" fmla="*/ 0 w 1795647"/>
                <a:gd name="connsiteY8" fmla="*/ 896588 h 1994752"/>
                <a:gd name="connsiteX9" fmla="*/ 0 w 1795647"/>
                <a:gd name="connsiteY9" fmla="*/ 896204 h 1994752"/>
                <a:gd name="connsiteX10" fmla="*/ 1675 w 1795647"/>
                <a:gd name="connsiteY10" fmla="*/ 896204 h 1994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95647" h="1994752">
                  <a:moveTo>
                    <a:pt x="897881" y="0"/>
                  </a:moveTo>
                  <a:lnTo>
                    <a:pt x="1794085" y="896204"/>
                  </a:lnTo>
                  <a:lnTo>
                    <a:pt x="1795647" y="896204"/>
                  </a:lnTo>
                  <a:lnTo>
                    <a:pt x="1795647" y="896588"/>
                  </a:lnTo>
                  <a:lnTo>
                    <a:pt x="1795647" y="941923"/>
                  </a:lnTo>
                  <a:lnTo>
                    <a:pt x="1795647" y="1994752"/>
                  </a:lnTo>
                  <a:lnTo>
                    <a:pt x="0" y="1994752"/>
                  </a:lnTo>
                  <a:lnTo>
                    <a:pt x="0" y="941923"/>
                  </a:lnTo>
                  <a:lnTo>
                    <a:pt x="0" y="896588"/>
                  </a:lnTo>
                  <a:lnTo>
                    <a:pt x="0" y="896204"/>
                  </a:lnTo>
                  <a:lnTo>
                    <a:pt x="1675" y="896204"/>
                  </a:lnTo>
                  <a:close/>
                </a:path>
              </a:pathLst>
            </a:custGeom>
            <a:gradFill flip="none" rotWithShape="1">
              <a:gsLst>
                <a:gs pos="73000">
                  <a:srgbClr val="FFB850"/>
                </a:gs>
                <a:gs pos="47000">
                  <a:srgbClr val="FFC671"/>
                </a:gs>
                <a:gs pos="100000">
                  <a:srgbClr val="FF9801"/>
                </a:gs>
                <a:gs pos="0">
                  <a:srgbClr val="FFC671"/>
                </a:gs>
              </a:gsLst>
              <a:lin ang="5400000" scaled="1"/>
              <a:tileRect/>
            </a:gradFill>
            <a:ln w="25400">
              <a:gradFill>
                <a:gsLst>
                  <a:gs pos="0">
                    <a:srgbClr val="FFDFAF"/>
                  </a:gs>
                  <a:gs pos="100000">
                    <a:srgbClr val="FF9C0C"/>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 name="任意多边形 29"/>
            <p:cNvSpPr/>
            <p:nvPr/>
          </p:nvSpPr>
          <p:spPr>
            <a:xfrm flipH="1" flipV="1">
              <a:off x="3274368" y="5726817"/>
              <a:ext cx="534098" cy="536715"/>
            </a:xfrm>
            <a:custGeom>
              <a:avLst/>
              <a:gdLst>
                <a:gd name="connsiteX0" fmla="*/ 0 w 534098"/>
                <a:gd name="connsiteY0" fmla="*/ 0 h 536715"/>
                <a:gd name="connsiteX1" fmla="*/ 534098 w 534098"/>
                <a:gd name="connsiteY1" fmla="*/ 0 h 536715"/>
                <a:gd name="connsiteX2" fmla="*/ 10618 w 534098"/>
                <a:gd name="connsiteY2" fmla="*/ 536715 h 536715"/>
                <a:gd name="connsiteX3" fmla="*/ 0 w 534098"/>
                <a:gd name="connsiteY3" fmla="*/ 536715 h 536715"/>
              </a:gdLst>
              <a:ahLst/>
              <a:cxnLst>
                <a:cxn ang="0">
                  <a:pos x="connsiteX0" y="connsiteY0"/>
                </a:cxn>
                <a:cxn ang="0">
                  <a:pos x="connsiteX1" y="connsiteY1"/>
                </a:cxn>
                <a:cxn ang="0">
                  <a:pos x="connsiteX2" y="connsiteY2"/>
                </a:cxn>
                <a:cxn ang="0">
                  <a:pos x="connsiteX3" y="connsiteY3"/>
                </a:cxn>
              </a:cxnLst>
              <a:rect l="l" t="t" r="r" b="b"/>
              <a:pathLst>
                <a:path w="534098" h="536715">
                  <a:moveTo>
                    <a:pt x="0" y="0"/>
                  </a:moveTo>
                  <a:lnTo>
                    <a:pt x="534098" y="0"/>
                  </a:lnTo>
                  <a:lnTo>
                    <a:pt x="10618" y="536715"/>
                  </a:lnTo>
                  <a:lnTo>
                    <a:pt x="0" y="536715"/>
                  </a:lnTo>
                  <a:close/>
                </a:path>
              </a:pathLst>
            </a:custGeom>
            <a:gradFill flip="none" rotWithShape="1">
              <a:gsLst>
                <a:gs pos="64000">
                  <a:srgbClr val="FFB446">
                    <a:alpha val="20000"/>
                  </a:srgbClr>
                </a:gs>
                <a:gs pos="42000">
                  <a:srgbClr val="FFB446">
                    <a:alpha val="40000"/>
                  </a:srgbClr>
                </a:gs>
                <a:gs pos="0">
                  <a:srgbClr val="FFB446">
                    <a:alpha val="55000"/>
                  </a:srgbClr>
                </a:gs>
                <a:gs pos="100000">
                  <a:srgbClr val="FFB446">
                    <a:alpha val="0"/>
                  </a:srgbClr>
                </a:gs>
              </a:gsLst>
              <a:lin ang="16200000" scaled="1"/>
              <a:tileRect/>
            </a:gra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31" name="文本框 38"/>
          <p:cNvSpPr txBox="1"/>
          <p:nvPr/>
        </p:nvSpPr>
        <p:spPr>
          <a:xfrm>
            <a:off x="2124588" y="2251836"/>
            <a:ext cx="920389" cy="646331"/>
          </a:xfrm>
          <a:prstGeom prst="rect">
            <a:avLst/>
          </a:prstGeom>
          <a:noFill/>
          <a:effectLst>
            <a:innerShdw blurRad="63500" dist="50800" dir="16200000">
              <a:prstClr val="black">
                <a:alpha val="50000"/>
              </a:prstClr>
            </a:innerShdw>
          </a:effectLst>
        </p:spPr>
        <p:txBody>
          <a:bodyPr wrap="square" rtlCol="0">
            <a:spAutoFit/>
          </a:bodyPr>
          <a:lstStyle/>
          <a:p>
            <a:pPr algn="ctr"/>
            <a:r>
              <a:rPr lang="en-US" altLang="zh-CN" sz="3600" dirty="0">
                <a:solidFill>
                  <a:prstClr val="white"/>
                </a:solidFill>
                <a:effectLst>
                  <a:innerShdw blurRad="63500" dist="63500" dir="13200000">
                    <a:prstClr val="black">
                      <a:alpha val="50000"/>
                    </a:prstClr>
                  </a:innerShdw>
                </a:effectLst>
                <a:latin typeface="Impact" panose="020B0806030902050204" pitchFamily="34" charset="0"/>
                <a:ea typeface="Hiragino Sans GB W6" panose="020B0600000000000000" pitchFamily="34" charset="-122"/>
              </a:rPr>
              <a:t>02</a:t>
            </a:r>
            <a:endParaRPr lang="zh-CN" altLang="en-US" sz="3600" dirty="0">
              <a:solidFill>
                <a:prstClr val="white"/>
              </a:solidFill>
              <a:effectLst>
                <a:innerShdw blurRad="63500" dist="63500" dir="13200000">
                  <a:prstClr val="black">
                    <a:alpha val="50000"/>
                  </a:prstClr>
                </a:innerShdw>
              </a:effectLst>
              <a:latin typeface="Impact" panose="020B0806030902050204" pitchFamily="34" charset="0"/>
              <a:ea typeface="Hiragino Sans GB W6" panose="020B0600000000000000" pitchFamily="34" charset="-122"/>
            </a:endParaRPr>
          </a:p>
        </p:txBody>
      </p:sp>
      <p:sp>
        <p:nvSpPr>
          <p:cNvPr id="32" name="文本框 3"/>
          <p:cNvSpPr txBox="1"/>
          <p:nvPr/>
        </p:nvSpPr>
        <p:spPr>
          <a:xfrm>
            <a:off x="2170048" y="2709805"/>
            <a:ext cx="830939" cy="276999"/>
          </a:xfrm>
          <a:prstGeom prst="rect">
            <a:avLst/>
          </a:prstGeom>
          <a:noFill/>
        </p:spPr>
        <p:txBody>
          <a:bodyPr wrap="square" rtlCol="0">
            <a:spAutoFit/>
          </a:bodyPr>
          <a:lstStyle/>
          <a:p>
            <a:pPr algn="ctr"/>
            <a:r>
              <a:rPr lang="en-US" altLang="zh-CN" sz="1200" dirty="0">
                <a:solidFill>
                  <a:prstClr val="white">
                    <a:lumMod val="95000"/>
                  </a:prstClr>
                </a:solidFill>
                <a:latin typeface="DokChampa" panose="020B0604020202020204" pitchFamily="34" charset="-34"/>
                <a:ea typeface="造字工房文研（非商用）常规体" pitchFamily="50" charset="-122"/>
                <a:cs typeface="DokChampa" panose="020B0604020202020204" pitchFamily="34" charset="-34"/>
              </a:rPr>
              <a:t>STEP</a:t>
            </a:r>
            <a:endParaRPr lang="zh-CN" altLang="en-US" sz="1200" dirty="0">
              <a:solidFill>
                <a:prstClr val="white">
                  <a:lumMod val="95000"/>
                </a:prstClr>
              </a:solidFill>
              <a:latin typeface="DokChampa" panose="020B0604020202020204" pitchFamily="34" charset="-34"/>
              <a:ea typeface="造字工房文研（非商用）常规体" pitchFamily="50" charset="-122"/>
              <a:cs typeface="DokChampa" panose="020B0604020202020204" pitchFamily="34" charset="-34"/>
            </a:endParaRPr>
          </a:p>
        </p:txBody>
      </p:sp>
      <p:grpSp>
        <p:nvGrpSpPr>
          <p:cNvPr id="33" name="组合 32"/>
          <p:cNvGrpSpPr/>
          <p:nvPr/>
        </p:nvGrpSpPr>
        <p:grpSpPr>
          <a:xfrm>
            <a:off x="1706382" y="2967464"/>
            <a:ext cx="920389" cy="731701"/>
            <a:chOff x="2640639" y="3716907"/>
            <a:chExt cx="1227025" cy="975828"/>
          </a:xfrm>
        </p:grpSpPr>
        <p:sp>
          <p:nvSpPr>
            <p:cNvPr id="34" name="文本框 1"/>
            <p:cNvSpPr txBox="1"/>
            <p:nvPr/>
          </p:nvSpPr>
          <p:spPr>
            <a:xfrm>
              <a:off x="2640639" y="3716907"/>
              <a:ext cx="1227025" cy="861975"/>
            </a:xfrm>
            <a:prstGeom prst="rect">
              <a:avLst/>
            </a:prstGeom>
            <a:noFill/>
            <a:effectLst>
              <a:innerShdw blurRad="63500" dist="50800" dir="16200000">
                <a:prstClr val="black">
                  <a:alpha val="50000"/>
                </a:prstClr>
              </a:innerShdw>
            </a:effectLst>
          </p:spPr>
          <p:txBody>
            <a:bodyPr wrap="square" rtlCol="0">
              <a:spAutoFit/>
            </a:bodyPr>
            <a:lstStyle/>
            <a:p>
              <a:pPr algn="ctr"/>
              <a:r>
                <a:rPr lang="en-US" altLang="zh-CN" sz="3600" dirty="0">
                  <a:solidFill>
                    <a:prstClr val="white"/>
                  </a:solidFill>
                  <a:effectLst>
                    <a:innerShdw blurRad="63500" dist="63500" dir="13200000">
                      <a:prstClr val="black">
                        <a:alpha val="50000"/>
                      </a:prstClr>
                    </a:innerShdw>
                  </a:effectLst>
                  <a:latin typeface="Impact" panose="020B0806030902050204" pitchFamily="34" charset="0"/>
                  <a:ea typeface="Hiragino Sans GB W6" panose="020B0600000000000000" pitchFamily="34" charset="-122"/>
                </a:rPr>
                <a:t>01</a:t>
              </a:r>
              <a:endParaRPr lang="zh-CN" altLang="en-US" sz="3600" dirty="0">
                <a:solidFill>
                  <a:prstClr val="white"/>
                </a:solidFill>
                <a:effectLst>
                  <a:innerShdw blurRad="63500" dist="63500" dir="13200000">
                    <a:prstClr val="black">
                      <a:alpha val="50000"/>
                    </a:prstClr>
                  </a:innerShdw>
                </a:effectLst>
                <a:latin typeface="Impact" panose="020B0806030902050204" pitchFamily="34" charset="0"/>
                <a:ea typeface="Hiragino Sans GB W6" panose="020B0600000000000000" pitchFamily="34" charset="-122"/>
              </a:endParaRPr>
            </a:p>
          </p:txBody>
        </p:sp>
        <p:sp>
          <p:nvSpPr>
            <p:cNvPr id="35" name="文本框 40"/>
            <p:cNvSpPr txBox="1"/>
            <p:nvPr/>
          </p:nvSpPr>
          <p:spPr>
            <a:xfrm>
              <a:off x="2729023" y="4323317"/>
              <a:ext cx="1107774" cy="369418"/>
            </a:xfrm>
            <a:prstGeom prst="rect">
              <a:avLst/>
            </a:prstGeom>
            <a:noFill/>
          </p:spPr>
          <p:txBody>
            <a:bodyPr wrap="square" rtlCol="0">
              <a:spAutoFit/>
            </a:bodyPr>
            <a:lstStyle/>
            <a:p>
              <a:pPr algn="ctr"/>
              <a:r>
                <a:rPr lang="en-US" altLang="zh-CN" sz="1200" dirty="0">
                  <a:solidFill>
                    <a:prstClr val="white">
                      <a:lumMod val="95000"/>
                    </a:prstClr>
                  </a:solidFill>
                  <a:latin typeface="DokChampa" panose="020B0604020202020204" pitchFamily="34" charset="-34"/>
                  <a:ea typeface="造字工房文研（非商用）常规体" pitchFamily="50" charset="-122"/>
                  <a:cs typeface="DokChampa" panose="020B0604020202020204" pitchFamily="34" charset="-34"/>
                </a:rPr>
                <a:t>STEP</a:t>
              </a:r>
              <a:endParaRPr lang="zh-CN" altLang="en-US" sz="1200" dirty="0">
                <a:solidFill>
                  <a:prstClr val="white">
                    <a:lumMod val="95000"/>
                  </a:prstClr>
                </a:solidFill>
                <a:latin typeface="DokChampa" panose="020B0604020202020204" pitchFamily="34" charset="-34"/>
                <a:ea typeface="造字工房文研（非商用）常规体" pitchFamily="50" charset="-122"/>
                <a:cs typeface="DokChampa" panose="020B0604020202020204" pitchFamily="34" charset="-34"/>
              </a:endParaRPr>
            </a:p>
          </p:txBody>
        </p:sp>
      </p:grpSp>
      <p:grpSp>
        <p:nvGrpSpPr>
          <p:cNvPr id="36" name="组合 35"/>
          <p:cNvGrpSpPr/>
          <p:nvPr/>
        </p:nvGrpSpPr>
        <p:grpSpPr>
          <a:xfrm>
            <a:off x="2524629" y="1612482"/>
            <a:ext cx="920389" cy="731701"/>
            <a:chOff x="2640639" y="3716907"/>
            <a:chExt cx="1227025" cy="975828"/>
          </a:xfrm>
        </p:grpSpPr>
        <p:sp>
          <p:nvSpPr>
            <p:cNvPr id="37" name="文本框 44"/>
            <p:cNvSpPr txBox="1"/>
            <p:nvPr/>
          </p:nvSpPr>
          <p:spPr>
            <a:xfrm>
              <a:off x="2640639" y="3716907"/>
              <a:ext cx="1227025" cy="861975"/>
            </a:xfrm>
            <a:prstGeom prst="rect">
              <a:avLst/>
            </a:prstGeom>
            <a:noFill/>
            <a:effectLst>
              <a:innerShdw blurRad="63500" dist="50800" dir="16200000">
                <a:prstClr val="black">
                  <a:alpha val="50000"/>
                </a:prstClr>
              </a:innerShdw>
            </a:effectLst>
          </p:spPr>
          <p:txBody>
            <a:bodyPr wrap="square" rtlCol="0">
              <a:spAutoFit/>
            </a:bodyPr>
            <a:lstStyle/>
            <a:p>
              <a:pPr algn="ctr"/>
              <a:r>
                <a:rPr lang="en-US" altLang="zh-CN" sz="3600" dirty="0">
                  <a:solidFill>
                    <a:prstClr val="white"/>
                  </a:solidFill>
                  <a:effectLst>
                    <a:innerShdw blurRad="63500" dist="63500" dir="13200000">
                      <a:prstClr val="black">
                        <a:alpha val="50000"/>
                      </a:prstClr>
                    </a:innerShdw>
                  </a:effectLst>
                  <a:latin typeface="Impact" panose="020B0806030902050204" pitchFamily="34" charset="0"/>
                  <a:ea typeface="Hiragino Sans GB W6" panose="020B0600000000000000" pitchFamily="34" charset="-122"/>
                </a:rPr>
                <a:t>03</a:t>
              </a:r>
              <a:endParaRPr lang="zh-CN" altLang="en-US" sz="3600" dirty="0">
                <a:solidFill>
                  <a:prstClr val="white"/>
                </a:solidFill>
                <a:effectLst>
                  <a:innerShdw blurRad="63500" dist="63500" dir="13200000">
                    <a:prstClr val="black">
                      <a:alpha val="50000"/>
                    </a:prstClr>
                  </a:innerShdw>
                </a:effectLst>
                <a:latin typeface="Impact" panose="020B0806030902050204" pitchFamily="34" charset="0"/>
                <a:ea typeface="Hiragino Sans GB W6" panose="020B0600000000000000" pitchFamily="34" charset="-122"/>
              </a:endParaRPr>
            </a:p>
          </p:txBody>
        </p:sp>
        <p:sp>
          <p:nvSpPr>
            <p:cNvPr id="38" name="文本框 45"/>
            <p:cNvSpPr txBox="1"/>
            <p:nvPr/>
          </p:nvSpPr>
          <p:spPr>
            <a:xfrm>
              <a:off x="2729023" y="4323317"/>
              <a:ext cx="1107774" cy="369418"/>
            </a:xfrm>
            <a:prstGeom prst="rect">
              <a:avLst/>
            </a:prstGeom>
            <a:noFill/>
          </p:spPr>
          <p:txBody>
            <a:bodyPr wrap="square" rtlCol="0">
              <a:spAutoFit/>
            </a:bodyPr>
            <a:lstStyle/>
            <a:p>
              <a:pPr algn="ctr"/>
              <a:r>
                <a:rPr lang="en-US" altLang="zh-CN" sz="1200" dirty="0">
                  <a:solidFill>
                    <a:prstClr val="white">
                      <a:lumMod val="95000"/>
                    </a:prstClr>
                  </a:solidFill>
                  <a:latin typeface="DokChampa" panose="020B0604020202020204" pitchFamily="34" charset="-34"/>
                  <a:ea typeface="造字工房文研（非商用）常规体" pitchFamily="50" charset="-122"/>
                  <a:cs typeface="DokChampa" panose="020B0604020202020204" pitchFamily="34" charset="-34"/>
                </a:rPr>
                <a:t>STEP</a:t>
              </a:r>
              <a:endParaRPr lang="zh-CN" altLang="en-US" sz="1200" dirty="0">
                <a:solidFill>
                  <a:prstClr val="white">
                    <a:lumMod val="95000"/>
                  </a:prstClr>
                </a:solidFill>
                <a:latin typeface="DokChampa" panose="020B0604020202020204" pitchFamily="34" charset="-34"/>
                <a:ea typeface="造字工房文研（非商用）常规体" pitchFamily="50" charset="-122"/>
                <a:cs typeface="DokChampa" panose="020B0604020202020204" pitchFamily="34" charset="-34"/>
              </a:endParaRPr>
            </a:p>
          </p:txBody>
        </p:sp>
      </p:grpSp>
      <p:grpSp>
        <p:nvGrpSpPr>
          <p:cNvPr id="39" name="组合 38"/>
          <p:cNvGrpSpPr/>
          <p:nvPr/>
        </p:nvGrpSpPr>
        <p:grpSpPr>
          <a:xfrm>
            <a:off x="2924731" y="921986"/>
            <a:ext cx="920389" cy="731701"/>
            <a:chOff x="2640639" y="3716907"/>
            <a:chExt cx="1227025" cy="975828"/>
          </a:xfrm>
        </p:grpSpPr>
        <p:sp>
          <p:nvSpPr>
            <p:cNvPr id="40" name="文本框 60"/>
            <p:cNvSpPr txBox="1"/>
            <p:nvPr/>
          </p:nvSpPr>
          <p:spPr>
            <a:xfrm>
              <a:off x="2640639" y="3716907"/>
              <a:ext cx="1227025" cy="861975"/>
            </a:xfrm>
            <a:prstGeom prst="rect">
              <a:avLst/>
            </a:prstGeom>
            <a:noFill/>
            <a:effectLst>
              <a:innerShdw blurRad="63500" dist="50800">
                <a:prstClr val="black">
                  <a:alpha val="50000"/>
                </a:prstClr>
              </a:innerShdw>
            </a:effectLst>
          </p:spPr>
          <p:txBody>
            <a:bodyPr wrap="square" rtlCol="0">
              <a:spAutoFit/>
            </a:bodyPr>
            <a:lstStyle/>
            <a:p>
              <a:pPr algn="ctr"/>
              <a:r>
                <a:rPr lang="en-US" altLang="zh-CN" sz="3600" dirty="0">
                  <a:solidFill>
                    <a:prstClr val="white"/>
                  </a:solidFill>
                  <a:effectLst>
                    <a:innerShdw blurRad="63500" dist="50800" dir="18900000">
                      <a:prstClr val="black">
                        <a:alpha val="50000"/>
                      </a:prstClr>
                    </a:innerShdw>
                  </a:effectLst>
                  <a:latin typeface="Impact" panose="020B0806030902050204" pitchFamily="34" charset="0"/>
                  <a:ea typeface="Hiragino Sans GB W6" panose="020B0600000000000000" pitchFamily="34" charset="-122"/>
                </a:rPr>
                <a:t>04</a:t>
              </a:r>
              <a:endParaRPr lang="zh-CN" altLang="en-US" sz="3600" dirty="0">
                <a:solidFill>
                  <a:prstClr val="white"/>
                </a:solidFill>
                <a:effectLst>
                  <a:innerShdw blurRad="63500" dist="50800" dir="18900000">
                    <a:prstClr val="black">
                      <a:alpha val="50000"/>
                    </a:prstClr>
                  </a:innerShdw>
                </a:effectLst>
                <a:latin typeface="Impact" panose="020B0806030902050204" pitchFamily="34" charset="0"/>
                <a:ea typeface="Hiragino Sans GB W6" panose="020B0600000000000000" pitchFamily="34" charset="-122"/>
              </a:endParaRPr>
            </a:p>
          </p:txBody>
        </p:sp>
        <p:sp>
          <p:nvSpPr>
            <p:cNvPr id="41" name="文本框 61"/>
            <p:cNvSpPr txBox="1"/>
            <p:nvPr/>
          </p:nvSpPr>
          <p:spPr>
            <a:xfrm>
              <a:off x="2729023" y="4323317"/>
              <a:ext cx="1107774" cy="369418"/>
            </a:xfrm>
            <a:prstGeom prst="rect">
              <a:avLst/>
            </a:prstGeom>
            <a:noFill/>
          </p:spPr>
          <p:txBody>
            <a:bodyPr wrap="square" rtlCol="0">
              <a:spAutoFit/>
            </a:bodyPr>
            <a:lstStyle/>
            <a:p>
              <a:pPr algn="ctr"/>
              <a:r>
                <a:rPr lang="en-US" altLang="zh-CN" sz="1200" dirty="0">
                  <a:solidFill>
                    <a:prstClr val="white">
                      <a:lumMod val="95000"/>
                    </a:prstClr>
                  </a:solidFill>
                  <a:latin typeface="DokChampa" panose="020B0604020202020204" pitchFamily="34" charset="-34"/>
                  <a:ea typeface="造字工房文研（非商用）常规体" pitchFamily="50" charset="-122"/>
                  <a:cs typeface="DokChampa" panose="020B0604020202020204" pitchFamily="34" charset="-34"/>
                </a:rPr>
                <a:t>STEP</a:t>
              </a:r>
              <a:endParaRPr lang="zh-CN" altLang="en-US" sz="1200" dirty="0">
                <a:solidFill>
                  <a:prstClr val="white">
                    <a:lumMod val="95000"/>
                  </a:prstClr>
                </a:solidFill>
                <a:latin typeface="DokChampa" panose="020B0604020202020204" pitchFamily="34" charset="-34"/>
                <a:ea typeface="造字工房文研（非商用）常规体" pitchFamily="50" charset="-122"/>
                <a:cs typeface="DokChampa" panose="020B0604020202020204" pitchFamily="34" charset="-34"/>
              </a:endParaRPr>
            </a:p>
          </p:txBody>
        </p:sp>
      </p:grpSp>
      <p:sp>
        <p:nvSpPr>
          <p:cNvPr id="42" name="文本框 69"/>
          <p:cNvSpPr txBox="1"/>
          <p:nvPr/>
        </p:nvSpPr>
        <p:spPr>
          <a:xfrm>
            <a:off x="4849802" y="3489090"/>
            <a:ext cx="581017" cy="461665"/>
          </a:xfrm>
          <a:prstGeom prst="rect">
            <a:avLst/>
          </a:prstGeom>
          <a:noFill/>
        </p:spPr>
        <p:txBody>
          <a:bodyPr wrap="square" rtlCol="0">
            <a:spAutoFit/>
          </a:bodyPr>
          <a:lstStyle/>
          <a:p>
            <a:pPr algn="ctr"/>
            <a:r>
              <a:rPr lang="zh-CN" altLang="en-US" sz="1200" dirty="0">
                <a:solidFill>
                  <a:srgbClr val="FFB850"/>
                </a:solidFill>
                <a:latin typeface="时尚中黑简体" panose="01010104010101010101" pitchFamily="2" charset="-122"/>
                <a:ea typeface="时尚中黑简体" panose="01010104010101010101" pitchFamily="2" charset="-122"/>
              </a:rPr>
              <a:t>添加标题</a:t>
            </a:r>
          </a:p>
        </p:txBody>
      </p:sp>
      <p:cxnSp>
        <p:nvCxnSpPr>
          <p:cNvPr id="43" name="直接连接符 42"/>
          <p:cNvCxnSpPr/>
          <p:nvPr/>
        </p:nvCxnSpPr>
        <p:spPr>
          <a:xfrm>
            <a:off x="5374435" y="3547899"/>
            <a:ext cx="0" cy="337715"/>
          </a:xfrm>
          <a:prstGeom prst="line">
            <a:avLst/>
          </a:prstGeom>
          <a:ln w="381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44" name="文本框 73"/>
          <p:cNvSpPr txBox="1"/>
          <p:nvPr/>
        </p:nvSpPr>
        <p:spPr>
          <a:xfrm>
            <a:off x="4842383" y="2819546"/>
            <a:ext cx="581017" cy="461665"/>
          </a:xfrm>
          <a:prstGeom prst="rect">
            <a:avLst/>
          </a:prstGeom>
          <a:noFill/>
        </p:spPr>
        <p:txBody>
          <a:bodyPr wrap="square" rtlCol="0">
            <a:spAutoFit/>
          </a:bodyPr>
          <a:lstStyle/>
          <a:p>
            <a:pPr algn="ctr"/>
            <a:r>
              <a:rPr lang="zh-CN" altLang="en-US" sz="1200" dirty="0">
                <a:solidFill>
                  <a:srgbClr val="01ACBE"/>
                </a:solidFill>
                <a:latin typeface="时尚中黑简体" panose="01010104010101010101" pitchFamily="2" charset="-122"/>
                <a:ea typeface="时尚中黑简体" panose="01010104010101010101" pitchFamily="2" charset="-122"/>
              </a:rPr>
              <a:t>添加标题</a:t>
            </a:r>
          </a:p>
        </p:txBody>
      </p:sp>
      <p:cxnSp>
        <p:nvCxnSpPr>
          <p:cNvPr id="45" name="直接连接符 44"/>
          <p:cNvCxnSpPr/>
          <p:nvPr/>
        </p:nvCxnSpPr>
        <p:spPr>
          <a:xfrm>
            <a:off x="5367016" y="2874736"/>
            <a:ext cx="0" cy="337715"/>
          </a:xfrm>
          <a:prstGeom prst="line">
            <a:avLst/>
          </a:prstGeom>
          <a:ln w="381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46" name="文本框 74"/>
          <p:cNvSpPr txBox="1"/>
          <p:nvPr/>
        </p:nvSpPr>
        <p:spPr>
          <a:xfrm>
            <a:off x="4852480" y="2094345"/>
            <a:ext cx="581017" cy="461665"/>
          </a:xfrm>
          <a:prstGeom prst="rect">
            <a:avLst/>
          </a:prstGeom>
          <a:noFill/>
        </p:spPr>
        <p:txBody>
          <a:bodyPr wrap="square" rtlCol="0">
            <a:spAutoFit/>
          </a:bodyPr>
          <a:lstStyle/>
          <a:p>
            <a:pPr algn="ctr"/>
            <a:r>
              <a:rPr lang="zh-CN" altLang="en-US" sz="1200" dirty="0">
                <a:solidFill>
                  <a:srgbClr val="E87071"/>
                </a:solidFill>
                <a:latin typeface="时尚中黑简体" panose="01010104010101010101" pitchFamily="2" charset="-122"/>
                <a:ea typeface="时尚中黑简体" panose="01010104010101010101" pitchFamily="2" charset="-122"/>
              </a:rPr>
              <a:t>添加标题</a:t>
            </a:r>
          </a:p>
        </p:txBody>
      </p:sp>
      <p:cxnSp>
        <p:nvCxnSpPr>
          <p:cNvPr id="47" name="直接连接符 46"/>
          <p:cNvCxnSpPr/>
          <p:nvPr/>
        </p:nvCxnSpPr>
        <p:spPr>
          <a:xfrm>
            <a:off x="5377113" y="2163334"/>
            <a:ext cx="0" cy="337715"/>
          </a:xfrm>
          <a:prstGeom prst="line">
            <a:avLst/>
          </a:prstGeom>
          <a:ln w="381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48" name="文本框 75"/>
          <p:cNvSpPr txBox="1"/>
          <p:nvPr/>
        </p:nvSpPr>
        <p:spPr>
          <a:xfrm>
            <a:off x="4849515" y="1437887"/>
            <a:ext cx="554176" cy="461665"/>
          </a:xfrm>
          <a:prstGeom prst="rect">
            <a:avLst/>
          </a:prstGeom>
          <a:noFill/>
        </p:spPr>
        <p:txBody>
          <a:bodyPr wrap="square" rtlCol="0">
            <a:spAutoFit/>
          </a:bodyPr>
          <a:lstStyle/>
          <a:p>
            <a:pPr algn="ctr"/>
            <a:r>
              <a:rPr lang="zh-CN" altLang="en-US" sz="1200" dirty="0">
                <a:solidFill>
                  <a:srgbClr val="663A77"/>
                </a:solidFill>
                <a:latin typeface="时尚中黑简体" panose="01010104010101010101" pitchFamily="2" charset="-122"/>
                <a:ea typeface="时尚中黑简体" panose="01010104010101010101" pitchFamily="2" charset="-122"/>
              </a:rPr>
              <a:t>添加标题</a:t>
            </a:r>
          </a:p>
        </p:txBody>
      </p:sp>
      <p:cxnSp>
        <p:nvCxnSpPr>
          <p:cNvPr id="49" name="直接连接符 48"/>
          <p:cNvCxnSpPr/>
          <p:nvPr/>
        </p:nvCxnSpPr>
        <p:spPr>
          <a:xfrm>
            <a:off x="5362717" y="1498919"/>
            <a:ext cx="0" cy="337715"/>
          </a:xfrm>
          <a:prstGeom prst="line">
            <a:avLst/>
          </a:prstGeom>
          <a:ln w="381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50" name="组合 49"/>
          <p:cNvGrpSpPr/>
          <p:nvPr/>
        </p:nvGrpSpPr>
        <p:grpSpPr>
          <a:xfrm>
            <a:off x="3266841" y="2808528"/>
            <a:ext cx="627617" cy="416136"/>
            <a:chOff x="4355220" y="4051918"/>
            <a:chExt cx="836714" cy="554976"/>
          </a:xfrm>
        </p:grpSpPr>
        <p:sp>
          <p:nvSpPr>
            <p:cNvPr id="51" name="任意多边形 50"/>
            <p:cNvSpPr/>
            <p:nvPr/>
          </p:nvSpPr>
          <p:spPr>
            <a:xfrm>
              <a:off x="4355220" y="4051918"/>
              <a:ext cx="836714" cy="554976"/>
            </a:xfrm>
            <a:custGeom>
              <a:avLst/>
              <a:gdLst>
                <a:gd name="connsiteX0" fmla="*/ 685611 w 1025811"/>
                <a:gd name="connsiteY0" fmla="*/ 0 h 680400"/>
                <a:gd name="connsiteX1" fmla="*/ 1025811 w 1025811"/>
                <a:gd name="connsiteY1" fmla="*/ 340200 h 680400"/>
                <a:gd name="connsiteX2" fmla="*/ 685611 w 1025811"/>
                <a:gd name="connsiteY2" fmla="*/ 680400 h 680400"/>
                <a:gd name="connsiteX3" fmla="*/ 678786 w 1025811"/>
                <a:gd name="connsiteY3" fmla="*/ 679712 h 680400"/>
                <a:gd name="connsiteX4" fmla="*/ 678786 w 1025811"/>
                <a:gd name="connsiteY4" fmla="*/ 680400 h 680400"/>
                <a:gd name="connsiteX5" fmla="*/ 0 w 1025811"/>
                <a:gd name="connsiteY5" fmla="*/ 680400 h 680400"/>
                <a:gd name="connsiteX6" fmla="*/ 0 w 1025811"/>
                <a:gd name="connsiteY6" fmla="*/ 1614 h 680400"/>
                <a:gd name="connsiteX7" fmla="*/ 669601 w 1025811"/>
                <a:gd name="connsiteY7" fmla="*/ 1614 h 68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811" h="680400">
                  <a:moveTo>
                    <a:pt x="685611" y="0"/>
                  </a:moveTo>
                  <a:cubicBezTo>
                    <a:pt x="873498" y="0"/>
                    <a:pt x="1025811" y="152313"/>
                    <a:pt x="1025811" y="340200"/>
                  </a:cubicBezTo>
                  <a:cubicBezTo>
                    <a:pt x="1025811" y="528087"/>
                    <a:pt x="873498" y="680400"/>
                    <a:pt x="685611" y="680400"/>
                  </a:cubicBezTo>
                  <a:lnTo>
                    <a:pt x="678786" y="679712"/>
                  </a:lnTo>
                  <a:lnTo>
                    <a:pt x="678786" y="680400"/>
                  </a:lnTo>
                  <a:lnTo>
                    <a:pt x="0" y="680400"/>
                  </a:lnTo>
                  <a:lnTo>
                    <a:pt x="0" y="1614"/>
                  </a:lnTo>
                  <a:lnTo>
                    <a:pt x="669601" y="1614"/>
                  </a:lnTo>
                  <a:close/>
                </a:path>
              </a:pathLst>
            </a:custGeom>
            <a:gradFill>
              <a:gsLst>
                <a:gs pos="44000">
                  <a:srgbClr val="01ACBE"/>
                </a:gs>
                <a:gs pos="20000">
                  <a:srgbClr val="0194A3"/>
                </a:gs>
                <a:gs pos="100000">
                  <a:srgbClr val="01CFE5"/>
                </a:gs>
                <a:gs pos="0">
                  <a:srgbClr val="01808D"/>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 name="任意多边形 51"/>
            <p:cNvSpPr/>
            <p:nvPr/>
          </p:nvSpPr>
          <p:spPr>
            <a:xfrm>
              <a:off x="4949778" y="4221653"/>
              <a:ext cx="128674" cy="201577"/>
            </a:xfrm>
            <a:custGeom>
              <a:avLst/>
              <a:gdLst>
                <a:gd name="connsiteX0" fmla="*/ 0 w 298365"/>
                <a:gd name="connsiteY0" fmla="*/ 0 h 596731"/>
                <a:gd name="connsiteX1" fmla="*/ 298365 w 298365"/>
                <a:gd name="connsiteY1" fmla="*/ 298366 h 596731"/>
                <a:gd name="connsiteX2" fmla="*/ 0 w 298365"/>
                <a:gd name="connsiteY2" fmla="*/ 596731 h 596731"/>
                <a:gd name="connsiteX3" fmla="*/ 0 w 298365"/>
                <a:gd name="connsiteY3" fmla="*/ 478802 h 596731"/>
                <a:gd name="connsiteX4" fmla="*/ 180436 w 298365"/>
                <a:gd name="connsiteY4" fmla="*/ 298366 h 596731"/>
                <a:gd name="connsiteX5" fmla="*/ 0 w 298365"/>
                <a:gd name="connsiteY5" fmla="*/ 117930 h 596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8365" h="596731">
                  <a:moveTo>
                    <a:pt x="0" y="0"/>
                  </a:moveTo>
                  <a:lnTo>
                    <a:pt x="298365" y="298366"/>
                  </a:lnTo>
                  <a:lnTo>
                    <a:pt x="0" y="596731"/>
                  </a:lnTo>
                  <a:lnTo>
                    <a:pt x="0" y="478802"/>
                  </a:lnTo>
                  <a:lnTo>
                    <a:pt x="180436" y="298366"/>
                  </a:lnTo>
                  <a:lnTo>
                    <a:pt x="0" y="11793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53" name="组合 52"/>
            <p:cNvGrpSpPr/>
            <p:nvPr/>
          </p:nvGrpSpPr>
          <p:grpSpPr>
            <a:xfrm>
              <a:off x="4529444" y="4140408"/>
              <a:ext cx="323135" cy="334675"/>
              <a:chOff x="9450388" y="2662238"/>
              <a:chExt cx="133350" cy="138112"/>
            </a:xfrm>
            <a:solidFill>
              <a:schemeClr val="bg1"/>
            </a:solidFill>
          </p:grpSpPr>
          <p:sp>
            <p:nvSpPr>
              <p:cNvPr id="54" name="Rectangle 239"/>
              <p:cNvSpPr>
                <a:spLocks noChangeArrowheads="1"/>
              </p:cNvSpPr>
              <p:nvPr/>
            </p:nvSpPr>
            <p:spPr bwMode="auto">
              <a:xfrm>
                <a:off x="9450388" y="2778125"/>
                <a:ext cx="26988"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5" name="Rectangle 240"/>
              <p:cNvSpPr>
                <a:spLocks noChangeArrowheads="1"/>
              </p:cNvSpPr>
              <p:nvPr/>
            </p:nvSpPr>
            <p:spPr bwMode="auto">
              <a:xfrm>
                <a:off x="9488488" y="2751138"/>
                <a:ext cx="22225" cy="492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6" name="Rectangle 241"/>
              <p:cNvSpPr>
                <a:spLocks noChangeArrowheads="1"/>
              </p:cNvSpPr>
              <p:nvPr/>
            </p:nvSpPr>
            <p:spPr bwMode="auto">
              <a:xfrm>
                <a:off x="9521825" y="2713038"/>
                <a:ext cx="23813" cy="87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7" name="Rectangle 242"/>
              <p:cNvSpPr>
                <a:spLocks noChangeArrowheads="1"/>
              </p:cNvSpPr>
              <p:nvPr/>
            </p:nvSpPr>
            <p:spPr bwMode="auto">
              <a:xfrm>
                <a:off x="9556750" y="2662238"/>
                <a:ext cx="26988" cy="1381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8" name="Freeform 243"/>
              <p:cNvSpPr>
                <a:spLocks/>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59" name="组合 58"/>
          <p:cNvGrpSpPr/>
          <p:nvPr/>
        </p:nvGrpSpPr>
        <p:grpSpPr>
          <a:xfrm>
            <a:off x="2858917" y="3500780"/>
            <a:ext cx="627617" cy="416136"/>
            <a:chOff x="3811393" y="4975134"/>
            <a:chExt cx="836714" cy="554976"/>
          </a:xfrm>
        </p:grpSpPr>
        <p:sp>
          <p:nvSpPr>
            <p:cNvPr id="60" name="任意多边形 59"/>
            <p:cNvSpPr/>
            <p:nvPr/>
          </p:nvSpPr>
          <p:spPr>
            <a:xfrm>
              <a:off x="3811393" y="4975134"/>
              <a:ext cx="836714" cy="554976"/>
            </a:xfrm>
            <a:custGeom>
              <a:avLst/>
              <a:gdLst>
                <a:gd name="connsiteX0" fmla="*/ 685611 w 1025811"/>
                <a:gd name="connsiteY0" fmla="*/ 0 h 680400"/>
                <a:gd name="connsiteX1" fmla="*/ 1025811 w 1025811"/>
                <a:gd name="connsiteY1" fmla="*/ 340200 h 680400"/>
                <a:gd name="connsiteX2" fmla="*/ 685611 w 1025811"/>
                <a:gd name="connsiteY2" fmla="*/ 680400 h 680400"/>
                <a:gd name="connsiteX3" fmla="*/ 678786 w 1025811"/>
                <a:gd name="connsiteY3" fmla="*/ 679712 h 680400"/>
                <a:gd name="connsiteX4" fmla="*/ 678786 w 1025811"/>
                <a:gd name="connsiteY4" fmla="*/ 680400 h 680400"/>
                <a:gd name="connsiteX5" fmla="*/ 0 w 1025811"/>
                <a:gd name="connsiteY5" fmla="*/ 680400 h 680400"/>
                <a:gd name="connsiteX6" fmla="*/ 0 w 1025811"/>
                <a:gd name="connsiteY6" fmla="*/ 1614 h 680400"/>
                <a:gd name="connsiteX7" fmla="*/ 669601 w 1025811"/>
                <a:gd name="connsiteY7" fmla="*/ 1614 h 68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811" h="680400">
                  <a:moveTo>
                    <a:pt x="685611" y="0"/>
                  </a:moveTo>
                  <a:cubicBezTo>
                    <a:pt x="873498" y="0"/>
                    <a:pt x="1025811" y="152313"/>
                    <a:pt x="1025811" y="340200"/>
                  </a:cubicBezTo>
                  <a:cubicBezTo>
                    <a:pt x="1025811" y="528087"/>
                    <a:pt x="873498" y="680400"/>
                    <a:pt x="685611" y="680400"/>
                  </a:cubicBezTo>
                  <a:lnTo>
                    <a:pt x="678786" y="679712"/>
                  </a:lnTo>
                  <a:lnTo>
                    <a:pt x="678786" y="680400"/>
                  </a:lnTo>
                  <a:lnTo>
                    <a:pt x="0" y="680400"/>
                  </a:lnTo>
                  <a:lnTo>
                    <a:pt x="0" y="1614"/>
                  </a:lnTo>
                  <a:lnTo>
                    <a:pt x="669601" y="1614"/>
                  </a:lnTo>
                  <a:close/>
                </a:path>
              </a:pathLst>
            </a:custGeom>
            <a:gradFill flip="none" rotWithShape="1">
              <a:gsLst>
                <a:gs pos="59000">
                  <a:srgbClr val="FFB446"/>
                </a:gs>
                <a:gs pos="32000">
                  <a:srgbClr val="FFB446"/>
                </a:gs>
                <a:gs pos="100000">
                  <a:srgbClr val="FFDFAF"/>
                </a:gs>
                <a:gs pos="0">
                  <a:srgbClr val="FF9F1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1" name="任意多边形 60"/>
            <p:cNvSpPr/>
            <p:nvPr/>
          </p:nvSpPr>
          <p:spPr>
            <a:xfrm>
              <a:off x="4396426" y="5142826"/>
              <a:ext cx="128674" cy="201577"/>
            </a:xfrm>
            <a:custGeom>
              <a:avLst/>
              <a:gdLst>
                <a:gd name="connsiteX0" fmla="*/ 0 w 298365"/>
                <a:gd name="connsiteY0" fmla="*/ 0 h 596731"/>
                <a:gd name="connsiteX1" fmla="*/ 298365 w 298365"/>
                <a:gd name="connsiteY1" fmla="*/ 298366 h 596731"/>
                <a:gd name="connsiteX2" fmla="*/ 0 w 298365"/>
                <a:gd name="connsiteY2" fmla="*/ 596731 h 596731"/>
                <a:gd name="connsiteX3" fmla="*/ 0 w 298365"/>
                <a:gd name="connsiteY3" fmla="*/ 478802 h 596731"/>
                <a:gd name="connsiteX4" fmla="*/ 180436 w 298365"/>
                <a:gd name="connsiteY4" fmla="*/ 298366 h 596731"/>
                <a:gd name="connsiteX5" fmla="*/ 0 w 298365"/>
                <a:gd name="connsiteY5" fmla="*/ 117930 h 596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8365" h="596731">
                  <a:moveTo>
                    <a:pt x="0" y="0"/>
                  </a:moveTo>
                  <a:lnTo>
                    <a:pt x="298365" y="298366"/>
                  </a:lnTo>
                  <a:lnTo>
                    <a:pt x="0" y="596731"/>
                  </a:lnTo>
                  <a:lnTo>
                    <a:pt x="0" y="478802"/>
                  </a:lnTo>
                  <a:lnTo>
                    <a:pt x="180436" y="298366"/>
                  </a:lnTo>
                  <a:lnTo>
                    <a:pt x="0" y="11793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2" name="Group 4"/>
            <p:cNvGrpSpPr>
              <a:grpSpLocks noChangeAspect="1"/>
            </p:cNvGrpSpPr>
            <p:nvPr/>
          </p:nvGrpSpPr>
          <p:grpSpPr bwMode="auto">
            <a:xfrm>
              <a:off x="3975285" y="5118247"/>
              <a:ext cx="340186" cy="263050"/>
              <a:chOff x="3494" y="1896"/>
              <a:chExt cx="688" cy="532"/>
            </a:xfrm>
            <a:solidFill>
              <a:schemeClr val="bg1"/>
            </a:solidFill>
          </p:grpSpPr>
          <p:sp>
            <p:nvSpPr>
              <p:cNvPr id="63" name="Rectangle 5"/>
              <p:cNvSpPr>
                <a:spLocks noChangeArrowheads="1"/>
              </p:cNvSpPr>
              <p:nvPr/>
            </p:nvSpPr>
            <p:spPr bwMode="auto">
              <a:xfrm>
                <a:off x="4124" y="2007"/>
                <a:ext cx="58"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4" name="Freeform 6"/>
              <p:cNvSpPr>
                <a:spLocks noEditPoints="1"/>
              </p:cNvSpPr>
              <p:nvPr/>
            </p:nvSpPr>
            <p:spPr bwMode="auto">
              <a:xfrm>
                <a:off x="3608" y="1896"/>
                <a:ext cx="459" cy="532"/>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5" name="Rectangle 7"/>
              <p:cNvSpPr>
                <a:spLocks noChangeArrowheads="1"/>
              </p:cNvSpPr>
              <p:nvPr/>
            </p:nvSpPr>
            <p:spPr bwMode="auto">
              <a:xfrm>
                <a:off x="3494" y="2007"/>
                <a:ext cx="57"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66" name="组合 65"/>
          <p:cNvGrpSpPr/>
          <p:nvPr/>
        </p:nvGrpSpPr>
        <p:grpSpPr>
          <a:xfrm>
            <a:off x="3676672" y="2093080"/>
            <a:ext cx="627617" cy="416136"/>
            <a:chOff x="4901591" y="3097766"/>
            <a:chExt cx="836714" cy="554976"/>
          </a:xfrm>
        </p:grpSpPr>
        <p:sp>
          <p:nvSpPr>
            <p:cNvPr id="67" name="任意多边形 66"/>
            <p:cNvSpPr/>
            <p:nvPr/>
          </p:nvSpPr>
          <p:spPr>
            <a:xfrm>
              <a:off x="4901591" y="3097766"/>
              <a:ext cx="836714" cy="554976"/>
            </a:xfrm>
            <a:custGeom>
              <a:avLst/>
              <a:gdLst>
                <a:gd name="connsiteX0" fmla="*/ 685611 w 1025811"/>
                <a:gd name="connsiteY0" fmla="*/ 0 h 680400"/>
                <a:gd name="connsiteX1" fmla="*/ 1025811 w 1025811"/>
                <a:gd name="connsiteY1" fmla="*/ 340200 h 680400"/>
                <a:gd name="connsiteX2" fmla="*/ 685611 w 1025811"/>
                <a:gd name="connsiteY2" fmla="*/ 680400 h 680400"/>
                <a:gd name="connsiteX3" fmla="*/ 678786 w 1025811"/>
                <a:gd name="connsiteY3" fmla="*/ 679712 h 680400"/>
                <a:gd name="connsiteX4" fmla="*/ 678786 w 1025811"/>
                <a:gd name="connsiteY4" fmla="*/ 680400 h 680400"/>
                <a:gd name="connsiteX5" fmla="*/ 0 w 1025811"/>
                <a:gd name="connsiteY5" fmla="*/ 680400 h 680400"/>
                <a:gd name="connsiteX6" fmla="*/ 0 w 1025811"/>
                <a:gd name="connsiteY6" fmla="*/ 1614 h 680400"/>
                <a:gd name="connsiteX7" fmla="*/ 669601 w 1025811"/>
                <a:gd name="connsiteY7" fmla="*/ 1614 h 68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811" h="680400">
                  <a:moveTo>
                    <a:pt x="685611" y="0"/>
                  </a:moveTo>
                  <a:cubicBezTo>
                    <a:pt x="873498" y="0"/>
                    <a:pt x="1025811" y="152313"/>
                    <a:pt x="1025811" y="340200"/>
                  </a:cubicBezTo>
                  <a:cubicBezTo>
                    <a:pt x="1025811" y="528087"/>
                    <a:pt x="873498" y="680400"/>
                    <a:pt x="685611" y="680400"/>
                  </a:cubicBezTo>
                  <a:lnTo>
                    <a:pt x="678786" y="679712"/>
                  </a:lnTo>
                  <a:lnTo>
                    <a:pt x="678786" y="680400"/>
                  </a:lnTo>
                  <a:lnTo>
                    <a:pt x="0" y="680400"/>
                  </a:lnTo>
                  <a:lnTo>
                    <a:pt x="0" y="1614"/>
                  </a:lnTo>
                  <a:lnTo>
                    <a:pt x="669601" y="1614"/>
                  </a:lnTo>
                  <a:close/>
                </a:path>
              </a:pathLst>
            </a:custGeom>
            <a:gradFill>
              <a:gsLst>
                <a:gs pos="50000">
                  <a:srgbClr val="EC8888"/>
                </a:gs>
                <a:gs pos="30000">
                  <a:srgbClr val="E87071"/>
                </a:gs>
                <a:gs pos="100000">
                  <a:srgbClr val="EF9F9F"/>
                </a:gs>
                <a:gs pos="0">
                  <a:srgbClr val="E24A4A"/>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 name="任意多边形 67"/>
            <p:cNvSpPr/>
            <p:nvPr/>
          </p:nvSpPr>
          <p:spPr>
            <a:xfrm>
              <a:off x="5483449" y="3276449"/>
              <a:ext cx="128674" cy="201577"/>
            </a:xfrm>
            <a:custGeom>
              <a:avLst/>
              <a:gdLst>
                <a:gd name="connsiteX0" fmla="*/ 0 w 298365"/>
                <a:gd name="connsiteY0" fmla="*/ 0 h 596731"/>
                <a:gd name="connsiteX1" fmla="*/ 298365 w 298365"/>
                <a:gd name="connsiteY1" fmla="*/ 298366 h 596731"/>
                <a:gd name="connsiteX2" fmla="*/ 0 w 298365"/>
                <a:gd name="connsiteY2" fmla="*/ 596731 h 596731"/>
                <a:gd name="connsiteX3" fmla="*/ 0 w 298365"/>
                <a:gd name="connsiteY3" fmla="*/ 478802 h 596731"/>
                <a:gd name="connsiteX4" fmla="*/ 180436 w 298365"/>
                <a:gd name="connsiteY4" fmla="*/ 298366 h 596731"/>
                <a:gd name="connsiteX5" fmla="*/ 0 w 298365"/>
                <a:gd name="connsiteY5" fmla="*/ 117930 h 596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8365" h="596731">
                  <a:moveTo>
                    <a:pt x="0" y="0"/>
                  </a:moveTo>
                  <a:lnTo>
                    <a:pt x="298365" y="298366"/>
                  </a:lnTo>
                  <a:lnTo>
                    <a:pt x="0" y="596731"/>
                  </a:lnTo>
                  <a:lnTo>
                    <a:pt x="0" y="478802"/>
                  </a:lnTo>
                  <a:lnTo>
                    <a:pt x="180436" y="298366"/>
                  </a:lnTo>
                  <a:lnTo>
                    <a:pt x="0" y="11793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9" name="组合 68"/>
            <p:cNvGrpSpPr/>
            <p:nvPr/>
          </p:nvGrpSpPr>
          <p:grpSpPr>
            <a:xfrm>
              <a:off x="5033509" y="3199020"/>
              <a:ext cx="357796" cy="358843"/>
              <a:chOff x="458010" y="4063526"/>
              <a:chExt cx="1087437" cy="1090612"/>
            </a:xfrm>
            <a:solidFill>
              <a:schemeClr val="bg1"/>
            </a:solidFill>
          </p:grpSpPr>
          <p:sp>
            <p:nvSpPr>
              <p:cNvPr id="70" name="Freeform 11"/>
              <p:cNvSpPr>
                <a:spLocks noEditPoints="1"/>
              </p:cNvSpPr>
              <p:nvPr/>
            </p:nvSpPr>
            <p:spPr bwMode="auto">
              <a:xfrm>
                <a:off x="458010" y="4063526"/>
                <a:ext cx="1087437" cy="1090612"/>
              </a:xfrm>
              <a:custGeom>
                <a:avLst/>
                <a:gdLst>
                  <a:gd name="T0" fmla="*/ 0 w 685"/>
                  <a:gd name="T1" fmla="*/ 0 h 687"/>
                  <a:gd name="T2" fmla="*/ 0 w 685"/>
                  <a:gd name="T3" fmla="*/ 687 h 687"/>
                  <a:gd name="T4" fmla="*/ 685 w 685"/>
                  <a:gd name="T5" fmla="*/ 687 h 687"/>
                  <a:gd name="T6" fmla="*/ 685 w 685"/>
                  <a:gd name="T7" fmla="*/ 0 h 687"/>
                  <a:gd name="T8" fmla="*/ 0 w 685"/>
                  <a:gd name="T9" fmla="*/ 0 h 687"/>
                  <a:gd name="T10" fmla="*/ 58 w 685"/>
                  <a:gd name="T11" fmla="*/ 57 h 687"/>
                  <a:gd name="T12" fmla="*/ 628 w 685"/>
                  <a:gd name="T13" fmla="*/ 57 h 687"/>
                  <a:gd name="T14" fmla="*/ 628 w 685"/>
                  <a:gd name="T15" fmla="*/ 441 h 687"/>
                  <a:gd name="T16" fmla="*/ 442 w 685"/>
                  <a:gd name="T17" fmla="*/ 630 h 687"/>
                  <a:gd name="T18" fmla="*/ 58 w 685"/>
                  <a:gd name="T19" fmla="*/ 630 h 687"/>
                  <a:gd name="T20" fmla="*/ 58 w 685"/>
                  <a:gd name="T21" fmla="*/ 5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5" h="687">
                    <a:moveTo>
                      <a:pt x="0" y="0"/>
                    </a:moveTo>
                    <a:lnTo>
                      <a:pt x="0" y="687"/>
                    </a:lnTo>
                    <a:lnTo>
                      <a:pt x="685" y="687"/>
                    </a:lnTo>
                    <a:lnTo>
                      <a:pt x="685" y="0"/>
                    </a:lnTo>
                    <a:lnTo>
                      <a:pt x="0" y="0"/>
                    </a:lnTo>
                    <a:close/>
                    <a:moveTo>
                      <a:pt x="58" y="57"/>
                    </a:moveTo>
                    <a:lnTo>
                      <a:pt x="628" y="57"/>
                    </a:lnTo>
                    <a:lnTo>
                      <a:pt x="628" y="441"/>
                    </a:lnTo>
                    <a:lnTo>
                      <a:pt x="442" y="630"/>
                    </a:lnTo>
                    <a:lnTo>
                      <a:pt x="58" y="630"/>
                    </a:lnTo>
                    <a:lnTo>
                      <a:pt x="5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1" name="Rectangle 12"/>
              <p:cNvSpPr>
                <a:spLocks noChangeArrowheads="1"/>
              </p:cNvSpPr>
              <p:nvPr/>
            </p:nvSpPr>
            <p:spPr bwMode="auto">
              <a:xfrm>
                <a:off x="682625" y="4338638"/>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2" name="Rectangle 13"/>
              <p:cNvSpPr>
                <a:spLocks noChangeArrowheads="1"/>
              </p:cNvSpPr>
              <p:nvPr/>
            </p:nvSpPr>
            <p:spPr bwMode="auto">
              <a:xfrm>
                <a:off x="682625" y="4562475"/>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3" name="Rectangle 14"/>
              <p:cNvSpPr>
                <a:spLocks noChangeArrowheads="1"/>
              </p:cNvSpPr>
              <p:nvPr/>
            </p:nvSpPr>
            <p:spPr bwMode="auto">
              <a:xfrm>
                <a:off x="682625" y="4786313"/>
                <a:ext cx="382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74" name="组合 73"/>
          <p:cNvGrpSpPr/>
          <p:nvPr/>
        </p:nvGrpSpPr>
        <p:grpSpPr>
          <a:xfrm>
            <a:off x="4083835" y="1437887"/>
            <a:ext cx="627617" cy="416136"/>
            <a:chOff x="5444403" y="2223973"/>
            <a:chExt cx="836714" cy="554976"/>
          </a:xfrm>
        </p:grpSpPr>
        <p:sp>
          <p:nvSpPr>
            <p:cNvPr id="75" name="任意多边形 74"/>
            <p:cNvSpPr/>
            <p:nvPr/>
          </p:nvSpPr>
          <p:spPr>
            <a:xfrm>
              <a:off x="5444403" y="2223973"/>
              <a:ext cx="836714" cy="554976"/>
            </a:xfrm>
            <a:custGeom>
              <a:avLst/>
              <a:gdLst>
                <a:gd name="connsiteX0" fmla="*/ 685611 w 1025811"/>
                <a:gd name="connsiteY0" fmla="*/ 0 h 680400"/>
                <a:gd name="connsiteX1" fmla="*/ 1025811 w 1025811"/>
                <a:gd name="connsiteY1" fmla="*/ 340200 h 680400"/>
                <a:gd name="connsiteX2" fmla="*/ 685611 w 1025811"/>
                <a:gd name="connsiteY2" fmla="*/ 680400 h 680400"/>
                <a:gd name="connsiteX3" fmla="*/ 678786 w 1025811"/>
                <a:gd name="connsiteY3" fmla="*/ 679712 h 680400"/>
                <a:gd name="connsiteX4" fmla="*/ 678786 w 1025811"/>
                <a:gd name="connsiteY4" fmla="*/ 680400 h 680400"/>
                <a:gd name="connsiteX5" fmla="*/ 0 w 1025811"/>
                <a:gd name="connsiteY5" fmla="*/ 680400 h 680400"/>
                <a:gd name="connsiteX6" fmla="*/ 0 w 1025811"/>
                <a:gd name="connsiteY6" fmla="*/ 1614 h 680400"/>
                <a:gd name="connsiteX7" fmla="*/ 669601 w 1025811"/>
                <a:gd name="connsiteY7" fmla="*/ 1614 h 68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811" h="680400">
                  <a:moveTo>
                    <a:pt x="685611" y="0"/>
                  </a:moveTo>
                  <a:cubicBezTo>
                    <a:pt x="873498" y="0"/>
                    <a:pt x="1025811" y="152313"/>
                    <a:pt x="1025811" y="340200"/>
                  </a:cubicBezTo>
                  <a:cubicBezTo>
                    <a:pt x="1025811" y="528087"/>
                    <a:pt x="873498" y="680400"/>
                    <a:pt x="685611" y="680400"/>
                  </a:cubicBezTo>
                  <a:lnTo>
                    <a:pt x="678786" y="679712"/>
                  </a:lnTo>
                  <a:lnTo>
                    <a:pt x="678786" y="680400"/>
                  </a:lnTo>
                  <a:lnTo>
                    <a:pt x="0" y="680400"/>
                  </a:lnTo>
                  <a:lnTo>
                    <a:pt x="0" y="1614"/>
                  </a:lnTo>
                  <a:lnTo>
                    <a:pt x="669601" y="1614"/>
                  </a:lnTo>
                  <a:close/>
                </a:path>
              </a:pathLst>
            </a:custGeom>
            <a:gradFill flip="none" rotWithShape="1">
              <a:gsLst>
                <a:gs pos="21000">
                  <a:srgbClr val="5A336B"/>
                </a:gs>
                <a:gs pos="38000">
                  <a:srgbClr val="714187"/>
                </a:gs>
                <a:gs pos="100000">
                  <a:srgbClr val="8B50A6"/>
                </a:gs>
                <a:gs pos="0">
                  <a:srgbClr val="4C2B5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6" name="任意多边形 75"/>
            <p:cNvSpPr/>
            <p:nvPr/>
          </p:nvSpPr>
          <p:spPr>
            <a:xfrm>
              <a:off x="6025457" y="2404217"/>
              <a:ext cx="128674" cy="201577"/>
            </a:xfrm>
            <a:custGeom>
              <a:avLst/>
              <a:gdLst>
                <a:gd name="connsiteX0" fmla="*/ 0 w 298365"/>
                <a:gd name="connsiteY0" fmla="*/ 0 h 596731"/>
                <a:gd name="connsiteX1" fmla="*/ 298365 w 298365"/>
                <a:gd name="connsiteY1" fmla="*/ 298366 h 596731"/>
                <a:gd name="connsiteX2" fmla="*/ 0 w 298365"/>
                <a:gd name="connsiteY2" fmla="*/ 596731 h 596731"/>
                <a:gd name="connsiteX3" fmla="*/ 0 w 298365"/>
                <a:gd name="connsiteY3" fmla="*/ 478802 h 596731"/>
                <a:gd name="connsiteX4" fmla="*/ 180436 w 298365"/>
                <a:gd name="connsiteY4" fmla="*/ 298366 h 596731"/>
                <a:gd name="connsiteX5" fmla="*/ 0 w 298365"/>
                <a:gd name="connsiteY5" fmla="*/ 117930 h 596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8365" h="596731">
                  <a:moveTo>
                    <a:pt x="0" y="0"/>
                  </a:moveTo>
                  <a:lnTo>
                    <a:pt x="298365" y="298366"/>
                  </a:lnTo>
                  <a:lnTo>
                    <a:pt x="0" y="596731"/>
                  </a:lnTo>
                  <a:lnTo>
                    <a:pt x="0" y="478802"/>
                  </a:lnTo>
                  <a:lnTo>
                    <a:pt x="180436" y="298366"/>
                  </a:lnTo>
                  <a:lnTo>
                    <a:pt x="0" y="11793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77" name="Group 17"/>
            <p:cNvGrpSpPr>
              <a:grpSpLocks noChangeAspect="1"/>
            </p:cNvGrpSpPr>
            <p:nvPr/>
          </p:nvGrpSpPr>
          <p:grpSpPr bwMode="auto">
            <a:xfrm>
              <a:off x="5645112" y="2346655"/>
              <a:ext cx="305423" cy="327854"/>
              <a:chOff x="231" y="1205"/>
              <a:chExt cx="640" cy="687"/>
            </a:xfrm>
            <a:solidFill>
              <a:schemeClr val="bg1"/>
            </a:solidFill>
          </p:grpSpPr>
          <p:sp>
            <p:nvSpPr>
              <p:cNvPr id="78"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9"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sp>
        <p:nvSpPr>
          <p:cNvPr id="80" name="文本框 113"/>
          <p:cNvSpPr txBox="1"/>
          <p:nvPr/>
        </p:nvSpPr>
        <p:spPr>
          <a:xfrm>
            <a:off x="5447240" y="1450600"/>
            <a:ext cx="2797646" cy="438582"/>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sp>
        <p:nvSpPr>
          <p:cNvPr id="81" name="文本框 113"/>
          <p:cNvSpPr txBox="1"/>
          <p:nvPr/>
        </p:nvSpPr>
        <p:spPr>
          <a:xfrm>
            <a:off x="5447240" y="2116075"/>
            <a:ext cx="2797646" cy="438582"/>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sp>
        <p:nvSpPr>
          <p:cNvPr id="82" name="文本框 113"/>
          <p:cNvSpPr txBox="1"/>
          <p:nvPr/>
        </p:nvSpPr>
        <p:spPr>
          <a:xfrm>
            <a:off x="5447240" y="2824655"/>
            <a:ext cx="2797646" cy="438582"/>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sp>
        <p:nvSpPr>
          <p:cNvPr id="83" name="文本框 113"/>
          <p:cNvSpPr txBox="1"/>
          <p:nvPr/>
        </p:nvSpPr>
        <p:spPr>
          <a:xfrm>
            <a:off x="5447240" y="3489640"/>
            <a:ext cx="2797646" cy="438582"/>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spTree>
    <p:extLst>
      <p:ext uri="{BB962C8B-B14F-4D97-AF65-F5344CB8AC3E}">
        <p14:creationId xmlns:p14="http://schemas.microsoft.com/office/powerpoint/2010/main" val="140024843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500"/>
                            </p:stCondLst>
                            <p:childTnLst>
                              <p:par>
                                <p:cTn id="19" presetID="22" presetClass="entr" presetSubtype="4"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wipe(down)">
                                      <p:cBhvr>
                                        <p:cTn id="21" dur="500"/>
                                        <p:tgtEl>
                                          <p:spTgt spid="26"/>
                                        </p:tgtEl>
                                      </p:cBhvr>
                                    </p:animEffect>
                                  </p:childTnLst>
                                </p:cTn>
                              </p:par>
                            </p:childTnLst>
                          </p:cTn>
                        </p:par>
                        <p:par>
                          <p:cTn id="22" fill="hold">
                            <p:stCondLst>
                              <p:cond delay="1000"/>
                            </p:stCondLst>
                            <p:childTnLst>
                              <p:par>
                                <p:cTn id="23" presetID="22" presetClass="entr" presetSubtype="4" fill="hold"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down)">
                                      <p:cBhvr>
                                        <p:cTn id="25" dur="500"/>
                                        <p:tgtEl>
                                          <p:spTgt spid="28"/>
                                        </p:tgtEl>
                                      </p:cBhvr>
                                    </p:animEffect>
                                  </p:childTnLst>
                                </p:cTn>
                              </p:par>
                            </p:childTnLst>
                          </p:cTn>
                        </p:par>
                        <p:par>
                          <p:cTn id="26" fill="hold">
                            <p:stCondLst>
                              <p:cond delay="1500"/>
                            </p:stCondLst>
                            <p:childTnLst>
                              <p:par>
                                <p:cTn id="27" presetID="22" presetClass="entr" presetSubtype="4"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down)">
                                      <p:cBhvr>
                                        <p:cTn id="29" dur="500"/>
                                        <p:tgtEl>
                                          <p:spTgt spid="27"/>
                                        </p:tgtEl>
                                      </p:cBhvr>
                                    </p:animEffect>
                                  </p:childTnLst>
                                </p:cTn>
                              </p:par>
                            </p:childTnLst>
                          </p:cTn>
                        </p:par>
                        <p:par>
                          <p:cTn id="30" fill="hold">
                            <p:stCondLst>
                              <p:cond delay="2000"/>
                            </p:stCondLst>
                            <p:childTnLst>
                              <p:par>
                                <p:cTn id="31" presetID="22" presetClass="entr" presetSubtype="4"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down)">
                                      <p:cBhvr>
                                        <p:cTn id="33" dur="500"/>
                                        <p:tgtEl>
                                          <p:spTgt spid="23"/>
                                        </p:tgtEl>
                                      </p:cBhvr>
                                    </p:animEffect>
                                  </p:childTnLst>
                                </p:cTn>
                              </p:par>
                            </p:childTnLst>
                          </p:cTn>
                        </p:par>
                        <p:par>
                          <p:cTn id="34" fill="hold">
                            <p:stCondLst>
                              <p:cond delay="2500"/>
                            </p:stCondLst>
                            <p:childTnLst>
                              <p:par>
                                <p:cTn id="35" presetID="22" presetClass="entr" presetSubtype="4"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down)">
                                      <p:cBhvr>
                                        <p:cTn id="37" dur="500"/>
                                        <p:tgtEl>
                                          <p:spTgt spid="22"/>
                                        </p:tgtEl>
                                      </p:cBhvr>
                                    </p:animEffect>
                                  </p:childTnLst>
                                </p:cTn>
                              </p:par>
                            </p:childTnLst>
                          </p:cTn>
                        </p:par>
                        <p:par>
                          <p:cTn id="38" fill="hold">
                            <p:stCondLst>
                              <p:cond delay="3000"/>
                            </p:stCondLst>
                            <p:childTnLst>
                              <p:par>
                                <p:cTn id="39" presetID="22" presetClass="entr" presetSubtype="4" fill="hold"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down)">
                                      <p:cBhvr>
                                        <p:cTn id="41" dur="500"/>
                                        <p:tgtEl>
                                          <p:spTgt spid="14"/>
                                        </p:tgtEl>
                                      </p:cBhvr>
                                    </p:animEffect>
                                  </p:childTnLst>
                                </p:cTn>
                              </p:par>
                            </p:childTnLst>
                          </p:cTn>
                        </p:par>
                        <p:par>
                          <p:cTn id="42" fill="hold">
                            <p:stCondLst>
                              <p:cond delay="3500"/>
                            </p:stCondLst>
                            <p:childTnLst>
                              <p:par>
                                <p:cTn id="43" presetID="22" presetClass="entr" presetSubtype="4"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down)">
                                      <p:cBhvr>
                                        <p:cTn id="45" dur="500"/>
                                        <p:tgtEl>
                                          <p:spTgt spid="13"/>
                                        </p:tgtEl>
                                      </p:cBhvr>
                                    </p:animEffect>
                                  </p:childTnLst>
                                </p:cTn>
                              </p:par>
                            </p:childTnLst>
                          </p:cTn>
                        </p:par>
                        <p:par>
                          <p:cTn id="46" fill="hold">
                            <p:stCondLst>
                              <p:cond delay="4000"/>
                            </p:stCondLst>
                            <p:childTnLst>
                              <p:par>
                                <p:cTn id="47" presetID="22" presetClass="entr" presetSubtype="4" fill="hold"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wipe(down)">
                                      <p:cBhvr>
                                        <p:cTn id="49" dur="500"/>
                                        <p:tgtEl>
                                          <p:spTgt spid="10"/>
                                        </p:tgtEl>
                                      </p:cBhvr>
                                    </p:animEffect>
                                  </p:childTnLst>
                                </p:cTn>
                              </p:par>
                            </p:childTnLst>
                          </p:cTn>
                        </p:par>
                        <p:par>
                          <p:cTn id="50" fill="hold">
                            <p:stCondLst>
                              <p:cond delay="4500"/>
                            </p:stCondLst>
                            <p:childTnLst>
                              <p:par>
                                <p:cTn id="51" presetID="14" presetClass="entr" presetSubtype="5"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randombar(vertical)">
                                      <p:cBhvr>
                                        <p:cTn id="53" dur="500"/>
                                        <p:tgtEl>
                                          <p:spTgt spid="31"/>
                                        </p:tgtEl>
                                      </p:cBhvr>
                                    </p:animEffect>
                                  </p:childTnLst>
                                </p:cTn>
                              </p:par>
                              <p:par>
                                <p:cTn id="54" presetID="14" presetClass="entr" presetSubtype="5" fill="hold" grpId="0" nodeType="with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randombar(vertical)">
                                      <p:cBhvr>
                                        <p:cTn id="56" dur="500"/>
                                        <p:tgtEl>
                                          <p:spTgt spid="32"/>
                                        </p:tgtEl>
                                      </p:cBhvr>
                                    </p:animEffect>
                                  </p:childTnLst>
                                </p:cTn>
                              </p:par>
                              <p:par>
                                <p:cTn id="57" presetID="14" presetClass="entr" presetSubtype="5" fill="hold" nodeType="with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randombar(vertical)">
                                      <p:cBhvr>
                                        <p:cTn id="59" dur="500"/>
                                        <p:tgtEl>
                                          <p:spTgt spid="33"/>
                                        </p:tgtEl>
                                      </p:cBhvr>
                                    </p:animEffect>
                                  </p:childTnLst>
                                </p:cTn>
                              </p:par>
                              <p:par>
                                <p:cTn id="60" presetID="14" presetClass="entr" presetSubtype="5" fill="hold" nodeType="with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randombar(vertical)">
                                      <p:cBhvr>
                                        <p:cTn id="62" dur="500"/>
                                        <p:tgtEl>
                                          <p:spTgt spid="36"/>
                                        </p:tgtEl>
                                      </p:cBhvr>
                                    </p:animEffect>
                                  </p:childTnLst>
                                </p:cTn>
                              </p:par>
                              <p:par>
                                <p:cTn id="63" presetID="14" presetClass="entr" presetSubtype="5" fill="hold" nodeType="with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randombar(vertical)">
                                      <p:cBhvr>
                                        <p:cTn id="65" dur="500"/>
                                        <p:tgtEl>
                                          <p:spTgt spid="39"/>
                                        </p:tgtEl>
                                      </p:cBhvr>
                                    </p:animEffect>
                                  </p:childTnLst>
                                </p:cTn>
                              </p:par>
                            </p:childTnLst>
                          </p:cTn>
                        </p:par>
                        <p:par>
                          <p:cTn id="66" fill="hold">
                            <p:stCondLst>
                              <p:cond delay="5000"/>
                            </p:stCondLst>
                            <p:childTnLst>
                              <p:par>
                                <p:cTn id="67" presetID="22" presetClass="entr" presetSubtype="8" fill="hold" nodeType="afterEffect">
                                  <p:stCondLst>
                                    <p:cond delay="0"/>
                                  </p:stCondLst>
                                  <p:childTnLst>
                                    <p:set>
                                      <p:cBhvr>
                                        <p:cTn id="68" dur="1" fill="hold">
                                          <p:stCondLst>
                                            <p:cond delay="0"/>
                                          </p:stCondLst>
                                        </p:cTn>
                                        <p:tgtEl>
                                          <p:spTgt spid="50"/>
                                        </p:tgtEl>
                                        <p:attrNameLst>
                                          <p:attrName>style.visibility</p:attrName>
                                        </p:attrNameLst>
                                      </p:cBhvr>
                                      <p:to>
                                        <p:strVal val="visible"/>
                                      </p:to>
                                    </p:set>
                                    <p:animEffect transition="in" filter="wipe(left)">
                                      <p:cBhvr>
                                        <p:cTn id="69" dur="500"/>
                                        <p:tgtEl>
                                          <p:spTgt spid="50"/>
                                        </p:tgtEl>
                                      </p:cBhvr>
                                    </p:animEffect>
                                  </p:childTnLst>
                                </p:cTn>
                              </p:par>
                              <p:par>
                                <p:cTn id="70" presetID="22" presetClass="entr" presetSubtype="8" fill="hold" nodeType="withEffect">
                                  <p:stCondLst>
                                    <p:cond delay="0"/>
                                  </p:stCondLst>
                                  <p:childTnLst>
                                    <p:set>
                                      <p:cBhvr>
                                        <p:cTn id="71" dur="1" fill="hold">
                                          <p:stCondLst>
                                            <p:cond delay="0"/>
                                          </p:stCondLst>
                                        </p:cTn>
                                        <p:tgtEl>
                                          <p:spTgt spid="59"/>
                                        </p:tgtEl>
                                        <p:attrNameLst>
                                          <p:attrName>style.visibility</p:attrName>
                                        </p:attrNameLst>
                                      </p:cBhvr>
                                      <p:to>
                                        <p:strVal val="visible"/>
                                      </p:to>
                                    </p:set>
                                    <p:animEffect transition="in" filter="wipe(left)">
                                      <p:cBhvr>
                                        <p:cTn id="72" dur="500"/>
                                        <p:tgtEl>
                                          <p:spTgt spid="59"/>
                                        </p:tgtEl>
                                      </p:cBhvr>
                                    </p:animEffect>
                                  </p:childTnLst>
                                </p:cTn>
                              </p:par>
                              <p:par>
                                <p:cTn id="73" presetID="22" presetClass="entr" presetSubtype="8" fill="hold" nodeType="withEffect">
                                  <p:stCondLst>
                                    <p:cond delay="0"/>
                                  </p:stCondLst>
                                  <p:childTnLst>
                                    <p:set>
                                      <p:cBhvr>
                                        <p:cTn id="74" dur="1" fill="hold">
                                          <p:stCondLst>
                                            <p:cond delay="0"/>
                                          </p:stCondLst>
                                        </p:cTn>
                                        <p:tgtEl>
                                          <p:spTgt spid="66"/>
                                        </p:tgtEl>
                                        <p:attrNameLst>
                                          <p:attrName>style.visibility</p:attrName>
                                        </p:attrNameLst>
                                      </p:cBhvr>
                                      <p:to>
                                        <p:strVal val="visible"/>
                                      </p:to>
                                    </p:set>
                                    <p:animEffect transition="in" filter="wipe(left)">
                                      <p:cBhvr>
                                        <p:cTn id="75" dur="500"/>
                                        <p:tgtEl>
                                          <p:spTgt spid="66"/>
                                        </p:tgtEl>
                                      </p:cBhvr>
                                    </p:animEffect>
                                  </p:childTnLst>
                                </p:cTn>
                              </p:par>
                              <p:par>
                                <p:cTn id="76" presetID="22" presetClass="entr" presetSubtype="8" fill="hold" nodeType="withEffect">
                                  <p:stCondLst>
                                    <p:cond delay="0"/>
                                  </p:stCondLst>
                                  <p:childTnLst>
                                    <p:set>
                                      <p:cBhvr>
                                        <p:cTn id="77" dur="1" fill="hold">
                                          <p:stCondLst>
                                            <p:cond delay="0"/>
                                          </p:stCondLst>
                                        </p:cTn>
                                        <p:tgtEl>
                                          <p:spTgt spid="74"/>
                                        </p:tgtEl>
                                        <p:attrNameLst>
                                          <p:attrName>style.visibility</p:attrName>
                                        </p:attrNameLst>
                                      </p:cBhvr>
                                      <p:to>
                                        <p:strVal val="visible"/>
                                      </p:to>
                                    </p:set>
                                    <p:animEffect transition="in" filter="wipe(left)">
                                      <p:cBhvr>
                                        <p:cTn id="78" dur="500"/>
                                        <p:tgtEl>
                                          <p:spTgt spid="74"/>
                                        </p:tgtEl>
                                      </p:cBhvr>
                                    </p:animEffect>
                                  </p:childTnLst>
                                </p:cTn>
                              </p:par>
                            </p:childTnLst>
                          </p:cTn>
                        </p:par>
                        <p:par>
                          <p:cTn id="79" fill="hold">
                            <p:stCondLst>
                              <p:cond delay="5500"/>
                            </p:stCondLst>
                            <p:childTnLst>
                              <p:par>
                                <p:cTn id="80" presetID="22" presetClass="entr" presetSubtype="8" fill="hold" grpId="0" nodeType="afterEffect">
                                  <p:stCondLst>
                                    <p:cond delay="0"/>
                                  </p:stCondLst>
                                  <p:childTnLst>
                                    <p:set>
                                      <p:cBhvr>
                                        <p:cTn id="81" dur="1" fill="hold">
                                          <p:stCondLst>
                                            <p:cond delay="0"/>
                                          </p:stCondLst>
                                        </p:cTn>
                                        <p:tgtEl>
                                          <p:spTgt spid="48"/>
                                        </p:tgtEl>
                                        <p:attrNameLst>
                                          <p:attrName>style.visibility</p:attrName>
                                        </p:attrNameLst>
                                      </p:cBhvr>
                                      <p:to>
                                        <p:strVal val="visible"/>
                                      </p:to>
                                    </p:set>
                                    <p:animEffect transition="in" filter="wipe(left)">
                                      <p:cBhvr>
                                        <p:cTn id="82" dur="500"/>
                                        <p:tgtEl>
                                          <p:spTgt spid="48"/>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46"/>
                                        </p:tgtEl>
                                        <p:attrNameLst>
                                          <p:attrName>style.visibility</p:attrName>
                                        </p:attrNameLst>
                                      </p:cBhvr>
                                      <p:to>
                                        <p:strVal val="visible"/>
                                      </p:to>
                                    </p:set>
                                    <p:animEffect transition="in" filter="wipe(left)">
                                      <p:cBhvr>
                                        <p:cTn id="85" dur="500"/>
                                        <p:tgtEl>
                                          <p:spTgt spid="4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44"/>
                                        </p:tgtEl>
                                        <p:attrNameLst>
                                          <p:attrName>style.visibility</p:attrName>
                                        </p:attrNameLst>
                                      </p:cBhvr>
                                      <p:to>
                                        <p:strVal val="visible"/>
                                      </p:to>
                                    </p:set>
                                    <p:animEffect transition="in" filter="wipe(left)">
                                      <p:cBhvr>
                                        <p:cTn id="88" dur="500"/>
                                        <p:tgtEl>
                                          <p:spTgt spid="44"/>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42"/>
                                        </p:tgtEl>
                                        <p:attrNameLst>
                                          <p:attrName>style.visibility</p:attrName>
                                        </p:attrNameLst>
                                      </p:cBhvr>
                                      <p:to>
                                        <p:strVal val="visible"/>
                                      </p:to>
                                    </p:set>
                                    <p:animEffect transition="in" filter="wipe(left)">
                                      <p:cBhvr>
                                        <p:cTn id="91" dur="500"/>
                                        <p:tgtEl>
                                          <p:spTgt spid="42"/>
                                        </p:tgtEl>
                                      </p:cBhvr>
                                    </p:animEffect>
                                  </p:childTnLst>
                                </p:cTn>
                              </p:par>
                            </p:childTnLst>
                          </p:cTn>
                        </p:par>
                        <p:par>
                          <p:cTn id="92" fill="hold">
                            <p:stCondLst>
                              <p:cond delay="6000"/>
                            </p:stCondLst>
                            <p:childTnLst>
                              <p:par>
                                <p:cTn id="93" presetID="16" presetClass="entr" presetSubtype="42" fill="hold" nodeType="after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barn(outHorizontal)">
                                      <p:cBhvr>
                                        <p:cTn id="95" dur="500"/>
                                        <p:tgtEl>
                                          <p:spTgt spid="49"/>
                                        </p:tgtEl>
                                      </p:cBhvr>
                                    </p:animEffect>
                                  </p:childTnLst>
                                </p:cTn>
                              </p:par>
                              <p:par>
                                <p:cTn id="96" presetID="16" presetClass="entr" presetSubtype="42" fill="hold" nodeType="withEffect">
                                  <p:stCondLst>
                                    <p:cond delay="0"/>
                                  </p:stCondLst>
                                  <p:childTnLst>
                                    <p:set>
                                      <p:cBhvr>
                                        <p:cTn id="97" dur="1" fill="hold">
                                          <p:stCondLst>
                                            <p:cond delay="0"/>
                                          </p:stCondLst>
                                        </p:cTn>
                                        <p:tgtEl>
                                          <p:spTgt spid="47"/>
                                        </p:tgtEl>
                                        <p:attrNameLst>
                                          <p:attrName>style.visibility</p:attrName>
                                        </p:attrNameLst>
                                      </p:cBhvr>
                                      <p:to>
                                        <p:strVal val="visible"/>
                                      </p:to>
                                    </p:set>
                                    <p:animEffect transition="in" filter="barn(outHorizontal)">
                                      <p:cBhvr>
                                        <p:cTn id="98" dur="500"/>
                                        <p:tgtEl>
                                          <p:spTgt spid="47"/>
                                        </p:tgtEl>
                                      </p:cBhvr>
                                    </p:animEffect>
                                  </p:childTnLst>
                                </p:cTn>
                              </p:par>
                              <p:par>
                                <p:cTn id="99" presetID="16" presetClass="entr" presetSubtype="42" fill="hold" nodeType="withEffect">
                                  <p:stCondLst>
                                    <p:cond delay="0"/>
                                  </p:stCondLst>
                                  <p:childTnLst>
                                    <p:set>
                                      <p:cBhvr>
                                        <p:cTn id="100" dur="1" fill="hold">
                                          <p:stCondLst>
                                            <p:cond delay="0"/>
                                          </p:stCondLst>
                                        </p:cTn>
                                        <p:tgtEl>
                                          <p:spTgt spid="45"/>
                                        </p:tgtEl>
                                        <p:attrNameLst>
                                          <p:attrName>style.visibility</p:attrName>
                                        </p:attrNameLst>
                                      </p:cBhvr>
                                      <p:to>
                                        <p:strVal val="visible"/>
                                      </p:to>
                                    </p:set>
                                    <p:animEffect transition="in" filter="barn(outHorizontal)">
                                      <p:cBhvr>
                                        <p:cTn id="101" dur="500"/>
                                        <p:tgtEl>
                                          <p:spTgt spid="45"/>
                                        </p:tgtEl>
                                      </p:cBhvr>
                                    </p:animEffect>
                                  </p:childTnLst>
                                </p:cTn>
                              </p:par>
                              <p:par>
                                <p:cTn id="102" presetID="16" presetClass="entr" presetSubtype="42" fill="hold" nodeType="withEffect">
                                  <p:stCondLst>
                                    <p:cond delay="0"/>
                                  </p:stCondLst>
                                  <p:childTnLst>
                                    <p:set>
                                      <p:cBhvr>
                                        <p:cTn id="103" dur="1" fill="hold">
                                          <p:stCondLst>
                                            <p:cond delay="0"/>
                                          </p:stCondLst>
                                        </p:cTn>
                                        <p:tgtEl>
                                          <p:spTgt spid="43"/>
                                        </p:tgtEl>
                                        <p:attrNameLst>
                                          <p:attrName>style.visibility</p:attrName>
                                        </p:attrNameLst>
                                      </p:cBhvr>
                                      <p:to>
                                        <p:strVal val="visible"/>
                                      </p:to>
                                    </p:set>
                                    <p:animEffect transition="in" filter="barn(outHorizontal)">
                                      <p:cBhvr>
                                        <p:cTn id="104" dur="500"/>
                                        <p:tgtEl>
                                          <p:spTgt spid="43"/>
                                        </p:tgtEl>
                                      </p:cBhvr>
                                    </p:animEffect>
                                  </p:childTnLst>
                                </p:cTn>
                              </p:par>
                            </p:childTnLst>
                          </p:cTn>
                        </p:par>
                        <p:par>
                          <p:cTn id="105" fill="hold">
                            <p:stCondLst>
                              <p:cond delay="6500"/>
                            </p:stCondLst>
                            <p:childTnLst>
                              <p:par>
                                <p:cTn id="106" presetID="22" presetClass="entr" presetSubtype="8" fill="hold" grpId="0" nodeType="afterEffect">
                                  <p:stCondLst>
                                    <p:cond delay="0"/>
                                  </p:stCondLst>
                                  <p:childTnLst>
                                    <p:set>
                                      <p:cBhvr>
                                        <p:cTn id="107" dur="1" fill="hold">
                                          <p:stCondLst>
                                            <p:cond delay="0"/>
                                          </p:stCondLst>
                                        </p:cTn>
                                        <p:tgtEl>
                                          <p:spTgt spid="80"/>
                                        </p:tgtEl>
                                        <p:attrNameLst>
                                          <p:attrName>style.visibility</p:attrName>
                                        </p:attrNameLst>
                                      </p:cBhvr>
                                      <p:to>
                                        <p:strVal val="visible"/>
                                      </p:to>
                                    </p:set>
                                    <p:animEffect transition="in" filter="wipe(left)">
                                      <p:cBhvr>
                                        <p:cTn id="108" dur="500"/>
                                        <p:tgtEl>
                                          <p:spTgt spid="80"/>
                                        </p:tgtEl>
                                      </p:cBhvr>
                                    </p:animEffect>
                                  </p:childTnLst>
                                </p:cTn>
                              </p:par>
                            </p:childTnLst>
                          </p:cTn>
                        </p:par>
                        <p:par>
                          <p:cTn id="109" fill="hold">
                            <p:stCondLst>
                              <p:cond delay="7000"/>
                            </p:stCondLst>
                            <p:childTnLst>
                              <p:par>
                                <p:cTn id="110" presetID="22" presetClass="entr" presetSubtype="8" fill="hold" grpId="0" nodeType="afterEffect">
                                  <p:stCondLst>
                                    <p:cond delay="0"/>
                                  </p:stCondLst>
                                  <p:childTnLst>
                                    <p:set>
                                      <p:cBhvr>
                                        <p:cTn id="111" dur="1" fill="hold">
                                          <p:stCondLst>
                                            <p:cond delay="0"/>
                                          </p:stCondLst>
                                        </p:cTn>
                                        <p:tgtEl>
                                          <p:spTgt spid="81"/>
                                        </p:tgtEl>
                                        <p:attrNameLst>
                                          <p:attrName>style.visibility</p:attrName>
                                        </p:attrNameLst>
                                      </p:cBhvr>
                                      <p:to>
                                        <p:strVal val="visible"/>
                                      </p:to>
                                    </p:set>
                                    <p:animEffect transition="in" filter="wipe(left)">
                                      <p:cBhvr>
                                        <p:cTn id="112" dur="500"/>
                                        <p:tgtEl>
                                          <p:spTgt spid="81"/>
                                        </p:tgtEl>
                                      </p:cBhvr>
                                    </p:animEffect>
                                  </p:childTnLst>
                                </p:cTn>
                              </p:par>
                            </p:childTnLst>
                          </p:cTn>
                        </p:par>
                        <p:par>
                          <p:cTn id="113" fill="hold">
                            <p:stCondLst>
                              <p:cond delay="7500"/>
                            </p:stCondLst>
                            <p:childTnLst>
                              <p:par>
                                <p:cTn id="114" presetID="22" presetClass="entr" presetSubtype="8" fill="hold" grpId="0" nodeType="afterEffect">
                                  <p:stCondLst>
                                    <p:cond delay="0"/>
                                  </p:stCondLst>
                                  <p:childTnLst>
                                    <p:set>
                                      <p:cBhvr>
                                        <p:cTn id="115" dur="1" fill="hold">
                                          <p:stCondLst>
                                            <p:cond delay="0"/>
                                          </p:stCondLst>
                                        </p:cTn>
                                        <p:tgtEl>
                                          <p:spTgt spid="82"/>
                                        </p:tgtEl>
                                        <p:attrNameLst>
                                          <p:attrName>style.visibility</p:attrName>
                                        </p:attrNameLst>
                                      </p:cBhvr>
                                      <p:to>
                                        <p:strVal val="visible"/>
                                      </p:to>
                                    </p:set>
                                    <p:animEffect transition="in" filter="wipe(left)">
                                      <p:cBhvr>
                                        <p:cTn id="116" dur="500"/>
                                        <p:tgtEl>
                                          <p:spTgt spid="82"/>
                                        </p:tgtEl>
                                      </p:cBhvr>
                                    </p:animEffect>
                                  </p:childTnLst>
                                </p:cTn>
                              </p:par>
                            </p:childTnLst>
                          </p:cTn>
                        </p:par>
                        <p:par>
                          <p:cTn id="117" fill="hold">
                            <p:stCondLst>
                              <p:cond delay="8000"/>
                            </p:stCondLst>
                            <p:childTnLst>
                              <p:par>
                                <p:cTn id="118" presetID="22" presetClass="entr" presetSubtype="8" fill="hold" grpId="0" nodeType="afterEffect">
                                  <p:stCondLst>
                                    <p:cond delay="0"/>
                                  </p:stCondLst>
                                  <p:childTnLst>
                                    <p:set>
                                      <p:cBhvr>
                                        <p:cTn id="119" dur="1" fill="hold">
                                          <p:stCondLst>
                                            <p:cond delay="0"/>
                                          </p:stCondLst>
                                        </p:cTn>
                                        <p:tgtEl>
                                          <p:spTgt spid="83"/>
                                        </p:tgtEl>
                                        <p:attrNameLst>
                                          <p:attrName>style.visibility</p:attrName>
                                        </p:attrNameLst>
                                      </p:cBhvr>
                                      <p:to>
                                        <p:strVal val="visible"/>
                                      </p:to>
                                    </p:set>
                                    <p:animEffect transition="in" filter="wipe(left)">
                                      <p:cBhvr>
                                        <p:cTn id="120"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p:bldP spid="13" grpId="0" animBg="1"/>
      <p:bldP spid="22" grpId="0" animBg="1"/>
      <p:bldP spid="26" grpId="0" animBg="1"/>
      <p:bldP spid="27" grpId="0" animBg="1"/>
      <p:bldP spid="31" grpId="0"/>
      <p:bldP spid="32" grpId="0"/>
      <p:bldP spid="42" grpId="0"/>
      <p:bldP spid="44" grpId="0"/>
      <p:bldP spid="46" grpId="0"/>
      <p:bldP spid="48" grpId="0"/>
      <p:bldP spid="80" grpId="0"/>
      <p:bldP spid="81" grpId="0"/>
      <p:bldP spid="82" grpId="0"/>
      <p:bldP spid="8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745636" y="3820325"/>
            <a:ext cx="391992" cy="391992"/>
            <a:chOff x="3724323" y="1908536"/>
            <a:chExt cx="1329153" cy="1329153"/>
          </a:xfrm>
        </p:grpSpPr>
        <p:sp>
          <p:nvSpPr>
            <p:cNvPr id="5" name="椭圆 4"/>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 name="椭圆 5"/>
            <p:cNvSpPr/>
            <p:nvPr/>
          </p:nvSpPr>
          <p:spPr>
            <a:xfrm>
              <a:off x="3839838" y="2024052"/>
              <a:ext cx="1098122" cy="1098122"/>
            </a:xfrm>
            <a:prstGeom prst="ellipse">
              <a:avLst/>
            </a:prstGeom>
            <a:solidFill>
              <a:srgbClr val="01ACBE"/>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7" name="组合 6"/>
          <p:cNvGrpSpPr/>
          <p:nvPr/>
        </p:nvGrpSpPr>
        <p:grpSpPr>
          <a:xfrm>
            <a:off x="-1259129" y="3788946"/>
            <a:ext cx="2616232" cy="2616232"/>
            <a:chOff x="3724323" y="1908536"/>
            <a:chExt cx="1329153" cy="1329153"/>
          </a:xfrm>
        </p:grpSpPr>
        <p:sp>
          <p:nvSpPr>
            <p:cNvPr id="8" name="椭圆 7"/>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9" name="椭圆 8"/>
            <p:cNvSpPr/>
            <p:nvPr/>
          </p:nvSpPr>
          <p:spPr>
            <a:xfrm>
              <a:off x="3839838" y="2024052"/>
              <a:ext cx="1098122" cy="1098122"/>
            </a:xfrm>
            <a:prstGeom prst="ellipse">
              <a:avLst/>
            </a:prstGeom>
            <a:gradFill>
              <a:gsLst>
                <a:gs pos="0">
                  <a:srgbClr val="D8DBDE"/>
                </a:gs>
                <a:gs pos="100000">
                  <a:srgbClr val="F9F9F9"/>
                </a:gs>
              </a:gsLst>
              <a:lin ang="168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10" name="组合 9"/>
          <p:cNvGrpSpPr/>
          <p:nvPr/>
        </p:nvGrpSpPr>
        <p:grpSpPr>
          <a:xfrm>
            <a:off x="1216050" y="4405012"/>
            <a:ext cx="556818" cy="556818"/>
            <a:chOff x="3724323" y="1908536"/>
            <a:chExt cx="1329153" cy="1329153"/>
          </a:xfrm>
        </p:grpSpPr>
        <p:sp>
          <p:nvSpPr>
            <p:cNvPr id="11" name="椭圆 10"/>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2" name="椭圆 11"/>
            <p:cNvSpPr/>
            <p:nvPr/>
          </p:nvSpPr>
          <p:spPr>
            <a:xfrm>
              <a:off x="3839838" y="2024052"/>
              <a:ext cx="1098122" cy="1098122"/>
            </a:xfrm>
            <a:prstGeom prst="ellipse">
              <a:avLst/>
            </a:prstGeom>
            <a:solidFill>
              <a:srgbClr val="FF6D67"/>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13" name="组合 12"/>
          <p:cNvGrpSpPr/>
          <p:nvPr/>
        </p:nvGrpSpPr>
        <p:grpSpPr>
          <a:xfrm>
            <a:off x="2221891" y="4191508"/>
            <a:ext cx="854839" cy="854839"/>
            <a:chOff x="3724323" y="1908536"/>
            <a:chExt cx="1329153" cy="1329153"/>
          </a:xfrm>
        </p:grpSpPr>
        <p:sp>
          <p:nvSpPr>
            <p:cNvPr id="14" name="椭圆 13"/>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5" name="椭圆 14"/>
            <p:cNvSpPr/>
            <p:nvPr/>
          </p:nvSpPr>
          <p:spPr>
            <a:xfrm>
              <a:off x="3839838" y="2024052"/>
              <a:ext cx="1098122" cy="1098122"/>
            </a:xfrm>
            <a:prstGeom prst="ellipse">
              <a:avLst/>
            </a:prstGeom>
            <a:solidFill>
              <a:srgbClr val="663A77"/>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16" name="组合 15"/>
          <p:cNvGrpSpPr/>
          <p:nvPr/>
        </p:nvGrpSpPr>
        <p:grpSpPr>
          <a:xfrm>
            <a:off x="1704162" y="3938012"/>
            <a:ext cx="548610" cy="548610"/>
            <a:chOff x="3724323" y="1908536"/>
            <a:chExt cx="1329153" cy="1329153"/>
          </a:xfrm>
        </p:grpSpPr>
        <p:sp>
          <p:nvSpPr>
            <p:cNvPr id="17" name="椭圆 16"/>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8" name="椭圆 17"/>
            <p:cNvSpPr/>
            <p:nvPr/>
          </p:nvSpPr>
          <p:spPr>
            <a:xfrm>
              <a:off x="3839838" y="2024052"/>
              <a:ext cx="1098122" cy="1098122"/>
            </a:xfrm>
            <a:prstGeom prst="ellipse">
              <a:avLst/>
            </a:prstGeom>
            <a:gradFill>
              <a:gsLst>
                <a:gs pos="0">
                  <a:srgbClr val="D8DBDE"/>
                </a:gs>
                <a:gs pos="100000">
                  <a:srgbClr val="F9F9F9"/>
                </a:gs>
              </a:gsLst>
              <a:lin ang="168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19" name="组合 18"/>
          <p:cNvGrpSpPr/>
          <p:nvPr/>
        </p:nvGrpSpPr>
        <p:grpSpPr>
          <a:xfrm>
            <a:off x="1429856" y="2924870"/>
            <a:ext cx="274306" cy="274306"/>
            <a:chOff x="3724323" y="1908536"/>
            <a:chExt cx="1329153" cy="1329153"/>
          </a:xfrm>
        </p:grpSpPr>
        <p:sp>
          <p:nvSpPr>
            <p:cNvPr id="20" name="椭圆 19"/>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1" name="椭圆 20"/>
            <p:cNvSpPr/>
            <p:nvPr/>
          </p:nvSpPr>
          <p:spPr>
            <a:xfrm>
              <a:off x="3839838" y="2024052"/>
              <a:ext cx="1098122" cy="1098122"/>
            </a:xfrm>
            <a:prstGeom prst="ellipse">
              <a:avLst/>
            </a:prstGeom>
            <a:gradFill>
              <a:gsLst>
                <a:gs pos="0">
                  <a:srgbClr val="D8DBDE"/>
                </a:gs>
                <a:gs pos="100000">
                  <a:srgbClr val="F9F9F9"/>
                </a:gs>
              </a:gsLst>
              <a:lin ang="168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25" name="组合 24"/>
          <p:cNvGrpSpPr/>
          <p:nvPr/>
        </p:nvGrpSpPr>
        <p:grpSpPr>
          <a:xfrm>
            <a:off x="1546558" y="3430052"/>
            <a:ext cx="780545" cy="780545"/>
            <a:chOff x="3724323" y="1908536"/>
            <a:chExt cx="1329153" cy="1329153"/>
          </a:xfrm>
        </p:grpSpPr>
        <p:sp>
          <p:nvSpPr>
            <p:cNvPr id="26" name="椭圆 25"/>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7" name="椭圆 26"/>
            <p:cNvSpPr/>
            <p:nvPr/>
          </p:nvSpPr>
          <p:spPr>
            <a:xfrm>
              <a:off x="3839838" y="2024052"/>
              <a:ext cx="1098122" cy="1098122"/>
            </a:xfrm>
            <a:prstGeom prst="ellipse">
              <a:avLst/>
            </a:prstGeom>
            <a:solidFill>
              <a:srgbClr val="01ACBE"/>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28" name="组合 27"/>
          <p:cNvGrpSpPr/>
          <p:nvPr/>
        </p:nvGrpSpPr>
        <p:grpSpPr>
          <a:xfrm>
            <a:off x="337341" y="3228076"/>
            <a:ext cx="560871" cy="560871"/>
            <a:chOff x="3724323" y="1908536"/>
            <a:chExt cx="1329153" cy="1329153"/>
          </a:xfrm>
        </p:grpSpPr>
        <p:sp>
          <p:nvSpPr>
            <p:cNvPr id="29" name="椭圆 28"/>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0" name="椭圆 29"/>
            <p:cNvSpPr/>
            <p:nvPr/>
          </p:nvSpPr>
          <p:spPr>
            <a:xfrm>
              <a:off x="3839838" y="2024052"/>
              <a:ext cx="1098122" cy="1098122"/>
            </a:xfrm>
            <a:prstGeom prst="ellipse">
              <a:avLst/>
            </a:prstGeom>
            <a:solidFill>
              <a:srgbClr val="F5C058"/>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31" name="组合 30"/>
          <p:cNvGrpSpPr/>
          <p:nvPr/>
        </p:nvGrpSpPr>
        <p:grpSpPr>
          <a:xfrm>
            <a:off x="2691272" y="1824853"/>
            <a:ext cx="1556776" cy="1556776"/>
            <a:chOff x="5219336" y="1411604"/>
            <a:chExt cx="2903584" cy="2903584"/>
          </a:xfrm>
        </p:grpSpPr>
        <p:sp>
          <p:nvSpPr>
            <p:cNvPr id="32" name="椭圆 31"/>
            <p:cNvSpPr/>
            <p:nvPr/>
          </p:nvSpPr>
          <p:spPr>
            <a:xfrm>
              <a:off x="5219336" y="1411604"/>
              <a:ext cx="2903584" cy="2903584"/>
            </a:xfrm>
            <a:prstGeom prst="ellipse">
              <a:avLst/>
            </a:prstGeom>
            <a:gradFill flip="none" rotWithShape="1">
              <a:gsLst>
                <a:gs pos="0">
                  <a:srgbClr val="F9F9F9"/>
                </a:gs>
                <a:gs pos="100000">
                  <a:schemeClr val="bg1">
                    <a:lumMod val="85000"/>
                  </a:schemeClr>
                </a:gs>
              </a:gsLst>
              <a:lin ang="2700000" scaled="1"/>
              <a:tileRect/>
            </a:gradFill>
            <a:ln w="31750">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33" name="椭圆 32"/>
            <p:cNvSpPr/>
            <p:nvPr/>
          </p:nvSpPr>
          <p:spPr>
            <a:xfrm>
              <a:off x="5787323" y="1979591"/>
              <a:ext cx="1767610" cy="1767610"/>
            </a:xfrm>
            <a:prstGeom prst="ellipse">
              <a:avLst/>
            </a:prstGeom>
            <a:gradFill>
              <a:gsLst>
                <a:gs pos="100000">
                  <a:schemeClr val="bg1"/>
                </a:gs>
                <a:gs pos="0">
                  <a:srgbClr val="D1D1D1"/>
                </a:gs>
              </a:gsLst>
              <a:lin ang="27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34" name="椭圆 33"/>
            <p:cNvSpPr/>
            <p:nvPr/>
          </p:nvSpPr>
          <p:spPr>
            <a:xfrm>
              <a:off x="5956263" y="2148531"/>
              <a:ext cx="1429731" cy="1429731"/>
            </a:xfrm>
            <a:prstGeom prst="ellips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35" name="椭圆 34"/>
            <p:cNvSpPr/>
            <p:nvPr/>
          </p:nvSpPr>
          <p:spPr>
            <a:xfrm>
              <a:off x="6014084" y="2206352"/>
              <a:ext cx="1314088" cy="1314088"/>
            </a:xfrm>
            <a:prstGeom prst="ellipse">
              <a:avLst/>
            </a:prstGeom>
            <a:gradFill>
              <a:gsLst>
                <a:gs pos="0">
                  <a:srgbClr val="F7F7F7"/>
                </a:gs>
                <a:gs pos="100000">
                  <a:srgbClr val="D1D1D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36" name="椭圆 35"/>
            <p:cNvSpPr/>
            <p:nvPr/>
          </p:nvSpPr>
          <p:spPr>
            <a:xfrm>
              <a:off x="6078823" y="2271091"/>
              <a:ext cx="1184613" cy="1184613"/>
            </a:xfrm>
            <a:prstGeom prst="ellipse">
              <a:avLst/>
            </a:prstGeom>
            <a:gradFill>
              <a:gsLst>
                <a:gs pos="0">
                  <a:schemeClr val="bg1"/>
                </a:gs>
                <a:gs pos="100000">
                  <a:srgbClr val="D1D1D1"/>
                </a:gs>
              </a:gsLst>
              <a:lin ang="2700000" scaled="1"/>
            </a:gradFill>
            <a:ln w="31750">
              <a:gradFill flip="none" rotWithShape="1">
                <a:gsLst>
                  <a:gs pos="0">
                    <a:schemeClr val="bg1">
                      <a:lumMod val="75000"/>
                    </a:schemeClr>
                  </a:gs>
                  <a:gs pos="100000">
                    <a:schemeClr val="bg1"/>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grpSp>
      <p:cxnSp>
        <p:nvCxnSpPr>
          <p:cNvPr id="37" name="直接连接符 36"/>
          <p:cNvCxnSpPr/>
          <p:nvPr/>
        </p:nvCxnSpPr>
        <p:spPr>
          <a:xfrm>
            <a:off x="4248048" y="1869856"/>
            <a:ext cx="0" cy="1403790"/>
          </a:xfrm>
          <a:prstGeom prst="line">
            <a:avLst/>
          </a:prstGeom>
          <a:ln>
            <a:solidFill>
              <a:srgbClr val="01ACBE"/>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文本框 9"/>
          <p:cNvSpPr txBox="1"/>
          <p:nvPr/>
        </p:nvSpPr>
        <p:spPr>
          <a:xfrm>
            <a:off x="4279049" y="2285673"/>
            <a:ext cx="2220916" cy="852143"/>
          </a:xfrm>
          <a:prstGeom prst="rect">
            <a:avLst/>
          </a:prstGeom>
          <a:noFill/>
        </p:spPr>
        <p:txBody>
          <a:bodyPr wrap="square" lIns="51422" tIns="25711" rIns="51422" bIns="25711" rtlCol="0">
            <a:spAutoFit/>
          </a:bodyPr>
          <a:lstStyle/>
          <a:p>
            <a:pPr marL="0" lvl="1" algn="ctr"/>
            <a:r>
              <a:rPr lang="zh-CN" altLang="en-US" sz="3600" b="1" dirty="0">
                <a:solidFill>
                  <a:srgbClr val="01ACBE"/>
                </a:solidFill>
                <a:latin typeface="微软雅黑" panose="020B0503020204020204" pitchFamily="34" charset="-122"/>
                <a:ea typeface="微软雅黑" panose="020B0503020204020204" pitchFamily="34" charset="-122"/>
              </a:rPr>
              <a:t>添加标题</a:t>
            </a:r>
            <a:endParaRPr lang="en-US" altLang="zh-CN" sz="3600" b="1" dirty="0">
              <a:solidFill>
                <a:srgbClr val="01ACBE"/>
              </a:solidFill>
              <a:latin typeface="微软雅黑" panose="020B0503020204020204" pitchFamily="34" charset="-122"/>
              <a:ea typeface="微软雅黑" panose="020B0503020204020204" pitchFamily="34" charset="-122"/>
            </a:endParaRPr>
          </a:p>
          <a:p>
            <a:pPr marL="0" lvl="1" algn="ctr"/>
            <a:r>
              <a:rPr lang="zh-CN" altLang="en-US" sz="1400" dirty="0" smtClean="0">
                <a:solidFill>
                  <a:srgbClr val="01ACBE"/>
                </a:solidFill>
                <a:latin typeface="微软雅黑" panose="020B0503020204020204" pitchFamily="34" charset="-122"/>
                <a:ea typeface="微软雅黑" panose="020B0503020204020204" pitchFamily="34" charset="-122"/>
              </a:rPr>
              <a:t>（</a:t>
            </a:r>
            <a:r>
              <a:rPr lang="en-US" altLang="zh-CN" sz="1400" dirty="0" smtClean="0">
                <a:solidFill>
                  <a:srgbClr val="01ACBE"/>
                </a:solidFill>
                <a:latin typeface="微软雅黑" panose="020B0503020204020204" pitchFamily="34" charset="-122"/>
                <a:ea typeface="微软雅黑" panose="020B0503020204020204" pitchFamily="34" charset="-122"/>
              </a:rPr>
              <a:t>Add title</a:t>
            </a:r>
            <a:r>
              <a:rPr lang="zh-CN" altLang="en-US" sz="1400" dirty="0" smtClean="0">
                <a:solidFill>
                  <a:srgbClr val="01ACBE"/>
                </a:solidFill>
                <a:latin typeface="微软雅黑" panose="020B0503020204020204" pitchFamily="34" charset="-122"/>
                <a:ea typeface="微软雅黑" panose="020B0503020204020204" pitchFamily="34" charset="-122"/>
              </a:rPr>
              <a:t>）</a:t>
            </a:r>
            <a:endParaRPr lang="zh-CN" altLang="en-US" sz="1400" dirty="0">
              <a:solidFill>
                <a:srgbClr val="01ACBE"/>
              </a:solidFill>
              <a:latin typeface="微软雅黑" panose="020B0503020204020204" pitchFamily="34" charset="-122"/>
              <a:ea typeface="微软雅黑" panose="020B0503020204020204" pitchFamily="34" charset="-122"/>
            </a:endParaRPr>
          </a:p>
        </p:txBody>
      </p:sp>
      <p:sp>
        <p:nvSpPr>
          <p:cNvPr id="69" name="KSO_Shape"/>
          <p:cNvSpPr/>
          <p:nvPr/>
        </p:nvSpPr>
        <p:spPr bwMode="auto">
          <a:xfrm>
            <a:off x="3330185" y="2482666"/>
            <a:ext cx="308134" cy="30505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1ACBE"/>
          </a:solidFill>
          <a:ln>
            <a:noFill/>
          </a:ln>
          <a:effec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spTree>
    <p:extLst>
      <p:ext uri="{BB962C8B-B14F-4D97-AF65-F5344CB8AC3E}">
        <p14:creationId xmlns:p14="http://schemas.microsoft.com/office/powerpoint/2010/main" val="158019155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2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12" fill="hold"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0-#ppt_w/2"/>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25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0-#ppt_w/2"/>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stCondLst>
                                    <p:cond delay="25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0-#ppt_w/2"/>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par>
                                <p:cTn id="25" presetID="2" presetClass="entr" presetSubtype="12" fill="hold" nodeType="withEffect">
                                  <p:stCondLst>
                                    <p:cond delay="25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0-#ppt_w/2"/>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par>
                                <p:cTn id="29" presetID="2" presetClass="entr" presetSubtype="12" fill="hold" nodeType="withEffect">
                                  <p:stCondLst>
                                    <p:cond delay="25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fill="hold"/>
                                        <p:tgtEl>
                                          <p:spTgt spid="28"/>
                                        </p:tgtEl>
                                        <p:attrNameLst>
                                          <p:attrName>ppt_x</p:attrName>
                                        </p:attrNameLst>
                                      </p:cBhvr>
                                      <p:tavLst>
                                        <p:tav tm="0">
                                          <p:val>
                                            <p:strVal val="0-#ppt_w/2"/>
                                          </p:val>
                                        </p:tav>
                                        <p:tav tm="100000">
                                          <p:val>
                                            <p:strVal val="#ppt_x"/>
                                          </p:val>
                                        </p:tav>
                                      </p:tavLst>
                                    </p:anim>
                                    <p:anim calcmode="lin" valueType="num">
                                      <p:cBhvr additive="base">
                                        <p:cTn id="32" dur="500" fill="hold"/>
                                        <p:tgtEl>
                                          <p:spTgt spid="28"/>
                                        </p:tgtEl>
                                        <p:attrNameLst>
                                          <p:attrName>ppt_y</p:attrName>
                                        </p:attrNameLst>
                                      </p:cBhvr>
                                      <p:tavLst>
                                        <p:tav tm="0">
                                          <p:val>
                                            <p:strVal val="1+#ppt_h/2"/>
                                          </p:val>
                                        </p:tav>
                                        <p:tav tm="100000">
                                          <p:val>
                                            <p:strVal val="#ppt_y"/>
                                          </p:val>
                                        </p:tav>
                                      </p:tavLst>
                                    </p:anim>
                                  </p:childTnLst>
                                </p:cTn>
                              </p:par>
                            </p:childTnLst>
                          </p:cTn>
                        </p:par>
                        <p:par>
                          <p:cTn id="33" fill="hold">
                            <p:stCondLst>
                              <p:cond delay="750"/>
                            </p:stCondLst>
                            <p:childTnLst>
                              <p:par>
                                <p:cTn id="34" presetID="53" presetClass="entr" presetSubtype="16" fill="hold" nodeType="after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p:cTn id="36" dur="500" fill="hold"/>
                                        <p:tgtEl>
                                          <p:spTgt spid="31"/>
                                        </p:tgtEl>
                                        <p:attrNameLst>
                                          <p:attrName>ppt_w</p:attrName>
                                        </p:attrNameLst>
                                      </p:cBhvr>
                                      <p:tavLst>
                                        <p:tav tm="0">
                                          <p:val>
                                            <p:fltVal val="0"/>
                                          </p:val>
                                        </p:tav>
                                        <p:tav tm="100000">
                                          <p:val>
                                            <p:strVal val="#ppt_w"/>
                                          </p:val>
                                        </p:tav>
                                      </p:tavLst>
                                    </p:anim>
                                    <p:anim calcmode="lin" valueType="num">
                                      <p:cBhvr>
                                        <p:cTn id="37" dur="500" fill="hold"/>
                                        <p:tgtEl>
                                          <p:spTgt spid="31"/>
                                        </p:tgtEl>
                                        <p:attrNameLst>
                                          <p:attrName>ppt_h</p:attrName>
                                        </p:attrNameLst>
                                      </p:cBhvr>
                                      <p:tavLst>
                                        <p:tav tm="0">
                                          <p:val>
                                            <p:fltVal val="0"/>
                                          </p:val>
                                        </p:tav>
                                        <p:tav tm="100000">
                                          <p:val>
                                            <p:strVal val="#ppt_h"/>
                                          </p:val>
                                        </p:tav>
                                      </p:tavLst>
                                    </p:anim>
                                    <p:animEffect transition="in" filter="fade">
                                      <p:cBhvr>
                                        <p:cTn id="38" dur="500"/>
                                        <p:tgtEl>
                                          <p:spTgt spid="31"/>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69"/>
                                        </p:tgtEl>
                                        <p:attrNameLst>
                                          <p:attrName>style.visibility</p:attrName>
                                        </p:attrNameLst>
                                      </p:cBhvr>
                                      <p:to>
                                        <p:strVal val="visible"/>
                                      </p:to>
                                    </p:set>
                                    <p:anim calcmode="lin" valueType="num">
                                      <p:cBhvr>
                                        <p:cTn id="41" dur="500" fill="hold"/>
                                        <p:tgtEl>
                                          <p:spTgt spid="69"/>
                                        </p:tgtEl>
                                        <p:attrNameLst>
                                          <p:attrName>ppt_w</p:attrName>
                                        </p:attrNameLst>
                                      </p:cBhvr>
                                      <p:tavLst>
                                        <p:tav tm="0">
                                          <p:val>
                                            <p:fltVal val="0"/>
                                          </p:val>
                                        </p:tav>
                                        <p:tav tm="100000">
                                          <p:val>
                                            <p:strVal val="#ppt_w"/>
                                          </p:val>
                                        </p:tav>
                                      </p:tavLst>
                                    </p:anim>
                                    <p:anim calcmode="lin" valueType="num">
                                      <p:cBhvr>
                                        <p:cTn id="42" dur="500" fill="hold"/>
                                        <p:tgtEl>
                                          <p:spTgt spid="69"/>
                                        </p:tgtEl>
                                        <p:attrNameLst>
                                          <p:attrName>ppt_h</p:attrName>
                                        </p:attrNameLst>
                                      </p:cBhvr>
                                      <p:tavLst>
                                        <p:tav tm="0">
                                          <p:val>
                                            <p:fltVal val="0"/>
                                          </p:val>
                                        </p:tav>
                                        <p:tav tm="100000">
                                          <p:val>
                                            <p:strVal val="#ppt_h"/>
                                          </p:val>
                                        </p:tav>
                                      </p:tavLst>
                                    </p:anim>
                                    <p:animEffect transition="in" filter="fade">
                                      <p:cBhvr>
                                        <p:cTn id="43" dur="500"/>
                                        <p:tgtEl>
                                          <p:spTgt spid="69"/>
                                        </p:tgtEl>
                                      </p:cBhvr>
                                    </p:animEffect>
                                  </p:childTnLst>
                                </p:cTn>
                              </p:par>
                            </p:childTnLst>
                          </p:cTn>
                        </p:par>
                        <p:par>
                          <p:cTn id="44" fill="hold">
                            <p:stCondLst>
                              <p:cond delay="1250"/>
                            </p:stCondLst>
                            <p:childTnLst>
                              <p:par>
                                <p:cTn id="45" presetID="22" presetClass="entr" presetSubtype="1" fill="hold" nodeType="after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wipe(up)">
                                      <p:cBhvr>
                                        <p:cTn id="47" dur="500"/>
                                        <p:tgtEl>
                                          <p:spTgt spid="37"/>
                                        </p:tgtEl>
                                      </p:cBhvr>
                                    </p:animEffect>
                                  </p:childTnLst>
                                </p:cTn>
                              </p:par>
                            </p:childTnLst>
                          </p:cTn>
                        </p:par>
                        <p:par>
                          <p:cTn id="48" fill="hold">
                            <p:stCondLst>
                              <p:cond delay="1750"/>
                            </p:stCondLst>
                            <p:childTnLst>
                              <p:par>
                                <p:cTn id="49" presetID="42" presetClass="entr" presetSubtype="0"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fade">
                                      <p:cBhvr>
                                        <p:cTn id="51" dur="1000"/>
                                        <p:tgtEl>
                                          <p:spTgt spid="38"/>
                                        </p:tgtEl>
                                      </p:cBhvr>
                                    </p:animEffect>
                                    <p:anim calcmode="lin" valueType="num">
                                      <p:cBhvr>
                                        <p:cTn id="52" dur="1000" fill="hold"/>
                                        <p:tgtEl>
                                          <p:spTgt spid="38"/>
                                        </p:tgtEl>
                                        <p:attrNameLst>
                                          <p:attrName>ppt_x</p:attrName>
                                        </p:attrNameLst>
                                      </p:cBhvr>
                                      <p:tavLst>
                                        <p:tav tm="0">
                                          <p:val>
                                            <p:strVal val="#ppt_x"/>
                                          </p:val>
                                        </p:tav>
                                        <p:tav tm="100000">
                                          <p:val>
                                            <p:strVal val="#ppt_x"/>
                                          </p:val>
                                        </p:tav>
                                      </p:tavLst>
                                    </p:anim>
                                    <p:anim calcmode="lin" valueType="num">
                                      <p:cBhvr>
                                        <p:cTn id="53"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6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 y="669"/>
            <a:ext cx="738572" cy="43726"/>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0" name="文本框 9"/>
          <p:cNvSpPr txBox="1"/>
          <p:nvPr/>
        </p:nvSpPr>
        <p:spPr>
          <a:xfrm>
            <a:off x="573487" y="123500"/>
            <a:ext cx="1025847" cy="267368"/>
          </a:xfrm>
          <a:prstGeom prst="rect">
            <a:avLst/>
          </a:prstGeom>
          <a:noFill/>
        </p:spPr>
        <p:txBody>
          <a:bodyPr wrap="square" lIns="51422" tIns="25711" rIns="51422" bIns="25711" rtlCol="0">
            <a:spAutoFit/>
          </a:bodyPr>
          <a:lstStyle/>
          <a:p>
            <a:pPr marL="0" lvl="1"/>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44661" y="670"/>
            <a:ext cx="431936" cy="627371"/>
            <a:chOff x="144661" y="670"/>
            <a:chExt cx="431936" cy="627371"/>
          </a:xfrm>
        </p:grpSpPr>
        <p:grpSp>
          <p:nvGrpSpPr>
            <p:cNvPr id="17" name="组合 16"/>
            <p:cNvGrpSpPr/>
            <p:nvPr/>
          </p:nvGrpSpPr>
          <p:grpSpPr>
            <a:xfrm>
              <a:off x="144661" y="670"/>
              <a:ext cx="431936" cy="627371"/>
              <a:chOff x="841003" y="360040"/>
              <a:chExt cx="504056" cy="836712"/>
            </a:xfrm>
            <a:solidFill>
              <a:srgbClr val="01ACBE"/>
            </a:solidFill>
          </p:grpSpPr>
          <p:sp>
            <p:nvSpPr>
              <p:cNvPr id="18" name="矩形 17"/>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9" name="等腰三角形 18"/>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10" name="KSO_Shape"/>
            <p:cNvSpPr/>
            <p:nvPr/>
          </p:nvSpPr>
          <p:spPr bwMode="auto">
            <a:xfrm>
              <a:off x="205007" y="107020"/>
              <a:ext cx="308134" cy="30505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grpSp>
      <p:grpSp>
        <p:nvGrpSpPr>
          <p:cNvPr id="11" name="组合 10"/>
          <p:cNvGrpSpPr/>
          <p:nvPr/>
        </p:nvGrpSpPr>
        <p:grpSpPr>
          <a:xfrm>
            <a:off x="6443038" y="888845"/>
            <a:ext cx="1962406" cy="3983100"/>
            <a:chOff x="8589599" y="969500"/>
            <a:chExt cx="2616200" cy="5312030"/>
          </a:xfrm>
        </p:grpSpPr>
        <p:sp>
          <p:nvSpPr>
            <p:cNvPr id="12" name="矩形 11"/>
            <p:cNvSpPr/>
            <p:nvPr/>
          </p:nvSpPr>
          <p:spPr>
            <a:xfrm flipH="1">
              <a:off x="10276470" y="1825515"/>
              <a:ext cx="161310" cy="3606910"/>
            </a:xfrm>
            <a:prstGeom prst="rect">
              <a:avLst/>
            </a:prstGeom>
            <a:gradFill>
              <a:gsLst>
                <a:gs pos="45000">
                  <a:schemeClr val="tx1">
                    <a:alpha val="10000"/>
                  </a:schemeClr>
                </a:gs>
                <a:gs pos="100000">
                  <a:schemeClr val="tx1">
                    <a:alpha val="34000"/>
                  </a:schemeClr>
                </a:gs>
                <a:gs pos="0">
                  <a:srgbClr val="E2E2E2">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3" name="组合 12"/>
            <p:cNvGrpSpPr/>
            <p:nvPr/>
          </p:nvGrpSpPr>
          <p:grpSpPr>
            <a:xfrm>
              <a:off x="8589599" y="969500"/>
              <a:ext cx="2616200" cy="5312030"/>
              <a:chOff x="8589599" y="969500"/>
              <a:chExt cx="2616200" cy="5312030"/>
            </a:xfrm>
          </p:grpSpPr>
          <p:sp>
            <p:nvSpPr>
              <p:cNvPr id="14" name="Freeform 5"/>
              <p:cNvSpPr>
                <a:spLocks/>
              </p:cNvSpPr>
              <p:nvPr/>
            </p:nvSpPr>
            <p:spPr bwMode="auto">
              <a:xfrm>
                <a:off x="8589599" y="1825625"/>
                <a:ext cx="2616200" cy="3606800"/>
              </a:xfrm>
              <a:custGeom>
                <a:avLst/>
                <a:gdLst>
                  <a:gd name="T0" fmla="*/ 791 w 791"/>
                  <a:gd name="T1" fmla="*/ 546 h 1092"/>
                  <a:gd name="T2" fmla="*/ 512 w 791"/>
                  <a:gd name="T3" fmla="*/ 186 h 1092"/>
                  <a:gd name="T4" fmla="*/ 512 w 791"/>
                  <a:gd name="T5" fmla="*/ 0 h 1092"/>
                  <a:gd name="T6" fmla="*/ 0 w 791"/>
                  <a:gd name="T7" fmla="*/ 0 h 1092"/>
                  <a:gd name="T8" fmla="*/ 0 w 791"/>
                  <a:gd name="T9" fmla="*/ 1092 h 1092"/>
                  <a:gd name="T10" fmla="*/ 512 w 791"/>
                  <a:gd name="T11" fmla="*/ 1092 h 1092"/>
                  <a:gd name="T12" fmla="*/ 512 w 791"/>
                  <a:gd name="T13" fmla="*/ 907 h 1092"/>
                  <a:gd name="T14" fmla="*/ 791 w 791"/>
                  <a:gd name="T15" fmla="*/ 546 h 10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1" h="1092">
                    <a:moveTo>
                      <a:pt x="791" y="546"/>
                    </a:moveTo>
                    <a:cubicBezTo>
                      <a:pt x="791" y="373"/>
                      <a:pt x="672" y="227"/>
                      <a:pt x="512" y="186"/>
                    </a:cubicBezTo>
                    <a:cubicBezTo>
                      <a:pt x="512" y="0"/>
                      <a:pt x="512" y="0"/>
                      <a:pt x="512" y="0"/>
                    </a:cubicBezTo>
                    <a:cubicBezTo>
                      <a:pt x="0" y="0"/>
                      <a:pt x="0" y="0"/>
                      <a:pt x="0" y="0"/>
                    </a:cubicBezTo>
                    <a:cubicBezTo>
                      <a:pt x="0" y="1092"/>
                      <a:pt x="0" y="1092"/>
                      <a:pt x="0" y="1092"/>
                    </a:cubicBezTo>
                    <a:cubicBezTo>
                      <a:pt x="512" y="1092"/>
                      <a:pt x="512" y="1092"/>
                      <a:pt x="512" y="1092"/>
                    </a:cubicBezTo>
                    <a:cubicBezTo>
                      <a:pt x="512" y="907"/>
                      <a:pt x="512" y="907"/>
                      <a:pt x="512" y="907"/>
                    </a:cubicBezTo>
                    <a:cubicBezTo>
                      <a:pt x="672" y="865"/>
                      <a:pt x="791" y="720"/>
                      <a:pt x="791" y="546"/>
                    </a:cubicBezTo>
                    <a:close/>
                  </a:path>
                </a:pathLst>
              </a:custGeom>
              <a:gradFill>
                <a:gsLst>
                  <a:gs pos="0">
                    <a:srgbClr val="663A77"/>
                  </a:gs>
                  <a:gs pos="100000">
                    <a:srgbClr val="A26CB8"/>
                  </a:gs>
                </a:gsLst>
                <a:lin ang="2700000" scaled="1"/>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pic>
            <p:nvPicPr>
              <p:cNvPr id="15" name="图片 14"/>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6076879" y="3482347"/>
                <a:ext cx="5312030" cy="286336"/>
              </a:xfrm>
              <a:prstGeom prst="rect">
                <a:avLst/>
              </a:prstGeom>
            </p:spPr>
          </p:pic>
        </p:grpSp>
      </p:grpSp>
      <p:grpSp>
        <p:nvGrpSpPr>
          <p:cNvPr id="21" name="组合 20"/>
          <p:cNvGrpSpPr/>
          <p:nvPr/>
        </p:nvGrpSpPr>
        <p:grpSpPr>
          <a:xfrm>
            <a:off x="7452983" y="2556368"/>
            <a:ext cx="781322" cy="648053"/>
            <a:chOff x="9936016" y="3193380"/>
            <a:chExt cx="1041627" cy="864270"/>
          </a:xfrm>
        </p:grpSpPr>
        <p:grpSp>
          <p:nvGrpSpPr>
            <p:cNvPr id="22" name="组合 21"/>
            <p:cNvGrpSpPr/>
            <p:nvPr/>
          </p:nvGrpSpPr>
          <p:grpSpPr>
            <a:xfrm>
              <a:off x="10024695" y="3193380"/>
              <a:ext cx="867068" cy="864270"/>
              <a:chOff x="6462235" y="1620217"/>
              <a:chExt cx="1872944" cy="1866900"/>
            </a:xfrm>
          </p:grpSpPr>
          <p:sp>
            <p:nvSpPr>
              <p:cNvPr id="24" name="任意多边形 23"/>
              <p:cNvSpPr/>
              <p:nvPr/>
            </p:nvSpPr>
            <p:spPr>
              <a:xfrm>
                <a:off x="6462235" y="1620217"/>
                <a:ext cx="1866900" cy="1866900"/>
              </a:xfrm>
              <a:custGeom>
                <a:avLst/>
                <a:gdLst>
                  <a:gd name="connsiteX0" fmla="*/ 933450 w 1866900"/>
                  <a:gd name="connsiteY0" fmla="*/ 160062 h 1866900"/>
                  <a:gd name="connsiteX1" fmla="*/ 160062 w 1866900"/>
                  <a:gd name="connsiteY1" fmla="*/ 933450 h 1866900"/>
                  <a:gd name="connsiteX2" fmla="*/ 933450 w 1866900"/>
                  <a:gd name="connsiteY2" fmla="*/ 1706838 h 1866900"/>
                  <a:gd name="connsiteX3" fmla="*/ 1706838 w 1866900"/>
                  <a:gd name="connsiteY3" fmla="*/ 933450 h 1866900"/>
                  <a:gd name="connsiteX4" fmla="*/ 933450 w 1866900"/>
                  <a:gd name="connsiteY4" fmla="*/ 160062 h 1866900"/>
                  <a:gd name="connsiteX5" fmla="*/ 933450 w 1866900"/>
                  <a:gd name="connsiteY5" fmla="*/ 0 h 1866900"/>
                  <a:gd name="connsiteX6" fmla="*/ 1866900 w 1866900"/>
                  <a:gd name="connsiteY6" fmla="*/ 933450 h 1866900"/>
                  <a:gd name="connsiteX7" fmla="*/ 933450 w 1866900"/>
                  <a:gd name="connsiteY7" fmla="*/ 1866900 h 1866900"/>
                  <a:gd name="connsiteX8" fmla="*/ 0 w 1866900"/>
                  <a:gd name="connsiteY8" fmla="*/ 933450 h 1866900"/>
                  <a:gd name="connsiteX9" fmla="*/ 933450 w 1866900"/>
                  <a:gd name="connsiteY9" fmla="*/ 0 h 1866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6900" h="1866900">
                    <a:moveTo>
                      <a:pt x="933450" y="160062"/>
                    </a:moveTo>
                    <a:cubicBezTo>
                      <a:pt x="506320" y="160062"/>
                      <a:pt x="160062" y="506320"/>
                      <a:pt x="160062" y="933450"/>
                    </a:cubicBezTo>
                    <a:cubicBezTo>
                      <a:pt x="160062" y="1360580"/>
                      <a:pt x="506320" y="1706838"/>
                      <a:pt x="933450" y="1706838"/>
                    </a:cubicBezTo>
                    <a:cubicBezTo>
                      <a:pt x="1360580" y="1706838"/>
                      <a:pt x="1706838" y="1360580"/>
                      <a:pt x="1706838" y="933450"/>
                    </a:cubicBezTo>
                    <a:cubicBezTo>
                      <a:pt x="1706838" y="506320"/>
                      <a:pt x="1360580" y="160062"/>
                      <a:pt x="933450" y="160062"/>
                    </a:cubicBezTo>
                    <a:close/>
                    <a:moveTo>
                      <a:pt x="933450" y="0"/>
                    </a:moveTo>
                    <a:cubicBezTo>
                      <a:pt x="1448980" y="0"/>
                      <a:pt x="1866900" y="417920"/>
                      <a:pt x="1866900" y="933450"/>
                    </a:cubicBezTo>
                    <a:cubicBezTo>
                      <a:pt x="1866900" y="1448980"/>
                      <a:pt x="1448980" y="1866900"/>
                      <a:pt x="933450" y="1866900"/>
                    </a:cubicBezTo>
                    <a:cubicBezTo>
                      <a:pt x="417920" y="1866900"/>
                      <a:pt x="0" y="1448980"/>
                      <a:pt x="0" y="933450"/>
                    </a:cubicBezTo>
                    <a:cubicBezTo>
                      <a:pt x="0" y="417920"/>
                      <a:pt x="417920" y="0"/>
                      <a:pt x="933450" y="0"/>
                    </a:cubicBezTo>
                    <a:close/>
                  </a:path>
                </a:pathLst>
              </a:custGeom>
              <a:solidFill>
                <a:srgbClr val="F2F2F2"/>
              </a:solidFill>
              <a:ln w="22225">
                <a:noFill/>
              </a:ln>
              <a:effectLst>
                <a:outerShdw blurRad="63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25" name="椭圆 24"/>
              <p:cNvSpPr/>
              <p:nvPr/>
            </p:nvSpPr>
            <p:spPr>
              <a:xfrm>
                <a:off x="6468279" y="1620217"/>
                <a:ext cx="1866900" cy="1866900"/>
              </a:xfrm>
              <a:prstGeom prst="ellipse">
                <a:avLst/>
              </a:prstGeom>
              <a:noFill/>
              <a:ln w="19050">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prstClr val="white"/>
                  </a:solidFill>
                </a:endParaRPr>
              </a:p>
            </p:txBody>
          </p:sp>
          <p:sp>
            <p:nvSpPr>
              <p:cNvPr id="26" name="椭圆 25"/>
              <p:cNvSpPr/>
              <p:nvPr/>
            </p:nvSpPr>
            <p:spPr>
              <a:xfrm>
                <a:off x="6622297" y="1782251"/>
                <a:ext cx="1546776" cy="1546776"/>
              </a:xfrm>
              <a:prstGeom prst="ellipse">
                <a:avLst/>
              </a:prstGeom>
              <a:noFill/>
              <a:ln w="1905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3" name="文本框 87"/>
            <p:cNvSpPr txBox="1"/>
            <p:nvPr/>
          </p:nvSpPr>
          <p:spPr>
            <a:xfrm>
              <a:off x="9936016" y="3300033"/>
              <a:ext cx="1041627" cy="677264"/>
            </a:xfrm>
            <a:prstGeom prst="rect">
              <a:avLst/>
            </a:prstGeom>
            <a:noFill/>
          </p:spPr>
          <p:txBody>
            <a:bodyPr wrap="square" rtlCol="0">
              <a:spAutoFit/>
            </a:bodyPr>
            <a:lstStyle/>
            <a:p>
              <a:pPr algn="ctr"/>
              <a:r>
                <a:rPr lang="en-US" altLang="zh-CN" sz="2700" dirty="0">
                  <a:solidFill>
                    <a:prstClr val="white"/>
                  </a:solidFill>
                  <a:effectLst>
                    <a:outerShdw blurRad="50800" dist="38100" dir="2700000" algn="tl" rotWithShape="0">
                      <a:prstClr val="black">
                        <a:alpha val="40000"/>
                      </a:prstClr>
                    </a:outerShdw>
                  </a:effectLst>
                  <a:latin typeface="Impact" panose="020B0806030902050204" pitchFamily="34" charset="0"/>
                </a:rPr>
                <a:t>4</a:t>
              </a:r>
              <a:endParaRPr lang="zh-CN" altLang="en-US" sz="2700" dirty="0">
                <a:solidFill>
                  <a:prstClr val="white"/>
                </a:solidFill>
                <a:effectLst>
                  <a:outerShdw blurRad="50800" dist="38100" dir="2700000" algn="tl" rotWithShape="0">
                    <a:prstClr val="black">
                      <a:alpha val="40000"/>
                    </a:prstClr>
                  </a:outerShdw>
                </a:effectLst>
                <a:latin typeface="Impact" panose="020B0806030902050204" pitchFamily="34" charset="0"/>
              </a:endParaRPr>
            </a:p>
          </p:txBody>
        </p:sp>
      </p:grpSp>
      <p:sp>
        <p:nvSpPr>
          <p:cNvPr id="27" name="文本框 89"/>
          <p:cNvSpPr txBox="1"/>
          <p:nvPr/>
        </p:nvSpPr>
        <p:spPr>
          <a:xfrm>
            <a:off x="6743554" y="2733047"/>
            <a:ext cx="686120" cy="738664"/>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rPr>
              <a:t>STEP</a:t>
            </a:r>
            <a:endParaRPr lang="zh-CN" altLang="en-US" sz="2100" dirty="0">
              <a:solidFill>
                <a:prstClr val="white"/>
              </a:solidFill>
              <a:latin typeface="Impact" panose="020B0806030902050204" pitchFamily="34" charset="0"/>
            </a:endParaRPr>
          </a:p>
        </p:txBody>
      </p:sp>
      <p:sp>
        <p:nvSpPr>
          <p:cNvPr id="28" name="文本框 91"/>
          <p:cNvSpPr txBox="1"/>
          <p:nvPr/>
        </p:nvSpPr>
        <p:spPr>
          <a:xfrm>
            <a:off x="6587291" y="1599867"/>
            <a:ext cx="1056762" cy="323165"/>
          </a:xfrm>
          <a:prstGeom prst="rect">
            <a:avLst/>
          </a:prstGeom>
          <a:noFill/>
        </p:spPr>
        <p:txBody>
          <a:bodyPr wrap="square" rtlCol="0">
            <a:spAutoFit/>
          </a:bodyPr>
          <a:lstStyle/>
          <a:p>
            <a:r>
              <a:rPr lang="zh-CN" altLang="en-US" sz="1500" dirty="0">
                <a:solidFill>
                  <a:prstClr val="white"/>
                </a:solidFill>
                <a:latin typeface="微软雅黑" panose="020B0503020204020204" pitchFamily="34" charset="-122"/>
                <a:ea typeface="微软雅黑" panose="020B0503020204020204" pitchFamily="34" charset="-122"/>
              </a:rPr>
              <a:t>添加标题</a:t>
            </a:r>
          </a:p>
        </p:txBody>
      </p:sp>
      <p:grpSp>
        <p:nvGrpSpPr>
          <p:cNvPr id="29" name="组合 28"/>
          <p:cNvGrpSpPr/>
          <p:nvPr/>
        </p:nvGrpSpPr>
        <p:grpSpPr>
          <a:xfrm>
            <a:off x="4586026" y="888845"/>
            <a:ext cx="1962406" cy="3983100"/>
            <a:chOff x="6113905" y="969500"/>
            <a:chExt cx="2616200" cy="5312030"/>
          </a:xfrm>
        </p:grpSpPr>
        <p:sp>
          <p:nvSpPr>
            <p:cNvPr id="30" name="矩形 29"/>
            <p:cNvSpPr/>
            <p:nvPr/>
          </p:nvSpPr>
          <p:spPr>
            <a:xfrm flipH="1">
              <a:off x="7800776" y="1825515"/>
              <a:ext cx="161310" cy="3606910"/>
            </a:xfrm>
            <a:prstGeom prst="rect">
              <a:avLst/>
            </a:prstGeom>
            <a:gradFill>
              <a:gsLst>
                <a:gs pos="45000">
                  <a:schemeClr val="tx1">
                    <a:alpha val="10000"/>
                  </a:schemeClr>
                </a:gs>
                <a:gs pos="100000">
                  <a:schemeClr val="tx1">
                    <a:alpha val="34000"/>
                  </a:schemeClr>
                </a:gs>
                <a:gs pos="0">
                  <a:srgbClr val="E2E2E2">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1" name="组合 30"/>
            <p:cNvGrpSpPr/>
            <p:nvPr/>
          </p:nvGrpSpPr>
          <p:grpSpPr>
            <a:xfrm>
              <a:off x="6113905" y="969500"/>
              <a:ext cx="2616200" cy="5312030"/>
              <a:chOff x="6113905" y="969500"/>
              <a:chExt cx="2616200" cy="5312030"/>
            </a:xfrm>
          </p:grpSpPr>
          <p:sp>
            <p:nvSpPr>
              <p:cNvPr id="32" name="Freeform 5"/>
              <p:cNvSpPr>
                <a:spLocks/>
              </p:cNvSpPr>
              <p:nvPr/>
            </p:nvSpPr>
            <p:spPr bwMode="auto">
              <a:xfrm>
                <a:off x="6113905" y="1825625"/>
                <a:ext cx="2616200" cy="3606800"/>
              </a:xfrm>
              <a:custGeom>
                <a:avLst/>
                <a:gdLst>
                  <a:gd name="T0" fmla="*/ 791 w 791"/>
                  <a:gd name="T1" fmla="*/ 546 h 1092"/>
                  <a:gd name="T2" fmla="*/ 512 w 791"/>
                  <a:gd name="T3" fmla="*/ 186 h 1092"/>
                  <a:gd name="T4" fmla="*/ 512 w 791"/>
                  <a:gd name="T5" fmla="*/ 0 h 1092"/>
                  <a:gd name="T6" fmla="*/ 0 w 791"/>
                  <a:gd name="T7" fmla="*/ 0 h 1092"/>
                  <a:gd name="T8" fmla="*/ 0 w 791"/>
                  <a:gd name="T9" fmla="*/ 1092 h 1092"/>
                  <a:gd name="T10" fmla="*/ 512 w 791"/>
                  <a:gd name="T11" fmla="*/ 1092 h 1092"/>
                  <a:gd name="T12" fmla="*/ 512 w 791"/>
                  <a:gd name="T13" fmla="*/ 907 h 1092"/>
                  <a:gd name="T14" fmla="*/ 791 w 791"/>
                  <a:gd name="T15" fmla="*/ 546 h 10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1" h="1092">
                    <a:moveTo>
                      <a:pt x="791" y="546"/>
                    </a:moveTo>
                    <a:cubicBezTo>
                      <a:pt x="791" y="373"/>
                      <a:pt x="672" y="227"/>
                      <a:pt x="512" y="186"/>
                    </a:cubicBezTo>
                    <a:cubicBezTo>
                      <a:pt x="512" y="0"/>
                      <a:pt x="512" y="0"/>
                      <a:pt x="512" y="0"/>
                    </a:cubicBezTo>
                    <a:cubicBezTo>
                      <a:pt x="0" y="0"/>
                      <a:pt x="0" y="0"/>
                      <a:pt x="0" y="0"/>
                    </a:cubicBezTo>
                    <a:cubicBezTo>
                      <a:pt x="0" y="1092"/>
                      <a:pt x="0" y="1092"/>
                      <a:pt x="0" y="1092"/>
                    </a:cubicBezTo>
                    <a:cubicBezTo>
                      <a:pt x="512" y="1092"/>
                      <a:pt x="512" y="1092"/>
                      <a:pt x="512" y="1092"/>
                    </a:cubicBezTo>
                    <a:cubicBezTo>
                      <a:pt x="512" y="907"/>
                      <a:pt x="512" y="907"/>
                      <a:pt x="512" y="907"/>
                    </a:cubicBezTo>
                    <a:cubicBezTo>
                      <a:pt x="672" y="865"/>
                      <a:pt x="791" y="720"/>
                      <a:pt x="791" y="546"/>
                    </a:cubicBezTo>
                    <a:close/>
                  </a:path>
                </a:pathLst>
              </a:custGeom>
              <a:gradFill>
                <a:gsLst>
                  <a:gs pos="0">
                    <a:srgbClr val="E87272"/>
                  </a:gs>
                  <a:gs pos="100000">
                    <a:srgbClr val="F2B0B0"/>
                  </a:gs>
                </a:gsLst>
                <a:lin ang="2700000" scaled="1"/>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pic>
            <p:nvPicPr>
              <p:cNvPr id="33" name="图片 32"/>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3601185" y="3482347"/>
                <a:ext cx="5312030" cy="286336"/>
              </a:xfrm>
              <a:prstGeom prst="rect">
                <a:avLst/>
              </a:prstGeom>
            </p:spPr>
          </p:pic>
        </p:grpSp>
      </p:grpSp>
      <p:grpSp>
        <p:nvGrpSpPr>
          <p:cNvPr id="34" name="组合 33"/>
          <p:cNvGrpSpPr/>
          <p:nvPr/>
        </p:nvGrpSpPr>
        <p:grpSpPr>
          <a:xfrm>
            <a:off x="5595971" y="2556368"/>
            <a:ext cx="781322" cy="648053"/>
            <a:chOff x="7460322" y="3193380"/>
            <a:chExt cx="1041627" cy="864270"/>
          </a:xfrm>
        </p:grpSpPr>
        <p:grpSp>
          <p:nvGrpSpPr>
            <p:cNvPr id="35" name="组合 34"/>
            <p:cNvGrpSpPr/>
            <p:nvPr/>
          </p:nvGrpSpPr>
          <p:grpSpPr>
            <a:xfrm>
              <a:off x="7549001" y="3193380"/>
              <a:ext cx="867068" cy="864270"/>
              <a:chOff x="6462235" y="1620217"/>
              <a:chExt cx="1872944" cy="1866900"/>
            </a:xfrm>
          </p:grpSpPr>
          <p:sp>
            <p:nvSpPr>
              <p:cNvPr id="37" name="任意多边形 36"/>
              <p:cNvSpPr/>
              <p:nvPr/>
            </p:nvSpPr>
            <p:spPr>
              <a:xfrm>
                <a:off x="6462235" y="1620217"/>
                <a:ext cx="1866900" cy="1866900"/>
              </a:xfrm>
              <a:custGeom>
                <a:avLst/>
                <a:gdLst>
                  <a:gd name="connsiteX0" fmla="*/ 933450 w 1866900"/>
                  <a:gd name="connsiteY0" fmla="*/ 160062 h 1866900"/>
                  <a:gd name="connsiteX1" fmla="*/ 160062 w 1866900"/>
                  <a:gd name="connsiteY1" fmla="*/ 933450 h 1866900"/>
                  <a:gd name="connsiteX2" fmla="*/ 933450 w 1866900"/>
                  <a:gd name="connsiteY2" fmla="*/ 1706838 h 1866900"/>
                  <a:gd name="connsiteX3" fmla="*/ 1706838 w 1866900"/>
                  <a:gd name="connsiteY3" fmla="*/ 933450 h 1866900"/>
                  <a:gd name="connsiteX4" fmla="*/ 933450 w 1866900"/>
                  <a:gd name="connsiteY4" fmla="*/ 160062 h 1866900"/>
                  <a:gd name="connsiteX5" fmla="*/ 933450 w 1866900"/>
                  <a:gd name="connsiteY5" fmla="*/ 0 h 1866900"/>
                  <a:gd name="connsiteX6" fmla="*/ 1866900 w 1866900"/>
                  <a:gd name="connsiteY6" fmla="*/ 933450 h 1866900"/>
                  <a:gd name="connsiteX7" fmla="*/ 933450 w 1866900"/>
                  <a:gd name="connsiteY7" fmla="*/ 1866900 h 1866900"/>
                  <a:gd name="connsiteX8" fmla="*/ 0 w 1866900"/>
                  <a:gd name="connsiteY8" fmla="*/ 933450 h 1866900"/>
                  <a:gd name="connsiteX9" fmla="*/ 933450 w 1866900"/>
                  <a:gd name="connsiteY9" fmla="*/ 0 h 1866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6900" h="1866900">
                    <a:moveTo>
                      <a:pt x="933450" y="160062"/>
                    </a:moveTo>
                    <a:cubicBezTo>
                      <a:pt x="506320" y="160062"/>
                      <a:pt x="160062" y="506320"/>
                      <a:pt x="160062" y="933450"/>
                    </a:cubicBezTo>
                    <a:cubicBezTo>
                      <a:pt x="160062" y="1360580"/>
                      <a:pt x="506320" y="1706838"/>
                      <a:pt x="933450" y="1706838"/>
                    </a:cubicBezTo>
                    <a:cubicBezTo>
                      <a:pt x="1360580" y="1706838"/>
                      <a:pt x="1706838" y="1360580"/>
                      <a:pt x="1706838" y="933450"/>
                    </a:cubicBezTo>
                    <a:cubicBezTo>
                      <a:pt x="1706838" y="506320"/>
                      <a:pt x="1360580" y="160062"/>
                      <a:pt x="933450" y="160062"/>
                    </a:cubicBezTo>
                    <a:close/>
                    <a:moveTo>
                      <a:pt x="933450" y="0"/>
                    </a:moveTo>
                    <a:cubicBezTo>
                      <a:pt x="1448980" y="0"/>
                      <a:pt x="1866900" y="417920"/>
                      <a:pt x="1866900" y="933450"/>
                    </a:cubicBezTo>
                    <a:cubicBezTo>
                      <a:pt x="1866900" y="1448980"/>
                      <a:pt x="1448980" y="1866900"/>
                      <a:pt x="933450" y="1866900"/>
                    </a:cubicBezTo>
                    <a:cubicBezTo>
                      <a:pt x="417920" y="1866900"/>
                      <a:pt x="0" y="1448980"/>
                      <a:pt x="0" y="933450"/>
                    </a:cubicBezTo>
                    <a:cubicBezTo>
                      <a:pt x="0" y="417920"/>
                      <a:pt x="417920" y="0"/>
                      <a:pt x="933450" y="0"/>
                    </a:cubicBezTo>
                    <a:close/>
                  </a:path>
                </a:pathLst>
              </a:custGeom>
              <a:solidFill>
                <a:srgbClr val="F2F2F2"/>
              </a:solidFill>
              <a:ln w="22225">
                <a:noFill/>
              </a:ln>
              <a:effectLst>
                <a:outerShdw blurRad="63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38" name="椭圆 37"/>
              <p:cNvSpPr/>
              <p:nvPr/>
            </p:nvSpPr>
            <p:spPr>
              <a:xfrm>
                <a:off x="6468279" y="1620217"/>
                <a:ext cx="1866900" cy="1866900"/>
              </a:xfrm>
              <a:prstGeom prst="ellipse">
                <a:avLst/>
              </a:prstGeom>
              <a:noFill/>
              <a:ln w="19050">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prstClr val="white"/>
                  </a:solidFill>
                </a:endParaRPr>
              </a:p>
            </p:txBody>
          </p:sp>
          <p:sp>
            <p:nvSpPr>
              <p:cNvPr id="39" name="椭圆 38"/>
              <p:cNvSpPr/>
              <p:nvPr/>
            </p:nvSpPr>
            <p:spPr>
              <a:xfrm>
                <a:off x="6622297" y="1782251"/>
                <a:ext cx="1546776" cy="1546776"/>
              </a:xfrm>
              <a:prstGeom prst="ellipse">
                <a:avLst/>
              </a:prstGeom>
              <a:noFill/>
              <a:ln w="1905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36" name="文本框 71"/>
            <p:cNvSpPr txBox="1"/>
            <p:nvPr/>
          </p:nvSpPr>
          <p:spPr>
            <a:xfrm>
              <a:off x="7460322" y="3300033"/>
              <a:ext cx="1041627" cy="677264"/>
            </a:xfrm>
            <a:prstGeom prst="rect">
              <a:avLst/>
            </a:prstGeom>
            <a:noFill/>
          </p:spPr>
          <p:txBody>
            <a:bodyPr wrap="square" rtlCol="0">
              <a:spAutoFit/>
            </a:bodyPr>
            <a:lstStyle/>
            <a:p>
              <a:pPr algn="ctr"/>
              <a:r>
                <a:rPr lang="en-US" altLang="zh-CN" sz="2700" dirty="0">
                  <a:solidFill>
                    <a:prstClr val="white"/>
                  </a:solidFill>
                  <a:effectLst>
                    <a:outerShdw blurRad="50800" dist="38100" dir="2700000" algn="tl" rotWithShape="0">
                      <a:prstClr val="black">
                        <a:alpha val="40000"/>
                      </a:prstClr>
                    </a:outerShdw>
                  </a:effectLst>
                  <a:latin typeface="Impact" panose="020B0806030902050204" pitchFamily="34" charset="0"/>
                </a:rPr>
                <a:t>3</a:t>
              </a:r>
              <a:endParaRPr lang="zh-CN" altLang="en-US" sz="2700" dirty="0">
                <a:solidFill>
                  <a:prstClr val="white"/>
                </a:solidFill>
                <a:effectLst>
                  <a:outerShdw blurRad="50800" dist="38100" dir="2700000" algn="tl" rotWithShape="0">
                    <a:prstClr val="black">
                      <a:alpha val="40000"/>
                    </a:prstClr>
                  </a:outerShdw>
                </a:effectLst>
                <a:latin typeface="Impact" panose="020B0806030902050204" pitchFamily="34" charset="0"/>
              </a:endParaRPr>
            </a:p>
          </p:txBody>
        </p:sp>
      </p:grpSp>
      <p:sp>
        <p:nvSpPr>
          <p:cNvPr id="40" name="文本框 73"/>
          <p:cNvSpPr txBox="1"/>
          <p:nvPr/>
        </p:nvSpPr>
        <p:spPr>
          <a:xfrm>
            <a:off x="4886542" y="2733047"/>
            <a:ext cx="686120" cy="738664"/>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rPr>
              <a:t>STEP</a:t>
            </a:r>
            <a:endParaRPr lang="zh-CN" altLang="en-US" sz="2100" dirty="0">
              <a:solidFill>
                <a:prstClr val="white"/>
              </a:solidFill>
              <a:latin typeface="Impact" panose="020B0806030902050204" pitchFamily="34" charset="0"/>
            </a:endParaRPr>
          </a:p>
        </p:txBody>
      </p:sp>
      <p:sp>
        <p:nvSpPr>
          <p:cNvPr id="41" name="文本框 75"/>
          <p:cNvSpPr txBox="1"/>
          <p:nvPr/>
        </p:nvSpPr>
        <p:spPr>
          <a:xfrm>
            <a:off x="4730279" y="1599867"/>
            <a:ext cx="1056762" cy="323165"/>
          </a:xfrm>
          <a:prstGeom prst="rect">
            <a:avLst/>
          </a:prstGeom>
          <a:noFill/>
        </p:spPr>
        <p:txBody>
          <a:bodyPr wrap="square" rtlCol="0">
            <a:spAutoFit/>
          </a:bodyPr>
          <a:lstStyle/>
          <a:p>
            <a:r>
              <a:rPr lang="zh-CN" altLang="en-US" sz="1500" dirty="0">
                <a:solidFill>
                  <a:prstClr val="white"/>
                </a:solidFill>
                <a:latin typeface="微软雅黑" panose="020B0503020204020204" pitchFamily="34" charset="-122"/>
                <a:ea typeface="微软雅黑" panose="020B0503020204020204" pitchFamily="34" charset="-122"/>
              </a:rPr>
              <a:t>添加标题</a:t>
            </a:r>
          </a:p>
        </p:txBody>
      </p:sp>
      <p:grpSp>
        <p:nvGrpSpPr>
          <p:cNvPr id="42" name="组合 41"/>
          <p:cNvGrpSpPr/>
          <p:nvPr/>
        </p:nvGrpSpPr>
        <p:grpSpPr>
          <a:xfrm>
            <a:off x="2723076" y="888845"/>
            <a:ext cx="1962406" cy="3983100"/>
            <a:chOff x="3630295" y="969500"/>
            <a:chExt cx="2616200" cy="5312030"/>
          </a:xfrm>
        </p:grpSpPr>
        <p:sp>
          <p:nvSpPr>
            <p:cNvPr id="43" name="矩形 42"/>
            <p:cNvSpPr/>
            <p:nvPr/>
          </p:nvSpPr>
          <p:spPr>
            <a:xfrm flipH="1">
              <a:off x="5317166" y="1825515"/>
              <a:ext cx="161310" cy="3606910"/>
            </a:xfrm>
            <a:prstGeom prst="rect">
              <a:avLst/>
            </a:prstGeom>
            <a:gradFill>
              <a:gsLst>
                <a:gs pos="45000">
                  <a:schemeClr val="tx1">
                    <a:alpha val="10000"/>
                  </a:schemeClr>
                </a:gs>
                <a:gs pos="100000">
                  <a:schemeClr val="tx1">
                    <a:alpha val="34000"/>
                  </a:schemeClr>
                </a:gs>
                <a:gs pos="0">
                  <a:srgbClr val="E2E2E2">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44" name="组合 43"/>
            <p:cNvGrpSpPr/>
            <p:nvPr/>
          </p:nvGrpSpPr>
          <p:grpSpPr>
            <a:xfrm>
              <a:off x="3630295" y="969500"/>
              <a:ext cx="2616200" cy="5312030"/>
              <a:chOff x="3630295" y="969500"/>
              <a:chExt cx="2616200" cy="5312030"/>
            </a:xfrm>
          </p:grpSpPr>
          <p:sp>
            <p:nvSpPr>
              <p:cNvPr id="45" name="Freeform 5"/>
              <p:cNvSpPr>
                <a:spLocks/>
              </p:cNvSpPr>
              <p:nvPr/>
            </p:nvSpPr>
            <p:spPr bwMode="auto">
              <a:xfrm>
                <a:off x="3630295" y="1825625"/>
                <a:ext cx="2616200" cy="3606800"/>
              </a:xfrm>
              <a:custGeom>
                <a:avLst/>
                <a:gdLst>
                  <a:gd name="T0" fmla="*/ 791 w 791"/>
                  <a:gd name="T1" fmla="*/ 546 h 1092"/>
                  <a:gd name="T2" fmla="*/ 512 w 791"/>
                  <a:gd name="T3" fmla="*/ 186 h 1092"/>
                  <a:gd name="T4" fmla="*/ 512 w 791"/>
                  <a:gd name="T5" fmla="*/ 0 h 1092"/>
                  <a:gd name="T6" fmla="*/ 0 w 791"/>
                  <a:gd name="T7" fmla="*/ 0 h 1092"/>
                  <a:gd name="T8" fmla="*/ 0 w 791"/>
                  <a:gd name="T9" fmla="*/ 1092 h 1092"/>
                  <a:gd name="T10" fmla="*/ 512 w 791"/>
                  <a:gd name="T11" fmla="*/ 1092 h 1092"/>
                  <a:gd name="T12" fmla="*/ 512 w 791"/>
                  <a:gd name="T13" fmla="*/ 907 h 1092"/>
                  <a:gd name="T14" fmla="*/ 791 w 791"/>
                  <a:gd name="T15" fmla="*/ 546 h 10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1" h="1092">
                    <a:moveTo>
                      <a:pt x="791" y="546"/>
                    </a:moveTo>
                    <a:cubicBezTo>
                      <a:pt x="791" y="373"/>
                      <a:pt x="672" y="227"/>
                      <a:pt x="512" y="186"/>
                    </a:cubicBezTo>
                    <a:cubicBezTo>
                      <a:pt x="512" y="0"/>
                      <a:pt x="512" y="0"/>
                      <a:pt x="512" y="0"/>
                    </a:cubicBezTo>
                    <a:cubicBezTo>
                      <a:pt x="0" y="0"/>
                      <a:pt x="0" y="0"/>
                      <a:pt x="0" y="0"/>
                    </a:cubicBezTo>
                    <a:cubicBezTo>
                      <a:pt x="0" y="1092"/>
                      <a:pt x="0" y="1092"/>
                      <a:pt x="0" y="1092"/>
                    </a:cubicBezTo>
                    <a:cubicBezTo>
                      <a:pt x="512" y="1092"/>
                      <a:pt x="512" y="1092"/>
                      <a:pt x="512" y="1092"/>
                    </a:cubicBezTo>
                    <a:cubicBezTo>
                      <a:pt x="512" y="907"/>
                      <a:pt x="512" y="907"/>
                      <a:pt x="512" y="907"/>
                    </a:cubicBezTo>
                    <a:cubicBezTo>
                      <a:pt x="672" y="865"/>
                      <a:pt x="791" y="720"/>
                      <a:pt x="791" y="546"/>
                    </a:cubicBezTo>
                    <a:close/>
                  </a:path>
                </a:pathLst>
              </a:custGeom>
              <a:gradFill>
                <a:gsLst>
                  <a:gs pos="0">
                    <a:srgbClr val="EB9624"/>
                  </a:gs>
                  <a:gs pos="100000">
                    <a:srgbClr val="FFD08B"/>
                  </a:gs>
                </a:gsLst>
                <a:lin ang="2700000" scaled="1"/>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pic>
            <p:nvPicPr>
              <p:cNvPr id="46" name="图片 45"/>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1117575" y="3482347"/>
                <a:ext cx="5312030" cy="286336"/>
              </a:xfrm>
              <a:prstGeom prst="rect">
                <a:avLst/>
              </a:prstGeom>
            </p:spPr>
          </p:pic>
        </p:grpSp>
      </p:grpSp>
      <p:grpSp>
        <p:nvGrpSpPr>
          <p:cNvPr id="47" name="组合 46"/>
          <p:cNvGrpSpPr/>
          <p:nvPr/>
        </p:nvGrpSpPr>
        <p:grpSpPr>
          <a:xfrm>
            <a:off x="3733021" y="2556368"/>
            <a:ext cx="781322" cy="648053"/>
            <a:chOff x="4976712" y="3193380"/>
            <a:chExt cx="1041627" cy="864270"/>
          </a:xfrm>
        </p:grpSpPr>
        <p:grpSp>
          <p:nvGrpSpPr>
            <p:cNvPr id="48" name="组合 47"/>
            <p:cNvGrpSpPr/>
            <p:nvPr/>
          </p:nvGrpSpPr>
          <p:grpSpPr>
            <a:xfrm>
              <a:off x="5065391" y="3193380"/>
              <a:ext cx="867068" cy="864270"/>
              <a:chOff x="6462235" y="1620217"/>
              <a:chExt cx="1872944" cy="1866900"/>
            </a:xfrm>
          </p:grpSpPr>
          <p:sp>
            <p:nvSpPr>
              <p:cNvPr id="50" name="任意多边形 49"/>
              <p:cNvSpPr/>
              <p:nvPr/>
            </p:nvSpPr>
            <p:spPr>
              <a:xfrm>
                <a:off x="6462235" y="1620217"/>
                <a:ext cx="1866900" cy="1866900"/>
              </a:xfrm>
              <a:custGeom>
                <a:avLst/>
                <a:gdLst>
                  <a:gd name="connsiteX0" fmla="*/ 933450 w 1866900"/>
                  <a:gd name="connsiteY0" fmla="*/ 160062 h 1866900"/>
                  <a:gd name="connsiteX1" fmla="*/ 160062 w 1866900"/>
                  <a:gd name="connsiteY1" fmla="*/ 933450 h 1866900"/>
                  <a:gd name="connsiteX2" fmla="*/ 933450 w 1866900"/>
                  <a:gd name="connsiteY2" fmla="*/ 1706838 h 1866900"/>
                  <a:gd name="connsiteX3" fmla="*/ 1706838 w 1866900"/>
                  <a:gd name="connsiteY3" fmla="*/ 933450 h 1866900"/>
                  <a:gd name="connsiteX4" fmla="*/ 933450 w 1866900"/>
                  <a:gd name="connsiteY4" fmla="*/ 160062 h 1866900"/>
                  <a:gd name="connsiteX5" fmla="*/ 933450 w 1866900"/>
                  <a:gd name="connsiteY5" fmla="*/ 0 h 1866900"/>
                  <a:gd name="connsiteX6" fmla="*/ 1866900 w 1866900"/>
                  <a:gd name="connsiteY6" fmla="*/ 933450 h 1866900"/>
                  <a:gd name="connsiteX7" fmla="*/ 933450 w 1866900"/>
                  <a:gd name="connsiteY7" fmla="*/ 1866900 h 1866900"/>
                  <a:gd name="connsiteX8" fmla="*/ 0 w 1866900"/>
                  <a:gd name="connsiteY8" fmla="*/ 933450 h 1866900"/>
                  <a:gd name="connsiteX9" fmla="*/ 933450 w 1866900"/>
                  <a:gd name="connsiteY9" fmla="*/ 0 h 1866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6900" h="1866900">
                    <a:moveTo>
                      <a:pt x="933450" y="160062"/>
                    </a:moveTo>
                    <a:cubicBezTo>
                      <a:pt x="506320" y="160062"/>
                      <a:pt x="160062" y="506320"/>
                      <a:pt x="160062" y="933450"/>
                    </a:cubicBezTo>
                    <a:cubicBezTo>
                      <a:pt x="160062" y="1360580"/>
                      <a:pt x="506320" y="1706838"/>
                      <a:pt x="933450" y="1706838"/>
                    </a:cubicBezTo>
                    <a:cubicBezTo>
                      <a:pt x="1360580" y="1706838"/>
                      <a:pt x="1706838" y="1360580"/>
                      <a:pt x="1706838" y="933450"/>
                    </a:cubicBezTo>
                    <a:cubicBezTo>
                      <a:pt x="1706838" y="506320"/>
                      <a:pt x="1360580" y="160062"/>
                      <a:pt x="933450" y="160062"/>
                    </a:cubicBezTo>
                    <a:close/>
                    <a:moveTo>
                      <a:pt x="933450" y="0"/>
                    </a:moveTo>
                    <a:cubicBezTo>
                      <a:pt x="1448980" y="0"/>
                      <a:pt x="1866900" y="417920"/>
                      <a:pt x="1866900" y="933450"/>
                    </a:cubicBezTo>
                    <a:cubicBezTo>
                      <a:pt x="1866900" y="1448980"/>
                      <a:pt x="1448980" y="1866900"/>
                      <a:pt x="933450" y="1866900"/>
                    </a:cubicBezTo>
                    <a:cubicBezTo>
                      <a:pt x="417920" y="1866900"/>
                      <a:pt x="0" y="1448980"/>
                      <a:pt x="0" y="933450"/>
                    </a:cubicBezTo>
                    <a:cubicBezTo>
                      <a:pt x="0" y="417920"/>
                      <a:pt x="417920" y="0"/>
                      <a:pt x="933450" y="0"/>
                    </a:cubicBezTo>
                    <a:close/>
                  </a:path>
                </a:pathLst>
              </a:custGeom>
              <a:solidFill>
                <a:srgbClr val="F2F2F2"/>
              </a:solidFill>
              <a:ln w="22225">
                <a:noFill/>
              </a:ln>
              <a:effectLst>
                <a:outerShdw blurRad="63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51" name="椭圆 50"/>
              <p:cNvSpPr/>
              <p:nvPr/>
            </p:nvSpPr>
            <p:spPr>
              <a:xfrm>
                <a:off x="6468279" y="1620217"/>
                <a:ext cx="1866900" cy="1866900"/>
              </a:xfrm>
              <a:prstGeom prst="ellipse">
                <a:avLst/>
              </a:prstGeom>
              <a:noFill/>
              <a:ln w="19050">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prstClr val="white"/>
                  </a:solidFill>
                </a:endParaRPr>
              </a:p>
            </p:txBody>
          </p:sp>
          <p:sp>
            <p:nvSpPr>
              <p:cNvPr id="52" name="椭圆 51"/>
              <p:cNvSpPr/>
              <p:nvPr/>
            </p:nvSpPr>
            <p:spPr>
              <a:xfrm>
                <a:off x="6622297" y="1782251"/>
                <a:ext cx="1546776" cy="1546776"/>
              </a:xfrm>
              <a:prstGeom prst="ellipse">
                <a:avLst/>
              </a:prstGeom>
              <a:noFill/>
              <a:ln w="1905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49" name="文本框 55"/>
            <p:cNvSpPr txBox="1"/>
            <p:nvPr/>
          </p:nvSpPr>
          <p:spPr>
            <a:xfrm>
              <a:off x="4976712" y="3300033"/>
              <a:ext cx="1041627" cy="677264"/>
            </a:xfrm>
            <a:prstGeom prst="rect">
              <a:avLst/>
            </a:prstGeom>
            <a:noFill/>
          </p:spPr>
          <p:txBody>
            <a:bodyPr wrap="square" rtlCol="0">
              <a:spAutoFit/>
            </a:bodyPr>
            <a:lstStyle/>
            <a:p>
              <a:pPr algn="ctr"/>
              <a:r>
                <a:rPr lang="en-US" altLang="zh-CN" sz="2700" dirty="0">
                  <a:solidFill>
                    <a:prstClr val="white"/>
                  </a:solidFill>
                  <a:effectLst>
                    <a:outerShdw blurRad="50800" dist="38100" dir="2700000" algn="tl" rotWithShape="0">
                      <a:prstClr val="black">
                        <a:alpha val="40000"/>
                      </a:prstClr>
                    </a:outerShdw>
                  </a:effectLst>
                  <a:latin typeface="Impact" panose="020B0806030902050204" pitchFamily="34" charset="0"/>
                </a:rPr>
                <a:t>2</a:t>
              </a:r>
              <a:endParaRPr lang="zh-CN" altLang="en-US" sz="2700" dirty="0">
                <a:solidFill>
                  <a:prstClr val="white"/>
                </a:solidFill>
                <a:effectLst>
                  <a:outerShdw blurRad="50800" dist="38100" dir="2700000" algn="tl" rotWithShape="0">
                    <a:prstClr val="black">
                      <a:alpha val="40000"/>
                    </a:prstClr>
                  </a:outerShdw>
                </a:effectLst>
                <a:latin typeface="Impact" panose="020B0806030902050204" pitchFamily="34" charset="0"/>
              </a:endParaRPr>
            </a:p>
          </p:txBody>
        </p:sp>
      </p:grpSp>
      <p:sp>
        <p:nvSpPr>
          <p:cNvPr id="53" name="文本框 57"/>
          <p:cNvSpPr txBox="1"/>
          <p:nvPr/>
        </p:nvSpPr>
        <p:spPr>
          <a:xfrm>
            <a:off x="3023592" y="2733047"/>
            <a:ext cx="686120" cy="738664"/>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rPr>
              <a:t>STEP</a:t>
            </a:r>
            <a:endParaRPr lang="zh-CN" altLang="en-US" sz="2100" dirty="0">
              <a:solidFill>
                <a:prstClr val="white"/>
              </a:solidFill>
              <a:latin typeface="Impact" panose="020B0806030902050204" pitchFamily="34" charset="0"/>
            </a:endParaRPr>
          </a:p>
        </p:txBody>
      </p:sp>
      <p:sp>
        <p:nvSpPr>
          <p:cNvPr id="54" name="文本框 59"/>
          <p:cNvSpPr txBox="1"/>
          <p:nvPr/>
        </p:nvSpPr>
        <p:spPr>
          <a:xfrm>
            <a:off x="2867328" y="1599867"/>
            <a:ext cx="1056762" cy="323165"/>
          </a:xfrm>
          <a:prstGeom prst="rect">
            <a:avLst/>
          </a:prstGeom>
          <a:noFill/>
        </p:spPr>
        <p:txBody>
          <a:bodyPr wrap="square" rtlCol="0">
            <a:spAutoFit/>
          </a:bodyPr>
          <a:lstStyle/>
          <a:p>
            <a:r>
              <a:rPr lang="zh-CN" altLang="en-US" sz="1500" dirty="0">
                <a:solidFill>
                  <a:prstClr val="white"/>
                </a:solidFill>
                <a:latin typeface="微软雅黑" panose="020B0503020204020204" pitchFamily="34" charset="-122"/>
                <a:ea typeface="微软雅黑" panose="020B0503020204020204" pitchFamily="34" charset="-122"/>
              </a:rPr>
              <a:t>添加标题</a:t>
            </a:r>
          </a:p>
        </p:txBody>
      </p:sp>
      <p:grpSp>
        <p:nvGrpSpPr>
          <p:cNvPr id="55" name="组合 54"/>
          <p:cNvGrpSpPr/>
          <p:nvPr/>
        </p:nvGrpSpPr>
        <p:grpSpPr>
          <a:xfrm>
            <a:off x="916901" y="888845"/>
            <a:ext cx="1962406" cy="3983100"/>
            <a:chOff x="1222375" y="969500"/>
            <a:chExt cx="2616200" cy="5312030"/>
          </a:xfrm>
        </p:grpSpPr>
        <p:sp>
          <p:nvSpPr>
            <p:cNvPr id="56" name="矩形 55"/>
            <p:cNvSpPr/>
            <p:nvPr/>
          </p:nvSpPr>
          <p:spPr>
            <a:xfrm flipH="1">
              <a:off x="2909246" y="1825515"/>
              <a:ext cx="161310" cy="3606910"/>
            </a:xfrm>
            <a:prstGeom prst="rect">
              <a:avLst/>
            </a:prstGeom>
            <a:gradFill>
              <a:gsLst>
                <a:gs pos="45000">
                  <a:schemeClr val="tx1">
                    <a:alpha val="10000"/>
                  </a:schemeClr>
                </a:gs>
                <a:gs pos="100000">
                  <a:schemeClr val="tx1">
                    <a:alpha val="34000"/>
                  </a:schemeClr>
                </a:gs>
                <a:gs pos="0">
                  <a:srgbClr val="E2E2E2">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57" name="组合 56"/>
            <p:cNvGrpSpPr/>
            <p:nvPr/>
          </p:nvGrpSpPr>
          <p:grpSpPr>
            <a:xfrm>
              <a:off x="1222375" y="969500"/>
              <a:ext cx="2616200" cy="5312030"/>
              <a:chOff x="1222375" y="969500"/>
              <a:chExt cx="2616200" cy="5312030"/>
            </a:xfrm>
          </p:grpSpPr>
          <p:sp>
            <p:nvSpPr>
              <p:cNvPr id="58" name="Freeform 5"/>
              <p:cNvSpPr>
                <a:spLocks/>
              </p:cNvSpPr>
              <p:nvPr/>
            </p:nvSpPr>
            <p:spPr bwMode="auto">
              <a:xfrm>
                <a:off x="1222375" y="1825625"/>
                <a:ext cx="2616200" cy="3606800"/>
              </a:xfrm>
              <a:custGeom>
                <a:avLst/>
                <a:gdLst>
                  <a:gd name="T0" fmla="*/ 791 w 791"/>
                  <a:gd name="T1" fmla="*/ 546 h 1092"/>
                  <a:gd name="T2" fmla="*/ 512 w 791"/>
                  <a:gd name="T3" fmla="*/ 186 h 1092"/>
                  <a:gd name="T4" fmla="*/ 512 w 791"/>
                  <a:gd name="T5" fmla="*/ 0 h 1092"/>
                  <a:gd name="T6" fmla="*/ 0 w 791"/>
                  <a:gd name="T7" fmla="*/ 0 h 1092"/>
                  <a:gd name="T8" fmla="*/ 0 w 791"/>
                  <a:gd name="T9" fmla="*/ 1092 h 1092"/>
                  <a:gd name="T10" fmla="*/ 512 w 791"/>
                  <a:gd name="T11" fmla="*/ 1092 h 1092"/>
                  <a:gd name="T12" fmla="*/ 512 w 791"/>
                  <a:gd name="T13" fmla="*/ 907 h 1092"/>
                  <a:gd name="T14" fmla="*/ 791 w 791"/>
                  <a:gd name="T15" fmla="*/ 546 h 10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1" h="1092">
                    <a:moveTo>
                      <a:pt x="791" y="546"/>
                    </a:moveTo>
                    <a:cubicBezTo>
                      <a:pt x="791" y="373"/>
                      <a:pt x="672" y="227"/>
                      <a:pt x="512" y="186"/>
                    </a:cubicBezTo>
                    <a:cubicBezTo>
                      <a:pt x="512" y="0"/>
                      <a:pt x="512" y="0"/>
                      <a:pt x="512" y="0"/>
                    </a:cubicBezTo>
                    <a:cubicBezTo>
                      <a:pt x="0" y="0"/>
                      <a:pt x="0" y="0"/>
                      <a:pt x="0" y="0"/>
                    </a:cubicBezTo>
                    <a:cubicBezTo>
                      <a:pt x="0" y="1092"/>
                      <a:pt x="0" y="1092"/>
                      <a:pt x="0" y="1092"/>
                    </a:cubicBezTo>
                    <a:cubicBezTo>
                      <a:pt x="512" y="1092"/>
                      <a:pt x="512" y="1092"/>
                      <a:pt x="512" y="1092"/>
                    </a:cubicBezTo>
                    <a:cubicBezTo>
                      <a:pt x="512" y="907"/>
                      <a:pt x="512" y="907"/>
                      <a:pt x="512" y="907"/>
                    </a:cubicBezTo>
                    <a:cubicBezTo>
                      <a:pt x="672" y="865"/>
                      <a:pt x="791" y="720"/>
                      <a:pt x="791" y="546"/>
                    </a:cubicBezTo>
                    <a:close/>
                  </a:path>
                </a:pathLst>
              </a:custGeom>
              <a:gradFill>
                <a:gsLst>
                  <a:gs pos="0">
                    <a:srgbClr val="019EAF"/>
                  </a:gs>
                  <a:gs pos="100000">
                    <a:srgbClr val="01CCE1"/>
                  </a:gs>
                </a:gsLst>
                <a:lin ang="2700000" scaled="1"/>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pic>
            <p:nvPicPr>
              <p:cNvPr id="59" name="图片 58"/>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1290345" y="3482347"/>
                <a:ext cx="5312030" cy="286336"/>
              </a:xfrm>
              <a:prstGeom prst="rect">
                <a:avLst/>
              </a:prstGeom>
            </p:spPr>
          </p:pic>
        </p:grpSp>
      </p:grpSp>
      <p:grpSp>
        <p:nvGrpSpPr>
          <p:cNvPr id="60" name="组合 59"/>
          <p:cNvGrpSpPr/>
          <p:nvPr/>
        </p:nvGrpSpPr>
        <p:grpSpPr>
          <a:xfrm>
            <a:off x="1926846" y="2556368"/>
            <a:ext cx="781322" cy="648053"/>
            <a:chOff x="2568792" y="3193380"/>
            <a:chExt cx="1041627" cy="864270"/>
          </a:xfrm>
        </p:grpSpPr>
        <p:grpSp>
          <p:nvGrpSpPr>
            <p:cNvPr id="61" name="组合 60"/>
            <p:cNvGrpSpPr/>
            <p:nvPr/>
          </p:nvGrpSpPr>
          <p:grpSpPr>
            <a:xfrm>
              <a:off x="2657471" y="3193380"/>
              <a:ext cx="867068" cy="864270"/>
              <a:chOff x="6462235" y="1620217"/>
              <a:chExt cx="1872944" cy="1866900"/>
            </a:xfrm>
          </p:grpSpPr>
          <p:sp>
            <p:nvSpPr>
              <p:cNvPr id="63" name="任意多边形 62"/>
              <p:cNvSpPr/>
              <p:nvPr/>
            </p:nvSpPr>
            <p:spPr>
              <a:xfrm>
                <a:off x="6462235" y="1620217"/>
                <a:ext cx="1866900" cy="1866900"/>
              </a:xfrm>
              <a:custGeom>
                <a:avLst/>
                <a:gdLst>
                  <a:gd name="connsiteX0" fmla="*/ 933450 w 1866900"/>
                  <a:gd name="connsiteY0" fmla="*/ 160062 h 1866900"/>
                  <a:gd name="connsiteX1" fmla="*/ 160062 w 1866900"/>
                  <a:gd name="connsiteY1" fmla="*/ 933450 h 1866900"/>
                  <a:gd name="connsiteX2" fmla="*/ 933450 w 1866900"/>
                  <a:gd name="connsiteY2" fmla="*/ 1706838 h 1866900"/>
                  <a:gd name="connsiteX3" fmla="*/ 1706838 w 1866900"/>
                  <a:gd name="connsiteY3" fmla="*/ 933450 h 1866900"/>
                  <a:gd name="connsiteX4" fmla="*/ 933450 w 1866900"/>
                  <a:gd name="connsiteY4" fmla="*/ 160062 h 1866900"/>
                  <a:gd name="connsiteX5" fmla="*/ 933450 w 1866900"/>
                  <a:gd name="connsiteY5" fmla="*/ 0 h 1866900"/>
                  <a:gd name="connsiteX6" fmla="*/ 1866900 w 1866900"/>
                  <a:gd name="connsiteY6" fmla="*/ 933450 h 1866900"/>
                  <a:gd name="connsiteX7" fmla="*/ 933450 w 1866900"/>
                  <a:gd name="connsiteY7" fmla="*/ 1866900 h 1866900"/>
                  <a:gd name="connsiteX8" fmla="*/ 0 w 1866900"/>
                  <a:gd name="connsiteY8" fmla="*/ 933450 h 1866900"/>
                  <a:gd name="connsiteX9" fmla="*/ 933450 w 1866900"/>
                  <a:gd name="connsiteY9" fmla="*/ 0 h 1866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6900" h="1866900">
                    <a:moveTo>
                      <a:pt x="933450" y="160062"/>
                    </a:moveTo>
                    <a:cubicBezTo>
                      <a:pt x="506320" y="160062"/>
                      <a:pt x="160062" y="506320"/>
                      <a:pt x="160062" y="933450"/>
                    </a:cubicBezTo>
                    <a:cubicBezTo>
                      <a:pt x="160062" y="1360580"/>
                      <a:pt x="506320" y="1706838"/>
                      <a:pt x="933450" y="1706838"/>
                    </a:cubicBezTo>
                    <a:cubicBezTo>
                      <a:pt x="1360580" y="1706838"/>
                      <a:pt x="1706838" y="1360580"/>
                      <a:pt x="1706838" y="933450"/>
                    </a:cubicBezTo>
                    <a:cubicBezTo>
                      <a:pt x="1706838" y="506320"/>
                      <a:pt x="1360580" y="160062"/>
                      <a:pt x="933450" y="160062"/>
                    </a:cubicBezTo>
                    <a:close/>
                    <a:moveTo>
                      <a:pt x="933450" y="0"/>
                    </a:moveTo>
                    <a:cubicBezTo>
                      <a:pt x="1448980" y="0"/>
                      <a:pt x="1866900" y="417920"/>
                      <a:pt x="1866900" y="933450"/>
                    </a:cubicBezTo>
                    <a:cubicBezTo>
                      <a:pt x="1866900" y="1448980"/>
                      <a:pt x="1448980" y="1866900"/>
                      <a:pt x="933450" y="1866900"/>
                    </a:cubicBezTo>
                    <a:cubicBezTo>
                      <a:pt x="417920" y="1866900"/>
                      <a:pt x="0" y="1448980"/>
                      <a:pt x="0" y="933450"/>
                    </a:cubicBezTo>
                    <a:cubicBezTo>
                      <a:pt x="0" y="417920"/>
                      <a:pt x="417920" y="0"/>
                      <a:pt x="933450" y="0"/>
                    </a:cubicBezTo>
                    <a:close/>
                  </a:path>
                </a:pathLst>
              </a:custGeom>
              <a:solidFill>
                <a:srgbClr val="F2F2F2"/>
              </a:solidFill>
              <a:ln w="22225">
                <a:noFill/>
              </a:ln>
              <a:effectLst>
                <a:outerShdw blurRad="63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64" name="椭圆 63"/>
              <p:cNvSpPr/>
              <p:nvPr/>
            </p:nvSpPr>
            <p:spPr>
              <a:xfrm>
                <a:off x="6468279" y="1620217"/>
                <a:ext cx="1866900" cy="1866900"/>
              </a:xfrm>
              <a:prstGeom prst="ellipse">
                <a:avLst/>
              </a:prstGeom>
              <a:noFill/>
              <a:ln w="19050">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prstClr val="white"/>
                  </a:solidFill>
                </a:endParaRPr>
              </a:p>
            </p:txBody>
          </p:sp>
          <p:sp>
            <p:nvSpPr>
              <p:cNvPr id="65" name="椭圆 64"/>
              <p:cNvSpPr/>
              <p:nvPr/>
            </p:nvSpPr>
            <p:spPr>
              <a:xfrm>
                <a:off x="6622297" y="1782251"/>
                <a:ext cx="1546776" cy="1546776"/>
              </a:xfrm>
              <a:prstGeom prst="ellipse">
                <a:avLst/>
              </a:prstGeom>
              <a:noFill/>
              <a:ln w="1905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62" name="文本框 33"/>
            <p:cNvSpPr txBox="1"/>
            <p:nvPr/>
          </p:nvSpPr>
          <p:spPr>
            <a:xfrm>
              <a:off x="2568792" y="3300033"/>
              <a:ext cx="1041627" cy="677264"/>
            </a:xfrm>
            <a:prstGeom prst="rect">
              <a:avLst/>
            </a:prstGeom>
            <a:noFill/>
          </p:spPr>
          <p:txBody>
            <a:bodyPr wrap="square" rtlCol="0">
              <a:spAutoFit/>
            </a:bodyPr>
            <a:lstStyle/>
            <a:p>
              <a:pPr algn="ctr"/>
              <a:r>
                <a:rPr lang="en-US" altLang="zh-CN" sz="2700" dirty="0">
                  <a:solidFill>
                    <a:prstClr val="white"/>
                  </a:solidFill>
                  <a:effectLst>
                    <a:outerShdw blurRad="50800" dist="38100" dir="2700000" algn="tl" rotWithShape="0">
                      <a:prstClr val="black">
                        <a:alpha val="40000"/>
                      </a:prstClr>
                    </a:outerShdw>
                  </a:effectLst>
                  <a:latin typeface="Impact" panose="020B0806030902050204" pitchFamily="34" charset="0"/>
                </a:rPr>
                <a:t>1</a:t>
              </a:r>
              <a:endParaRPr lang="zh-CN" altLang="en-US" sz="2700" dirty="0">
                <a:solidFill>
                  <a:prstClr val="white"/>
                </a:solidFill>
                <a:effectLst>
                  <a:outerShdw blurRad="50800" dist="38100" dir="2700000" algn="tl" rotWithShape="0">
                    <a:prstClr val="black">
                      <a:alpha val="40000"/>
                    </a:prstClr>
                  </a:outerShdw>
                </a:effectLst>
                <a:latin typeface="Impact" panose="020B0806030902050204" pitchFamily="34" charset="0"/>
              </a:endParaRPr>
            </a:p>
          </p:txBody>
        </p:sp>
      </p:grpSp>
      <p:grpSp>
        <p:nvGrpSpPr>
          <p:cNvPr id="66" name="Group 8"/>
          <p:cNvGrpSpPr>
            <a:grpSpLocks noChangeAspect="1"/>
          </p:cNvGrpSpPr>
          <p:nvPr/>
        </p:nvGrpSpPr>
        <p:grpSpPr bwMode="auto">
          <a:xfrm>
            <a:off x="1297767" y="3409723"/>
            <a:ext cx="532186" cy="582920"/>
            <a:chOff x="3437" y="2282"/>
            <a:chExt cx="679" cy="744"/>
          </a:xfrm>
          <a:solidFill>
            <a:schemeClr val="bg1"/>
          </a:solidFill>
        </p:grpSpPr>
        <p:sp>
          <p:nvSpPr>
            <p:cNvPr id="67"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8"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69" name="文本框 44"/>
          <p:cNvSpPr txBox="1"/>
          <p:nvPr/>
        </p:nvSpPr>
        <p:spPr>
          <a:xfrm>
            <a:off x="1217416" y="2733047"/>
            <a:ext cx="686120" cy="738664"/>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rPr>
              <a:t>STEP</a:t>
            </a:r>
            <a:endParaRPr lang="zh-CN" altLang="en-US" sz="2100" dirty="0">
              <a:solidFill>
                <a:prstClr val="white"/>
              </a:solidFill>
              <a:latin typeface="Impact" panose="020B0806030902050204" pitchFamily="34" charset="0"/>
            </a:endParaRPr>
          </a:p>
        </p:txBody>
      </p:sp>
      <p:sp>
        <p:nvSpPr>
          <p:cNvPr id="70" name="文本框 46"/>
          <p:cNvSpPr txBox="1"/>
          <p:nvPr/>
        </p:nvSpPr>
        <p:spPr>
          <a:xfrm>
            <a:off x="1061153" y="1599867"/>
            <a:ext cx="1056762" cy="323165"/>
          </a:xfrm>
          <a:prstGeom prst="rect">
            <a:avLst/>
          </a:prstGeom>
          <a:noFill/>
        </p:spPr>
        <p:txBody>
          <a:bodyPr wrap="square" rtlCol="0">
            <a:spAutoFit/>
          </a:bodyPr>
          <a:lstStyle/>
          <a:p>
            <a:r>
              <a:rPr lang="zh-CN" altLang="en-US" sz="1500" dirty="0">
                <a:solidFill>
                  <a:prstClr val="white"/>
                </a:solidFill>
                <a:latin typeface="微软雅黑" panose="020B0503020204020204" pitchFamily="34" charset="-122"/>
                <a:ea typeface="微软雅黑" panose="020B0503020204020204" pitchFamily="34" charset="-122"/>
              </a:rPr>
              <a:t>添加标题</a:t>
            </a:r>
          </a:p>
        </p:txBody>
      </p:sp>
      <p:grpSp>
        <p:nvGrpSpPr>
          <p:cNvPr id="71" name="Group 13"/>
          <p:cNvGrpSpPr>
            <a:grpSpLocks noChangeAspect="1"/>
          </p:cNvGrpSpPr>
          <p:nvPr/>
        </p:nvGrpSpPr>
        <p:grpSpPr bwMode="auto">
          <a:xfrm>
            <a:off x="3103715" y="3400606"/>
            <a:ext cx="583580" cy="590256"/>
            <a:chOff x="2426" y="2781"/>
            <a:chExt cx="593" cy="600"/>
          </a:xfrm>
          <a:solidFill>
            <a:schemeClr val="bg1"/>
          </a:solidFill>
        </p:grpSpPr>
        <p:sp>
          <p:nvSpPr>
            <p:cNvPr id="72"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3"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74" name="Group 18"/>
          <p:cNvGrpSpPr>
            <a:grpSpLocks noChangeAspect="1"/>
          </p:cNvGrpSpPr>
          <p:nvPr/>
        </p:nvGrpSpPr>
        <p:grpSpPr bwMode="auto">
          <a:xfrm>
            <a:off x="4997507" y="3433851"/>
            <a:ext cx="606215" cy="564678"/>
            <a:chOff x="3802" y="2858"/>
            <a:chExt cx="616" cy="574"/>
          </a:xfrm>
          <a:solidFill>
            <a:schemeClr val="bg1"/>
          </a:solidFill>
        </p:grpSpPr>
        <p:sp>
          <p:nvSpPr>
            <p:cNvPr id="75"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6"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7"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8"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9"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80" name="Group 26"/>
          <p:cNvGrpSpPr>
            <a:grpSpLocks noChangeAspect="1"/>
          </p:cNvGrpSpPr>
          <p:nvPr/>
        </p:nvGrpSpPr>
        <p:grpSpPr bwMode="auto">
          <a:xfrm>
            <a:off x="6806016" y="3614664"/>
            <a:ext cx="784483" cy="388774"/>
            <a:chOff x="5676" y="2597"/>
            <a:chExt cx="1061" cy="526"/>
          </a:xfrm>
          <a:solidFill>
            <a:schemeClr val="bg1"/>
          </a:solidFill>
        </p:grpSpPr>
        <p:sp>
          <p:nvSpPr>
            <p:cNvPr id="81"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2"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3"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4"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5"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6"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7"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8"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9"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0"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1"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2"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3"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4"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5"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96" name="TextBox 162"/>
          <p:cNvSpPr txBox="1"/>
          <p:nvPr/>
        </p:nvSpPr>
        <p:spPr>
          <a:xfrm>
            <a:off x="1031764" y="1841900"/>
            <a:ext cx="1147253" cy="854080"/>
          </a:xfrm>
          <a:prstGeom prst="rect">
            <a:avLst/>
          </a:prstGeom>
          <a:noFill/>
        </p:spPr>
        <p:txBody>
          <a:bodyPr wrap="square" rtlCol="0">
            <a:spAutoFit/>
          </a:bodyPr>
          <a:lstStyle/>
          <a:p>
            <a:pPr>
              <a:lnSpc>
                <a:spcPct val="150000"/>
              </a:lnSpc>
              <a:defRPr/>
            </a:pPr>
            <a:r>
              <a:rPr lang="zh-CN" altLang="en-US" sz="825" kern="0" dirty="0">
                <a:solidFill>
                  <a:schemeClr val="bg1"/>
                </a:solidFill>
                <a:latin typeface="Arial" pitchFamily="34" charset="0"/>
                <a:ea typeface="微软雅黑" pitchFamily="34" charset="-122"/>
              </a:rPr>
              <a:t>点击此处添加段落文本点击此处添加段落文本点击此处添加段落文本</a:t>
            </a:r>
            <a:endParaRPr lang="en-US" altLang="zh-CN" sz="825" kern="0" dirty="0">
              <a:solidFill>
                <a:schemeClr val="bg1"/>
              </a:solidFill>
              <a:latin typeface="Arial" pitchFamily="34" charset="0"/>
              <a:ea typeface="微软雅黑" pitchFamily="34" charset="-122"/>
            </a:endParaRPr>
          </a:p>
        </p:txBody>
      </p:sp>
      <p:sp>
        <p:nvSpPr>
          <p:cNvPr id="97" name="TextBox 163"/>
          <p:cNvSpPr txBox="1"/>
          <p:nvPr/>
        </p:nvSpPr>
        <p:spPr>
          <a:xfrm>
            <a:off x="2850969" y="1836376"/>
            <a:ext cx="1147253" cy="854080"/>
          </a:xfrm>
          <a:prstGeom prst="rect">
            <a:avLst/>
          </a:prstGeom>
          <a:noFill/>
        </p:spPr>
        <p:txBody>
          <a:bodyPr wrap="square" rtlCol="0">
            <a:spAutoFit/>
          </a:bodyPr>
          <a:lstStyle/>
          <a:p>
            <a:pPr>
              <a:lnSpc>
                <a:spcPct val="150000"/>
              </a:lnSpc>
              <a:defRPr/>
            </a:pPr>
            <a:r>
              <a:rPr lang="zh-CN" altLang="en-US" sz="825" kern="0" dirty="0">
                <a:solidFill>
                  <a:schemeClr val="bg1"/>
                </a:solidFill>
                <a:latin typeface="Arial" pitchFamily="34" charset="0"/>
                <a:ea typeface="微软雅黑" pitchFamily="34" charset="-122"/>
              </a:rPr>
              <a:t>点击此处添加段落文本点击此处添加段落文本点击此处添加段落文本</a:t>
            </a:r>
            <a:endParaRPr lang="en-US" altLang="zh-CN" sz="825" kern="0" dirty="0">
              <a:solidFill>
                <a:schemeClr val="bg1"/>
              </a:solidFill>
              <a:latin typeface="Arial" pitchFamily="34" charset="0"/>
              <a:ea typeface="微软雅黑" pitchFamily="34" charset="-122"/>
            </a:endParaRPr>
          </a:p>
        </p:txBody>
      </p:sp>
      <p:sp>
        <p:nvSpPr>
          <p:cNvPr id="98" name="TextBox 164"/>
          <p:cNvSpPr txBox="1"/>
          <p:nvPr/>
        </p:nvSpPr>
        <p:spPr>
          <a:xfrm>
            <a:off x="4720044" y="1836376"/>
            <a:ext cx="1147253" cy="854080"/>
          </a:xfrm>
          <a:prstGeom prst="rect">
            <a:avLst/>
          </a:prstGeom>
          <a:noFill/>
        </p:spPr>
        <p:txBody>
          <a:bodyPr wrap="square" rtlCol="0">
            <a:spAutoFit/>
          </a:bodyPr>
          <a:lstStyle/>
          <a:p>
            <a:pPr>
              <a:lnSpc>
                <a:spcPct val="150000"/>
              </a:lnSpc>
              <a:defRPr/>
            </a:pPr>
            <a:r>
              <a:rPr lang="zh-CN" altLang="en-US" sz="825" kern="0" dirty="0">
                <a:solidFill>
                  <a:schemeClr val="bg1"/>
                </a:solidFill>
                <a:latin typeface="Arial" pitchFamily="34" charset="0"/>
                <a:ea typeface="微软雅黑" pitchFamily="34" charset="-122"/>
              </a:rPr>
              <a:t>点击此处添加段落文本点击此处添加段落文本点击此处添加段落文本</a:t>
            </a:r>
            <a:endParaRPr lang="en-US" altLang="zh-CN" sz="825" kern="0" dirty="0">
              <a:solidFill>
                <a:schemeClr val="bg1"/>
              </a:solidFill>
              <a:latin typeface="Arial" pitchFamily="34" charset="0"/>
              <a:ea typeface="微软雅黑" pitchFamily="34" charset="-122"/>
            </a:endParaRPr>
          </a:p>
        </p:txBody>
      </p:sp>
      <p:sp>
        <p:nvSpPr>
          <p:cNvPr id="99" name="TextBox 165"/>
          <p:cNvSpPr txBox="1"/>
          <p:nvPr/>
        </p:nvSpPr>
        <p:spPr>
          <a:xfrm>
            <a:off x="6577057" y="1836376"/>
            <a:ext cx="1147253" cy="854080"/>
          </a:xfrm>
          <a:prstGeom prst="rect">
            <a:avLst/>
          </a:prstGeom>
          <a:noFill/>
        </p:spPr>
        <p:txBody>
          <a:bodyPr wrap="square" rtlCol="0">
            <a:spAutoFit/>
          </a:bodyPr>
          <a:lstStyle/>
          <a:p>
            <a:pPr>
              <a:lnSpc>
                <a:spcPct val="150000"/>
              </a:lnSpc>
              <a:defRPr/>
            </a:pPr>
            <a:r>
              <a:rPr lang="zh-CN" altLang="en-US" sz="825" kern="0" dirty="0">
                <a:solidFill>
                  <a:schemeClr val="bg1"/>
                </a:solidFill>
                <a:latin typeface="Arial" pitchFamily="34" charset="0"/>
                <a:ea typeface="微软雅黑" pitchFamily="34" charset="-122"/>
              </a:rPr>
              <a:t>点击此处添加段落文本点击此处添加段落文本点击此处添加段落文本</a:t>
            </a:r>
            <a:endParaRPr lang="en-US" altLang="zh-CN" sz="825" kern="0" dirty="0">
              <a:solidFill>
                <a:schemeClr val="bg1"/>
              </a:solidFill>
              <a:latin typeface="Arial" pitchFamily="34" charset="0"/>
              <a:ea typeface="微软雅黑" pitchFamily="34" charset="-122"/>
            </a:endParaRPr>
          </a:p>
        </p:txBody>
      </p:sp>
    </p:spTree>
    <p:extLst>
      <p:ext uri="{BB962C8B-B14F-4D97-AF65-F5344CB8AC3E}">
        <p14:creationId xmlns:p14="http://schemas.microsoft.com/office/powerpoint/2010/main" val="367775954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500"/>
                                </p:stCondLst>
                                <p:childTnLst>
                                  <p:par>
                                    <p:cTn id="19" presetID="2" presetClass="entr" presetSubtype="8" accel="40000" fill="hold" nodeType="afterEffect" p14:presetBounceEnd="40000">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14:bounceEnd="40000">
                                          <p:cBhvr additive="base">
                                            <p:cTn id="21" dur="2000" fill="hold"/>
                                            <p:tgtEl>
                                              <p:spTgt spid="11"/>
                                            </p:tgtEl>
                                            <p:attrNameLst>
                                              <p:attrName>ppt_x</p:attrName>
                                            </p:attrNameLst>
                                          </p:cBhvr>
                                          <p:tavLst>
                                            <p:tav tm="0">
                                              <p:val>
                                                <p:strVal val="0-#ppt_w/2"/>
                                              </p:val>
                                            </p:tav>
                                            <p:tav tm="100000">
                                              <p:val>
                                                <p:strVal val="#ppt_x"/>
                                              </p:val>
                                            </p:tav>
                                          </p:tavLst>
                                        </p:anim>
                                        <p:anim calcmode="lin" valueType="num" p14:bounceEnd="40000">
                                          <p:cBhvr additive="base">
                                            <p:cTn id="22" dur="2000" fill="hold"/>
                                            <p:tgtEl>
                                              <p:spTgt spid="11"/>
                                            </p:tgtEl>
                                            <p:attrNameLst>
                                              <p:attrName>ppt_y</p:attrName>
                                            </p:attrNameLst>
                                          </p:cBhvr>
                                          <p:tavLst>
                                            <p:tav tm="0">
                                              <p:val>
                                                <p:strVal val="#ppt_y"/>
                                              </p:val>
                                            </p:tav>
                                            <p:tav tm="100000">
                                              <p:val>
                                                <p:strVal val="#ppt_y"/>
                                              </p:val>
                                            </p:tav>
                                          </p:tavLst>
                                        </p:anim>
                                      </p:childTnLst>
                                    </p:cTn>
                                  </p:par>
                                  <p:par>
                                    <p:cTn id="23" presetID="2" presetClass="entr" presetSubtype="8" accel="40000" fill="hold" nodeType="withEffect" p14:presetBounceEnd="40000">
                                      <p:stCondLst>
                                        <p:cond delay="250"/>
                                      </p:stCondLst>
                                      <p:childTnLst>
                                        <p:set>
                                          <p:cBhvr>
                                            <p:cTn id="24" dur="1" fill="hold">
                                              <p:stCondLst>
                                                <p:cond delay="0"/>
                                              </p:stCondLst>
                                            </p:cTn>
                                            <p:tgtEl>
                                              <p:spTgt spid="29"/>
                                            </p:tgtEl>
                                            <p:attrNameLst>
                                              <p:attrName>style.visibility</p:attrName>
                                            </p:attrNameLst>
                                          </p:cBhvr>
                                          <p:to>
                                            <p:strVal val="visible"/>
                                          </p:to>
                                        </p:set>
                                        <p:anim calcmode="lin" valueType="num" p14:bounceEnd="40000">
                                          <p:cBhvr additive="base">
                                            <p:cTn id="25" dur="2000" fill="hold"/>
                                            <p:tgtEl>
                                              <p:spTgt spid="29"/>
                                            </p:tgtEl>
                                            <p:attrNameLst>
                                              <p:attrName>ppt_x</p:attrName>
                                            </p:attrNameLst>
                                          </p:cBhvr>
                                          <p:tavLst>
                                            <p:tav tm="0">
                                              <p:val>
                                                <p:strVal val="0-#ppt_w/2"/>
                                              </p:val>
                                            </p:tav>
                                            <p:tav tm="100000">
                                              <p:val>
                                                <p:strVal val="#ppt_x"/>
                                              </p:val>
                                            </p:tav>
                                          </p:tavLst>
                                        </p:anim>
                                        <p:anim calcmode="lin" valueType="num" p14:bounceEnd="40000">
                                          <p:cBhvr additive="base">
                                            <p:cTn id="26" dur="2000" fill="hold"/>
                                            <p:tgtEl>
                                              <p:spTgt spid="29"/>
                                            </p:tgtEl>
                                            <p:attrNameLst>
                                              <p:attrName>ppt_y</p:attrName>
                                            </p:attrNameLst>
                                          </p:cBhvr>
                                          <p:tavLst>
                                            <p:tav tm="0">
                                              <p:val>
                                                <p:strVal val="#ppt_y"/>
                                              </p:val>
                                            </p:tav>
                                            <p:tav tm="100000">
                                              <p:val>
                                                <p:strVal val="#ppt_y"/>
                                              </p:val>
                                            </p:tav>
                                          </p:tavLst>
                                        </p:anim>
                                      </p:childTnLst>
                                    </p:cTn>
                                  </p:par>
                                  <p:par>
                                    <p:cTn id="27" presetID="2" presetClass="entr" presetSubtype="8" accel="40000" fill="hold" nodeType="withEffect" p14:presetBounceEnd="40000">
                                      <p:stCondLst>
                                        <p:cond delay="500"/>
                                      </p:stCondLst>
                                      <p:childTnLst>
                                        <p:set>
                                          <p:cBhvr>
                                            <p:cTn id="28" dur="1" fill="hold">
                                              <p:stCondLst>
                                                <p:cond delay="0"/>
                                              </p:stCondLst>
                                            </p:cTn>
                                            <p:tgtEl>
                                              <p:spTgt spid="42"/>
                                            </p:tgtEl>
                                            <p:attrNameLst>
                                              <p:attrName>style.visibility</p:attrName>
                                            </p:attrNameLst>
                                          </p:cBhvr>
                                          <p:to>
                                            <p:strVal val="visible"/>
                                          </p:to>
                                        </p:set>
                                        <p:anim calcmode="lin" valueType="num" p14:bounceEnd="40000">
                                          <p:cBhvr additive="base">
                                            <p:cTn id="29" dur="2000" fill="hold"/>
                                            <p:tgtEl>
                                              <p:spTgt spid="42"/>
                                            </p:tgtEl>
                                            <p:attrNameLst>
                                              <p:attrName>ppt_x</p:attrName>
                                            </p:attrNameLst>
                                          </p:cBhvr>
                                          <p:tavLst>
                                            <p:tav tm="0">
                                              <p:val>
                                                <p:strVal val="0-#ppt_w/2"/>
                                              </p:val>
                                            </p:tav>
                                            <p:tav tm="100000">
                                              <p:val>
                                                <p:strVal val="#ppt_x"/>
                                              </p:val>
                                            </p:tav>
                                          </p:tavLst>
                                        </p:anim>
                                        <p:anim calcmode="lin" valueType="num" p14:bounceEnd="40000">
                                          <p:cBhvr additive="base">
                                            <p:cTn id="30" dur="2000" fill="hold"/>
                                            <p:tgtEl>
                                              <p:spTgt spid="42"/>
                                            </p:tgtEl>
                                            <p:attrNameLst>
                                              <p:attrName>ppt_y</p:attrName>
                                            </p:attrNameLst>
                                          </p:cBhvr>
                                          <p:tavLst>
                                            <p:tav tm="0">
                                              <p:val>
                                                <p:strVal val="#ppt_y"/>
                                              </p:val>
                                            </p:tav>
                                            <p:tav tm="100000">
                                              <p:val>
                                                <p:strVal val="#ppt_y"/>
                                              </p:val>
                                            </p:tav>
                                          </p:tavLst>
                                        </p:anim>
                                      </p:childTnLst>
                                    </p:cTn>
                                  </p:par>
                                  <p:par>
                                    <p:cTn id="31" presetID="2" presetClass="entr" presetSubtype="8" accel="40000" fill="hold" nodeType="withEffect" p14:presetBounceEnd="40000">
                                      <p:stCondLst>
                                        <p:cond delay="750"/>
                                      </p:stCondLst>
                                      <p:childTnLst>
                                        <p:set>
                                          <p:cBhvr>
                                            <p:cTn id="32" dur="1" fill="hold">
                                              <p:stCondLst>
                                                <p:cond delay="0"/>
                                              </p:stCondLst>
                                            </p:cTn>
                                            <p:tgtEl>
                                              <p:spTgt spid="55"/>
                                            </p:tgtEl>
                                            <p:attrNameLst>
                                              <p:attrName>style.visibility</p:attrName>
                                            </p:attrNameLst>
                                          </p:cBhvr>
                                          <p:to>
                                            <p:strVal val="visible"/>
                                          </p:to>
                                        </p:set>
                                        <p:anim calcmode="lin" valueType="num" p14:bounceEnd="40000">
                                          <p:cBhvr additive="base">
                                            <p:cTn id="33" dur="2000" fill="hold"/>
                                            <p:tgtEl>
                                              <p:spTgt spid="55"/>
                                            </p:tgtEl>
                                            <p:attrNameLst>
                                              <p:attrName>ppt_x</p:attrName>
                                            </p:attrNameLst>
                                          </p:cBhvr>
                                          <p:tavLst>
                                            <p:tav tm="0">
                                              <p:val>
                                                <p:strVal val="0-#ppt_w/2"/>
                                              </p:val>
                                            </p:tav>
                                            <p:tav tm="100000">
                                              <p:val>
                                                <p:strVal val="#ppt_x"/>
                                              </p:val>
                                            </p:tav>
                                          </p:tavLst>
                                        </p:anim>
                                        <p:anim calcmode="lin" valueType="num" p14:bounceEnd="40000">
                                          <p:cBhvr additive="base">
                                            <p:cTn id="34" dur="2000" fill="hold"/>
                                            <p:tgtEl>
                                              <p:spTgt spid="55"/>
                                            </p:tgtEl>
                                            <p:attrNameLst>
                                              <p:attrName>ppt_y</p:attrName>
                                            </p:attrNameLst>
                                          </p:cBhvr>
                                          <p:tavLst>
                                            <p:tav tm="0">
                                              <p:val>
                                                <p:strVal val="#ppt_y"/>
                                              </p:val>
                                            </p:tav>
                                            <p:tav tm="100000">
                                              <p:val>
                                                <p:strVal val="#ppt_y"/>
                                              </p:val>
                                            </p:tav>
                                          </p:tavLst>
                                        </p:anim>
                                      </p:childTnLst>
                                    </p:cTn>
                                  </p:par>
                                </p:childTnLst>
                              </p:cTn>
                            </p:par>
                            <p:par>
                              <p:cTn id="35" fill="hold">
                                <p:stCondLst>
                                  <p:cond delay="3250"/>
                                </p:stCondLst>
                                <p:childTnLst>
                                  <p:par>
                                    <p:cTn id="36" presetID="21" presetClass="entr" presetSubtype="1" fill="hold" nodeType="afterEffect">
                                      <p:stCondLst>
                                        <p:cond delay="0"/>
                                      </p:stCondLst>
                                      <p:childTnLst>
                                        <p:set>
                                          <p:cBhvr>
                                            <p:cTn id="37" dur="1" fill="hold">
                                              <p:stCondLst>
                                                <p:cond delay="0"/>
                                              </p:stCondLst>
                                            </p:cTn>
                                            <p:tgtEl>
                                              <p:spTgt spid="60"/>
                                            </p:tgtEl>
                                            <p:attrNameLst>
                                              <p:attrName>style.visibility</p:attrName>
                                            </p:attrNameLst>
                                          </p:cBhvr>
                                          <p:to>
                                            <p:strVal val="visible"/>
                                          </p:to>
                                        </p:set>
                                        <p:animEffect transition="in" filter="wheel(1)">
                                          <p:cBhvr>
                                            <p:cTn id="38" dur="2000"/>
                                            <p:tgtEl>
                                              <p:spTgt spid="60"/>
                                            </p:tgtEl>
                                          </p:cBhvr>
                                        </p:animEffect>
                                      </p:childTnLst>
                                    </p:cTn>
                                  </p:par>
                                  <p:par>
                                    <p:cTn id="39" presetID="21" presetClass="entr" presetSubtype="1" fill="hold" nodeType="with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wheel(1)">
                                          <p:cBhvr>
                                            <p:cTn id="41" dur="2000"/>
                                            <p:tgtEl>
                                              <p:spTgt spid="47"/>
                                            </p:tgtEl>
                                          </p:cBhvr>
                                        </p:animEffect>
                                      </p:childTnLst>
                                    </p:cTn>
                                  </p:par>
                                  <p:par>
                                    <p:cTn id="42" presetID="21" presetClass="entr" presetSubtype="1" fill="hold" nodeType="with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wheel(1)">
                                          <p:cBhvr>
                                            <p:cTn id="44" dur="2000"/>
                                            <p:tgtEl>
                                              <p:spTgt spid="34"/>
                                            </p:tgtEl>
                                          </p:cBhvr>
                                        </p:animEffect>
                                      </p:childTnLst>
                                    </p:cTn>
                                  </p:par>
                                  <p:par>
                                    <p:cTn id="45" presetID="21" presetClass="entr" presetSubtype="1" fill="hold"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heel(1)">
                                          <p:cBhvr>
                                            <p:cTn id="47" dur="2000"/>
                                            <p:tgtEl>
                                              <p:spTgt spid="21"/>
                                            </p:tgtEl>
                                          </p:cBhvr>
                                        </p:animEffect>
                                      </p:childTnLst>
                                    </p:cTn>
                                  </p:par>
                                </p:childTnLst>
                              </p:cTn>
                            </p:par>
                            <p:par>
                              <p:cTn id="48" fill="hold">
                                <p:stCondLst>
                                  <p:cond delay="5250"/>
                                </p:stCondLst>
                                <p:childTnLst>
                                  <p:par>
                                    <p:cTn id="49" presetID="22" presetClass="entr" presetSubtype="2" fill="hold" grpId="0" nodeType="afterEffect">
                                      <p:stCondLst>
                                        <p:cond delay="0"/>
                                      </p:stCondLst>
                                      <p:childTnLst>
                                        <p:set>
                                          <p:cBhvr>
                                            <p:cTn id="50" dur="1" fill="hold">
                                              <p:stCondLst>
                                                <p:cond delay="0"/>
                                              </p:stCondLst>
                                            </p:cTn>
                                            <p:tgtEl>
                                              <p:spTgt spid="53"/>
                                            </p:tgtEl>
                                            <p:attrNameLst>
                                              <p:attrName>style.visibility</p:attrName>
                                            </p:attrNameLst>
                                          </p:cBhvr>
                                          <p:to>
                                            <p:strVal val="visible"/>
                                          </p:to>
                                        </p:set>
                                        <p:animEffect transition="in" filter="wipe(right)">
                                          <p:cBhvr>
                                            <p:cTn id="51" dur="500"/>
                                            <p:tgtEl>
                                              <p:spTgt spid="53"/>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wipe(right)">
                                          <p:cBhvr>
                                            <p:cTn id="54" dur="500"/>
                                            <p:tgtEl>
                                              <p:spTgt spid="40"/>
                                            </p:tgtEl>
                                          </p:cBhvr>
                                        </p:animEffect>
                                      </p:childTnLst>
                                    </p:cTn>
                                  </p:par>
                                  <p:par>
                                    <p:cTn id="55" presetID="22" presetClass="entr" presetSubtype="2"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wipe(right)">
                                          <p:cBhvr>
                                            <p:cTn id="57" dur="500"/>
                                            <p:tgtEl>
                                              <p:spTgt spid="27"/>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69"/>
                                            </p:tgtEl>
                                            <p:attrNameLst>
                                              <p:attrName>style.visibility</p:attrName>
                                            </p:attrNameLst>
                                          </p:cBhvr>
                                          <p:to>
                                            <p:strVal val="visible"/>
                                          </p:to>
                                        </p:set>
                                        <p:animEffect transition="in" filter="wipe(right)">
                                          <p:cBhvr>
                                            <p:cTn id="60" dur="500"/>
                                            <p:tgtEl>
                                              <p:spTgt spid="69"/>
                                            </p:tgtEl>
                                          </p:cBhvr>
                                        </p:animEffect>
                                      </p:childTnLst>
                                    </p:cTn>
                                  </p:par>
                                </p:childTnLst>
                              </p:cTn>
                            </p:par>
                            <p:par>
                              <p:cTn id="61" fill="hold">
                                <p:stCondLst>
                                  <p:cond delay="5750"/>
                                </p:stCondLst>
                                <p:childTnLst>
                                  <p:par>
                                    <p:cTn id="62" presetID="42" presetClass="entr" presetSubtype="0" fill="hold" nodeType="afterEffect">
                                      <p:stCondLst>
                                        <p:cond delay="0"/>
                                      </p:stCondLst>
                                      <p:childTnLst>
                                        <p:set>
                                          <p:cBhvr>
                                            <p:cTn id="63" dur="1" fill="hold">
                                              <p:stCondLst>
                                                <p:cond delay="0"/>
                                              </p:stCondLst>
                                            </p:cTn>
                                            <p:tgtEl>
                                              <p:spTgt spid="66"/>
                                            </p:tgtEl>
                                            <p:attrNameLst>
                                              <p:attrName>style.visibility</p:attrName>
                                            </p:attrNameLst>
                                          </p:cBhvr>
                                          <p:to>
                                            <p:strVal val="visible"/>
                                          </p:to>
                                        </p:set>
                                        <p:animEffect transition="in" filter="fade">
                                          <p:cBhvr>
                                            <p:cTn id="64" dur="500"/>
                                            <p:tgtEl>
                                              <p:spTgt spid="66"/>
                                            </p:tgtEl>
                                          </p:cBhvr>
                                        </p:animEffect>
                                        <p:anim calcmode="lin" valueType="num">
                                          <p:cBhvr>
                                            <p:cTn id="65" dur="500" fill="hold"/>
                                            <p:tgtEl>
                                              <p:spTgt spid="66"/>
                                            </p:tgtEl>
                                            <p:attrNameLst>
                                              <p:attrName>ppt_x</p:attrName>
                                            </p:attrNameLst>
                                          </p:cBhvr>
                                          <p:tavLst>
                                            <p:tav tm="0">
                                              <p:val>
                                                <p:strVal val="#ppt_x"/>
                                              </p:val>
                                            </p:tav>
                                            <p:tav tm="100000">
                                              <p:val>
                                                <p:strVal val="#ppt_x"/>
                                              </p:val>
                                            </p:tav>
                                          </p:tavLst>
                                        </p:anim>
                                        <p:anim calcmode="lin" valueType="num">
                                          <p:cBhvr>
                                            <p:cTn id="66" dur="500" fill="hold"/>
                                            <p:tgtEl>
                                              <p:spTgt spid="66"/>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71"/>
                                            </p:tgtEl>
                                            <p:attrNameLst>
                                              <p:attrName>style.visibility</p:attrName>
                                            </p:attrNameLst>
                                          </p:cBhvr>
                                          <p:to>
                                            <p:strVal val="visible"/>
                                          </p:to>
                                        </p:set>
                                        <p:animEffect transition="in" filter="fade">
                                          <p:cBhvr>
                                            <p:cTn id="69" dur="500"/>
                                            <p:tgtEl>
                                              <p:spTgt spid="71"/>
                                            </p:tgtEl>
                                          </p:cBhvr>
                                        </p:animEffect>
                                        <p:anim calcmode="lin" valueType="num">
                                          <p:cBhvr>
                                            <p:cTn id="70" dur="500" fill="hold"/>
                                            <p:tgtEl>
                                              <p:spTgt spid="71"/>
                                            </p:tgtEl>
                                            <p:attrNameLst>
                                              <p:attrName>ppt_x</p:attrName>
                                            </p:attrNameLst>
                                          </p:cBhvr>
                                          <p:tavLst>
                                            <p:tav tm="0">
                                              <p:val>
                                                <p:strVal val="#ppt_x"/>
                                              </p:val>
                                            </p:tav>
                                            <p:tav tm="100000">
                                              <p:val>
                                                <p:strVal val="#ppt_x"/>
                                              </p:val>
                                            </p:tav>
                                          </p:tavLst>
                                        </p:anim>
                                        <p:anim calcmode="lin" valueType="num">
                                          <p:cBhvr>
                                            <p:cTn id="71" dur="500" fill="hold"/>
                                            <p:tgtEl>
                                              <p:spTgt spid="71"/>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74"/>
                                            </p:tgtEl>
                                            <p:attrNameLst>
                                              <p:attrName>style.visibility</p:attrName>
                                            </p:attrNameLst>
                                          </p:cBhvr>
                                          <p:to>
                                            <p:strVal val="visible"/>
                                          </p:to>
                                        </p:set>
                                        <p:animEffect transition="in" filter="fade">
                                          <p:cBhvr>
                                            <p:cTn id="74" dur="500"/>
                                            <p:tgtEl>
                                              <p:spTgt spid="74"/>
                                            </p:tgtEl>
                                          </p:cBhvr>
                                        </p:animEffect>
                                        <p:anim calcmode="lin" valueType="num">
                                          <p:cBhvr>
                                            <p:cTn id="75" dur="500" fill="hold"/>
                                            <p:tgtEl>
                                              <p:spTgt spid="74"/>
                                            </p:tgtEl>
                                            <p:attrNameLst>
                                              <p:attrName>ppt_x</p:attrName>
                                            </p:attrNameLst>
                                          </p:cBhvr>
                                          <p:tavLst>
                                            <p:tav tm="0">
                                              <p:val>
                                                <p:strVal val="#ppt_x"/>
                                              </p:val>
                                            </p:tav>
                                            <p:tav tm="100000">
                                              <p:val>
                                                <p:strVal val="#ppt_x"/>
                                              </p:val>
                                            </p:tav>
                                          </p:tavLst>
                                        </p:anim>
                                        <p:anim calcmode="lin" valueType="num">
                                          <p:cBhvr>
                                            <p:cTn id="76" dur="500" fill="hold"/>
                                            <p:tgtEl>
                                              <p:spTgt spid="74"/>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80"/>
                                            </p:tgtEl>
                                            <p:attrNameLst>
                                              <p:attrName>style.visibility</p:attrName>
                                            </p:attrNameLst>
                                          </p:cBhvr>
                                          <p:to>
                                            <p:strVal val="visible"/>
                                          </p:to>
                                        </p:set>
                                        <p:animEffect transition="in" filter="fade">
                                          <p:cBhvr>
                                            <p:cTn id="79" dur="500"/>
                                            <p:tgtEl>
                                              <p:spTgt spid="80"/>
                                            </p:tgtEl>
                                          </p:cBhvr>
                                        </p:animEffect>
                                        <p:anim calcmode="lin" valueType="num">
                                          <p:cBhvr>
                                            <p:cTn id="80" dur="500" fill="hold"/>
                                            <p:tgtEl>
                                              <p:spTgt spid="80"/>
                                            </p:tgtEl>
                                            <p:attrNameLst>
                                              <p:attrName>ppt_x</p:attrName>
                                            </p:attrNameLst>
                                          </p:cBhvr>
                                          <p:tavLst>
                                            <p:tav tm="0">
                                              <p:val>
                                                <p:strVal val="#ppt_x"/>
                                              </p:val>
                                            </p:tav>
                                            <p:tav tm="100000">
                                              <p:val>
                                                <p:strVal val="#ppt_x"/>
                                              </p:val>
                                            </p:tav>
                                          </p:tavLst>
                                        </p:anim>
                                        <p:anim calcmode="lin" valueType="num">
                                          <p:cBhvr>
                                            <p:cTn id="81" dur="500" fill="hold"/>
                                            <p:tgtEl>
                                              <p:spTgt spid="80"/>
                                            </p:tgtEl>
                                            <p:attrNameLst>
                                              <p:attrName>ppt_y</p:attrName>
                                            </p:attrNameLst>
                                          </p:cBhvr>
                                          <p:tavLst>
                                            <p:tav tm="0">
                                              <p:val>
                                                <p:strVal val="#ppt_y+.1"/>
                                              </p:val>
                                            </p:tav>
                                            <p:tav tm="100000">
                                              <p:val>
                                                <p:strVal val="#ppt_y"/>
                                              </p:val>
                                            </p:tav>
                                          </p:tavLst>
                                        </p:anim>
                                      </p:childTnLst>
                                    </p:cTn>
                                  </p:par>
                                </p:childTnLst>
                              </p:cTn>
                            </p:par>
                            <p:par>
                              <p:cTn id="82" fill="hold">
                                <p:stCondLst>
                                  <p:cond delay="6250"/>
                                </p:stCondLst>
                                <p:childTnLst>
                                  <p:par>
                                    <p:cTn id="83" presetID="14" presetClass="entr" presetSubtype="10" fill="hold" grpId="0" nodeType="afterEffect">
                                      <p:stCondLst>
                                        <p:cond delay="0"/>
                                      </p:stCondLst>
                                      <p:childTnLst>
                                        <p:set>
                                          <p:cBhvr>
                                            <p:cTn id="84" dur="1" fill="hold">
                                              <p:stCondLst>
                                                <p:cond delay="0"/>
                                              </p:stCondLst>
                                            </p:cTn>
                                            <p:tgtEl>
                                              <p:spTgt spid="28"/>
                                            </p:tgtEl>
                                            <p:attrNameLst>
                                              <p:attrName>style.visibility</p:attrName>
                                            </p:attrNameLst>
                                          </p:cBhvr>
                                          <p:to>
                                            <p:strVal val="visible"/>
                                          </p:to>
                                        </p:set>
                                        <p:animEffect transition="in" filter="randombar(horizontal)">
                                          <p:cBhvr>
                                            <p:cTn id="85" dur="500"/>
                                            <p:tgtEl>
                                              <p:spTgt spid="28"/>
                                            </p:tgtEl>
                                          </p:cBhvr>
                                        </p:animEffect>
                                      </p:childTnLst>
                                    </p:cTn>
                                  </p:par>
                                  <p:par>
                                    <p:cTn id="86" presetID="14" presetClass="entr" presetSubtype="10" fill="hold" grpId="0" nodeType="withEffect">
                                      <p:stCondLst>
                                        <p:cond delay="0"/>
                                      </p:stCondLst>
                                      <p:childTnLst>
                                        <p:set>
                                          <p:cBhvr>
                                            <p:cTn id="87" dur="1" fill="hold">
                                              <p:stCondLst>
                                                <p:cond delay="0"/>
                                              </p:stCondLst>
                                            </p:cTn>
                                            <p:tgtEl>
                                              <p:spTgt spid="41"/>
                                            </p:tgtEl>
                                            <p:attrNameLst>
                                              <p:attrName>style.visibility</p:attrName>
                                            </p:attrNameLst>
                                          </p:cBhvr>
                                          <p:to>
                                            <p:strVal val="visible"/>
                                          </p:to>
                                        </p:set>
                                        <p:animEffect transition="in" filter="randombar(horizontal)">
                                          <p:cBhvr>
                                            <p:cTn id="88" dur="500"/>
                                            <p:tgtEl>
                                              <p:spTgt spid="41"/>
                                            </p:tgtEl>
                                          </p:cBhvr>
                                        </p:animEffect>
                                      </p:childTnLst>
                                    </p:cTn>
                                  </p:par>
                                  <p:par>
                                    <p:cTn id="89" presetID="14" presetClass="entr" presetSubtype="10" fill="hold" grpId="0" nodeType="with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randombar(horizontal)">
                                          <p:cBhvr>
                                            <p:cTn id="91" dur="500"/>
                                            <p:tgtEl>
                                              <p:spTgt spid="54"/>
                                            </p:tgtEl>
                                          </p:cBhvr>
                                        </p:animEffect>
                                      </p:childTnLst>
                                    </p:cTn>
                                  </p:par>
                                  <p:par>
                                    <p:cTn id="92" presetID="14" presetClass="entr" presetSubtype="10" fill="hold" grpId="0" nodeType="withEffect">
                                      <p:stCondLst>
                                        <p:cond delay="0"/>
                                      </p:stCondLst>
                                      <p:childTnLst>
                                        <p:set>
                                          <p:cBhvr>
                                            <p:cTn id="93" dur="1" fill="hold">
                                              <p:stCondLst>
                                                <p:cond delay="0"/>
                                              </p:stCondLst>
                                            </p:cTn>
                                            <p:tgtEl>
                                              <p:spTgt spid="70"/>
                                            </p:tgtEl>
                                            <p:attrNameLst>
                                              <p:attrName>style.visibility</p:attrName>
                                            </p:attrNameLst>
                                          </p:cBhvr>
                                          <p:to>
                                            <p:strVal val="visible"/>
                                          </p:to>
                                        </p:set>
                                        <p:animEffect transition="in" filter="randombar(horizontal)">
                                          <p:cBhvr>
                                            <p:cTn id="94" dur="500"/>
                                            <p:tgtEl>
                                              <p:spTgt spid="70"/>
                                            </p:tgtEl>
                                          </p:cBhvr>
                                        </p:animEffect>
                                      </p:childTnLst>
                                    </p:cTn>
                                  </p:par>
                                  <p:par>
                                    <p:cTn id="95" presetID="14" presetClass="entr" presetSubtype="10" fill="hold" grpId="0" nodeType="withEffect">
                                      <p:stCondLst>
                                        <p:cond delay="0"/>
                                      </p:stCondLst>
                                      <p:childTnLst>
                                        <p:set>
                                          <p:cBhvr>
                                            <p:cTn id="96" dur="1" fill="hold">
                                              <p:stCondLst>
                                                <p:cond delay="0"/>
                                              </p:stCondLst>
                                            </p:cTn>
                                            <p:tgtEl>
                                              <p:spTgt spid="96"/>
                                            </p:tgtEl>
                                            <p:attrNameLst>
                                              <p:attrName>style.visibility</p:attrName>
                                            </p:attrNameLst>
                                          </p:cBhvr>
                                          <p:to>
                                            <p:strVal val="visible"/>
                                          </p:to>
                                        </p:set>
                                        <p:animEffect transition="in" filter="randombar(horizontal)">
                                          <p:cBhvr>
                                            <p:cTn id="97" dur="500"/>
                                            <p:tgtEl>
                                              <p:spTgt spid="96"/>
                                            </p:tgtEl>
                                          </p:cBhvr>
                                        </p:animEffect>
                                      </p:childTnLst>
                                    </p:cTn>
                                  </p:par>
                                  <p:par>
                                    <p:cTn id="98" presetID="14" presetClass="entr" presetSubtype="10" fill="hold" grpId="0" nodeType="withEffect">
                                      <p:stCondLst>
                                        <p:cond delay="0"/>
                                      </p:stCondLst>
                                      <p:childTnLst>
                                        <p:set>
                                          <p:cBhvr>
                                            <p:cTn id="99" dur="1" fill="hold">
                                              <p:stCondLst>
                                                <p:cond delay="0"/>
                                              </p:stCondLst>
                                            </p:cTn>
                                            <p:tgtEl>
                                              <p:spTgt spid="97"/>
                                            </p:tgtEl>
                                            <p:attrNameLst>
                                              <p:attrName>style.visibility</p:attrName>
                                            </p:attrNameLst>
                                          </p:cBhvr>
                                          <p:to>
                                            <p:strVal val="visible"/>
                                          </p:to>
                                        </p:set>
                                        <p:animEffect transition="in" filter="randombar(horizontal)">
                                          <p:cBhvr>
                                            <p:cTn id="100" dur="500"/>
                                            <p:tgtEl>
                                              <p:spTgt spid="97"/>
                                            </p:tgtEl>
                                          </p:cBhvr>
                                        </p:animEffect>
                                      </p:childTnLst>
                                    </p:cTn>
                                  </p:par>
                                  <p:par>
                                    <p:cTn id="101" presetID="14" presetClass="entr" presetSubtype="10" fill="hold" grpId="0" nodeType="withEffect">
                                      <p:stCondLst>
                                        <p:cond delay="0"/>
                                      </p:stCondLst>
                                      <p:childTnLst>
                                        <p:set>
                                          <p:cBhvr>
                                            <p:cTn id="102" dur="1" fill="hold">
                                              <p:stCondLst>
                                                <p:cond delay="0"/>
                                              </p:stCondLst>
                                            </p:cTn>
                                            <p:tgtEl>
                                              <p:spTgt spid="98"/>
                                            </p:tgtEl>
                                            <p:attrNameLst>
                                              <p:attrName>style.visibility</p:attrName>
                                            </p:attrNameLst>
                                          </p:cBhvr>
                                          <p:to>
                                            <p:strVal val="visible"/>
                                          </p:to>
                                        </p:set>
                                        <p:animEffect transition="in" filter="randombar(horizontal)">
                                          <p:cBhvr>
                                            <p:cTn id="103" dur="500"/>
                                            <p:tgtEl>
                                              <p:spTgt spid="98"/>
                                            </p:tgtEl>
                                          </p:cBhvr>
                                        </p:animEffect>
                                      </p:childTnLst>
                                    </p:cTn>
                                  </p:par>
                                  <p:par>
                                    <p:cTn id="104" presetID="14" presetClass="entr" presetSubtype="10" fill="hold" grpId="0" nodeType="withEffect">
                                      <p:stCondLst>
                                        <p:cond delay="0"/>
                                      </p:stCondLst>
                                      <p:childTnLst>
                                        <p:set>
                                          <p:cBhvr>
                                            <p:cTn id="105" dur="1" fill="hold">
                                              <p:stCondLst>
                                                <p:cond delay="0"/>
                                              </p:stCondLst>
                                            </p:cTn>
                                            <p:tgtEl>
                                              <p:spTgt spid="99"/>
                                            </p:tgtEl>
                                            <p:attrNameLst>
                                              <p:attrName>style.visibility</p:attrName>
                                            </p:attrNameLst>
                                          </p:cBhvr>
                                          <p:to>
                                            <p:strVal val="visible"/>
                                          </p:to>
                                        </p:set>
                                        <p:animEffect transition="in" filter="randombar(horizontal)">
                                          <p:cBhvr>
                                            <p:cTn id="106"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p:bldP spid="27" grpId="0"/>
          <p:bldP spid="28" grpId="0"/>
          <p:bldP spid="40" grpId="0"/>
          <p:bldP spid="41" grpId="0"/>
          <p:bldP spid="53" grpId="0"/>
          <p:bldP spid="54" grpId="0"/>
          <p:bldP spid="69" grpId="0"/>
          <p:bldP spid="70" grpId="0"/>
          <p:bldP spid="96" grpId="0"/>
          <p:bldP spid="97" grpId="0"/>
          <p:bldP spid="98" grpId="0"/>
          <p:bldP spid="99"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500"/>
                                </p:stCondLst>
                                <p:childTnLst>
                                  <p:par>
                                    <p:cTn id="19" presetID="2" presetClass="entr" presetSubtype="8" accel="40000"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2000" fill="hold"/>
                                            <p:tgtEl>
                                              <p:spTgt spid="11"/>
                                            </p:tgtEl>
                                            <p:attrNameLst>
                                              <p:attrName>ppt_x</p:attrName>
                                            </p:attrNameLst>
                                          </p:cBhvr>
                                          <p:tavLst>
                                            <p:tav tm="0">
                                              <p:val>
                                                <p:strVal val="0-#ppt_w/2"/>
                                              </p:val>
                                            </p:tav>
                                            <p:tav tm="100000">
                                              <p:val>
                                                <p:strVal val="#ppt_x"/>
                                              </p:val>
                                            </p:tav>
                                          </p:tavLst>
                                        </p:anim>
                                        <p:anim calcmode="lin" valueType="num">
                                          <p:cBhvr additive="base">
                                            <p:cTn id="22" dur="2000" fill="hold"/>
                                            <p:tgtEl>
                                              <p:spTgt spid="11"/>
                                            </p:tgtEl>
                                            <p:attrNameLst>
                                              <p:attrName>ppt_y</p:attrName>
                                            </p:attrNameLst>
                                          </p:cBhvr>
                                          <p:tavLst>
                                            <p:tav tm="0">
                                              <p:val>
                                                <p:strVal val="#ppt_y"/>
                                              </p:val>
                                            </p:tav>
                                            <p:tav tm="100000">
                                              <p:val>
                                                <p:strVal val="#ppt_y"/>
                                              </p:val>
                                            </p:tav>
                                          </p:tavLst>
                                        </p:anim>
                                      </p:childTnLst>
                                    </p:cTn>
                                  </p:par>
                                  <p:par>
                                    <p:cTn id="23" presetID="2" presetClass="entr" presetSubtype="8" accel="40000" fill="hold" nodeType="withEffect">
                                      <p:stCondLst>
                                        <p:cond delay="25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2000" fill="hold"/>
                                            <p:tgtEl>
                                              <p:spTgt spid="29"/>
                                            </p:tgtEl>
                                            <p:attrNameLst>
                                              <p:attrName>ppt_x</p:attrName>
                                            </p:attrNameLst>
                                          </p:cBhvr>
                                          <p:tavLst>
                                            <p:tav tm="0">
                                              <p:val>
                                                <p:strVal val="0-#ppt_w/2"/>
                                              </p:val>
                                            </p:tav>
                                            <p:tav tm="100000">
                                              <p:val>
                                                <p:strVal val="#ppt_x"/>
                                              </p:val>
                                            </p:tav>
                                          </p:tavLst>
                                        </p:anim>
                                        <p:anim calcmode="lin" valueType="num">
                                          <p:cBhvr additive="base">
                                            <p:cTn id="26" dur="2000" fill="hold"/>
                                            <p:tgtEl>
                                              <p:spTgt spid="29"/>
                                            </p:tgtEl>
                                            <p:attrNameLst>
                                              <p:attrName>ppt_y</p:attrName>
                                            </p:attrNameLst>
                                          </p:cBhvr>
                                          <p:tavLst>
                                            <p:tav tm="0">
                                              <p:val>
                                                <p:strVal val="#ppt_y"/>
                                              </p:val>
                                            </p:tav>
                                            <p:tav tm="100000">
                                              <p:val>
                                                <p:strVal val="#ppt_y"/>
                                              </p:val>
                                            </p:tav>
                                          </p:tavLst>
                                        </p:anim>
                                      </p:childTnLst>
                                    </p:cTn>
                                  </p:par>
                                  <p:par>
                                    <p:cTn id="27" presetID="2" presetClass="entr" presetSubtype="8" accel="40000" fill="hold" nodeType="withEffect">
                                      <p:stCondLst>
                                        <p:cond delay="500"/>
                                      </p:stCondLst>
                                      <p:childTnLst>
                                        <p:set>
                                          <p:cBhvr>
                                            <p:cTn id="28" dur="1" fill="hold">
                                              <p:stCondLst>
                                                <p:cond delay="0"/>
                                              </p:stCondLst>
                                            </p:cTn>
                                            <p:tgtEl>
                                              <p:spTgt spid="42"/>
                                            </p:tgtEl>
                                            <p:attrNameLst>
                                              <p:attrName>style.visibility</p:attrName>
                                            </p:attrNameLst>
                                          </p:cBhvr>
                                          <p:to>
                                            <p:strVal val="visible"/>
                                          </p:to>
                                        </p:set>
                                        <p:anim calcmode="lin" valueType="num">
                                          <p:cBhvr additive="base">
                                            <p:cTn id="29" dur="2000" fill="hold"/>
                                            <p:tgtEl>
                                              <p:spTgt spid="42"/>
                                            </p:tgtEl>
                                            <p:attrNameLst>
                                              <p:attrName>ppt_x</p:attrName>
                                            </p:attrNameLst>
                                          </p:cBhvr>
                                          <p:tavLst>
                                            <p:tav tm="0">
                                              <p:val>
                                                <p:strVal val="0-#ppt_w/2"/>
                                              </p:val>
                                            </p:tav>
                                            <p:tav tm="100000">
                                              <p:val>
                                                <p:strVal val="#ppt_x"/>
                                              </p:val>
                                            </p:tav>
                                          </p:tavLst>
                                        </p:anim>
                                        <p:anim calcmode="lin" valueType="num">
                                          <p:cBhvr additive="base">
                                            <p:cTn id="30" dur="2000" fill="hold"/>
                                            <p:tgtEl>
                                              <p:spTgt spid="42"/>
                                            </p:tgtEl>
                                            <p:attrNameLst>
                                              <p:attrName>ppt_y</p:attrName>
                                            </p:attrNameLst>
                                          </p:cBhvr>
                                          <p:tavLst>
                                            <p:tav tm="0">
                                              <p:val>
                                                <p:strVal val="#ppt_y"/>
                                              </p:val>
                                            </p:tav>
                                            <p:tav tm="100000">
                                              <p:val>
                                                <p:strVal val="#ppt_y"/>
                                              </p:val>
                                            </p:tav>
                                          </p:tavLst>
                                        </p:anim>
                                      </p:childTnLst>
                                    </p:cTn>
                                  </p:par>
                                  <p:par>
                                    <p:cTn id="31" presetID="2" presetClass="entr" presetSubtype="8" accel="40000" fill="hold" nodeType="withEffect">
                                      <p:stCondLst>
                                        <p:cond delay="750"/>
                                      </p:stCondLst>
                                      <p:childTnLst>
                                        <p:set>
                                          <p:cBhvr>
                                            <p:cTn id="32" dur="1" fill="hold">
                                              <p:stCondLst>
                                                <p:cond delay="0"/>
                                              </p:stCondLst>
                                            </p:cTn>
                                            <p:tgtEl>
                                              <p:spTgt spid="55"/>
                                            </p:tgtEl>
                                            <p:attrNameLst>
                                              <p:attrName>style.visibility</p:attrName>
                                            </p:attrNameLst>
                                          </p:cBhvr>
                                          <p:to>
                                            <p:strVal val="visible"/>
                                          </p:to>
                                        </p:set>
                                        <p:anim calcmode="lin" valueType="num">
                                          <p:cBhvr additive="base">
                                            <p:cTn id="33" dur="2000" fill="hold"/>
                                            <p:tgtEl>
                                              <p:spTgt spid="55"/>
                                            </p:tgtEl>
                                            <p:attrNameLst>
                                              <p:attrName>ppt_x</p:attrName>
                                            </p:attrNameLst>
                                          </p:cBhvr>
                                          <p:tavLst>
                                            <p:tav tm="0">
                                              <p:val>
                                                <p:strVal val="0-#ppt_w/2"/>
                                              </p:val>
                                            </p:tav>
                                            <p:tav tm="100000">
                                              <p:val>
                                                <p:strVal val="#ppt_x"/>
                                              </p:val>
                                            </p:tav>
                                          </p:tavLst>
                                        </p:anim>
                                        <p:anim calcmode="lin" valueType="num">
                                          <p:cBhvr additive="base">
                                            <p:cTn id="34" dur="2000" fill="hold"/>
                                            <p:tgtEl>
                                              <p:spTgt spid="55"/>
                                            </p:tgtEl>
                                            <p:attrNameLst>
                                              <p:attrName>ppt_y</p:attrName>
                                            </p:attrNameLst>
                                          </p:cBhvr>
                                          <p:tavLst>
                                            <p:tav tm="0">
                                              <p:val>
                                                <p:strVal val="#ppt_y"/>
                                              </p:val>
                                            </p:tav>
                                            <p:tav tm="100000">
                                              <p:val>
                                                <p:strVal val="#ppt_y"/>
                                              </p:val>
                                            </p:tav>
                                          </p:tavLst>
                                        </p:anim>
                                      </p:childTnLst>
                                    </p:cTn>
                                  </p:par>
                                </p:childTnLst>
                              </p:cTn>
                            </p:par>
                            <p:par>
                              <p:cTn id="35" fill="hold">
                                <p:stCondLst>
                                  <p:cond delay="3250"/>
                                </p:stCondLst>
                                <p:childTnLst>
                                  <p:par>
                                    <p:cTn id="36" presetID="21" presetClass="entr" presetSubtype="1" fill="hold" nodeType="afterEffect">
                                      <p:stCondLst>
                                        <p:cond delay="0"/>
                                      </p:stCondLst>
                                      <p:childTnLst>
                                        <p:set>
                                          <p:cBhvr>
                                            <p:cTn id="37" dur="1" fill="hold">
                                              <p:stCondLst>
                                                <p:cond delay="0"/>
                                              </p:stCondLst>
                                            </p:cTn>
                                            <p:tgtEl>
                                              <p:spTgt spid="60"/>
                                            </p:tgtEl>
                                            <p:attrNameLst>
                                              <p:attrName>style.visibility</p:attrName>
                                            </p:attrNameLst>
                                          </p:cBhvr>
                                          <p:to>
                                            <p:strVal val="visible"/>
                                          </p:to>
                                        </p:set>
                                        <p:animEffect transition="in" filter="wheel(1)">
                                          <p:cBhvr>
                                            <p:cTn id="38" dur="2000"/>
                                            <p:tgtEl>
                                              <p:spTgt spid="60"/>
                                            </p:tgtEl>
                                          </p:cBhvr>
                                        </p:animEffect>
                                      </p:childTnLst>
                                    </p:cTn>
                                  </p:par>
                                  <p:par>
                                    <p:cTn id="39" presetID="21" presetClass="entr" presetSubtype="1" fill="hold" nodeType="with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wheel(1)">
                                          <p:cBhvr>
                                            <p:cTn id="41" dur="2000"/>
                                            <p:tgtEl>
                                              <p:spTgt spid="47"/>
                                            </p:tgtEl>
                                          </p:cBhvr>
                                        </p:animEffect>
                                      </p:childTnLst>
                                    </p:cTn>
                                  </p:par>
                                  <p:par>
                                    <p:cTn id="42" presetID="21" presetClass="entr" presetSubtype="1" fill="hold" nodeType="with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wheel(1)">
                                          <p:cBhvr>
                                            <p:cTn id="44" dur="2000"/>
                                            <p:tgtEl>
                                              <p:spTgt spid="34"/>
                                            </p:tgtEl>
                                          </p:cBhvr>
                                        </p:animEffect>
                                      </p:childTnLst>
                                    </p:cTn>
                                  </p:par>
                                  <p:par>
                                    <p:cTn id="45" presetID="21" presetClass="entr" presetSubtype="1" fill="hold"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heel(1)">
                                          <p:cBhvr>
                                            <p:cTn id="47" dur="2000"/>
                                            <p:tgtEl>
                                              <p:spTgt spid="21"/>
                                            </p:tgtEl>
                                          </p:cBhvr>
                                        </p:animEffect>
                                      </p:childTnLst>
                                    </p:cTn>
                                  </p:par>
                                </p:childTnLst>
                              </p:cTn>
                            </p:par>
                            <p:par>
                              <p:cTn id="48" fill="hold">
                                <p:stCondLst>
                                  <p:cond delay="5250"/>
                                </p:stCondLst>
                                <p:childTnLst>
                                  <p:par>
                                    <p:cTn id="49" presetID="22" presetClass="entr" presetSubtype="2" fill="hold" grpId="0" nodeType="afterEffect">
                                      <p:stCondLst>
                                        <p:cond delay="0"/>
                                      </p:stCondLst>
                                      <p:childTnLst>
                                        <p:set>
                                          <p:cBhvr>
                                            <p:cTn id="50" dur="1" fill="hold">
                                              <p:stCondLst>
                                                <p:cond delay="0"/>
                                              </p:stCondLst>
                                            </p:cTn>
                                            <p:tgtEl>
                                              <p:spTgt spid="53"/>
                                            </p:tgtEl>
                                            <p:attrNameLst>
                                              <p:attrName>style.visibility</p:attrName>
                                            </p:attrNameLst>
                                          </p:cBhvr>
                                          <p:to>
                                            <p:strVal val="visible"/>
                                          </p:to>
                                        </p:set>
                                        <p:animEffect transition="in" filter="wipe(right)">
                                          <p:cBhvr>
                                            <p:cTn id="51" dur="500"/>
                                            <p:tgtEl>
                                              <p:spTgt spid="53"/>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wipe(right)">
                                          <p:cBhvr>
                                            <p:cTn id="54" dur="500"/>
                                            <p:tgtEl>
                                              <p:spTgt spid="40"/>
                                            </p:tgtEl>
                                          </p:cBhvr>
                                        </p:animEffect>
                                      </p:childTnLst>
                                    </p:cTn>
                                  </p:par>
                                  <p:par>
                                    <p:cTn id="55" presetID="22" presetClass="entr" presetSubtype="2"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wipe(right)">
                                          <p:cBhvr>
                                            <p:cTn id="57" dur="500"/>
                                            <p:tgtEl>
                                              <p:spTgt spid="27"/>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69"/>
                                            </p:tgtEl>
                                            <p:attrNameLst>
                                              <p:attrName>style.visibility</p:attrName>
                                            </p:attrNameLst>
                                          </p:cBhvr>
                                          <p:to>
                                            <p:strVal val="visible"/>
                                          </p:to>
                                        </p:set>
                                        <p:animEffect transition="in" filter="wipe(right)">
                                          <p:cBhvr>
                                            <p:cTn id="60" dur="500"/>
                                            <p:tgtEl>
                                              <p:spTgt spid="69"/>
                                            </p:tgtEl>
                                          </p:cBhvr>
                                        </p:animEffect>
                                      </p:childTnLst>
                                    </p:cTn>
                                  </p:par>
                                </p:childTnLst>
                              </p:cTn>
                            </p:par>
                            <p:par>
                              <p:cTn id="61" fill="hold">
                                <p:stCondLst>
                                  <p:cond delay="5750"/>
                                </p:stCondLst>
                                <p:childTnLst>
                                  <p:par>
                                    <p:cTn id="62" presetID="42" presetClass="entr" presetSubtype="0" fill="hold" nodeType="afterEffect">
                                      <p:stCondLst>
                                        <p:cond delay="0"/>
                                      </p:stCondLst>
                                      <p:childTnLst>
                                        <p:set>
                                          <p:cBhvr>
                                            <p:cTn id="63" dur="1" fill="hold">
                                              <p:stCondLst>
                                                <p:cond delay="0"/>
                                              </p:stCondLst>
                                            </p:cTn>
                                            <p:tgtEl>
                                              <p:spTgt spid="66"/>
                                            </p:tgtEl>
                                            <p:attrNameLst>
                                              <p:attrName>style.visibility</p:attrName>
                                            </p:attrNameLst>
                                          </p:cBhvr>
                                          <p:to>
                                            <p:strVal val="visible"/>
                                          </p:to>
                                        </p:set>
                                        <p:animEffect transition="in" filter="fade">
                                          <p:cBhvr>
                                            <p:cTn id="64" dur="500"/>
                                            <p:tgtEl>
                                              <p:spTgt spid="66"/>
                                            </p:tgtEl>
                                          </p:cBhvr>
                                        </p:animEffect>
                                        <p:anim calcmode="lin" valueType="num">
                                          <p:cBhvr>
                                            <p:cTn id="65" dur="500" fill="hold"/>
                                            <p:tgtEl>
                                              <p:spTgt spid="66"/>
                                            </p:tgtEl>
                                            <p:attrNameLst>
                                              <p:attrName>ppt_x</p:attrName>
                                            </p:attrNameLst>
                                          </p:cBhvr>
                                          <p:tavLst>
                                            <p:tav tm="0">
                                              <p:val>
                                                <p:strVal val="#ppt_x"/>
                                              </p:val>
                                            </p:tav>
                                            <p:tav tm="100000">
                                              <p:val>
                                                <p:strVal val="#ppt_x"/>
                                              </p:val>
                                            </p:tav>
                                          </p:tavLst>
                                        </p:anim>
                                        <p:anim calcmode="lin" valueType="num">
                                          <p:cBhvr>
                                            <p:cTn id="66" dur="500" fill="hold"/>
                                            <p:tgtEl>
                                              <p:spTgt spid="66"/>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71"/>
                                            </p:tgtEl>
                                            <p:attrNameLst>
                                              <p:attrName>style.visibility</p:attrName>
                                            </p:attrNameLst>
                                          </p:cBhvr>
                                          <p:to>
                                            <p:strVal val="visible"/>
                                          </p:to>
                                        </p:set>
                                        <p:animEffect transition="in" filter="fade">
                                          <p:cBhvr>
                                            <p:cTn id="69" dur="500"/>
                                            <p:tgtEl>
                                              <p:spTgt spid="71"/>
                                            </p:tgtEl>
                                          </p:cBhvr>
                                        </p:animEffect>
                                        <p:anim calcmode="lin" valueType="num">
                                          <p:cBhvr>
                                            <p:cTn id="70" dur="500" fill="hold"/>
                                            <p:tgtEl>
                                              <p:spTgt spid="71"/>
                                            </p:tgtEl>
                                            <p:attrNameLst>
                                              <p:attrName>ppt_x</p:attrName>
                                            </p:attrNameLst>
                                          </p:cBhvr>
                                          <p:tavLst>
                                            <p:tav tm="0">
                                              <p:val>
                                                <p:strVal val="#ppt_x"/>
                                              </p:val>
                                            </p:tav>
                                            <p:tav tm="100000">
                                              <p:val>
                                                <p:strVal val="#ppt_x"/>
                                              </p:val>
                                            </p:tav>
                                          </p:tavLst>
                                        </p:anim>
                                        <p:anim calcmode="lin" valueType="num">
                                          <p:cBhvr>
                                            <p:cTn id="71" dur="500" fill="hold"/>
                                            <p:tgtEl>
                                              <p:spTgt spid="71"/>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74"/>
                                            </p:tgtEl>
                                            <p:attrNameLst>
                                              <p:attrName>style.visibility</p:attrName>
                                            </p:attrNameLst>
                                          </p:cBhvr>
                                          <p:to>
                                            <p:strVal val="visible"/>
                                          </p:to>
                                        </p:set>
                                        <p:animEffect transition="in" filter="fade">
                                          <p:cBhvr>
                                            <p:cTn id="74" dur="500"/>
                                            <p:tgtEl>
                                              <p:spTgt spid="74"/>
                                            </p:tgtEl>
                                          </p:cBhvr>
                                        </p:animEffect>
                                        <p:anim calcmode="lin" valueType="num">
                                          <p:cBhvr>
                                            <p:cTn id="75" dur="500" fill="hold"/>
                                            <p:tgtEl>
                                              <p:spTgt spid="74"/>
                                            </p:tgtEl>
                                            <p:attrNameLst>
                                              <p:attrName>ppt_x</p:attrName>
                                            </p:attrNameLst>
                                          </p:cBhvr>
                                          <p:tavLst>
                                            <p:tav tm="0">
                                              <p:val>
                                                <p:strVal val="#ppt_x"/>
                                              </p:val>
                                            </p:tav>
                                            <p:tav tm="100000">
                                              <p:val>
                                                <p:strVal val="#ppt_x"/>
                                              </p:val>
                                            </p:tav>
                                          </p:tavLst>
                                        </p:anim>
                                        <p:anim calcmode="lin" valueType="num">
                                          <p:cBhvr>
                                            <p:cTn id="76" dur="500" fill="hold"/>
                                            <p:tgtEl>
                                              <p:spTgt spid="74"/>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80"/>
                                            </p:tgtEl>
                                            <p:attrNameLst>
                                              <p:attrName>style.visibility</p:attrName>
                                            </p:attrNameLst>
                                          </p:cBhvr>
                                          <p:to>
                                            <p:strVal val="visible"/>
                                          </p:to>
                                        </p:set>
                                        <p:animEffect transition="in" filter="fade">
                                          <p:cBhvr>
                                            <p:cTn id="79" dur="500"/>
                                            <p:tgtEl>
                                              <p:spTgt spid="80"/>
                                            </p:tgtEl>
                                          </p:cBhvr>
                                        </p:animEffect>
                                        <p:anim calcmode="lin" valueType="num">
                                          <p:cBhvr>
                                            <p:cTn id="80" dur="500" fill="hold"/>
                                            <p:tgtEl>
                                              <p:spTgt spid="80"/>
                                            </p:tgtEl>
                                            <p:attrNameLst>
                                              <p:attrName>ppt_x</p:attrName>
                                            </p:attrNameLst>
                                          </p:cBhvr>
                                          <p:tavLst>
                                            <p:tav tm="0">
                                              <p:val>
                                                <p:strVal val="#ppt_x"/>
                                              </p:val>
                                            </p:tav>
                                            <p:tav tm="100000">
                                              <p:val>
                                                <p:strVal val="#ppt_x"/>
                                              </p:val>
                                            </p:tav>
                                          </p:tavLst>
                                        </p:anim>
                                        <p:anim calcmode="lin" valueType="num">
                                          <p:cBhvr>
                                            <p:cTn id="81" dur="500" fill="hold"/>
                                            <p:tgtEl>
                                              <p:spTgt spid="80"/>
                                            </p:tgtEl>
                                            <p:attrNameLst>
                                              <p:attrName>ppt_y</p:attrName>
                                            </p:attrNameLst>
                                          </p:cBhvr>
                                          <p:tavLst>
                                            <p:tav tm="0">
                                              <p:val>
                                                <p:strVal val="#ppt_y+.1"/>
                                              </p:val>
                                            </p:tav>
                                            <p:tav tm="100000">
                                              <p:val>
                                                <p:strVal val="#ppt_y"/>
                                              </p:val>
                                            </p:tav>
                                          </p:tavLst>
                                        </p:anim>
                                      </p:childTnLst>
                                    </p:cTn>
                                  </p:par>
                                </p:childTnLst>
                              </p:cTn>
                            </p:par>
                            <p:par>
                              <p:cTn id="82" fill="hold">
                                <p:stCondLst>
                                  <p:cond delay="6250"/>
                                </p:stCondLst>
                                <p:childTnLst>
                                  <p:par>
                                    <p:cTn id="83" presetID="14" presetClass="entr" presetSubtype="10" fill="hold" grpId="0" nodeType="afterEffect">
                                      <p:stCondLst>
                                        <p:cond delay="0"/>
                                      </p:stCondLst>
                                      <p:childTnLst>
                                        <p:set>
                                          <p:cBhvr>
                                            <p:cTn id="84" dur="1" fill="hold">
                                              <p:stCondLst>
                                                <p:cond delay="0"/>
                                              </p:stCondLst>
                                            </p:cTn>
                                            <p:tgtEl>
                                              <p:spTgt spid="28"/>
                                            </p:tgtEl>
                                            <p:attrNameLst>
                                              <p:attrName>style.visibility</p:attrName>
                                            </p:attrNameLst>
                                          </p:cBhvr>
                                          <p:to>
                                            <p:strVal val="visible"/>
                                          </p:to>
                                        </p:set>
                                        <p:animEffect transition="in" filter="randombar(horizontal)">
                                          <p:cBhvr>
                                            <p:cTn id="85" dur="500"/>
                                            <p:tgtEl>
                                              <p:spTgt spid="28"/>
                                            </p:tgtEl>
                                          </p:cBhvr>
                                        </p:animEffect>
                                      </p:childTnLst>
                                    </p:cTn>
                                  </p:par>
                                  <p:par>
                                    <p:cTn id="86" presetID="14" presetClass="entr" presetSubtype="10" fill="hold" grpId="0" nodeType="withEffect">
                                      <p:stCondLst>
                                        <p:cond delay="0"/>
                                      </p:stCondLst>
                                      <p:childTnLst>
                                        <p:set>
                                          <p:cBhvr>
                                            <p:cTn id="87" dur="1" fill="hold">
                                              <p:stCondLst>
                                                <p:cond delay="0"/>
                                              </p:stCondLst>
                                            </p:cTn>
                                            <p:tgtEl>
                                              <p:spTgt spid="41"/>
                                            </p:tgtEl>
                                            <p:attrNameLst>
                                              <p:attrName>style.visibility</p:attrName>
                                            </p:attrNameLst>
                                          </p:cBhvr>
                                          <p:to>
                                            <p:strVal val="visible"/>
                                          </p:to>
                                        </p:set>
                                        <p:animEffect transition="in" filter="randombar(horizontal)">
                                          <p:cBhvr>
                                            <p:cTn id="88" dur="500"/>
                                            <p:tgtEl>
                                              <p:spTgt spid="41"/>
                                            </p:tgtEl>
                                          </p:cBhvr>
                                        </p:animEffect>
                                      </p:childTnLst>
                                    </p:cTn>
                                  </p:par>
                                  <p:par>
                                    <p:cTn id="89" presetID="14" presetClass="entr" presetSubtype="10" fill="hold" grpId="0" nodeType="with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randombar(horizontal)">
                                          <p:cBhvr>
                                            <p:cTn id="91" dur="500"/>
                                            <p:tgtEl>
                                              <p:spTgt spid="54"/>
                                            </p:tgtEl>
                                          </p:cBhvr>
                                        </p:animEffect>
                                      </p:childTnLst>
                                    </p:cTn>
                                  </p:par>
                                  <p:par>
                                    <p:cTn id="92" presetID="14" presetClass="entr" presetSubtype="10" fill="hold" grpId="0" nodeType="withEffect">
                                      <p:stCondLst>
                                        <p:cond delay="0"/>
                                      </p:stCondLst>
                                      <p:childTnLst>
                                        <p:set>
                                          <p:cBhvr>
                                            <p:cTn id="93" dur="1" fill="hold">
                                              <p:stCondLst>
                                                <p:cond delay="0"/>
                                              </p:stCondLst>
                                            </p:cTn>
                                            <p:tgtEl>
                                              <p:spTgt spid="70"/>
                                            </p:tgtEl>
                                            <p:attrNameLst>
                                              <p:attrName>style.visibility</p:attrName>
                                            </p:attrNameLst>
                                          </p:cBhvr>
                                          <p:to>
                                            <p:strVal val="visible"/>
                                          </p:to>
                                        </p:set>
                                        <p:animEffect transition="in" filter="randombar(horizontal)">
                                          <p:cBhvr>
                                            <p:cTn id="94" dur="500"/>
                                            <p:tgtEl>
                                              <p:spTgt spid="70"/>
                                            </p:tgtEl>
                                          </p:cBhvr>
                                        </p:animEffect>
                                      </p:childTnLst>
                                    </p:cTn>
                                  </p:par>
                                  <p:par>
                                    <p:cTn id="95" presetID="14" presetClass="entr" presetSubtype="10" fill="hold" grpId="0" nodeType="withEffect">
                                      <p:stCondLst>
                                        <p:cond delay="0"/>
                                      </p:stCondLst>
                                      <p:childTnLst>
                                        <p:set>
                                          <p:cBhvr>
                                            <p:cTn id="96" dur="1" fill="hold">
                                              <p:stCondLst>
                                                <p:cond delay="0"/>
                                              </p:stCondLst>
                                            </p:cTn>
                                            <p:tgtEl>
                                              <p:spTgt spid="96"/>
                                            </p:tgtEl>
                                            <p:attrNameLst>
                                              <p:attrName>style.visibility</p:attrName>
                                            </p:attrNameLst>
                                          </p:cBhvr>
                                          <p:to>
                                            <p:strVal val="visible"/>
                                          </p:to>
                                        </p:set>
                                        <p:animEffect transition="in" filter="randombar(horizontal)">
                                          <p:cBhvr>
                                            <p:cTn id="97" dur="500"/>
                                            <p:tgtEl>
                                              <p:spTgt spid="96"/>
                                            </p:tgtEl>
                                          </p:cBhvr>
                                        </p:animEffect>
                                      </p:childTnLst>
                                    </p:cTn>
                                  </p:par>
                                  <p:par>
                                    <p:cTn id="98" presetID="14" presetClass="entr" presetSubtype="10" fill="hold" grpId="0" nodeType="withEffect">
                                      <p:stCondLst>
                                        <p:cond delay="0"/>
                                      </p:stCondLst>
                                      <p:childTnLst>
                                        <p:set>
                                          <p:cBhvr>
                                            <p:cTn id="99" dur="1" fill="hold">
                                              <p:stCondLst>
                                                <p:cond delay="0"/>
                                              </p:stCondLst>
                                            </p:cTn>
                                            <p:tgtEl>
                                              <p:spTgt spid="97"/>
                                            </p:tgtEl>
                                            <p:attrNameLst>
                                              <p:attrName>style.visibility</p:attrName>
                                            </p:attrNameLst>
                                          </p:cBhvr>
                                          <p:to>
                                            <p:strVal val="visible"/>
                                          </p:to>
                                        </p:set>
                                        <p:animEffect transition="in" filter="randombar(horizontal)">
                                          <p:cBhvr>
                                            <p:cTn id="100" dur="500"/>
                                            <p:tgtEl>
                                              <p:spTgt spid="97"/>
                                            </p:tgtEl>
                                          </p:cBhvr>
                                        </p:animEffect>
                                      </p:childTnLst>
                                    </p:cTn>
                                  </p:par>
                                  <p:par>
                                    <p:cTn id="101" presetID="14" presetClass="entr" presetSubtype="10" fill="hold" grpId="0" nodeType="withEffect">
                                      <p:stCondLst>
                                        <p:cond delay="0"/>
                                      </p:stCondLst>
                                      <p:childTnLst>
                                        <p:set>
                                          <p:cBhvr>
                                            <p:cTn id="102" dur="1" fill="hold">
                                              <p:stCondLst>
                                                <p:cond delay="0"/>
                                              </p:stCondLst>
                                            </p:cTn>
                                            <p:tgtEl>
                                              <p:spTgt spid="98"/>
                                            </p:tgtEl>
                                            <p:attrNameLst>
                                              <p:attrName>style.visibility</p:attrName>
                                            </p:attrNameLst>
                                          </p:cBhvr>
                                          <p:to>
                                            <p:strVal val="visible"/>
                                          </p:to>
                                        </p:set>
                                        <p:animEffect transition="in" filter="randombar(horizontal)">
                                          <p:cBhvr>
                                            <p:cTn id="103" dur="500"/>
                                            <p:tgtEl>
                                              <p:spTgt spid="98"/>
                                            </p:tgtEl>
                                          </p:cBhvr>
                                        </p:animEffect>
                                      </p:childTnLst>
                                    </p:cTn>
                                  </p:par>
                                  <p:par>
                                    <p:cTn id="104" presetID="14" presetClass="entr" presetSubtype="10" fill="hold" grpId="0" nodeType="withEffect">
                                      <p:stCondLst>
                                        <p:cond delay="0"/>
                                      </p:stCondLst>
                                      <p:childTnLst>
                                        <p:set>
                                          <p:cBhvr>
                                            <p:cTn id="105" dur="1" fill="hold">
                                              <p:stCondLst>
                                                <p:cond delay="0"/>
                                              </p:stCondLst>
                                            </p:cTn>
                                            <p:tgtEl>
                                              <p:spTgt spid="99"/>
                                            </p:tgtEl>
                                            <p:attrNameLst>
                                              <p:attrName>style.visibility</p:attrName>
                                            </p:attrNameLst>
                                          </p:cBhvr>
                                          <p:to>
                                            <p:strVal val="visible"/>
                                          </p:to>
                                        </p:set>
                                        <p:animEffect transition="in" filter="randombar(horizontal)">
                                          <p:cBhvr>
                                            <p:cTn id="106"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p:bldP spid="27" grpId="0"/>
          <p:bldP spid="28" grpId="0"/>
          <p:bldP spid="40" grpId="0"/>
          <p:bldP spid="41" grpId="0"/>
          <p:bldP spid="53" grpId="0"/>
          <p:bldP spid="54" grpId="0"/>
          <p:bldP spid="69" grpId="0"/>
          <p:bldP spid="70" grpId="0"/>
          <p:bldP spid="96" grpId="0"/>
          <p:bldP spid="97" grpId="0"/>
          <p:bldP spid="98" grpId="0"/>
          <p:bldP spid="99"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 y="669"/>
            <a:ext cx="738572" cy="43726"/>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0" name="文本框 9"/>
          <p:cNvSpPr txBox="1"/>
          <p:nvPr/>
        </p:nvSpPr>
        <p:spPr>
          <a:xfrm>
            <a:off x="573487" y="123500"/>
            <a:ext cx="1025847" cy="267368"/>
          </a:xfrm>
          <a:prstGeom prst="rect">
            <a:avLst/>
          </a:prstGeom>
          <a:noFill/>
        </p:spPr>
        <p:txBody>
          <a:bodyPr wrap="square" lIns="51422" tIns="25711" rIns="51422" bIns="25711" rtlCol="0">
            <a:spAutoFit/>
          </a:bodyPr>
          <a:lstStyle/>
          <a:p>
            <a:pPr marL="0" lvl="1"/>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44661" y="670"/>
            <a:ext cx="431936" cy="627371"/>
            <a:chOff x="144661" y="670"/>
            <a:chExt cx="431936" cy="627371"/>
          </a:xfrm>
        </p:grpSpPr>
        <p:grpSp>
          <p:nvGrpSpPr>
            <p:cNvPr id="17" name="组合 16"/>
            <p:cNvGrpSpPr/>
            <p:nvPr/>
          </p:nvGrpSpPr>
          <p:grpSpPr>
            <a:xfrm>
              <a:off x="144661" y="670"/>
              <a:ext cx="431936" cy="627371"/>
              <a:chOff x="841003" y="360040"/>
              <a:chExt cx="504056" cy="836712"/>
            </a:xfrm>
            <a:solidFill>
              <a:srgbClr val="01ACBE"/>
            </a:solidFill>
          </p:grpSpPr>
          <p:sp>
            <p:nvSpPr>
              <p:cNvPr id="18" name="矩形 17"/>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9" name="等腰三角形 18"/>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10" name="KSO_Shape"/>
            <p:cNvSpPr/>
            <p:nvPr/>
          </p:nvSpPr>
          <p:spPr bwMode="auto">
            <a:xfrm>
              <a:off x="205007" y="107020"/>
              <a:ext cx="308134" cy="30505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grpSp>
      <p:sp>
        <p:nvSpPr>
          <p:cNvPr id="74" name="任意多边形 73"/>
          <p:cNvSpPr/>
          <p:nvPr/>
        </p:nvSpPr>
        <p:spPr>
          <a:xfrm flipH="1">
            <a:off x="2298204" y="829241"/>
            <a:ext cx="4432532" cy="3875615"/>
          </a:xfrm>
          <a:custGeom>
            <a:avLst/>
            <a:gdLst>
              <a:gd name="connsiteX0" fmla="*/ 7803102 w 9728199"/>
              <a:gd name="connsiteY0" fmla="*/ 0 h 8508998"/>
              <a:gd name="connsiteX1" fmla="*/ 9526046 w 9728199"/>
              <a:gd name="connsiteY1" fmla="*/ 0 h 8508998"/>
              <a:gd name="connsiteX2" fmla="*/ 9728199 w 9728199"/>
              <a:gd name="connsiteY2" fmla="*/ 202153 h 8508998"/>
              <a:gd name="connsiteX3" fmla="*/ 9728199 w 9728199"/>
              <a:gd name="connsiteY3" fmla="*/ 1925097 h 8508998"/>
              <a:gd name="connsiteX4" fmla="*/ 9526046 w 9728199"/>
              <a:gd name="connsiteY4" fmla="*/ 2127250 h 8508998"/>
              <a:gd name="connsiteX5" fmla="*/ 8825335 w 9728199"/>
              <a:gd name="connsiteY5" fmla="*/ 2127250 h 8508998"/>
              <a:gd name="connsiteX6" fmla="*/ 8825310 w 9728199"/>
              <a:gd name="connsiteY6" fmla="*/ 2127249 h 8508998"/>
              <a:gd name="connsiteX7" fmla="*/ 8066282 w 9728199"/>
              <a:gd name="connsiteY7" fmla="*/ 2127249 h 8508998"/>
              <a:gd name="connsiteX8" fmla="*/ 7188793 w 9728199"/>
              <a:gd name="connsiteY8" fmla="*/ 3004738 h 8508998"/>
              <a:gd name="connsiteX9" fmla="*/ 7188793 w 9728199"/>
              <a:gd name="connsiteY9" fmla="*/ 3763766 h 8508998"/>
              <a:gd name="connsiteX10" fmla="*/ 7193323 w 9728199"/>
              <a:gd name="connsiteY10" fmla="*/ 3853484 h 8508998"/>
              <a:gd name="connsiteX11" fmla="*/ 7194549 w 9728199"/>
              <a:gd name="connsiteY11" fmla="*/ 3861515 h 8508998"/>
              <a:gd name="connsiteX12" fmla="*/ 7194549 w 9728199"/>
              <a:gd name="connsiteY12" fmla="*/ 4052346 h 8508998"/>
              <a:gd name="connsiteX13" fmla="*/ 6992396 w 9728199"/>
              <a:gd name="connsiteY13" fmla="*/ 4254499 h 8508998"/>
              <a:gd name="connsiteX14" fmla="*/ 6288052 w 9728199"/>
              <a:gd name="connsiteY14" fmla="*/ 4254499 h 8508998"/>
              <a:gd name="connsiteX15" fmla="*/ 5698372 w 9728199"/>
              <a:gd name="connsiteY15" fmla="*/ 4254499 h 8508998"/>
              <a:gd name="connsiteX16" fmla="*/ 5529024 w 9728199"/>
              <a:gd name="connsiteY16" fmla="*/ 4254499 h 8508998"/>
              <a:gd name="connsiteX17" fmla="*/ 4651535 w 9728199"/>
              <a:gd name="connsiteY17" fmla="*/ 5131987 h 8508998"/>
              <a:gd name="connsiteX18" fmla="*/ 4651535 w 9728199"/>
              <a:gd name="connsiteY18" fmla="*/ 5891015 h 8508998"/>
              <a:gd name="connsiteX19" fmla="*/ 4656066 w 9728199"/>
              <a:gd name="connsiteY19" fmla="*/ 5980733 h 8508998"/>
              <a:gd name="connsiteX20" fmla="*/ 4660899 w 9728199"/>
              <a:gd name="connsiteY20" fmla="*/ 6012404 h 8508998"/>
              <a:gd name="connsiteX21" fmla="*/ 4660899 w 9728199"/>
              <a:gd name="connsiteY21" fmla="*/ 6179595 h 8508998"/>
              <a:gd name="connsiteX22" fmla="*/ 4458746 w 9728199"/>
              <a:gd name="connsiteY22" fmla="*/ 6381748 h 8508998"/>
              <a:gd name="connsiteX23" fmla="*/ 3763766 w 9728199"/>
              <a:gd name="connsiteY23" fmla="*/ 6381748 h 8508998"/>
              <a:gd name="connsiteX24" fmla="*/ 3067965 w 9728199"/>
              <a:gd name="connsiteY24" fmla="*/ 6381748 h 8508998"/>
              <a:gd name="connsiteX25" fmla="*/ 3004738 w 9728199"/>
              <a:gd name="connsiteY25" fmla="*/ 6381748 h 8508998"/>
              <a:gd name="connsiteX26" fmla="*/ 2127250 w 9728199"/>
              <a:gd name="connsiteY26" fmla="*/ 7259237 h 8508998"/>
              <a:gd name="connsiteX27" fmla="*/ 2127250 w 9728199"/>
              <a:gd name="connsiteY27" fmla="*/ 7322464 h 8508998"/>
              <a:gd name="connsiteX28" fmla="*/ 2127250 w 9728199"/>
              <a:gd name="connsiteY28" fmla="*/ 8018265 h 8508998"/>
              <a:gd name="connsiteX29" fmla="*/ 2127250 w 9728199"/>
              <a:gd name="connsiteY29" fmla="*/ 8306845 h 8508998"/>
              <a:gd name="connsiteX30" fmla="*/ 1925097 w 9728199"/>
              <a:gd name="connsiteY30" fmla="*/ 8508998 h 8508998"/>
              <a:gd name="connsiteX31" fmla="*/ 202153 w 9728199"/>
              <a:gd name="connsiteY31" fmla="*/ 8508998 h 8508998"/>
              <a:gd name="connsiteX32" fmla="*/ 0 w 9728199"/>
              <a:gd name="connsiteY32" fmla="*/ 8306845 h 8508998"/>
              <a:gd name="connsiteX33" fmla="*/ 0 w 9728199"/>
              <a:gd name="connsiteY33" fmla="*/ 6583901 h 8508998"/>
              <a:gd name="connsiteX34" fmla="*/ 202153 w 9728199"/>
              <a:gd name="connsiteY34" fmla="*/ 6381748 h 8508998"/>
              <a:gd name="connsiteX35" fmla="*/ 897132 w 9728199"/>
              <a:gd name="connsiteY35" fmla="*/ 6381748 h 8508998"/>
              <a:gd name="connsiteX36" fmla="*/ 1360196 w 9728199"/>
              <a:gd name="connsiteY36" fmla="*/ 6381748 h 8508998"/>
              <a:gd name="connsiteX37" fmla="*/ 1656160 w 9728199"/>
              <a:gd name="connsiteY37" fmla="*/ 6381748 h 8508998"/>
              <a:gd name="connsiteX38" fmla="*/ 2533649 w 9728199"/>
              <a:gd name="connsiteY38" fmla="*/ 5504259 h 8508998"/>
              <a:gd name="connsiteX39" fmla="*/ 2533649 w 9728199"/>
              <a:gd name="connsiteY39" fmla="*/ 5208293 h 8508998"/>
              <a:gd name="connsiteX40" fmla="*/ 2533649 w 9728199"/>
              <a:gd name="connsiteY40" fmla="*/ 4745231 h 8508998"/>
              <a:gd name="connsiteX41" fmla="*/ 2533649 w 9728199"/>
              <a:gd name="connsiteY41" fmla="*/ 4456651 h 8508998"/>
              <a:gd name="connsiteX42" fmla="*/ 2735802 w 9728199"/>
              <a:gd name="connsiteY42" fmla="*/ 4254499 h 8508998"/>
              <a:gd name="connsiteX43" fmla="*/ 3276315 w 9728199"/>
              <a:gd name="connsiteY43" fmla="*/ 4254499 h 8508998"/>
              <a:gd name="connsiteX44" fmla="*/ 3336812 w 9728199"/>
              <a:gd name="connsiteY44" fmla="*/ 4263732 h 8508998"/>
              <a:gd name="connsiteX45" fmla="*/ 3426530 w 9728199"/>
              <a:gd name="connsiteY45" fmla="*/ 4268262 h 8508998"/>
              <a:gd name="connsiteX46" fmla="*/ 4185558 w 9728199"/>
              <a:gd name="connsiteY46" fmla="*/ 4268262 h 8508998"/>
              <a:gd name="connsiteX47" fmla="*/ 5063047 w 9728199"/>
              <a:gd name="connsiteY47" fmla="*/ 3390773 h 8508998"/>
              <a:gd name="connsiteX48" fmla="*/ 5063047 w 9728199"/>
              <a:gd name="connsiteY48" fmla="*/ 3182054 h 8508998"/>
              <a:gd name="connsiteX49" fmla="*/ 5067299 w 9728199"/>
              <a:gd name="connsiteY49" fmla="*/ 3177802 h 8508998"/>
              <a:gd name="connsiteX50" fmla="*/ 5067299 w 9728199"/>
              <a:gd name="connsiteY50" fmla="*/ 2329402 h 8508998"/>
              <a:gd name="connsiteX51" fmla="*/ 5269452 w 9728199"/>
              <a:gd name="connsiteY51" fmla="*/ 2127250 h 8508998"/>
              <a:gd name="connsiteX52" fmla="*/ 6365590 w 9728199"/>
              <a:gd name="connsiteY52" fmla="*/ 2127250 h 8508998"/>
              <a:gd name="connsiteX53" fmla="*/ 6365592 w 9728199"/>
              <a:gd name="connsiteY53" fmla="*/ 2127249 h 8508998"/>
              <a:gd name="connsiteX54" fmla="*/ 6723587 w 9728199"/>
              <a:gd name="connsiteY54" fmla="*/ 2127249 h 8508998"/>
              <a:gd name="connsiteX55" fmla="*/ 7601076 w 9728199"/>
              <a:gd name="connsiteY55" fmla="*/ 1249760 h 8508998"/>
              <a:gd name="connsiteX56" fmla="*/ 7601076 w 9728199"/>
              <a:gd name="connsiteY56" fmla="*/ 490731 h 8508998"/>
              <a:gd name="connsiteX57" fmla="*/ 7600949 w 9728199"/>
              <a:gd name="connsiteY57" fmla="*/ 488217 h 8508998"/>
              <a:gd name="connsiteX58" fmla="*/ 7600949 w 9728199"/>
              <a:gd name="connsiteY58" fmla="*/ 202153 h 8508998"/>
              <a:gd name="connsiteX59" fmla="*/ 7803102 w 9728199"/>
              <a:gd name="connsiteY59" fmla="*/ 0 h 8508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9728199" h="8508998">
                <a:moveTo>
                  <a:pt x="7803102" y="0"/>
                </a:moveTo>
                <a:lnTo>
                  <a:pt x="9526046" y="0"/>
                </a:lnTo>
                <a:cubicBezTo>
                  <a:pt x="9637692" y="0"/>
                  <a:pt x="9728199" y="90507"/>
                  <a:pt x="9728199" y="202153"/>
                </a:cubicBezTo>
                <a:lnTo>
                  <a:pt x="9728199" y="1925097"/>
                </a:lnTo>
                <a:cubicBezTo>
                  <a:pt x="9728199" y="2036743"/>
                  <a:pt x="9637692" y="2127250"/>
                  <a:pt x="9526046" y="2127250"/>
                </a:cubicBezTo>
                <a:lnTo>
                  <a:pt x="8825335" y="2127250"/>
                </a:lnTo>
                <a:lnTo>
                  <a:pt x="8825310" y="2127249"/>
                </a:lnTo>
                <a:lnTo>
                  <a:pt x="8066282" y="2127249"/>
                </a:lnTo>
                <a:cubicBezTo>
                  <a:pt x="7581658" y="2127249"/>
                  <a:pt x="7188793" y="2520114"/>
                  <a:pt x="7188793" y="3004738"/>
                </a:cubicBezTo>
                <a:lnTo>
                  <a:pt x="7188793" y="3763766"/>
                </a:lnTo>
                <a:cubicBezTo>
                  <a:pt x="7188793" y="3794055"/>
                  <a:pt x="7190328" y="3823985"/>
                  <a:pt x="7193323" y="3853484"/>
                </a:cubicBezTo>
                <a:lnTo>
                  <a:pt x="7194549" y="3861515"/>
                </a:lnTo>
                <a:lnTo>
                  <a:pt x="7194549" y="4052346"/>
                </a:lnTo>
                <a:cubicBezTo>
                  <a:pt x="7194549" y="4163992"/>
                  <a:pt x="7104042" y="4254499"/>
                  <a:pt x="6992396" y="4254499"/>
                </a:cubicBezTo>
                <a:lnTo>
                  <a:pt x="6288052" y="4254499"/>
                </a:lnTo>
                <a:lnTo>
                  <a:pt x="5698372" y="4254499"/>
                </a:lnTo>
                <a:lnTo>
                  <a:pt x="5529024" y="4254499"/>
                </a:lnTo>
                <a:cubicBezTo>
                  <a:pt x="5044400" y="4254499"/>
                  <a:pt x="4651535" y="4647363"/>
                  <a:pt x="4651535" y="5131987"/>
                </a:cubicBezTo>
                <a:lnTo>
                  <a:pt x="4651535" y="5891015"/>
                </a:lnTo>
                <a:cubicBezTo>
                  <a:pt x="4651535" y="5921304"/>
                  <a:pt x="4653070" y="5951235"/>
                  <a:pt x="4656066" y="5980733"/>
                </a:cubicBezTo>
                <a:lnTo>
                  <a:pt x="4660899" y="6012404"/>
                </a:lnTo>
                <a:lnTo>
                  <a:pt x="4660899" y="6179595"/>
                </a:lnTo>
                <a:cubicBezTo>
                  <a:pt x="4660899" y="6291241"/>
                  <a:pt x="4570392" y="6381748"/>
                  <a:pt x="4458746" y="6381748"/>
                </a:cubicBezTo>
                <a:lnTo>
                  <a:pt x="3763766" y="6381748"/>
                </a:lnTo>
                <a:lnTo>
                  <a:pt x="3067965" y="6381748"/>
                </a:lnTo>
                <a:lnTo>
                  <a:pt x="3004738" y="6381748"/>
                </a:lnTo>
                <a:cubicBezTo>
                  <a:pt x="2520114" y="6381748"/>
                  <a:pt x="2127250" y="6774613"/>
                  <a:pt x="2127250" y="7259237"/>
                </a:cubicBezTo>
                <a:lnTo>
                  <a:pt x="2127250" y="7322464"/>
                </a:lnTo>
                <a:lnTo>
                  <a:pt x="2127250" y="8018265"/>
                </a:lnTo>
                <a:lnTo>
                  <a:pt x="2127250" y="8306845"/>
                </a:lnTo>
                <a:cubicBezTo>
                  <a:pt x="2127250" y="8418491"/>
                  <a:pt x="2036743" y="8508998"/>
                  <a:pt x="1925097" y="8508998"/>
                </a:cubicBezTo>
                <a:lnTo>
                  <a:pt x="202153" y="8508998"/>
                </a:lnTo>
                <a:cubicBezTo>
                  <a:pt x="90507" y="8508998"/>
                  <a:pt x="0" y="8418491"/>
                  <a:pt x="0" y="8306845"/>
                </a:cubicBezTo>
                <a:lnTo>
                  <a:pt x="0" y="6583901"/>
                </a:lnTo>
                <a:cubicBezTo>
                  <a:pt x="0" y="6472255"/>
                  <a:pt x="90507" y="6381748"/>
                  <a:pt x="202153" y="6381748"/>
                </a:cubicBezTo>
                <a:lnTo>
                  <a:pt x="897132" y="6381748"/>
                </a:lnTo>
                <a:lnTo>
                  <a:pt x="1360196" y="6381748"/>
                </a:lnTo>
                <a:lnTo>
                  <a:pt x="1656160" y="6381748"/>
                </a:lnTo>
                <a:cubicBezTo>
                  <a:pt x="2140784" y="6381748"/>
                  <a:pt x="2533649" y="5988883"/>
                  <a:pt x="2533649" y="5504259"/>
                </a:cubicBezTo>
                <a:lnTo>
                  <a:pt x="2533649" y="5208293"/>
                </a:lnTo>
                <a:lnTo>
                  <a:pt x="2533649" y="4745231"/>
                </a:lnTo>
                <a:lnTo>
                  <a:pt x="2533649" y="4456651"/>
                </a:lnTo>
                <a:cubicBezTo>
                  <a:pt x="2533649" y="4345005"/>
                  <a:pt x="2624156" y="4254499"/>
                  <a:pt x="2735802" y="4254499"/>
                </a:cubicBezTo>
                <a:lnTo>
                  <a:pt x="3276315" y="4254499"/>
                </a:lnTo>
                <a:lnTo>
                  <a:pt x="3336812" y="4263732"/>
                </a:lnTo>
                <a:cubicBezTo>
                  <a:pt x="3366311" y="4266727"/>
                  <a:pt x="3396241" y="4268262"/>
                  <a:pt x="3426530" y="4268262"/>
                </a:cubicBezTo>
                <a:lnTo>
                  <a:pt x="4185558" y="4268262"/>
                </a:lnTo>
                <a:cubicBezTo>
                  <a:pt x="4670182" y="4268262"/>
                  <a:pt x="5063047" y="3875397"/>
                  <a:pt x="5063047" y="3390773"/>
                </a:cubicBezTo>
                <a:lnTo>
                  <a:pt x="5063047" y="3182054"/>
                </a:lnTo>
                <a:lnTo>
                  <a:pt x="5067299" y="3177802"/>
                </a:lnTo>
                <a:lnTo>
                  <a:pt x="5067299" y="2329402"/>
                </a:lnTo>
                <a:cubicBezTo>
                  <a:pt x="5067299" y="2217756"/>
                  <a:pt x="5157806" y="2127250"/>
                  <a:pt x="5269452" y="2127250"/>
                </a:cubicBezTo>
                <a:lnTo>
                  <a:pt x="6365590" y="2127250"/>
                </a:lnTo>
                <a:lnTo>
                  <a:pt x="6365592" y="2127249"/>
                </a:lnTo>
                <a:lnTo>
                  <a:pt x="6723587" y="2127249"/>
                </a:lnTo>
                <a:cubicBezTo>
                  <a:pt x="7208211" y="2127249"/>
                  <a:pt x="7601076" y="1734383"/>
                  <a:pt x="7601076" y="1249760"/>
                </a:cubicBezTo>
                <a:lnTo>
                  <a:pt x="7601076" y="490731"/>
                </a:lnTo>
                <a:lnTo>
                  <a:pt x="7600949" y="488217"/>
                </a:lnTo>
                <a:lnTo>
                  <a:pt x="7600949" y="202153"/>
                </a:lnTo>
                <a:cubicBezTo>
                  <a:pt x="7600949" y="90507"/>
                  <a:pt x="7691456" y="0"/>
                  <a:pt x="7803102" y="0"/>
                </a:cubicBezTo>
                <a:close/>
              </a:path>
            </a:pathLst>
          </a:custGeom>
          <a:solidFill>
            <a:schemeClr val="bg1"/>
          </a:solidFill>
          <a:ln w="22225">
            <a:gradFill flip="none" rotWithShape="1">
              <a:gsLst>
                <a:gs pos="100000">
                  <a:schemeClr val="bg1"/>
                </a:gs>
                <a:gs pos="0">
                  <a:schemeClr val="bg1">
                    <a:lumMod val="85000"/>
                  </a:schemeClr>
                </a:gs>
              </a:gsLst>
              <a:lin ang="0" scaled="0"/>
              <a:tileRect/>
            </a:gradFill>
          </a:ln>
          <a:effectLst>
            <a:outerShdw blurRad="1270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75" name="组合 74"/>
          <p:cNvGrpSpPr/>
          <p:nvPr/>
        </p:nvGrpSpPr>
        <p:grpSpPr>
          <a:xfrm>
            <a:off x="2370082" y="896257"/>
            <a:ext cx="1452011" cy="1510295"/>
            <a:chOff x="3159696" y="1195284"/>
            <a:chExt cx="1935763" cy="2014193"/>
          </a:xfrm>
        </p:grpSpPr>
        <p:sp>
          <p:nvSpPr>
            <p:cNvPr id="76" name="任意多边形 75"/>
            <p:cNvSpPr/>
            <p:nvPr/>
          </p:nvSpPr>
          <p:spPr>
            <a:xfrm rot="2760000">
              <a:off x="3349436" y="1463455"/>
              <a:ext cx="1791679" cy="170036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chemeClr val="tx1">
                    <a:alpha val="50000"/>
                  </a:schemeClr>
                </a:gs>
                <a:gs pos="100000">
                  <a:srgbClr val="EBEBEB">
                    <a:alpha val="0"/>
                  </a:srgbClr>
                </a:gs>
              </a:gsLst>
              <a:lin ang="0" scaled="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77" name="圆角矩形 76"/>
            <p:cNvSpPr/>
            <p:nvPr/>
          </p:nvSpPr>
          <p:spPr>
            <a:xfrm>
              <a:off x="3159696" y="1195284"/>
              <a:ext cx="1108128" cy="1108128"/>
            </a:xfrm>
            <a:prstGeom prst="roundRect">
              <a:avLst>
                <a:gd name="adj" fmla="val 9103"/>
              </a:avLst>
            </a:prstGeom>
            <a:gradFill>
              <a:gsLst>
                <a:gs pos="0">
                  <a:srgbClr val="FA9500"/>
                </a:gs>
                <a:gs pos="100000">
                  <a:srgbClr val="FFC269"/>
                </a:gs>
              </a:gsLst>
              <a:lin ang="2700000" scaled="1"/>
            </a:gradFill>
            <a:ln w="22225">
              <a:gradFill flip="none" rotWithShape="1">
                <a:gsLst>
                  <a:gs pos="0">
                    <a:srgbClr val="FFD393"/>
                  </a:gs>
                  <a:gs pos="100000">
                    <a:srgbClr val="FFAB2F"/>
                  </a:gs>
                </a:gsLst>
                <a:lin ang="2700000" scaled="1"/>
                <a:tileRect/>
              </a:gradFill>
            </a:ln>
            <a:effectLst>
              <a:outerShdw blurRad="266700" dist="76200" dir="2700000" algn="tl"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78" name="Group 41"/>
            <p:cNvGrpSpPr>
              <a:grpSpLocks noChangeAspect="1"/>
            </p:cNvGrpSpPr>
            <p:nvPr/>
          </p:nvGrpSpPr>
          <p:grpSpPr bwMode="auto">
            <a:xfrm>
              <a:off x="3490254" y="1474955"/>
              <a:ext cx="447011" cy="547203"/>
              <a:chOff x="3783" y="2089"/>
              <a:chExt cx="116" cy="142"/>
            </a:xfrm>
            <a:solidFill>
              <a:schemeClr val="bg1"/>
            </a:solidFill>
            <a:effectLst/>
          </p:grpSpPr>
          <p:sp>
            <p:nvSpPr>
              <p:cNvPr id="79"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0"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1"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2"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3"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4"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5"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6"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87" name="组合 86"/>
          <p:cNvGrpSpPr/>
          <p:nvPr/>
        </p:nvGrpSpPr>
        <p:grpSpPr>
          <a:xfrm>
            <a:off x="4680704" y="2844348"/>
            <a:ext cx="1446702" cy="1487422"/>
            <a:chOff x="6240125" y="3793342"/>
            <a:chExt cx="1928685" cy="1983688"/>
          </a:xfrm>
        </p:grpSpPr>
        <p:sp>
          <p:nvSpPr>
            <p:cNvPr id="88" name="任意多边形 87"/>
            <p:cNvSpPr/>
            <p:nvPr/>
          </p:nvSpPr>
          <p:spPr>
            <a:xfrm rot="2760000">
              <a:off x="6422787" y="4031008"/>
              <a:ext cx="1791679" cy="170036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chemeClr val="tx1">
                    <a:alpha val="50000"/>
                  </a:schemeClr>
                </a:gs>
                <a:gs pos="100000">
                  <a:srgbClr val="EBEBEB">
                    <a:alpha val="0"/>
                  </a:srgbClr>
                </a:gs>
              </a:gsLst>
              <a:lin ang="0" scaled="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89" name="圆角矩形 88"/>
            <p:cNvSpPr/>
            <p:nvPr/>
          </p:nvSpPr>
          <p:spPr>
            <a:xfrm>
              <a:off x="6240125" y="3793342"/>
              <a:ext cx="1108128" cy="1108128"/>
            </a:xfrm>
            <a:prstGeom prst="roundRect">
              <a:avLst>
                <a:gd name="adj" fmla="val 9103"/>
              </a:avLst>
            </a:prstGeom>
            <a:gradFill>
              <a:gsLst>
                <a:gs pos="0">
                  <a:srgbClr val="018391"/>
                </a:gs>
                <a:gs pos="100000">
                  <a:srgbClr val="01C4D9"/>
                </a:gs>
              </a:gsLst>
              <a:lin ang="2700000" scaled="1"/>
            </a:gradFill>
            <a:ln w="22225">
              <a:gradFill flip="none" rotWithShape="1">
                <a:gsLst>
                  <a:gs pos="0">
                    <a:srgbClr val="00D4EA"/>
                  </a:gs>
                  <a:gs pos="100000">
                    <a:srgbClr val="0098A8"/>
                  </a:gs>
                </a:gsLst>
                <a:lin ang="2700000" scaled="1"/>
                <a:tileRect/>
              </a:gradFill>
            </a:ln>
            <a:effectLst>
              <a:outerShdw blurRad="266700" dist="76200" dir="2700000" algn="tl"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90" name="Group 52"/>
            <p:cNvGrpSpPr>
              <a:grpSpLocks noChangeAspect="1"/>
            </p:cNvGrpSpPr>
            <p:nvPr/>
          </p:nvGrpSpPr>
          <p:grpSpPr bwMode="auto">
            <a:xfrm>
              <a:off x="6510595" y="4066257"/>
              <a:ext cx="567188" cy="562297"/>
              <a:chOff x="3783" y="2102"/>
              <a:chExt cx="116" cy="115"/>
            </a:xfrm>
            <a:solidFill>
              <a:schemeClr val="bg1"/>
            </a:solidFill>
            <a:effectLst/>
          </p:grpSpPr>
          <p:sp>
            <p:nvSpPr>
              <p:cNvPr id="91"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2"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3"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4"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5"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6"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7"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98" name="组合 97"/>
          <p:cNvGrpSpPr/>
          <p:nvPr/>
        </p:nvGrpSpPr>
        <p:grpSpPr>
          <a:xfrm>
            <a:off x="3526839" y="1873022"/>
            <a:ext cx="1451836" cy="1508381"/>
            <a:chOff x="4701839" y="2497941"/>
            <a:chExt cx="1935529" cy="2011640"/>
          </a:xfrm>
        </p:grpSpPr>
        <p:sp>
          <p:nvSpPr>
            <p:cNvPr id="99" name="任意多边形 98"/>
            <p:cNvSpPr/>
            <p:nvPr/>
          </p:nvSpPr>
          <p:spPr>
            <a:xfrm rot="2760000">
              <a:off x="4891345" y="2763559"/>
              <a:ext cx="1791679" cy="170036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chemeClr val="tx1">
                    <a:alpha val="50000"/>
                  </a:schemeClr>
                </a:gs>
                <a:gs pos="100000">
                  <a:srgbClr val="EBEBEB">
                    <a:alpha val="0"/>
                  </a:srgbClr>
                </a:gs>
              </a:gsLst>
              <a:lin ang="0" scaled="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100" name="圆角矩形 99"/>
            <p:cNvSpPr/>
            <p:nvPr/>
          </p:nvSpPr>
          <p:spPr>
            <a:xfrm>
              <a:off x="4701839" y="2497941"/>
              <a:ext cx="1108128" cy="1108128"/>
            </a:xfrm>
            <a:prstGeom prst="roundRect">
              <a:avLst>
                <a:gd name="adj" fmla="val 9103"/>
              </a:avLst>
            </a:prstGeom>
            <a:gradFill>
              <a:gsLst>
                <a:gs pos="0">
                  <a:srgbClr val="E24C4C"/>
                </a:gs>
                <a:gs pos="100000">
                  <a:srgbClr val="ED9393"/>
                </a:gs>
              </a:gsLst>
              <a:lin ang="2700000" scaled="1"/>
            </a:gradFill>
            <a:ln w="22225">
              <a:gradFill flip="none" rotWithShape="1">
                <a:gsLst>
                  <a:gs pos="0">
                    <a:srgbClr val="F4BABA"/>
                  </a:gs>
                  <a:gs pos="100000">
                    <a:srgbClr val="E66464"/>
                  </a:gs>
                </a:gsLst>
                <a:lin ang="2700000" scaled="1"/>
                <a:tileRect/>
              </a:gradFill>
            </a:ln>
            <a:effectLst>
              <a:outerShdw blurRad="266700" dist="76200" dir="2700000" algn="tl"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01" name="Group 62"/>
            <p:cNvGrpSpPr>
              <a:grpSpLocks noChangeAspect="1"/>
            </p:cNvGrpSpPr>
            <p:nvPr/>
          </p:nvGrpSpPr>
          <p:grpSpPr bwMode="auto">
            <a:xfrm>
              <a:off x="4980980" y="2832493"/>
              <a:ext cx="549846" cy="439024"/>
              <a:chOff x="3775" y="2110"/>
              <a:chExt cx="129" cy="103"/>
            </a:xfrm>
            <a:solidFill>
              <a:schemeClr val="bg1"/>
            </a:solidFill>
            <a:effectLst/>
          </p:grpSpPr>
          <p:sp>
            <p:nvSpPr>
              <p:cNvPr id="102"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3"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4"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05" name="组合 104"/>
          <p:cNvGrpSpPr/>
          <p:nvPr/>
        </p:nvGrpSpPr>
        <p:grpSpPr>
          <a:xfrm>
            <a:off x="5837611" y="3809755"/>
            <a:ext cx="1431909" cy="1493618"/>
            <a:chOff x="7782468" y="5080849"/>
            <a:chExt cx="1908963" cy="1991952"/>
          </a:xfrm>
        </p:grpSpPr>
        <p:sp>
          <p:nvSpPr>
            <p:cNvPr id="106" name="任意多边形 105"/>
            <p:cNvSpPr/>
            <p:nvPr/>
          </p:nvSpPr>
          <p:spPr>
            <a:xfrm rot="2760000">
              <a:off x="7945408" y="5326779"/>
              <a:ext cx="1791679" cy="170036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chemeClr val="tx1">
                    <a:alpha val="50000"/>
                  </a:schemeClr>
                </a:gs>
                <a:gs pos="100000">
                  <a:srgbClr val="EBEBEB">
                    <a:alpha val="0"/>
                  </a:srgbClr>
                </a:gs>
              </a:gsLst>
              <a:lin ang="0" scaled="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107" name="圆角矩形 106"/>
            <p:cNvSpPr/>
            <p:nvPr/>
          </p:nvSpPr>
          <p:spPr>
            <a:xfrm>
              <a:off x="7782468" y="5080849"/>
              <a:ext cx="1108128" cy="1108128"/>
            </a:xfrm>
            <a:prstGeom prst="roundRect">
              <a:avLst>
                <a:gd name="adj" fmla="val 9103"/>
              </a:avLst>
            </a:prstGeom>
            <a:gradFill>
              <a:gsLst>
                <a:gs pos="0">
                  <a:srgbClr val="482955"/>
                </a:gs>
                <a:gs pos="100000">
                  <a:srgbClr val="78458D"/>
                </a:gs>
              </a:gsLst>
              <a:lin ang="2700000" scaled="1"/>
            </a:gradFill>
            <a:ln w="22225">
              <a:gradFill flip="none" rotWithShape="1">
                <a:gsLst>
                  <a:gs pos="0">
                    <a:srgbClr val="9457AD"/>
                  </a:gs>
                  <a:gs pos="100000">
                    <a:srgbClr val="482A54"/>
                  </a:gs>
                </a:gsLst>
                <a:lin ang="2700000" scaled="1"/>
                <a:tileRect/>
              </a:gradFill>
            </a:ln>
            <a:effectLst>
              <a:outerShdw blurRad="266700" dist="76200" dir="2700000" algn="tl"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08" name="Group 68"/>
            <p:cNvGrpSpPr>
              <a:grpSpLocks noChangeAspect="1"/>
            </p:cNvGrpSpPr>
            <p:nvPr/>
          </p:nvGrpSpPr>
          <p:grpSpPr bwMode="auto">
            <a:xfrm>
              <a:off x="8066766" y="5374992"/>
              <a:ext cx="539531" cy="519841"/>
              <a:chOff x="3770" y="2095"/>
              <a:chExt cx="137" cy="132"/>
            </a:xfrm>
            <a:solidFill>
              <a:schemeClr val="bg1"/>
            </a:solidFill>
            <a:effectLst/>
          </p:grpSpPr>
          <p:sp>
            <p:nvSpPr>
              <p:cNvPr id="109"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0"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1"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2"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3"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4"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5"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16" name="组合 115"/>
          <p:cNvGrpSpPr/>
          <p:nvPr/>
        </p:nvGrpSpPr>
        <p:grpSpPr>
          <a:xfrm>
            <a:off x="913638" y="1624279"/>
            <a:ext cx="1906396" cy="1431851"/>
            <a:chOff x="1218024" y="2166207"/>
            <a:chExt cx="2541530" cy="1909576"/>
          </a:xfrm>
        </p:grpSpPr>
        <p:sp>
          <p:nvSpPr>
            <p:cNvPr id="117" name="椭圆 116"/>
            <p:cNvSpPr/>
            <p:nvPr/>
          </p:nvSpPr>
          <p:spPr>
            <a:xfrm flipH="1">
              <a:off x="3666318" y="2166207"/>
              <a:ext cx="93236" cy="932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8" name="任意多边形 117"/>
            <p:cNvSpPr/>
            <p:nvPr/>
          </p:nvSpPr>
          <p:spPr>
            <a:xfrm flipH="1">
              <a:off x="1218024" y="2200543"/>
              <a:ext cx="2494000" cy="1875240"/>
            </a:xfrm>
            <a:custGeom>
              <a:avLst/>
              <a:gdLst>
                <a:gd name="connsiteX0" fmla="*/ 0 w 1390650"/>
                <a:gd name="connsiteY0" fmla="*/ 0 h 2247900"/>
                <a:gd name="connsiteX1" fmla="*/ 0 w 1390650"/>
                <a:gd name="connsiteY1" fmla="*/ 2247900 h 2247900"/>
                <a:gd name="connsiteX2" fmla="*/ 1390650 w 1390650"/>
                <a:gd name="connsiteY2" fmla="*/ 2247900 h 2247900"/>
                <a:gd name="connsiteX0" fmla="*/ 0 w 2414019"/>
                <a:gd name="connsiteY0" fmla="*/ 0 h 2259376"/>
                <a:gd name="connsiteX1" fmla="*/ 0 w 2414019"/>
                <a:gd name="connsiteY1" fmla="*/ 2247900 h 2259376"/>
                <a:gd name="connsiteX2" fmla="*/ 2414019 w 2414019"/>
                <a:gd name="connsiteY2" fmla="*/ 2259376 h 2259376"/>
              </a:gdLst>
              <a:ahLst/>
              <a:cxnLst>
                <a:cxn ang="0">
                  <a:pos x="connsiteX0" y="connsiteY0"/>
                </a:cxn>
                <a:cxn ang="0">
                  <a:pos x="connsiteX1" y="connsiteY1"/>
                </a:cxn>
                <a:cxn ang="0">
                  <a:pos x="connsiteX2" y="connsiteY2"/>
                </a:cxn>
              </a:cxnLst>
              <a:rect l="l" t="t" r="r" b="b"/>
              <a:pathLst>
                <a:path w="2414019" h="2259376">
                  <a:moveTo>
                    <a:pt x="0" y="0"/>
                  </a:moveTo>
                  <a:lnTo>
                    <a:pt x="0" y="2247900"/>
                  </a:lnTo>
                  <a:lnTo>
                    <a:pt x="2414019" y="2259376"/>
                  </a:ln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19" name="组合 118"/>
          <p:cNvGrpSpPr/>
          <p:nvPr/>
        </p:nvGrpSpPr>
        <p:grpSpPr>
          <a:xfrm>
            <a:off x="1968035" y="2589687"/>
            <a:ext cx="2020115" cy="1697699"/>
            <a:chOff x="2623705" y="3453714"/>
            <a:chExt cx="2693136" cy="2264123"/>
          </a:xfrm>
        </p:grpSpPr>
        <p:sp>
          <p:nvSpPr>
            <p:cNvPr id="120" name="椭圆 119"/>
            <p:cNvSpPr/>
            <p:nvPr/>
          </p:nvSpPr>
          <p:spPr>
            <a:xfrm flipH="1">
              <a:off x="5223605" y="3453714"/>
              <a:ext cx="93236" cy="932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1" name="任意多边形 120"/>
            <p:cNvSpPr/>
            <p:nvPr/>
          </p:nvSpPr>
          <p:spPr>
            <a:xfrm flipH="1">
              <a:off x="2623705" y="3488049"/>
              <a:ext cx="2646400" cy="2229788"/>
            </a:xfrm>
            <a:custGeom>
              <a:avLst/>
              <a:gdLst>
                <a:gd name="connsiteX0" fmla="*/ 0 w 1390650"/>
                <a:gd name="connsiteY0" fmla="*/ 0 h 2247900"/>
                <a:gd name="connsiteX1" fmla="*/ 0 w 1390650"/>
                <a:gd name="connsiteY1" fmla="*/ 2247900 h 2247900"/>
                <a:gd name="connsiteX2" fmla="*/ 1390650 w 1390650"/>
                <a:gd name="connsiteY2" fmla="*/ 2247900 h 2247900"/>
                <a:gd name="connsiteX0" fmla="*/ 0 w 2561531"/>
                <a:gd name="connsiteY0" fmla="*/ 0 h 2247900"/>
                <a:gd name="connsiteX1" fmla="*/ 0 w 2561531"/>
                <a:gd name="connsiteY1" fmla="*/ 2247900 h 2247900"/>
                <a:gd name="connsiteX2" fmla="*/ 2561531 w 2561531"/>
                <a:gd name="connsiteY2" fmla="*/ 2247900 h 2247900"/>
              </a:gdLst>
              <a:ahLst/>
              <a:cxnLst>
                <a:cxn ang="0">
                  <a:pos x="connsiteX0" y="connsiteY0"/>
                </a:cxn>
                <a:cxn ang="0">
                  <a:pos x="connsiteX1" y="connsiteY1"/>
                </a:cxn>
                <a:cxn ang="0">
                  <a:pos x="connsiteX2" y="connsiteY2"/>
                </a:cxn>
              </a:cxnLst>
              <a:rect l="l" t="t" r="r" b="b"/>
              <a:pathLst>
                <a:path w="2561531" h="2247900">
                  <a:moveTo>
                    <a:pt x="0" y="0"/>
                  </a:moveTo>
                  <a:lnTo>
                    <a:pt x="0" y="2247900"/>
                  </a:lnTo>
                  <a:lnTo>
                    <a:pt x="2561531" y="2247900"/>
                  </a:ln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22" name="组合 121"/>
          <p:cNvGrpSpPr/>
          <p:nvPr/>
        </p:nvGrpSpPr>
        <p:grpSpPr>
          <a:xfrm>
            <a:off x="5055761" y="1309669"/>
            <a:ext cx="1827805" cy="1635551"/>
            <a:chOff x="6740136" y="1746629"/>
            <a:chExt cx="2436756" cy="2181239"/>
          </a:xfrm>
        </p:grpSpPr>
        <p:sp>
          <p:nvSpPr>
            <p:cNvPr id="123" name="椭圆 122"/>
            <p:cNvSpPr/>
            <p:nvPr/>
          </p:nvSpPr>
          <p:spPr>
            <a:xfrm flipV="1">
              <a:off x="6740136" y="3834632"/>
              <a:ext cx="93236" cy="932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4" name="任意多边形 123"/>
            <p:cNvSpPr/>
            <p:nvPr/>
          </p:nvSpPr>
          <p:spPr>
            <a:xfrm flipV="1">
              <a:off x="6787667" y="1746629"/>
              <a:ext cx="2389225" cy="2146903"/>
            </a:xfrm>
            <a:custGeom>
              <a:avLst/>
              <a:gdLst>
                <a:gd name="connsiteX0" fmla="*/ 0 w 1390650"/>
                <a:gd name="connsiteY0" fmla="*/ 0 h 2247900"/>
                <a:gd name="connsiteX1" fmla="*/ 0 w 1390650"/>
                <a:gd name="connsiteY1" fmla="*/ 2247900 h 2247900"/>
                <a:gd name="connsiteX2" fmla="*/ 1390650 w 1390650"/>
                <a:gd name="connsiteY2" fmla="*/ 2247900 h 2247900"/>
                <a:gd name="connsiteX0" fmla="*/ 0 w 2266506"/>
                <a:gd name="connsiteY0" fmla="*/ 0 h 2257873"/>
                <a:gd name="connsiteX1" fmla="*/ 0 w 2266506"/>
                <a:gd name="connsiteY1" fmla="*/ 2247900 h 2257873"/>
                <a:gd name="connsiteX2" fmla="*/ 2266506 w 2266506"/>
                <a:gd name="connsiteY2" fmla="*/ 2257873 h 2257873"/>
                <a:gd name="connsiteX0" fmla="*/ 0 w 2275726"/>
                <a:gd name="connsiteY0" fmla="*/ 0 h 2247900"/>
                <a:gd name="connsiteX1" fmla="*/ 0 w 2275726"/>
                <a:gd name="connsiteY1" fmla="*/ 2247900 h 2247900"/>
                <a:gd name="connsiteX2" fmla="*/ 2275726 w 2275726"/>
                <a:gd name="connsiteY2" fmla="*/ 2227954 h 2247900"/>
                <a:gd name="connsiteX0" fmla="*/ 0 w 2284946"/>
                <a:gd name="connsiteY0" fmla="*/ 0 h 2257873"/>
                <a:gd name="connsiteX1" fmla="*/ 0 w 2284946"/>
                <a:gd name="connsiteY1" fmla="*/ 2247900 h 2257873"/>
                <a:gd name="connsiteX2" fmla="*/ 2284946 w 2284946"/>
                <a:gd name="connsiteY2" fmla="*/ 2257873 h 2257873"/>
                <a:gd name="connsiteX0" fmla="*/ 0 w 2312605"/>
                <a:gd name="connsiteY0" fmla="*/ 0 h 2247900"/>
                <a:gd name="connsiteX1" fmla="*/ 0 w 2312605"/>
                <a:gd name="connsiteY1" fmla="*/ 2247900 h 2247900"/>
                <a:gd name="connsiteX2" fmla="*/ 2312605 w 2312605"/>
                <a:gd name="connsiteY2" fmla="*/ 2247900 h 2247900"/>
              </a:gdLst>
              <a:ahLst/>
              <a:cxnLst>
                <a:cxn ang="0">
                  <a:pos x="connsiteX0" y="connsiteY0"/>
                </a:cxn>
                <a:cxn ang="0">
                  <a:pos x="connsiteX1" y="connsiteY1"/>
                </a:cxn>
                <a:cxn ang="0">
                  <a:pos x="connsiteX2" y="connsiteY2"/>
                </a:cxn>
              </a:cxnLst>
              <a:rect l="l" t="t" r="r" b="b"/>
              <a:pathLst>
                <a:path w="2312605" h="2247900">
                  <a:moveTo>
                    <a:pt x="0" y="0"/>
                  </a:moveTo>
                  <a:lnTo>
                    <a:pt x="0" y="2247900"/>
                  </a:lnTo>
                  <a:lnTo>
                    <a:pt x="2312605" y="2247900"/>
                  </a:ln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25" name="组合 124"/>
          <p:cNvGrpSpPr/>
          <p:nvPr/>
        </p:nvGrpSpPr>
        <p:grpSpPr>
          <a:xfrm>
            <a:off x="6216700" y="2401933"/>
            <a:ext cx="1627753" cy="1509337"/>
            <a:chOff x="8287854" y="3203318"/>
            <a:chExt cx="2170054" cy="2012915"/>
          </a:xfrm>
        </p:grpSpPr>
        <p:sp>
          <p:nvSpPr>
            <p:cNvPr id="126" name="椭圆 125"/>
            <p:cNvSpPr/>
            <p:nvPr/>
          </p:nvSpPr>
          <p:spPr>
            <a:xfrm flipV="1">
              <a:off x="8287854" y="5122997"/>
              <a:ext cx="93236" cy="932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7" name="任意多边形 126"/>
            <p:cNvSpPr/>
            <p:nvPr/>
          </p:nvSpPr>
          <p:spPr>
            <a:xfrm flipV="1">
              <a:off x="8335383" y="3203318"/>
              <a:ext cx="2122525" cy="1978579"/>
            </a:xfrm>
            <a:custGeom>
              <a:avLst/>
              <a:gdLst>
                <a:gd name="connsiteX0" fmla="*/ 0 w 1390650"/>
                <a:gd name="connsiteY0" fmla="*/ 0 h 2247900"/>
                <a:gd name="connsiteX1" fmla="*/ 0 w 1390650"/>
                <a:gd name="connsiteY1" fmla="*/ 2247900 h 2247900"/>
                <a:gd name="connsiteX2" fmla="*/ 1390650 w 1390650"/>
                <a:gd name="connsiteY2" fmla="*/ 2247900 h 2247900"/>
                <a:gd name="connsiteX0" fmla="*/ 0 w 2054457"/>
                <a:gd name="connsiteY0" fmla="*/ 0 h 2247900"/>
                <a:gd name="connsiteX1" fmla="*/ 0 w 2054457"/>
                <a:gd name="connsiteY1" fmla="*/ 2247900 h 2247900"/>
                <a:gd name="connsiteX2" fmla="*/ 2054457 w 2054457"/>
                <a:gd name="connsiteY2" fmla="*/ 2247900 h 2247900"/>
              </a:gdLst>
              <a:ahLst/>
              <a:cxnLst>
                <a:cxn ang="0">
                  <a:pos x="connsiteX0" y="connsiteY0"/>
                </a:cxn>
                <a:cxn ang="0">
                  <a:pos x="connsiteX1" y="connsiteY1"/>
                </a:cxn>
                <a:cxn ang="0">
                  <a:pos x="connsiteX2" y="connsiteY2"/>
                </a:cxn>
              </a:cxnLst>
              <a:rect l="l" t="t" r="r" b="b"/>
              <a:pathLst>
                <a:path w="2054457" h="2247900">
                  <a:moveTo>
                    <a:pt x="0" y="0"/>
                  </a:moveTo>
                  <a:lnTo>
                    <a:pt x="0" y="2247900"/>
                  </a:lnTo>
                  <a:lnTo>
                    <a:pt x="2054457" y="2247900"/>
                  </a:ln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28" name="组合 127"/>
          <p:cNvGrpSpPr/>
          <p:nvPr/>
        </p:nvGrpSpPr>
        <p:grpSpPr>
          <a:xfrm>
            <a:off x="894936" y="2068114"/>
            <a:ext cx="1690113" cy="958812"/>
            <a:chOff x="1193092" y="2758123"/>
            <a:chExt cx="2253191" cy="1278712"/>
          </a:xfrm>
        </p:grpSpPr>
        <p:sp>
          <p:nvSpPr>
            <p:cNvPr id="129" name="文本框 88"/>
            <p:cNvSpPr txBox="1"/>
            <p:nvPr/>
          </p:nvSpPr>
          <p:spPr>
            <a:xfrm>
              <a:off x="1558702" y="2853730"/>
              <a:ext cx="1142307" cy="369417"/>
            </a:xfrm>
            <a:prstGeom prst="rect">
              <a:avLst/>
            </a:prstGeom>
            <a:noFill/>
          </p:spPr>
          <p:txBody>
            <a:bodyPr wrap="square" rtlCol="0">
              <a:spAutoFit/>
            </a:bodyPr>
            <a:lstStyle/>
            <a:p>
              <a:r>
                <a:rPr lang="zh-CN" altLang="en-US" sz="1200" b="1" dirty="0">
                  <a:solidFill>
                    <a:srgbClr val="FF9A05"/>
                  </a:solidFill>
                  <a:latin typeface="微软雅黑" panose="020B0503020204020204" pitchFamily="34" charset="-122"/>
                  <a:ea typeface="微软雅黑" panose="020B0503020204020204" pitchFamily="34" charset="-122"/>
                </a:rPr>
                <a:t>添加标题</a:t>
              </a:r>
            </a:p>
          </p:txBody>
        </p:sp>
        <p:sp>
          <p:nvSpPr>
            <p:cNvPr id="130" name="文本框 90"/>
            <p:cNvSpPr txBox="1"/>
            <p:nvPr/>
          </p:nvSpPr>
          <p:spPr>
            <a:xfrm>
              <a:off x="1193092" y="2758123"/>
              <a:ext cx="501541" cy="861974"/>
            </a:xfrm>
            <a:prstGeom prst="rect">
              <a:avLst/>
            </a:prstGeom>
            <a:noFill/>
          </p:spPr>
          <p:txBody>
            <a:bodyPr wrap="square" rtlCol="0">
              <a:spAutoFit/>
            </a:bodyPr>
            <a:lstStyle/>
            <a:p>
              <a:r>
                <a:rPr lang="en-US" altLang="zh-CN" sz="1800" dirty="0">
                  <a:solidFill>
                    <a:srgbClr val="FFB850"/>
                  </a:solidFill>
                  <a:latin typeface="Impact" panose="020B0806030902050204" pitchFamily="34" charset="0"/>
                </a:rPr>
                <a:t>01</a:t>
              </a:r>
              <a:endParaRPr lang="zh-CN" altLang="en-US" sz="1800" dirty="0">
                <a:solidFill>
                  <a:srgbClr val="FFB850"/>
                </a:solidFill>
                <a:latin typeface="Impact" panose="020B0806030902050204" pitchFamily="34" charset="0"/>
              </a:endParaRPr>
            </a:p>
          </p:txBody>
        </p:sp>
        <p:sp>
          <p:nvSpPr>
            <p:cNvPr id="131" name="文本框 113"/>
            <p:cNvSpPr txBox="1"/>
            <p:nvPr/>
          </p:nvSpPr>
          <p:spPr>
            <a:xfrm>
              <a:off x="1198662" y="3174861"/>
              <a:ext cx="2247621" cy="861974"/>
            </a:xfrm>
            <a:prstGeom prst="rect">
              <a:avLst/>
            </a:prstGeom>
            <a:noFill/>
          </p:spPr>
          <p:txBody>
            <a:bodyPr wrap="square" rtlCol="0">
              <a:spAutoFit/>
            </a:bodyPr>
            <a:lstStyle/>
            <a:p>
              <a:pP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132" name="组合 131"/>
          <p:cNvGrpSpPr/>
          <p:nvPr/>
        </p:nvGrpSpPr>
        <p:grpSpPr>
          <a:xfrm>
            <a:off x="1942096" y="3281511"/>
            <a:ext cx="1711683" cy="960105"/>
            <a:chOff x="2589123" y="4376361"/>
            <a:chExt cx="2281947" cy="1280436"/>
          </a:xfrm>
        </p:grpSpPr>
        <p:sp>
          <p:nvSpPr>
            <p:cNvPr id="133" name="文本框 111"/>
            <p:cNvSpPr txBox="1"/>
            <p:nvPr/>
          </p:nvSpPr>
          <p:spPr>
            <a:xfrm>
              <a:off x="3008683" y="4459392"/>
              <a:ext cx="1142307" cy="369417"/>
            </a:xfrm>
            <a:prstGeom prst="rect">
              <a:avLst/>
            </a:prstGeom>
            <a:noFill/>
          </p:spPr>
          <p:txBody>
            <a:bodyPr wrap="square" rtlCol="0">
              <a:spAutoFit/>
            </a:bodyPr>
            <a:lstStyle/>
            <a:p>
              <a:r>
                <a:rPr lang="zh-CN" altLang="en-US" sz="1200" b="1" dirty="0">
                  <a:solidFill>
                    <a:srgbClr val="E87071"/>
                  </a:solidFill>
                  <a:latin typeface="微软雅黑" panose="020B0503020204020204" pitchFamily="34" charset="-122"/>
                  <a:ea typeface="微软雅黑" panose="020B0503020204020204" pitchFamily="34" charset="-122"/>
                </a:rPr>
                <a:t>添加标题</a:t>
              </a:r>
            </a:p>
          </p:txBody>
        </p:sp>
        <p:sp>
          <p:nvSpPr>
            <p:cNvPr id="134" name="文本框 113"/>
            <p:cNvSpPr txBox="1"/>
            <p:nvPr/>
          </p:nvSpPr>
          <p:spPr>
            <a:xfrm>
              <a:off x="2589123" y="4376361"/>
              <a:ext cx="501541" cy="861974"/>
            </a:xfrm>
            <a:prstGeom prst="rect">
              <a:avLst/>
            </a:prstGeom>
            <a:noFill/>
          </p:spPr>
          <p:txBody>
            <a:bodyPr wrap="square" rtlCol="0">
              <a:spAutoFit/>
            </a:bodyPr>
            <a:lstStyle/>
            <a:p>
              <a:r>
                <a:rPr lang="en-US" altLang="zh-CN" sz="1800" dirty="0">
                  <a:solidFill>
                    <a:srgbClr val="E87071"/>
                  </a:solidFill>
                  <a:latin typeface="Impact" panose="020B0806030902050204" pitchFamily="34" charset="0"/>
                </a:rPr>
                <a:t>02</a:t>
              </a:r>
              <a:endParaRPr lang="zh-CN" altLang="en-US" sz="1800" dirty="0">
                <a:solidFill>
                  <a:srgbClr val="E87071"/>
                </a:solidFill>
                <a:latin typeface="Impact" panose="020B0806030902050204" pitchFamily="34" charset="0"/>
              </a:endParaRPr>
            </a:p>
          </p:txBody>
        </p:sp>
        <p:sp>
          <p:nvSpPr>
            <p:cNvPr id="135" name="文本框 113"/>
            <p:cNvSpPr txBox="1"/>
            <p:nvPr/>
          </p:nvSpPr>
          <p:spPr>
            <a:xfrm>
              <a:off x="2623449" y="4794823"/>
              <a:ext cx="2247621" cy="861974"/>
            </a:xfrm>
            <a:prstGeom prst="rect">
              <a:avLst/>
            </a:prstGeom>
            <a:noFill/>
          </p:spPr>
          <p:txBody>
            <a:bodyPr wrap="square" rtlCol="0">
              <a:spAutoFit/>
            </a:bodyPr>
            <a:lstStyle/>
            <a:p>
              <a:pP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136" name="组合 135"/>
          <p:cNvGrpSpPr/>
          <p:nvPr/>
        </p:nvGrpSpPr>
        <p:grpSpPr>
          <a:xfrm>
            <a:off x="5199477" y="1347444"/>
            <a:ext cx="1706615" cy="957363"/>
            <a:chOff x="6931732" y="1797007"/>
            <a:chExt cx="2275191" cy="1276779"/>
          </a:xfrm>
        </p:grpSpPr>
        <p:sp>
          <p:nvSpPr>
            <p:cNvPr id="137" name="文本框 115"/>
            <p:cNvSpPr txBox="1"/>
            <p:nvPr/>
          </p:nvSpPr>
          <p:spPr>
            <a:xfrm>
              <a:off x="7401171" y="1867105"/>
              <a:ext cx="1142308" cy="369417"/>
            </a:xfrm>
            <a:prstGeom prst="rect">
              <a:avLst/>
            </a:prstGeom>
            <a:noFill/>
          </p:spPr>
          <p:txBody>
            <a:bodyPr wrap="square" rtlCol="0">
              <a:spAutoFit/>
            </a:bodyPr>
            <a:lstStyle/>
            <a:p>
              <a:r>
                <a:rPr lang="zh-CN" altLang="en-US" sz="1200" b="1" dirty="0">
                  <a:solidFill>
                    <a:srgbClr val="01ACBE"/>
                  </a:solidFill>
                  <a:latin typeface="微软雅黑" panose="020B0503020204020204" pitchFamily="34" charset="-122"/>
                  <a:ea typeface="微软雅黑" panose="020B0503020204020204" pitchFamily="34" charset="-122"/>
                </a:rPr>
                <a:t>添加标题</a:t>
              </a:r>
            </a:p>
          </p:txBody>
        </p:sp>
        <p:sp>
          <p:nvSpPr>
            <p:cNvPr id="138" name="文本框 117"/>
            <p:cNvSpPr txBox="1"/>
            <p:nvPr/>
          </p:nvSpPr>
          <p:spPr>
            <a:xfrm>
              <a:off x="6931732" y="1797007"/>
              <a:ext cx="548403" cy="861974"/>
            </a:xfrm>
            <a:prstGeom prst="rect">
              <a:avLst/>
            </a:prstGeom>
            <a:noFill/>
          </p:spPr>
          <p:txBody>
            <a:bodyPr wrap="square" rtlCol="0">
              <a:spAutoFit/>
            </a:bodyPr>
            <a:lstStyle/>
            <a:p>
              <a:r>
                <a:rPr lang="en-US" altLang="zh-CN" sz="1800" dirty="0">
                  <a:solidFill>
                    <a:srgbClr val="01ACBE"/>
                  </a:solidFill>
                  <a:latin typeface="Impact" panose="020B0806030902050204" pitchFamily="34" charset="0"/>
                </a:rPr>
                <a:t>03</a:t>
              </a:r>
              <a:endParaRPr lang="zh-CN" altLang="en-US" sz="1800" dirty="0">
                <a:solidFill>
                  <a:srgbClr val="01ACBE"/>
                </a:solidFill>
                <a:latin typeface="Impact" panose="020B0806030902050204" pitchFamily="34" charset="0"/>
              </a:endParaRPr>
            </a:p>
          </p:txBody>
        </p:sp>
        <p:sp>
          <p:nvSpPr>
            <p:cNvPr id="139" name="文本框 113"/>
            <p:cNvSpPr txBox="1"/>
            <p:nvPr/>
          </p:nvSpPr>
          <p:spPr>
            <a:xfrm>
              <a:off x="6959302" y="2211812"/>
              <a:ext cx="2247621" cy="861974"/>
            </a:xfrm>
            <a:prstGeom prst="rect">
              <a:avLst/>
            </a:prstGeom>
            <a:noFill/>
          </p:spPr>
          <p:txBody>
            <a:bodyPr wrap="square" rtlCol="0">
              <a:spAutoFit/>
            </a:bodyPr>
            <a:lstStyle/>
            <a:p>
              <a:pP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140" name="组合 139"/>
          <p:cNvGrpSpPr/>
          <p:nvPr/>
        </p:nvGrpSpPr>
        <p:grpSpPr>
          <a:xfrm>
            <a:off x="6362690" y="2485404"/>
            <a:ext cx="1720157" cy="973470"/>
            <a:chOff x="8482482" y="3314639"/>
            <a:chExt cx="2293244" cy="1298260"/>
          </a:xfrm>
        </p:grpSpPr>
        <p:sp>
          <p:nvSpPr>
            <p:cNvPr id="141" name="文本框 119"/>
            <p:cNvSpPr txBox="1"/>
            <p:nvPr/>
          </p:nvSpPr>
          <p:spPr>
            <a:xfrm>
              <a:off x="8913339" y="3379273"/>
              <a:ext cx="1142307" cy="369417"/>
            </a:xfrm>
            <a:prstGeom prst="rect">
              <a:avLst/>
            </a:prstGeom>
            <a:noFill/>
          </p:spPr>
          <p:txBody>
            <a:bodyPr wrap="square" rtlCol="0">
              <a:spAutoFit/>
            </a:bodyPr>
            <a:lstStyle/>
            <a:p>
              <a:r>
                <a:rPr lang="zh-CN" altLang="en-US" sz="1200" b="1" dirty="0">
                  <a:solidFill>
                    <a:srgbClr val="663A77"/>
                  </a:solidFill>
                  <a:latin typeface="微软雅黑" panose="020B0503020204020204" pitchFamily="34" charset="-122"/>
                  <a:ea typeface="微软雅黑" panose="020B0503020204020204" pitchFamily="34" charset="-122"/>
                </a:rPr>
                <a:t>添加标题</a:t>
              </a:r>
            </a:p>
          </p:txBody>
        </p:sp>
        <p:sp>
          <p:nvSpPr>
            <p:cNvPr id="142" name="文本框 121"/>
            <p:cNvSpPr txBox="1"/>
            <p:nvPr/>
          </p:nvSpPr>
          <p:spPr>
            <a:xfrm>
              <a:off x="8482482" y="3314639"/>
              <a:ext cx="548405" cy="861974"/>
            </a:xfrm>
            <a:prstGeom prst="rect">
              <a:avLst/>
            </a:prstGeom>
            <a:noFill/>
          </p:spPr>
          <p:txBody>
            <a:bodyPr wrap="square" rtlCol="0">
              <a:spAutoFit/>
            </a:bodyPr>
            <a:lstStyle/>
            <a:p>
              <a:r>
                <a:rPr lang="en-US" altLang="zh-CN" sz="1800" dirty="0">
                  <a:solidFill>
                    <a:srgbClr val="663A77"/>
                  </a:solidFill>
                  <a:latin typeface="Impact" panose="020B0806030902050204" pitchFamily="34" charset="0"/>
                </a:rPr>
                <a:t>04</a:t>
              </a:r>
              <a:endParaRPr lang="zh-CN" altLang="en-US" sz="1800" dirty="0">
                <a:solidFill>
                  <a:srgbClr val="663A77"/>
                </a:solidFill>
                <a:latin typeface="Impact" panose="020B0806030902050204" pitchFamily="34" charset="0"/>
              </a:endParaRPr>
            </a:p>
          </p:txBody>
        </p:sp>
        <p:sp>
          <p:nvSpPr>
            <p:cNvPr id="143" name="文本框 113"/>
            <p:cNvSpPr txBox="1"/>
            <p:nvPr/>
          </p:nvSpPr>
          <p:spPr>
            <a:xfrm>
              <a:off x="8528105" y="3750925"/>
              <a:ext cx="2247621" cy="861974"/>
            </a:xfrm>
            <a:prstGeom prst="rect">
              <a:avLst/>
            </a:prstGeom>
            <a:noFill/>
          </p:spPr>
          <p:txBody>
            <a:bodyPr wrap="square" rtlCol="0">
              <a:spAutoFit/>
            </a:bodyPr>
            <a:lstStyle/>
            <a:p>
              <a:pP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spTree>
    <p:extLst>
      <p:ext uri="{BB962C8B-B14F-4D97-AF65-F5344CB8AC3E}">
        <p14:creationId xmlns:p14="http://schemas.microsoft.com/office/powerpoint/2010/main" val="407032605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500"/>
                            </p:stCondLst>
                            <p:childTnLst>
                              <p:par>
                                <p:cTn id="19" presetID="42" presetClass="entr" presetSubtype="0" fill="hold" grpId="0" nodeType="afterEffect">
                                  <p:stCondLst>
                                    <p:cond delay="0"/>
                                  </p:stCondLst>
                                  <p:childTnLst>
                                    <p:set>
                                      <p:cBhvr>
                                        <p:cTn id="20" dur="1" fill="hold">
                                          <p:stCondLst>
                                            <p:cond delay="0"/>
                                          </p:stCondLst>
                                        </p:cTn>
                                        <p:tgtEl>
                                          <p:spTgt spid="74"/>
                                        </p:tgtEl>
                                        <p:attrNameLst>
                                          <p:attrName>style.visibility</p:attrName>
                                        </p:attrNameLst>
                                      </p:cBhvr>
                                      <p:to>
                                        <p:strVal val="visible"/>
                                      </p:to>
                                    </p:set>
                                    <p:animEffect transition="in" filter="fade">
                                      <p:cBhvr>
                                        <p:cTn id="21" dur="1000"/>
                                        <p:tgtEl>
                                          <p:spTgt spid="74"/>
                                        </p:tgtEl>
                                      </p:cBhvr>
                                    </p:animEffect>
                                    <p:anim calcmode="lin" valueType="num">
                                      <p:cBhvr>
                                        <p:cTn id="22" dur="1000" fill="hold"/>
                                        <p:tgtEl>
                                          <p:spTgt spid="74"/>
                                        </p:tgtEl>
                                        <p:attrNameLst>
                                          <p:attrName>ppt_x</p:attrName>
                                        </p:attrNameLst>
                                      </p:cBhvr>
                                      <p:tavLst>
                                        <p:tav tm="0">
                                          <p:val>
                                            <p:strVal val="#ppt_x"/>
                                          </p:val>
                                        </p:tav>
                                        <p:tav tm="100000">
                                          <p:val>
                                            <p:strVal val="#ppt_x"/>
                                          </p:val>
                                        </p:tav>
                                      </p:tavLst>
                                    </p:anim>
                                    <p:anim calcmode="lin" valueType="num">
                                      <p:cBhvr>
                                        <p:cTn id="23" dur="1000" fill="hold"/>
                                        <p:tgtEl>
                                          <p:spTgt spid="74"/>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42" presetClass="entr" presetSubtype="0" fill="hold" nodeType="afterEffect">
                                  <p:stCondLst>
                                    <p:cond delay="0"/>
                                  </p:stCondLst>
                                  <p:childTnLst>
                                    <p:set>
                                      <p:cBhvr>
                                        <p:cTn id="26" dur="1" fill="hold">
                                          <p:stCondLst>
                                            <p:cond delay="0"/>
                                          </p:stCondLst>
                                        </p:cTn>
                                        <p:tgtEl>
                                          <p:spTgt spid="75"/>
                                        </p:tgtEl>
                                        <p:attrNameLst>
                                          <p:attrName>style.visibility</p:attrName>
                                        </p:attrNameLst>
                                      </p:cBhvr>
                                      <p:to>
                                        <p:strVal val="visible"/>
                                      </p:to>
                                    </p:set>
                                    <p:animEffect transition="in" filter="fade">
                                      <p:cBhvr>
                                        <p:cTn id="27" dur="750"/>
                                        <p:tgtEl>
                                          <p:spTgt spid="75"/>
                                        </p:tgtEl>
                                      </p:cBhvr>
                                    </p:animEffect>
                                    <p:anim calcmode="lin" valueType="num">
                                      <p:cBhvr>
                                        <p:cTn id="28" dur="750" fill="hold"/>
                                        <p:tgtEl>
                                          <p:spTgt spid="75"/>
                                        </p:tgtEl>
                                        <p:attrNameLst>
                                          <p:attrName>ppt_x</p:attrName>
                                        </p:attrNameLst>
                                      </p:cBhvr>
                                      <p:tavLst>
                                        <p:tav tm="0">
                                          <p:val>
                                            <p:strVal val="#ppt_x"/>
                                          </p:val>
                                        </p:tav>
                                        <p:tav tm="100000">
                                          <p:val>
                                            <p:strVal val="#ppt_x"/>
                                          </p:val>
                                        </p:tav>
                                      </p:tavLst>
                                    </p:anim>
                                    <p:anim calcmode="lin" valueType="num">
                                      <p:cBhvr>
                                        <p:cTn id="29" dur="750" fill="hold"/>
                                        <p:tgtEl>
                                          <p:spTgt spid="75"/>
                                        </p:tgtEl>
                                        <p:attrNameLst>
                                          <p:attrName>ppt_y</p:attrName>
                                        </p:attrNameLst>
                                      </p:cBhvr>
                                      <p:tavLst>
                                        <p:tav tm="0">
                                          <p:val>
                                            <p:strVal val="#ppt_y+.1"/>
                                          </p:val>
                                        </p:tav>
                                        <p:tav tm="100000">
                                          <p:val>
                                            <p:strVal val="#ppt_y"/>
                                          </p:val>
                                        </p:tav>
                                      </p:tavLst>
                                    </p:anim>
                                  </p:childTnLst>
                                </p:cTn>
                              </p:par>
                            </p:childTnLst>
                          </p:cTn>
                        </p:par>
                        <p:par>
                          <p:cTn id="30" fill="hold">
                            <p:stCondLst>
                              <p:cond delay="2250"/>
                            </p:stCondLst>
                            <p:childTnLst>
                              <p:par>
                                <p:cTn id="31" presetID="42" presetClass="entr" presetSubtype="0" fill="hold" nodeType="afterEffect">
                                  <p:stCondLst>
                                    <p:cond delay="0"/>
                                  </p:stCondLst>
                                  <p:childTnLst>
                                    <p:set>
                                      <p:cBhvr>
                                        <p:cTn id="32" dur="1" fill="hold">
                                          <p:stCondLst>
                                            <p:cond delay="0"/>
                                          </p:stCondLst>
                                        </p:cTn>
                                        <p:tgtEl>
                                          <p:spTgt spid="98"/>
                                        </p:tgtEl>
                                        <p:attrNameLst>
                                          <p:attrName>style.visibility</p:attrName>
                                        </p:attrNameLst>
                                      </p:cBhvr>
                                      <p:to>
                                        <p:strVal val="visible"/>
                                      </p:to>
                                    </p:set>
                                    <p:animEffect transition="in" filter="fade">
                                      <p:cBhvr>
                                        <p:cTn id="33" dur="750"/>
                                        <p:tgtEl>
                                          <p:spTgt spid="98"/>
                                        </p:tgtEl>
                                      </p:cBhvr>
                                    </p:animEffect>
                                    <p:anim calcmode="lin" valueType="num">
                                      <p:cBhvr>
                                        <p:cTn id="34" dur="750" fill="hold"/>
                                        <p:tgtEl>
                                          <p:spTgt spid="98"/>
                                        </p:tgtEl>
                                        <p:attrNameLst>
                                          <p:attrName>ppt_x</p:attrName>
                                        </p:attrNameLst>
                                      </p:cBhvr>
                                      <p:tavLst>
                                        <p:tav tm="0">
                                          <p:val>
                                            <p:strVal val="#ppt_x"/>
                                          </p:val>
                                        </p:tav>
                                        <p:tav tm="100000">
                                          <p:val>
                                            <p:strVal val="#ppt_x"/>
                                          </p:val>
                                        </p:tav>
                                      </p:tavLst>
                                    </p:anim>
                                    <p:anim calcmode="lin" valueType="num">
                                      <p:cBhvr>
                                        <p:cTn id="35" dur="750" fill="hold"/>
                                        <p:tgtEl>
                                          <p:spTgt spid="98"/>
                                        </p:tgtEl>
                                        <p:attrNameLst>
                                          <p:attrName>ppt_y</p:attrName>
                                        </p:attrNameLst>
                                      </p:cBhvr>
                                      <p:tavLst>
                                        <p:tav tm="0">
                                          <p:val>
                                            <p:strVal val="#ppt_y+.1"/>
                                          </p:val>
                                        </p:tav>
                                        <p:tav tm="100000">
                                          <p:val>
                                            <p:strVal val="#ppt_y"/>
                                          </p:val>
                                        </p:tav>
                                      </p:tavLst>
                                    </p:anim>
                                  </p:childTnLst>
                                </p:cTn>
                              </p:par>
                            </p:childTnLst>
                          </p:cTn>
                        </p:par>
                        <p:par>
                          <p:cTn id="36" fill="hold">
                            <p:stCondLst>
                              <p:cond delay="3000"/>
                            </p:stCondLst>
                            <p:childTnLst>
                              <p:par>
                                <p:cTn id="37" presetID="42" presetClass="entr" presetSubtype="0" fill="hold" nodeType="afterEffect">
                                  <p:stCondLst>
                                    <p:cond delay="0"/>
                                  </p:stCondLst>
                                  <p:childTnLst>
                                    <p:set>
                                      <p:cBhvr>
                                        <p:cTn id="38" dur="1" fill="hold">
                                          <p:stCondLst>
                                            <p:cond delay="0"/>
                                          </p:stCondLst>
                                        </p:cTn>
                                        <p:tgtEl>
                                          <p:spTgt spid="87"/>
                                        </p:tgtEl>
                                        <p:attrNameLst>
                                          <p:attrName>style.visibility</p:attrName>
                                        </p:attrNameLst>
                                      </p:cBhvr>
                                      <p:to>
                                        <p:strVal val="visible"/>
                                      </p:to>
                                    </p:set>
                                    <p:animEffect transition="in" filter="fade">
                                      <p:cBhvr>
                                        <p:cTn id="39" dur="750"/>
                                        <p:tgtEl>
                                          <p:spTgt spid="87"/>
                                        </p:tgtEl>
                                      </p:cBhvr>
                                    </p:animEffect>
                                    <p:anim calcmode="lin" valueType="num">
                                      <p:cBhvr>
                                        <p:cTn id="40" dur="750" fill="hold"/>
                                        <p:tgtEl>
                                          <p:spTgt spid="87"/>
                                        </p:tgtEl>
                                        <p:attrNameLst>
                                          <p:attrName>ppt_x</p:attrName>
                                        </p:attrNameLst>
                                      </p:cBhvr>
                                      <p:tavLst>
                                        <p:tav tm="0">
                                          <p:val>
                                            <p:strVal val="#ppt_x"/>
                                          </p:val>
                                        </p:tav>
                                        <p:tav tm="100000">
                                          <p:val>
                                            <p:strVal val="#ppt_x"/>
                                          </p:val>
                                        </p:tav>
                                      </p:tavLst>
                                    </p:anim>
                                    <p:anim calcmode="lin" valueType="num">
                                      <p:cBhvr>
                                        <p:cTn id="41" dur="750" fill="hold"/>
                                        <p:tgtEl>
                                          <p:spTgt spid="87"/>
                                        </p:tgtEl>
                                        <p:attrNameLst>
                                          <p:attrName>ppt_y</p:attrName>
                                        </p:attrNameLst>
                                      </p:cBhvr>
                                      <p:tavLst>
                                        <p:tav tm="0">
                                          <p:val>
                                            <p:strVal val="#ppt_y+.1"/>
                                          </p:val>
                                        </p:tav>
                                        <p:tav tm="100000">
                                          <p:val>
                                            <p:strVal val="#ppt_y"/>
                                          </p:val>
                                        </p:tav>
                                      </p:tavLst>
                                    </p:anim>
                                  </p:childTnLst>
                                </p:cTn>
                              </p:par>
                            </p:childTnLst>
                          </p:cTn>
                        </p:par>
                        <p:par>
                          <p:cTn id="42" fill="hold">
                            <p:stCondLst>
                              <p:cond delay="3750"/>
                            </p:stCondLst>
                            <p:childTnLst>
                              <p:par>
                                <p:cTn id="43" presetID="42" presetClass="entr" presetSubtype="0" fill="hold" nodeType="afterEffect">
                                  <p:stCondLst>
                                    <p:cond delay="0"/>
                                  </p:stCondLst>
                                  <p:childTnLst>
                                    <p:set>
                                      <p:cBhvr>
                                        <p:cTn id="44" dur="1" fill="hold">
                                          <p:stCondLst>
                                            <p:cond delay="0"/>
                                          </p:stCondLst>
                                        </p:cTn>
                                        <p:tgtEl>
                                          <p:spTgt spid="105"/>
                                        </p:tgtEl>
                                        <p:attrNameLst>
                                          <p:attrName>style.visibility</p:attrName>
                                        </p:attrNameLst>
                                      </p:cBhvr>
                                      <p:to>
                                        <p:strVal val="visible"/>
                                      </p:to>
                                    </p:set>
                                    <p:animEffect transition="in" filter="fade">
                                      <p:cBhvr>
                                        <p:cTn id="45" dur="750"/>
                                        <p:tgtEl>
                                          <p:spTgt spid="105"/>
                                        </p:tgtEl>
                                      </p:cBhvr>
                                    </p:animEffect>
                                    <p:anim calcmode="lin" valueType="num">
                                      <p:cBhvr>
                                        <p:cTn id="46" dur="750" fill="hold"/>
                                        <p:tgtEl>
                                          <p:spTgt spid="105"/>
                                        </p:tgtEl>
                                        <p:attrNameLst>
                                          <p:attrName>ppt_x</p:attrName>
                                        </p:attrNameLst>
                                      </p:cBhvr>
                                      <p:tavLst>
                                        <p:tav tm="0">
                                          <p:val>
                                            <p:strVal val="#ppt_x"/>
                                          </p:val>
                                        </p:tav>
                                        <p:tav tm="100000">
                                          <p:val>
                                            <p:strVal val="#ppt_x"/>
                                          </p:val>
                                        </p:tav>
                                      </p:tavLst>
                                    </p:anim>
                                    <p:anim calcmode="lin" valueType="num">
                                      <p:cBhvr>
                                        <p:cTn id="47" dur="750" fill="hold"/>
                                        <p:tgtEl>
                                          <p:spTgt spid="105"/>
                                        </p:tgtEl>
                                        <p:attrNameLst>
                                          <p:attrName>ppt_y</p:attrName>
                                        </p:attrNameLst>
                                      </p:cBhvr>
                                      <p:tavLst>
                                        <p:tav tm="0">
                                          <p:val>
                                            <p:strVal val="#ppt_y+.1"/>
                                          </p:val>
                                        </p:tav>
                                        <p:tav tm="100000">
                                          <p:val>
                                            <p:strVal val="#ppt_y"/>
                                          </p:val>
                                        </p:tav>
                                      </p:tavLst>
                                    </p:anim>
                                  </p:childTnLst>
                                </p:cTn>
                              </p:par>
                            </p:childTnLst>
                          </p:cTn>
                        </p:par>
                        <p:par>
                          <p:cTn id="48" fill="hold">
                            <p:stCondLst>
                              <p:cond delay="4500"/>
                            </p:stCondLst>
                            <p:childTnLst>
                              <p:par>
                                <p:cTn id="49" presetID="22" presetClass="entr" presetSubtype="1" fill="hold" nodeType="afterEffect">
                                  <p:stCondLst>
                                    <p:cond delay="0"/>
                                  </p:stCondLst>
                                  <p:childTnLst>
                                    <p:set>
                                      <p:cBhvr>
                                        <p:cTn id="50" dur="1" fill="hold">
                                          <p:stCondLst>
                                            <p:cond delay="0"/>
                                          </p:stCondLst>
                                        </p:cTn>
                                        <p:tgtEl>
                                          <p:spTgt spid="116"/>
                                        </p:tgtEl>
                                        <p:attrNameLst>
                                          <p:attrName>style.visibility</p:attrName>
                                        </p:attrNameLst>
                                      </p:cBhvr>
                                      <p:to>
                                        <p:strVal val="visible"/>
                                      </p:to>
                                    </p:set>
                                    <p:animEffect transition="in" filter="wipe(up)">
                                      <p:cBhvr>
                                        <p:cTn id="51" dur="500"/>
                                        <p:tgtEl>
                                          <p:spTgt spid="116"/>
                                        </p:tgtEl>
                                      </p:cBhvr>
                                    </p:animEffect>
                                  </p:childTnLst>
                                </p:cTn>
                              </p:par>
                            </p:childTnLst>
                          </p:cTn>
                        </p:par>
                        <p:par>
                          <p:cTn id="52" fill="hold">
                            <p:stCondLst>
                              <p:cond delay="5000"/>
                            </p:stCondLst>
                            <p:childTnLst>
                              <p:par>
                                <p:cTn id="53" presetID="14" presetClass="entr" presetSubtype="10" fill="hold" nodeType="afterEffect">
                                  <p:stCondLst>
                                    <p:cond delay="0"/>
                                  </p:stCondLst>
                                  <p:childTnLst>
                                    <p:set>
                                      <p:cBhvr>
                                        <p:cTn id="54" dur="1" fill="hold">
                                          <p:stCondLst>
                                            <p:cond delay="0"/>
                                          </p:stCondLst>
                                        </p:cTn>
                                        <p:tgtEl>
                                          <p:spTgt spid="128"/>
                                        </p:tgtEl>
                                        <p:attrNameLst>
                                          <p:attrName>style.visibility</p:attrName>
                                        </p:attrNameLst>
                                      </p:cBhvr>
                                      <p:to>
                                        <p:strVal val="visible"/>
                                      </p:to>
                                    </p:set>
                                    <p:animEffect transition="in" filter="randombar(horizontal)">
                                      <p:cBhvr>
                                        <p:cTn id="55" dur="500"/>
                                        <p:tgtEl>
                                          <p:spTgt spid="128"/>
                                        </p:tgtEl>
                                      </p:cBhvr>
                                    </p:animEffect>
                                  </p:childTnLst>
                                </p:cTn>
                              </p:par>
                            </p:childTnLst>
                          </p:cTn>
                        </p:par>
                        <p:par>
                          <p:cTn id="56" fill="hold">
                            <p:stCondLst>
                              <p:cond delay="5500"/>
                            </p:stCondLst>
                            <p:childTnLst>
                              <p:par>
                                <p:cTn id="57" presetID="22" presetClass="entr" presetSubtype="1" fill="hold" nodeType="afterEffect">
                                  <p:stCondLst>
                                    <p:cond delay="0"/>
                                  </p:stCondLst>
                                  <p:childTnLst>
                                    <p:set>
                                      <p:cBhvr>
                                        <p:cTn id="58" dur="1" fill="hold">
                                          <p:stCondLst>
                                            <p:cond delay="0"/>
                                          </p:stCondLst>
                                        </p:cTn>
                                        <p:tgtEl>
                                          <p:spTgt spid="119"/>
                                        </p:tgtEl>
                                        <p:attrNameLst>
                                          <p:attrName>style.visibility</p:attrName>
                                        </p:attrNameLst>
                                      </p:cBhvr>
                                      <p:to>
                                        <p:strVal val="visible"/>
                                      </p:to>
                                    </p:set>
                                    <p:animEffect transition="in" filter="wipe(up)">
                                      <p:cBhvr>
                                        <p:cTn id="59" dur="500"/>
                                        <p:tgtEl>
                                          <p:spTgt spid="119"/>
                                        </p:tgtEl>
                                      </p:cBhvr>
                                    </p:animEffect>
                                  </p:childTnLst>
                                </p:cTn>
                              </p:par>
                            </p:childTnLst>
                          </p:cTn>
                        </p:par>
                        <p:par>
                          <p:cTn id="60" fill="hold">
                            <p:stCondLst>
                              <p:cond delay="6000"/>
                            </p:stCondLst>
                            <p:childTnLst>
                              <p:par>
                                <p:cTn id="61" presetID="14" presetClass="entr" presetSubtype="10" fill="hold" nodeType="afterEffect">
                                  <p:stCondLst>
                                    <p:cond delay="0"/>
                                  </p:stCondLst>
                                  <p:childTnLst>
                                    <p:set>
                                      <p:cBhvr>
                                        <p:cTn id="62" dur="1" fill="hold">
                                          <p:stCondLst>
                                            <p:cond delay="0"/>
                                          </p:stCondLst>
                                        </p:cTn>
                                        <p:tgtEl>
                                          <p:spTgt spid="132"/>
                                        </p:tgtEl>
                                        <p:attrNameLst>
                                          <p:attrName>style.visibility</p:attrName>
                                        </p:attrNameLst>
                                      </p:cBhvr>
                                      <p:to>
                                        <p:strVal val="visible"/>
                                      </p:to>
                                    </p:set>
                                    <p:animEffect transition="in" filter="randombar(horizontal)">
                                      <p:cBhvr>
                                        <p:cTn id="63" dur="500"/>
                                        <p:tgtEl>
                                          <p:spTgt spid="132"/>
                                        </p:tgtEl>
                                      </p:cBhvr>
                                    </p:animEffect>
                                  </p:childTnLst>
                                </p:cTn>
                              </p:par>
                            </p:childTnLst>
                          </p:cTn>
                        </p:par>
                        <p:par>
                          <p:cTn id="64" fill="hold">
                            <p:stCondLst>
                              <p:cond delay="6500"/>
                            </p:stCondLst>
                            <p:childTnLst>
                              <p:par>
                                <p:cTn id="65" presetID="22" presetClass="entr" presetSubtype="4" fill="hold" nodeType="afterEffect">
                                  <p:stCondLst>
                                    <p:cond delay="0"/>
                                  </p:stCondLst>
                                  <p:childTnLst>
                                    <p:set>
                                      <p:cBhvr>
                                        <p:cTn id="66" dur="1" fill="hold">
                                          <p:stCondLst>
                                            <p:cond delay="0"/>
                                          </p:stCondLst>
                                        </p:cTn>
                                        <p:tgtEl>
                                          <p:spTgt spid="122"/>
                                        </p:tgtEl>
                                        <p:attrNameLst>
                                          <p:attrName>style.visibility</p:attrName>
                                        </p:attrNameLst>
                                      </p:cBhvr>
                                      <p:to>
                                        <p:strVal val="visible"/>
                                      </p:to>
                                    </p:set>
                                    <p:animEffect transition="in" filter="wipe(down)">
                                      <p:cBhvr>
                                        <p:cTn id="67" dur="500"/>
                                        <p:tgtEl>
                                          <p:spTgt spid="122"/>
                                        </p:tgtEl>
                                      </p:cBhvr>
                                    </p:animEffect>
                                  </p:childTnLst>
                                </p:cTn>
                              </p:par>
                            </p:childTnLst>
                          </p:cTn>
                        </p:par>
                        <p:par>
                          <p:cTn id="68" fill="hold">
                            <p:stCondLst>
                              <p:cond delay="7000"/>
                            </p:stCondLst>
                            <p:childTnLst>
                              <p:par>
                                <p:cTn id="69" presetID="14" presetClass="entr" presetSubtype="10" fill="hold" nodeType="afterEffect">
                                  <p:stCondLst>
                                    <p:cond delay="0"/>
                                  </p:stCondLst>
                                  <p:childTnLst>
                                    <p:set>
                                      <p:cBhvr>
                                        <p:cTn id="70" dur="1" fill="hold">
                                          <p:stCondLst>
                                            <p:cond delay="0"/>
                                          </p:stCondLst>
                                        </p:cTn>
                                        <p:tgtEl>
                                          <p:spTgt spid="136"/>
                                        </p:tgtEl>
                                        <p:attrNameLst>
                                          <p:attrName>style.visibility</p:attrName>
                                        </p:attrNameLst>
                                      </p:cBhvr>
                                      <p:to>
                                        <p:strVal val="visible"/>
                                      </p:to>
                                    </p:set>
                                    <p:animEffect transition="in" filter="randombar(horizontal)">
                                      <p:cBhvr>
                                        <p:cTn id="71" dur="500"/>
                                        <p:tgtEl>
                                          <p:spTgt spid="136"/>
                                        </p:tgtEl>
                                      </p:cBhvr>
                                    </p:animEffect>
                                  </p:childTnLst>
                                </p:cTn>
                              </p:par>
                            </p:childTnLst>
                          </p:cTn>
                        </p:par>
                        <p:par>
                          <p:cTn id="72" fill="hold">
                            <p:stCondLst>
                              <p:cond delay="7500"/>
                            </p:stCondLst>
                            <p:childTnLst>
                              <p:par>
                                <p:cTn id="73" presetID="22" presetClass="entr" presetSubtype="4" fill="hold" nodeType="afterEffect">
                                  <p:stCondLst>
                                    <p:cond delay="0"/>
                                  </p:stCondLst>
                                  <p:childTnLst>
                                    <p:set>
                                      <p:cBhvr>
                                        <p:cTn id="74" dur="1" fill="hold">
                                          <p:stCondLst>
                                            <p:cond delay="0"/>
                                          </p:stCondLst>
                                        </p:cTn>
                                        <p:tgtEl>
                                          <p:spTgt spid="125"/>
                                        </p:tgtEl>
                                        <p:attrNameLst>
                                          <p:attrName>style.visibility</p:attrName>
                                        </p:attrNameLst>
                                      </p:cBhvr>
                                      <p:to>
                                        <p:strVal val="visible"/>
                                      </p:to>
                                    </p:set>
                                    <p:animEffect transition="in" filter="wipe(down)">
                                      <p:cBhvr>
                                        <p:cTn id="75" dur="500"/>
                                        <p:tgtEl>
                                          <p:spTgt spid="125"/>
                                        </p:tgtEl>
                                      </p:cBhvr>
                                    </p:animEffect>
                                  </p:childTnLst>
                                </p:cTn>
                              </p:par>
                            </p:childTnLst>
                          </p:cTn>
                        </p:par>
                        <p:par>
                          <p:cTn id="76" fill="hold">
                            <p:stCondLst>
                              <p:cond delay="8000"/>
                            </p:stCondLst>
                            <p:childTnLst>
                              <p:par>
                                <p:cTn id="77" presetID="14" presetClass="entr" presetSubtype="10" fill="hold" nodeType="afterEffect">
                                  <p:stCondLst>
                                    <p:cond delay="0"/>
                                  </p:stCondLst>
                                  <p:childTnLst>
                                    <p:set>
                                      <p:cBhvr>
                                        <p:cTn id="78" dur="1" fill="hold">
                                          <p:stCondLst>
                                            <p:cond delay="0"/>
                                          </p:stCondLst>
                                        </p:cTn>
                                        <p:tgtEl>
                                          <p:spTgt spid="140"/>
                                        </p:tgtEl>
                                        <p:attrNameLst>
                                          <p:attrName>style.visibility</p:attrName>
                                        </p:attrNameLst>
                                      </p:cBhvr>
                                      <p:to>
                                        <p:strVal val="visible"/>
                                      </p:to>
                                    </p:set>
                                    <p:animEffect transition="in" filter="randombar(horizontal)">
                                      <p:cBhvr>
                                        <p:cTn id="79" dur="500"/>
                                        <p:tgtEl>
                                          <p:spTgt spid="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p:bldP spid="7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 y="669"/>
            <a:ext cx="738572" cy="43726"/>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0" name="文本框 9"/>
          <p:cNvSpPr txBox="1"/>
          <p:nvPr/>
        </p:nvSpPr>
        <p:spPr>
          <a:xfrm>
            <a:off x="573487" y="123500"/>
            <a:ext cx="1025847" cy="267368"/>
          </a:xfrm>
          <a:prstGeom prst="rect">
            <a:avLst/>
          </a:prstGeom>
          <a:noFill/>
        </p:spPr>
        <p:txBody>
          <a:bodyPr wrap="square" lIns="51422" tIns="25711" rIns="51422" bIns="25711" rtlCol="0">
            <a:spAutoFit/>
          </a:bodyPr>
          <a:lstStyle/>
          <a:p>
            <a:pPr marL="0" lvl="1"/>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44661" y="670"/>
            <a:ext cx="431936" cy="627371"/>
            <a:chOff x="144661" y="670"/>
            <a:chExt cx="431936" cy="627371"/>
          </a:xfrm>
        </p:grpSpPr>
        <p:grpSp>
          <p:nvGrpSpPr>
            <p:cNvPr id="17" name="组合 16"/>
            <p:cNvGrpSpPr/>
            <p:nvPr/>
          </p:nvGrpSpPr>
          <p:grpSpPr>
            <a:xfrm>
              <a:off x="144661" y="670"/>
              <a:ext cx="431936" cy="627371"/>
              <a:chOff x="841003" y="360040"/>
              <a:chExt cx="504056" cy="836712"/>
            </a:xfrm>
            <a:solidFill>
              <a:srgbClr val="01ACBE"/>
            </a:solidFill>
          </p:grpSpPr>
          <p:sp>
            <p:nvSpPr>
              <p:cNvPr id="18" name="矩形 17"/>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9" name="等腰三角形 18"/>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10" name="KSO_Shape"/>
            <p:cNvSpPr/>
            <p:nvPr/>
          </p:nvSpPr>
          <p:spPr bwMode="auto">
            <a:xfrm>
              <a:off x="205007" y="107020"/>
              <a:ext cx="308134" cy="30505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grpSp>
      <p:grpSp>
        <p:nvGrpSpPr>
          <p:cNvPr id="9" name="组合 8"/>
          <p:cNvGrpSpPr/>
          <p:nvPr/>
        </p:nvGrpSpPr>
        <p:grpSpPr>
          <a:xfrm>
            <a:off x="3707876" y="1910791"/>
            <a:ext cx="1764482" cy="1742343"/>
            <a:chOff x="4943191" y="2548311"/>
            <a:chExt cx="2352336" cy="2323662"/>
          </a:xfrm>
        </p:grpSpPr>
        <p:sp>
          <p:nvSpPr>
            <p:cNvPr id="11" name="任意多边形 10"/>
            <p:cNvSpPr/>
            <p:nvPr/>
          </p:nvSpPr>
          <p:spPr>
            <a:xfrm>
              <a:off x="4943191" y="2548311"/>
              <a:ext cx="2352336" cy="2323662"/>
            </a:xfrm>
            <a:custGeom>
              <a:avLst/>
              <a:gdLst>
                <a:gd name="connsiteX0" fmla="*/ 2374973 w 4757647"/>
                <a:gd name="connsiteY0" fmla="*/ 0 h 4743226"/>
                <a:gd name="connsiteX1" fmla="*/ 4173714 w 4757647"/>
                <a:gd name="connsiteY1" fmla="*/ 822061 h 4743226"/>
                <a:gd name="connsiteX2" fmla="*/ 4277739 w 4757647"/>
                <a:gd name="connsiteY2" fmla="*/ 952822 h 4743226"/>
                <a:gd name="connsiteX3" fmla="*/ 4282358 w 4757647"/>
                <a:gd name="connsiteY3" fmla="*/ 951360 h 4743226"/>
                <a:gd name="connsiteX4" fmla="*/ 4300850 w 4757647"/>
                <a:gd name="connsiteY4" fmla="*/ 974606 h 4743226"/>
                <a:gd name="connsiteX5" fmla="*/ 4708119 w 4757647"/>
                <a:gd name="connsiteY5" fmla="*/ 1895475 h 4743226"/>
                <a:gd name="connsiteX6" fmla="*/ 4717082 w 4757647"/>
                <a:gd name="connsiteY6" fmla="*/ 1954202 h 4743226"/>
                <a:gd name="connsiteX7" fmla="*/ 4719203 w 4757647"/>
                <a:gd name="connsiteY7" fmla="*/ 1952935 h 4743226"/>
                <a:gd name="connsiteX8" fmla="*/ 4745365 w 4757647"/>
                <a:gd name="connsiteY8" fmla="*/ 2124356 h 4743226"/>
                <a:gd name="connsiteX9" fmla="*/ 4757647 w 4757647"/>
                <a:gd name="connsiteY9" fmla="*/ 2367577 h 4743226"/>
                <a:gd name="connsiteX10" fmla="*/ 4650700 w 4757647"/>
                <a:gd name="connsiteY10" fmla="*/ 3074967 h 4743226"/>
                <a:gd name="connsiteX11" fmla="*/ 4604608 w 4757647"/>
                <a:gd name="connsiteY11" fmla="*/ 3200901 h 4743226"/>
                <a:gd name="connsiteX12" fmla="*/ 4609798 w 4757647"/>
                <a:gd name="connsiteY12" fmla="*/ 3198442 h 4743226"/>
                <a:gd name="connsiteX13" fmla="*/ 4576160 w 4757647"/>
                <a:gd name="connsiteY13" fmla="*/ 3290347 h 4743226"/>
                <a:gd name="connsiteX14" fmla="*/ 2384276 w 4757647"/>
                <a:gd name="connsiteY14" fmla="*/ 4743226 h 4743226"/>
                <a:gd name="connsiteX15" fmla="*/ 192392 w 4757647"/>
                <a:gd name="connsiteY15" fmla="*/ 3290347 h 4743226"/>
                <a:gd name="connsiteX16" fmla="*/ 161303 w 4757647"/>
                <a:gd name="connsiteY16" fmla="*/ 3205408 h 4743226"/>
                <a:gd name="connsiteX17" fmla="*/ 153302 w 4757647"/>
                <a:gd name="connsiteY17" fmla="*/ 3201618 h 4743226"/>
                <a:gd name="connsiteX18" fmla="*/ 106947 w 4757647"/>
                <a:gd name="connsiteY18" fmla="*/ 3074967 h 4743226"/>
                <a:gd name="connsiteX19" fmla="*/ 0 w 4757647"/>
                <a:gd name="connsiteY19" fmla="*/ 2367577 h 4743226"/>
                <a:gd name="connsiteX20" fmla="*/ 12281 w 4757647"/>
                <a:gd name="connsiteY20" fmla="*/ 2124356 h 4743226"/>
                <a:gd name="connsiteX21" fmla="*/ 37193 w 4757647"/>
                <a:gd name="connsiteY21" fmla="*/ 1961128 h 4743226"/>
                <a:gd name="connsiteX22" fmla="*/ 37116 w 4757647"/>
                <a:gd name="connsiteY22" fmla="*/ 1961090 h 4743226"/>
                <a:gd name="connsiteX23" fmla="*/ 47129 w 4757647"/>
                <a:gd name="connsiteY23" fmla="*/ 1895475 h 4743226"/>
                <a:gd name="connsiteX24" fmla="*/ 454400 w 4757647"/>
                <a:gd name="connsiteY24" fmla="*/ 974606 h 4743226"/>
                <a:gd name="connsiteX25" fmla="*/ 472892 w 4757647"/>
                <a:gd name="connsiteY25" fmla="*/ 951360 h 4743226"/>
                <a:gd name="connsiteX26" fmla="*/ 473274 w 4757647"/>
                <a:gd name="connsiteY26" fmla="*/ 951481 h 4743226"/>
                <a:gd name="connsiteX27" fmla="*/ 576232 w 4757647"/>
                <a:gd name="connsiteY27" fmla="*/ 822061 h 4743226"/>
                <a:gd name="connsiteX28" fmla="*/ 2374973 w 4757647"/>
                <a:gd name="connsiteY28" fmla="*/ 0 h 4743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757647" h="4743226">
                  <a:moveTo>
                    <a:pt x="2374973" y="0"/>
                  </a:moveTo>
                  <a:cubicBezTo>
                    <a:pt x="3093451" y="0"/>
                    <a:pt x="3737534" y="318523"/>
                    <a:pt x="4173714" y="822061"/>
                  </a:cubicBezTo>
                  <a:lnTo>
                    <a:pt x="4277739" y="952822"/>
                  </a:lnTo>
                  <a:lnTo>
                    <a:pt x="4282358" y="951360"/>
                  </a:lnTo>
                  <a:lnTo>
                    <a:pt x="4300850" y="974606"/>
                  </a:lnTo>
                  <a:cubicBezTo>
                    <a:pt x="4497482" y="1244209"/>
                    <a:pt x="4638802" y="1556728"/>
                    <a:pt x="4708119" y="1895475"/>
                  </a:cubicBezTo>
                  <a:lnTo>
                    <a:pt x="4717082" y="1954202"/>
                  </a:lnTo>
                  <a:lnTo>
                    <a:pt x="4719203" y="1952935"/>
                  </a:lnTo>
                  <a:lnTo>
                    <a:pt x="4745365" y="2124356"/>
                  </a:lnTo>
                  <a:cubicBezTo>
                    <a:pt x="4753487" y="2204325"/>
                    <a:pt x="4757647" y="2285465"/>
                    <a:pt x="4757647" y="2367577"/>
                  </a:cubicBezTo>
                  <a:cubicBezTo>
                    <a:pt x="4757647" y="2613912"/>
                    <a:pt x="4720205" y="2851503"/>
                    <a:pt x="4650700" y="3074967"/>
                  </a:cubicBezTo>
                  <a:lnTo>
                    <a:pt x="4604608" y="3200901"/>
                  </a:lnTo>
                  <a:lnTo>
                    <a:pt x="4609798" y="3198442"/>
                  </a:lnTo>
                  <a:lnTo>
                    <a:pt x="4576160" y="3290347"/>
                  </a:lnTo>
                  <a:cubicBezTo>
                    <a:pt x="4215035" y="4144143"/>
                    <a:pt x="3369617" y="4743226"/>
                    <a:pt x="2384276" y="4743226"/>
                  </a:cubicBezTo>
                  <a:cubicBezTo>
                    <a:pt x="1398935" y="4743226"/>
                    <a:pt x="553518" y="4144143"/>
                    <a:pt x="192392" y="3290347"/>
                  </a:cubicBezTo>
                  <a:lnTo>
                    <a:pt x="161303" y="3205408"/>
                  </a:lnTo>
                  <a:lnTo>
                    <a:pt x="153302" y="3201618"/>
                  </a:lnTo>
                  <a:lnTo>
                    <a:pt x="106947" y="3074967"/>
                  </a:lnTo>
                  <a:cubicBezTo>
                    <a:pt x="37443" y="2851503"/>
                    <a:pt x="0" y="2613912"/>
                    <a:pt x="0" y="2367577"/>
                  </a:cubicBezTo>
                  <a:cubicBezTo>
                    <a:pt x="0" y="2285465"/>
                    <a:pt x="4160" y="2204325"/>
                    <a:pt x="12281" y="2124356"/>
                  </a:cubicBezTo>
                  <a:lnTo>
                    <a:pt x="37193" y="1961128"/>
                  </a:lnTo>
                  <a:lnTo>
                    <a:pt x="37116" y="1961090"/>
                  </a:lnTo>
                  <a:lnTo>
                    <a:pt x="47129" y="1895475"/>
                  </a:lnTo>
                  <a:cubicBezTo>
                    <a:pt x="116447" y="1556728"/>
                    <a:pt x="257767" y="1244209"/>
                    <a:pt x="454400" y="974606"/>
                  </a:cubicBezTo>
                  <a:lnTo>
                    <a:pt x="472892" y="951360"/>
                  </a:lnTo>
                  <a:lnTo>
                    <a:pt x="473274" y="951481"/>
                  </a:lnTo>
                  <a:lnTo>
                    <a:pt x="576232" y="822061"/>
                  </a:lnTo>
                  <a:cubicBezTo>
                    <a:pt x="1012412" y="318523"/>
                    <a:pt x="1656495" y="0"/>
                    <a:pt x="2374973" y="0"/>
                  </a:cubicBezTo>
                  <a:close/>
                </a:path>
              </a:pathLst>
            </a:custGeom>
            <a:gradFill>
              <a:gsLst>
                <a:gs pos="0">
                  <a:schemeClr val="bg1">
                    <a:lumMod val="95000"/>
                  </a:schemeClr>
                </a:gs>
                <a:gs pos="100000">
                  <a:srgbClr val="B2B2B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grpSp>
          <p:nvGrpSpPr>
            <p:cNvPr id="12" name="Group 35"/>
            <p:cNvGrpSpPr>
              <a:grpSpLocks noChangeAspect="1"/>
            </p:cNvGrpSpPr>
            <p:nvPr/>
          </p:nvGrpSpPr>
          <p:grpSpPr bwMode="auto">
            <a:xfrm>
              <a:off x="5065569" y="2571531"/>
              <a:ext cx="2173536" cy="2107672"/>
              <a:chOff x="3477" y="1809"/>
              <a:chExt cx="726" cy="704"/>
            </a:xfrm>
            <a:noFill/>
          </p:grpSpPr>
          <p:sp>
            <p:nvSpPr>
              <p:cNvPr id="13" name="Freeform 36"/>
              <p:cNvSpPr>
                <a:spLocks/>
              </p:cNvSpPr>
              <p:nvPr/>
            </p:nvSpPr>
            <p:spPr bwMode="auto">
              <a:xfrm>
                <a:off x="3928" y="1833"/>
                <a:ext cx="15" cy="12"/>
              </a:xfrm>
              <a:custGeom>
                <a:avLst/>
                <a:gdLst>
                  <a:gd name="T0" fmla="*/ 5 w 6"/>
                  <a:gd name="T1" fmla="*/ 0 h 5"/>
                  <a:gd name="T2" fmla="*/ 0 w 6"/>
                  <a:gd name="T3" fmla="*/ 0 h 5"/>
                  <a:gd name="T4" fmla="*/ 0 w 6"/>
                  <a:gd name="T5" fmla="*/ 3 h 5"/>
                  <a:gd name="T6" fmla="*/ 0 w 6"/>
                  <a:gd name="T7" fmla="*/ 4 h 5"/>
                  <a:gd name="T8" fmla="*/ 0 w 6"/>
                  <a:gd name="T9" fmla="*/ 5 h 5"/>
                  <a:gd name="T10" fmla="*/ 1 w 6"/>
                  <a:gd name="T11" fmla="*/ 5 h 5"/>
                  <a:gd name="T12" fmla="*/ 5 w 6"/>
                  <a:gd name="T13" fmla="*/ 5 h 5"/>
                  <a:gd name="T14" fmla="*/ 6 w 6"/>
                  <a:gd name="T15" fmla="*/ 5 h 5"/>
                  <a:gd name="T16" fmla="*/ 6 w 6"/>
                  <a:gd name="T17" fmla="*/ 5 h 5"/>
                  <a:gd name="T18" fmla="*/ 6 w 6"/>
                  <a:gd name="T19" fmla="*/ 5 h 5"/>
                  <a:gd name="T20" fmla="*/ 6 w 6"/>
                  <a:gd name="T21" fmla="*/ 4 h 5"/>
                  <a:gd name="T22" fmla="*/ 6 w 6"/>
                  <a:gd name="T23" fmla="*/ 3 h 5"/>
                  <a:gd name="T24" fmla="*/ 6 w 6"/>
                  <a:gd name="T25" fmla="*/ 3 h 5"/>
                  <a:gd name="T26" fmla="*/ 5 w 6"/>
                  <a:gd name="T27" fmla="*/ 2 h 5"/>
                  <a:gd name="T28" fmla="*/ 5 w 6"/>
                  <a:gd name="T29" fmla="*/ 2 h 5"/>
                  <a:gd name="T30" fmla="*/ 5 w 6"/>
                  <a:gd name="T31" fmla="*/ 1 h 5"/>
                  <a:gd name="T32" fmla="*/ 5 w 6"/>
                  <a:gd name="T3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5">
                    <a:moveTo>
                      <a:pt x="5" y="0"/>
                    </a:moveTo>
                    <a:cubicBezTo>
                      <a:pt x="0" y="0"/>
                      <a:pt x="0" y="0"/>
                      <a:pt x="0" y="0"/>
                    </a:cubicBezTo>
                    <a:cubicBezTo>
                      <a:pt x="0" y="3"/>
                      <a:pt x="0" y="3"/>
                      <a:pt x="0" y="3"/>
                    </a:cubicBezTo>
                    <a:cubicBezTo>
                      <a:pt x="0" y="4"/>
                      <a:pt x="0" y="4"/>
                      <a:pt x="0" y="4"/>
                    </a:cubicBezTo>
                    <a:cubicBezTo>
                      <a:pt x="0" y="4"/>
                      <a:pt x="0" y="4"/>
                      <a:pt x="0" y="5"/>
                    </a:cubicBezTo>
                    <a:cubicBezTo>
                      <a:pt x="1" y="5"/>
                      <a:pt x="1" y="5"/>
                      <a:pt x="1" y="5"/>
                    </a:cubicBezTo>
                    <a:cubicBezTo>
                      <a:pt x="5" y="5"/>
                      <a:pt x="5" y="5"/>
                      <a:pt x="5" y="5"/>
                    </a:cubicBezTo>
                    <a:cubicBezTo>
                      <a:pt x="6" y="5"/>
                      <a:pt x="6" y="5"/>
                      <a:pt x="6" y="5"/>
                    </a:cubicBezTo>
                    <a:cubicBezTo>
                      <a:pt x="6" y="5"/>
                      <a:pt x="6" y="5"/>
                      <a:pt x="6" y="5"/>
                    </a:cubicBezTo>
                    <a:cubicBezTo>
                      <a:pt x="6" y="5"/>
                      <a:pt x="6" y="5"/>
                      <a:pt x="6" y="5"/>
                    </a:cubicBezTo>
                    <a:cubicBezTo>
                      <a:pt x="6" y="4"/>
                      <a:pt x="6" y="4"/>
                      <a:pt x="6" y="4"/>
                    </a:cubicBezTo>
                    <a:cubicBezTo>
                      <a:pt x="6" y="4"/>
                      <a:pt x="6" y="4"/>
                      <a:pt x="6" y="3"/>
                    </a:cubicBezTo>
                    <a:cubicBezTo>
                      <a:pt x="6" y="3"/>
                      <a:pt x="6" y="3"/>
                      <a:pt x="6" y="3"/>
                    </a:cubicBezTo>
                    <a:cubicBezTo>
                      <a:pt x="6" y="3"/>
                      <a:pt x="6" y="3"/>
                      <a:pt x="5" y="2"/>
                    </a:cubicBezTo>
                    <a:cubicBezTo>
                      <a:pt x="5" y="2"/>
                      <a:pt x="5" y="2"/>
                      <a:pt x="5" y="2"/>
                    </a:cubicBezTo>
                    <a:cubicBezTo>
                      <a:pt x="5" y="1"/>
                      <a:pt x="5" y="1"/>
                      <a:pt x="5" y="1"/>
                    </a:cubicBezTo>
                    <a:cubicBezTo>
                      <a:pt x="5" y="0"/>
                      <a:pt x="5" y="0"/>
                      <a:pt x="5"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 name="Freeform 37"/>
              <p:cNvSpPr>
                <a:spLocks/>
              </p:cNvSpPr>
              <p:nvPr/>
            </p:nvSpPr>
            <p:spPr bwMode="auto">
              <a:xfrm>
                <a:off x="3928" y="1840"/>
                <a:ext cx="34" cy="33"/>
              </a:xfrm>
              <a:custGeom>
                <a:avLst/>
                <a:gdLst>
                  <a:gd name="T0" fmla="*/ 7 w 14"/>
                  <a:gd name="T1" fmla="*/ 0 h 14"/>
                  <a:gd name="T2" fmla="*/ 6 w 14"/>
                  <a:gd name="T3" fmla="*/ 0 h 14"/>
                  <a:gd name="T4" fmla="*/ 6 w 14"/>
                  <a:gd name="T5" fmla="*/ 1 h 14"/>
                  <a:gd name="T6" fmla="*/ 6 w 14"/>
                  <a:gd name="T7" fmla="*/ 2 h 14"/>
                  <a:gd name="T8" fmla="*/ 6 w 14"/>
                  <a:gd name="T9" fmla="*/ 2 h 14"/>
                  <a:gd name="T10" fmla="*/ 6 w 14"/>
                  <a:gd name="T11" fmla="*/ 2 h 14"/>
                  <a:gd name="T12" fmla="*/ 5 w 14"/>
                  <a:gd name="T13" fmla="*/ 3 h 14"/>
                  <a:gd name="T14" fmla="*/ 5 w 14"/>
                  <a:gd name="T15" fmla="*/ 3 h 14"/>
                  <a:gd name="T16" fmla="*/ 4 w 14"/>
                  <a:gd name="T17" fmla="*/ 3 h 14"/>
                  <a:gd name="T18" fmla="*/ 4 w 14"/>
                  <a:gd name="T19" fmla="*/ 3 h 14"/>
                  <a:gd name="T20" fmla="*/ 3 w 14"/>
                  <a:gd name="T21" fmla="*/ 3 h 14"/>
                  <a:gd name="T22" fmla="*/ 3 w 14"/>
                  <a:gd name="T23" fmla="*/ 4 h 14"/>
                  <a:gd name="T24" fmla="*/ 3 w 14"/>
                  <a:gd name="T25" fmla="*/ 4 h 14"/>
                  <a:gd name="T26" fmla="*/ 3 w 14"/>
                  <a:gd name="T27" fmla="*/ 4 h 14"/>
                  <a:gd name="T28" fmla="*/ 3 w 14"/>
                  <a:gd name="T29" fmla="*/ 4 h 14"/>
                  <a:gd name="T30" fmla="*/ 2 w 14"/>
                  <a:gd name="T31" fmla="*/ 4 h 14"/>
                  <a:gd name="T32" fmla="*/ 1 w 14"/>
                  <a:gd name="T33" fmla="*/ 4 h 14"/>
                  <a:gd name="T34" fmla="*/ 0 w 14"/>
                  <a:gd name="T35" fmla="*/ 5 h 14"/>
                  <a:gd name="T36" fmla="*/ 0 w 14"/>
                  <a:gd name="T37" fmla="*/ 6 h 14"/>
                  <a:gd name="T38" fmla="*/ 0 w 14"/>
                  <a:gd name="T39" fmla="*/ 6 h 14"/>
                  <a:gd name="T40" fmla="*/ 0 w 14"/>
                  <a:gd name="T41" fmla="*/ 9 h 14"/>
                  <a:gd name="T42" fmla="*/ 1 w 14"/>
                  <a:gd name="T43" fmla="*/ 9 h 14"/>
                  <a:gd name="T44" fmla="*/ 1 w 14"/>
                  <a:gd name="T45" fmla="*/ 9 h 14"/>
                  <a:gd name="T46" fmla="*/ 1 w 14"/>
                  <a:gd name="T47" fmla="*/ 9 h 14"/>
                  <a:gd name="T48" fmla="*/ 1 w 14"/>
                  <a:gd name="T49" fmla="*/ 9 h 14"/>
                  <a:gd name="T50" fmla="*/ 1 w 14"/>
                  <a:gd name="T51" fmla="*/ 11 h 14"/>
                  <a:gd name="T52" fmla="*/ 2 w 14"/>
                  <a:gd name="T53" fmla="*/ 11 h 14"/>
                  <a:gd name="T54" fmla="*/ 3 w 14"/>
                  <a:gd name="T55" fmla="*/ 11 h 14"/>
                  <a:gd name="T56" fmla="*/ 3 w 14"/>
                  <a:gd name="T57" fmla="*/ 11 h 14"/>
                  <a:gd name="T58" fmla="*/ 3 w 14"/>
                  <a:gd name="T59" fmla="*/ 11 h 14"/>
                  <a:gd name="T60" fmla="*/ 3 w 14"/>
                  <a:gd name="T61" fmla="*/ 13 h 14"/>
                  <a:gd name="T62" fmla="*/ 5 w 14"/>
                  <a:gd name="T63" fmla="*/ 13 h 14"/>
                  <a:gd name="T64" fmla="*/ 6 w 14"/>
                  <a:gd name="T65" fmla="*/ 14 h 14"/>
                  <a:gd name="T66" fmla="*/ 7 w 14"/>
                  <a:gd name="T67" fmla="*/ 14 h 14"/>
                  <a:gd name="T68" fmla="*/ 9 w 14"/>
                  <a:gd name="T69" fmla="*/ 13 h 14"/>
                  <a:gd name="T70" fmla="*/ 10 w 14"/>
                  <a:gd name="T71" fmla="*/ 13 h 14"/>
                  <a:gd name="T72" fmla="*/ 10 w 14"/>
                  <a:gd name="T73" fmla="*/ 12 h 14"/>
                  <a:gd name="T74" fmla="*/ 11 w 14"/>
                  <a:gd name="T75" fmla="*/ 12 h 14"/>
                  <a:gd name="T76" fmla="*/ 12 w 14"/>
                  <a:gd name="T77" fmla="*/ 12 h 14"/>
                  <a:gd name="T78" fmla="*/ 13 w 14"/>
                  <a:gd name="T79" fmla="*/ 8 h 14"/>
                  <a:gd name="T80" fmla="*/ 13 w 14"/>
                  <a:gd name="T81" fmla="*/ 7 h 14"/>
                  <a:gd name="T82" fmla="*/ 12 w 14"/>
                  <a:gd name="T83" fmla="*/ 5 h 14"/>
                  <a:gd name="T84" fmla="*/ 12 w 14"/>
                  <a:gd name="T85" fmla="*/ 5 h 14"/>
                  <a:gd name="T86" fmla="*/ 12 w 14"/>
                  <a:gd name="T87" fmla="*/ 5 h 14"/>
                  <a:gd name="T88" fmla="*/ 13 w 14"/>
                  <a:gd name="T89" fmla="*/ 4 h 14"/>
                  <a:gd name="T90" fmla="*/ 13 w 14"/>
                  <a:gd name="T91" fmla="*/ 2 h 14"/>
                  <a:gd name="T92" fmla="*/ 13 w 14"/>
                  <a:gd name="T93" fmla="*/ 2 h 14"/>
                  <a:gd name="T94" fmla="*/ 12 w 14"/>
                  <a:gd name="T95" fmla="*/ 2 h 14"/>
                  <a:gd name="T96" fmla="*/ 12 w 14"/>
                  <a:gd name="T97" fmla="*/ 1 h 14"/>
                  <a:gd name="T98" fmla="*/ 11 w 14"/>
                  <a:gd name="T99" fmla="*/ 1 h 14"/>
                  <a:gd name="T100" fmla="*/ 8 w 14"/>
                  <a:gd name="T101" fmla="*/ 0 h 14"/>
                  <a:gd name="T102" fmla="*/ 8 w 14"/>
                  <a:gd name="T103" fmla="*/ 0 h 14"/>
                  <a:gd name="T104" fmla="*/ 7 w 14"/>
                  <a:gd name="T105" fmla="*/ 0 h 14"/>
                  <a:gd name="T106" fmla="*/ 7 w 14"/>
                  <a:gd name="T107" fmla="*/ 0 h 14"/>
                  <a:gd name="T108" fmla="*/ 7 w 14"/>
                  <a:gd name="T10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 h="14">
                    <a:moveTo>
                      <a:pt x="7" y="0"/>
                    </a:moveTo>
                    <a:cubicBezTo>
                      <a:pt x="7" y="0"/>
                      <a:pt x="6" y="0"/>
                      <a:pt x="6" y="0"/>
                    </a:cubicBezTo>
                    <a:cubicBezTo>
                      <a:pt x="6" y="1"/>
                      <a:pt x="6" y="1"/>
                      <a:pt x="6" y="1"/>
                    </a:cubicBezTo>
                    <a:cubicBezTo>
                      <a:pt x="6" y="2"/>
                      <a:pt x="6" y="2"/>
                      <a:pt x="6" y="2"/>
                    </a:cubicBezTo>
                    <a:cubicBezTo>
                      <a:pt x="6" y="2"/>
                      <a:pt x="6" y="2"/>
                      <a:pt x="6" y="2"/>
                    </a:cubicBezTo>
                    <a:cubicBezTo>
                      <a:pt x="6" y="2"/>
                      <a:pt x="6" y="2"/>
                      <a:pt x="6" y="2"/>
                    </a:cubicBezTo>
                    <a:cubicBezTo>
                      <a:pt x="5" y="3"/>
                      <a:pt x="5" y="3"/>
                      <a:pt x="5" y="3"/>
                    </a:cubicBezTo>
                    <a:cubicBezTo>
                      <a:pt x="5" y="3"/>
                      <a:pt x="5" y="3"/>
                      <a:pt x="5" y="3"/>
                    </a:cubicBezTo>
                    <a:cubicBezTo>
                      <a:pt x="4" y="3"/>
                      <a:pt x="4" y="3"/>
                      <a:pt x="4" y="3"/>
                    </a:cubicBezTo>
                    <a:cubicBezTo>
                      <a:pt x="4" y="3"/>
                      <a:pt x="4" y="3"/>
                      <a:pt x="4" y="3"/>
                    </a:cubicBezTo>
                    <a:cubicBezTo>
                      <a:pt x="3" y="3"/>
                      <a:pt x="3" y="3"/>
                      <a:pt x="3" y="3"/>
                    </a:cubicBezTo>
                    <a:cubicBezTo>
                      <a:pt x="3" y="4"/>
                      <a:pt x="3" y="4"/>
                      <a:pt x="3" y="4"/>
                    </a:cubicBezTo>
                    <a:cubicBezTo>
                      <a:pt x="3" y="4"/>
                      <a:pt x="3" y="4"/>
                      <a:pt x="3" y="4"/>
                    </a:cubicBezTo>
                    <a:cubicBezTo>
                      <a:pt x="3" y="4"/>
                      <a:pt x="3" y="4"/>
                      <a:pt x="3" y="4"/>
                    </a:cubicBezTo>
                    <a:cubicBezTo>
                      <a:pt x="3" y="4"/>
                      <a:pt x="3" y="4"/>
                      <a:pt x="3" y="4"/>
                    </a:cubicBezTo>
                    <a:cubicBezTo>
                      <a:pt x="2" y="4"/>
                      <a:pt x="2" y="4"/>
                      <a:pt x="2" y="4"/>
                    </a:cubicBezTo>
                    <a:cubicBezTo>
                      <a:pt x="1" y="4"/>
                      <a:pt x="1" y="4"/>
                      <a:pt x="1" y="4"/>
                    </a:cubicBezTo>
                    <a:cubicBezTo>
                      <a:pt x="1" y="4"/>
                      <a:pt x="1" y="4"/>
                      <a:pt x="0" y="5"/>
                    </a:cubicBezTo>
                    <a:cubicBezTo>
                      <a:pt x="0" y="5"/>
                      <a:pt x="0" y="6"/>
                      <a:pt x="0" y="6"/>
                    </a:cubicBezTo>
                    <a:cubicBezTo>
                      <a:pt x="0" y="6"/>
                      <a:pt x="0" y="6"/>
                      <a:pt x="0" y="6"/>
                    </a:cubicBezTo>
                    <a:cubicBezTo>
                      <a:pt x="0" y="9"/>
                      <a:pt x="0" y="9"/>
                      <a:pt x="0" y="9"/>
                    </a:cubicBezTo>
                    <a:cubicBezTo>
                      <a:pt x="1" y="9"/>
                      <a:pt x="1" y="9"/>
                      <a:pt x="1" y="9"/>
                    </a:cubicBezTo>
                    <a:cubicBezTo>
                      <a:pt x="1" y="9"/>
                      <a:pt x="1" y="9"/>
                      <a:pt x="1" y="9"/>
                    </a:cubicBezTo>
                    <a:cubicBezTo>
                      <a:pt x="1" y="9"/>
                      <a:pt x="1" y="9"/>
                      <a:pt x="1" y="9"/>
                    </a:cubicBezTo>
                    <a:cubicBezTo>
                      <a:pt x="1" y="9"/>
                      <a:pt x="1" y="9"/>
                      <a:pt x="1" y="9"/>
                    </a:cubicBezTo>
                    <a:cubicBezTo>
                      <a:pt x="1" y="11"/>
                      <a:pt x="1" y="11"/>
                      <a:pt x="1" y="11"/>
                    </a:cubicBezTo>
                    <a:cubicBezTo>
                      <a:pt x="2" y="11"/>
                      <a:pt x="2" y="11"/>
                      <a:pt x="2" y="11"/>
                    </a:cubicBezTo>
                    <a:cubicBezTo>
                      <a:pt x="3" y="11"/>
                      <a:pt x="3" y="11"/>
                      <a:pt x="3" y="11"/>
                    </a:cubicBezTo>
                    <a:cubicBezTo>
                      <a:pt x="3" y="11"/>
                      <a:pt x="3" y="11"/>
                      <a:pt x="3" y="11"/>
                    </a:cubicBezTo>
                    <a:cubicBezTo>
                      <a:pt x="3" y="11"/>
                      <a:pt x="3" y="11"/>
                      <a:pt x="3" y="11"/>
                    </a:cubicBezTo>
                    <a:cubicBezTo>
                      <a:pt x="3" y="12"/>
                      <a:pt x="3" y="12"/>
                      <a:pt x="3" y="13"/>
                    </a:cubicBezTo>
                    <a:cubicBezTo>
                      <a:pt x="4" y="13"/>
                      <a:pt x="5" y="13"/>
                      <a:pt x="5" y="13"/>
                    </a:cubicBezTo>
                    <a:cubicBezTo>
                      <a:pt x="6" y="14"/>
                      <a:pt x="6" y="14"/>
                      <a:pt x="6" y="14"/>
                    </a:cubicBezTo>
                    <a:cubicBezTo>
                      <a:pt x="7" y="14"/>
                      <a:pt x="7" y="14"/>
                      <a:pt x="7" y="14"/>
                    </a:cubicBezTo>
                    <a:cubicBezTo>
                      <a:pt x="8" y="14"/>
                      <a:pt x="9" y="13"/>
                      <a:pt x="9" y="13"/>
                    </a:cubicBezTo>
                    <a:cubicBezTo>
                      <a:pt x="10" y="13"/>
                      <a:pt x="10" y="13"/>
                      <a:pt x="10" y="13"/>
                    </a:cubicBezTo>
                    <a:cubicBezTo>
                      <a:pt x="10" y="12"/>
                      <a:pt x="10" y="12"/>
                      <a:pt x="10" y="12"/>
                    </a:cubicBezTo>
                    <a:cubicBezTo>
                      <a:pt x="11" y="12"/>
                      <a:pt x="11" y="12"/>
                      <a:pt x="11" y="12"/>
                    </a:cubicBezTo>
                    <a:cubicBezTo>
                      <a:pt x="12" y="12"/>
                      <a:pt x="12" y="12"/>
                      <a:pt x="12" y="12"/>
                    </a:cubicBezTo>
                    <a:cubicBezTo>
                      <a:pt x="13" y="11"/>
                      <a:pt x="14" y="9"/>
                      <a:pt x="13" y="8"/>
                    </a:cubicBezTo>
                    <a:cubicBezTo>
                      <a:pt x="13" y="7"/>
                      <a:pt x="13" y="7"/>
                      <a:pt x="13" y="7"/>
                    </a:cubicBezTo>
                    <a:cubicBezTo>
                      <a:pt x="12" y="6"/>
                      <a:pt x="12" y="6"/>
                      <a:pt x="12" y="5"/>
                    </a:cubicBezTo>
                    <a:cubicBezTo>
                      <a:pt x="12" y="5"/>
                      <a:pt x="12" y="5"/>
                      <a:pt x="12" y="5"/>
                    </a:cubicBezTo>
                    <a:cubicBezTo>
                      <a:pt x="12" y="5"/>
                      <a:pt x="12" y="5"/>
                      <a:pt x="12" y="5"/>
                    </a:cubicBezTo>
                    <a:cubicBezTo>
                      <a:pt x="13" y="5"/>
                      <a:pt x="13" y="5"/>
                      <a:pt x="13" y="4"/>
                    </a:cubicBezTo>
                    <a:cubicBezTo>
                      <a:pt x="13" y="2"/>
                      <a:pt x="13" y="2"/>
                      <a:pt x="13" y="2"/>
                    </a:cubicBezTo>
                    <a:cubicBezTo>
                      <a:pt x="13" y="2"/>
                      <a:pt x="13" y="2"/>
                      <a:pt x="13" y="2"/>
                    </a:cubicBezTo>
                    <a:cubicBezTo>
                      <a:pt x="12" y="2"/>
                      <a:pt x="12" y="2"/>
                      <a:pt x="12" y="2"/>
                    </a:cubicBezTo>
                    <a:cubicBezTo>
                      <a:pt x="12" y="1"/>
                      <a:pt x="12" y="1"/>
                      <a:pt x="12" y="1"/>
                    </a:cubicBezTo>
                    <a:cubicBezTo>
                      <a:pt x="11" y="1"/>
                      <a:pt x="11" y="1"/>
                      <a:pt x="11" y="1"/>
                    </a:cubicBezTo>
                    <a:cubicBezTo>
                      <a:pt x="10" y="0"/>
                      <a:pt x="9" y="0"/>
                      <a:pt x="8" y="0"/>
                    </a:cubicBezTo>
                    <a:cubicBezTo>
                      <a:pt x="8" y="0"/>
                      <a:pt x="8" y="0"/>
                      <a:pt x="8" y="0"/>
                    </a:cubicBezTo>
                    <a:cubicBezTo>
                      <a:pt x="7" y="0"/>
                      <a:pt x="7" y="0"/>
                      <a:pt x="7" y="0"/>
                    </a:cubicBezTo>
                    <a:cubicBezTo>
                      <a:pt x="7" y="0"/>
                      <a:pt x="7" y="0"/>
                      <a:pt x="7" y="0"/>
                    </a:cubicBezTo>
                    <a:cubicBezTo>
                      <a:pt x="7" y="0"/>
                      <a:pt x="7" y="0"/>
                      <a:pt x="7"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 name="Freeform 38"/>
              <p:cNvSpPr>
                <a:spLocks/>
              </p:cNvSpPr>
              <p:nvPr/>
            </p:nvSpPr>
            <p:spPr bwMode="auto">
              <a:xfrm>
                <a:off x="3959" y="1847"/>
                <a:ext cx="22" cy="19"/>
              </a:xfrm>
              <a:custGeom>
                <a:avLst/>
                <a:gdLst>
                  <a:gd name="T0" fmla="*/ 4 w 9"/>
                  <a:gd name="T1" fmla="*/ 0 h 8"/>
                  <a:gd name="T2" fmla="*/ 0 w 9"/>
                  <a:gd name="T3" fmla="*/ 1 h 8"/>
                  <a:gd name="T4" fmla="*/ 0 w 9"/>
                  <a:gd name="T5" fmla="*/ 2 h 8"/>
                  <a:gd name="T6" fmla="*/ 1 w 9"/>
                  <a:gd name="T7" fmla="*/ 3 h 8"/>
                  <a:gd name="T8" fmla="*/ 2 w 9"/>
                  <a:gd name="T9" fmla="*/ 4 h 8"/>
                  <a:gd name="T10" fmla="*/ 3 w 9"/>
                  <a:gd name="T11" fmla="*/ 5 h 8"/>
                  <a:gd name="T12" fmla="*/ 3 w 9"/>
                  <a:gd name="T13" fmla="*/ 6 h 8"/>
                  <a:gd name="T14" fmla="*/ 4 w 9"/>
                  <a:gd name="T15" fmla="*/ 6 h 8"/>
                  <a:gd name="T16" fmla="*/ 4 w 9"/>
                  <a:gd name="T17" fmla="*/ 6 h 8"/>
                  <a:gd name="T18" fmla="*/ 4 w 9"/>
                  <a:gd name="T19" fmla="*/ 7 h 8"/>
                  <a:gd name="T20" fmla="*/ 4 w 9"/>
                  <a:gd name="T21" fmla="*/ 7 h 8"/>
                  <a:gd name="T22" fmla="*/ 6 w 9"/>
                  <a:gd name="T23" fmla="*/ 7 h 8"/>
                  <a:gd name="T24" fmla="*/ 6 w 9"/>
                  <a:gd name="T25" fmla="*/ 8 h 8"/>
                  <a:gd name="T26" fmla="*/ 9 w 9"/>
                  <a:gd name="T27" fmla="*/ 6 h 8"/>
                  <a:gd name="T28" fmla="*/ 9 w 9"/>
                  <a:gd name="T29" fmla="*/ 3 h 8"/>
                  <a:gd name="T30" fmla="*/ 9 w 9"/>
                  <a:gd name="T31" fmla="*/ 2 h 8"/>
                  <a:gd name="T32" fmla="*/ 9 w 9"/>
                  <a:gd name="T33" fmla="*/ 1 h 8"/>
                  <a:gd name="T34" fmla="*/ 8 w 9"/>
                  <a:gd name="T35" fmla="*/ 1 h 8"/>
                  <a:gd name="T36" fmla="*/ 7 w 9"/>
                  <a:gd name="T37" fmla="*/ 1 h 8"/>
                  <a:gd name="T38" fmla="*/ 7 w 9"/>
                  <a:gd name="T39" fmla="*/ 1 h 8"/>
                  <a:gd name="T40" fmla="*/ 7 w 9"/>
                  <a:gd name="T41" fmla="*/ 1 h 8"/>
                  <a:gd name="T42" fmla="*/ 8 w 9"/>
                  <a:gd name="T43" fmla="*/ 0 h 8"/>
                  <a:gd name="T44" fmla="*/ 7 w 9"/>
                  <a:gd name="T45" fmla="*/ 0 h 8"/>
                  <a:gd name="T46" fmla="*/ 5 w 9"/>
                  <a:gd name="T47" fmla="*/ 0 h 8"/>
                  <a:gd name="T48" fmla="*/ 4 w 9"/>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8">
                    <a:moveTo>
                      <a:pt x="4" y="0"/>
                    </a:moveTo>
                    <a:cubicBezTo>
                      <a:pt x="3" y="0"/>
                      <a:pt x="1" y="0"/>
                      <a:pt x="0" y="1"/>
                    </a:cubicBezTo>
                    <a:cubicBezTo>
                      <a:pt x="0" y="1"/>
                      <a:pt x="0" y="2"/>
                      <a:pt x="0" y="2"/>
                    </a:cubicBezTo>
                    <a:cubicBezTo>
                      <a:pt x="0" y="3"/>
                      <a:pt x="0" y="3"/>
                      <a:pt x="1" y="3"/>
                    </a:cubicBezTo>
                    <a:cubicBezTo>
                      <a:pt x="2" y="4"/>
                      <a:pt x="2" y="4"/>
                      <a:pt x="2" y="4"/>
                    </a:cubicBezTo>
                    <a:cubicBezTo>
                      <a:pt x="2" y="4"/>
                      <a:pt x="3" y="5"/>
                      <a:pt x="3" y="5"/>
                    </a:cubicBezTo>
                    <a:cubicBezTo>
                      <a:pt x="3" y="6"/>
                      <a:pt x="3" y="6"/>
                      <a:pt x="3" y="6"/>
                    </a:cubicBezTo>
                    <a:cubicBezTo>
                      <a:pt x="4" y="6"/>
                      <a:pt x="4" y="6"/>
                      <a:pt x="4" y="6"/>
                    </a:cubicBezTo>
                    <a:cubicBezTo>
                      <a:pt x="4" y="6"/>
                      <a:pt x="4" y="6"/>
                      <a:pt x="4" y="6"/>
                    </a:cubicBezTo>
                    <a:cubicBezTo>
                      <a:pt x="4" y="6"/>
                      <a:pt x="4" y="6"/>
                      <a:pt x="4" y="7"/>
                    </a:cubicBezTo>
                    <a:cubicBezTo>
                      <a:pt x="4" y="7"/>
                      <a:pt x="4" y="7"/>
                      <a:pt x="4" y="7"/>
                    </a:cubicBezTo>
                    <a:cubicBezTo>
                      <a:pt x="6" y="7"/>
                      <a:pt x="6" y="7"/>
                      <a:pt x="6" y="7"/>
                    </a:cubicBezTo>
                    <a:cubicBezTo>
                      <a:pt x="6" y="8"/>
                      <a:pt x="6" y="8"/>
                      <a:pt x="6" y="8"/>
                    </a:cubicBezTo>
                    <a:cubicBezTo>
                      <a:pt x="7" y="8"/>
                      <a:pt x="8" y="7"/>
                      <a:pt x="9" y="6"/>
                    </a:cubicBezTo>
                    <a:cubicBezTo>
                      <a:pt x="9" y="5"/>
                      <a:pt x="9" y="4"/>
                      <a:pt x="9" y="3"/>
                    </a:cubicBezTo>
                    <a:cubicBezTo>
                      <a:pt x="9" y="2"/>
                      <a:pt x="9" y="2"/>
                      <a:pt x="9" y="2"/>
                    </a:cubicBezTo>
                    <a:cubicBezTo>
                      <a:pt x="9" y="1"/>
                      <a:pt x="9" y="1"/>
                      <a:pt x="9" y="1"/>
                    </a:cubicBezTo>
                    <a:cubicBezTo>
                      <a:pt x="8" y="1"/>
                      <a:pt x="8" y="1"/>
                      <a:pt x="8" y="1"/>
                    </a:cubicBezTo>
                    <a:cubicBezTo>
                      <a:pt x="8" y="1"/>
                      <a:pt x="8" y="1"/>
                      <a:pt x="7" y="1"/>
                    </a:cubicBezTo>
                    <a:cubicBezTo>
                      <a:pt x="7" y="1"/>
                      <a:pt x="7" y="1"/>
                      <a:pt x="7" y="1"/>
                    </a:cubicBezTo>
                    <a:cubicBezTo>
                      <a:pt x="7" y="1"/>
                      <a:pt x="7" y="1"/>
                      <a:pt x="7" y="1"/>
                    </a:cubicBezTo>
                    <a:cubicBezTo>
                      <a:pt x="8" y="0"/>
                      <a:pt x="8" y="0"/>
                      <a:pt x="8" y="0"/>
                    </a:cubicBezTo>
                    <a:cubicBezTo>
                      <a:pt x="7" y="0"/>
                      <a:pt x="7" y="0"/>
                      <a:pt x="7" y="0"/>
                    </a:cubicBezTo>
                    <a:cubicBezTo>
                      <a:pt x="6" y="0"/>
                      <a:pt x="6" y="0"/>
                      <a:pt x="5" y="0"/>
                    </a:cubicBezTo>
                    <a:cubicBezTo>
                      <a:pt x="5" y="0"/>
                      <a:pt x="4" y="0"/>
                      <a:pt x="4"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 name="Freeform 39"/>
              <p:cNvSpPr>
                <a:spLocks/>
              </p:cNvSpPr>
              <p:nvPr/>
            </p:nvSpPr>
            <p:spPr bwMode="auto">
              <a:xfrm>
                <a:off x="3959" y="1864"/>
                <a:ext cx="22" cy="14"/>
              </a:xfrm>
              <a:custGeom>
                <a:avLst/>
                <a:gdLst>
                  <a:gd name="T0" fmla="*/ 6 w 9"/>
                  <a:gd name="T1" fmla="*/ 0 h 6"/>
                  <a:gd name="T2" fmla="*/ 4 w 9"/>
                  <a:gd name="T3" fmla="*/ 0 h 6"/>
                  <a:gd name="T4" fmla="*/ 1 w 9"/>
                  <a:gd name="T5" fmla="*/ 0 h 6"/>
                  <a:gd name="T6" fmla="*/ 0 w 9"/>
                  <a:gd name="T7" fmla="*/ 1 h 6"/>
                  <a:gd name="T8" fmla="*/ 0 w 9"/>
                  <a:gd name="T9" fmla="*/ 2 h 6"/>
                  <a:gd name="T10" fmla="*/ 0 w 9"/>
                  <a:gd name="T11" fmla="*/ 2 h 6"/>
                  <a:gd name="T12" fmla="*/ 0 w 9"/>
                  <a:gd name="T13" fmla="*/ 5 h 6"/>
                  <a:gd name="T14" fmla="*/ 3 w 9"/>
                  <a:gd name="T15" fmla="*/ 5 h 6"/>
                  <a:gd name="T16" fmla="*/ 3 w 9"/>
                  <a:gd name="T17" fmla="*/ 6 h 6"/>
                  <a:gd name="T18" fmla="*/ 8 w 9"/>
                  <a:gd name="T19" fmla="*/ 6 h 6"/>
                  <a:gd name="T20" fmla="*/ 8 w 9"/>
                  <a:gd name="T21" fmla="*/ 6 h 6"/>
                  <a:gd name="T22" fmla="*/ 9 w 9"/>
                  <a:gd name="T23" fmla="*/ 6 h 6"/>
                  <a:gd name="T24" fmla="*/ 9 w 9"/>
                  <a:gd name="T25" fmla="*/ 5 h 6"/>
                  <a:gd name="T26" fmla="*/ 9 w 9"/>
                  <a:gd name="T27" fmla="*/ 5 h 6"/>
                  <a:gd name="T28" fmla="*/ 9 w 9"/>
                  <a:gd name="T29" fmla="*/ 3 h 6"/>
                  <a:gd name="T30" fmla="*/ 7 w 9"/>
                  <a:gd name="T31" fmla="*/ 2 h 6"/>
                  <a:gd name="T32" fmla="*/ 7 w 9"/>
                  <a:gd name="T33" fmla="*/ 2 h 6"/>
                  <a:gd name="T34" fmla="*/ 7 w 9"/>
                  <a:gd name="T35" fmla="*/ 2 h 6"/>
                  <a:gd name="T36" fmla="*/ 6 w 9"/>
                  <a:gd name="T37" fmla="*/ 2 h 6"/>
                  <a:gd name="T38" fmla="*/ 6 w 9"/>
                  <a:gd name="T39" fmla="*/ 1 h 6"/>
                  <a:gd name="T40" fmla="*/ 6 w 9"/>
                  <a:gd name="T41" fmla="*/ 1 h 6"/>
                  <a:gd name="T42" fmla="*/ 6 w 9"/>
                  <a:gd name="T4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6">
                    <a:moveTo>
                      <a:pt x="6" y="0"/>
                    </a:moveTo>
                    <a:cubicBezTo>
                      <a:pt x="4" y="0"/>
                      <a:pt x="4" y="0"/>
                      <a:pt x="4" y="0"/>
                    </a:cubicBezTo>
                    <a:cubicBezTo>
                      <a:pt x="1" y="0"/>
                      <a:pt x="1" y="0"/>
                      <a:pt x="1" y="0"/>
                    </a:cubicBezTo>
                    <a:cubicBezTo>
                      <a:pt x="1" y="0"/>
                      <a:pt x="0" y="0"/>
                      <a:pt x="0" y="1"/>
                    </a:cubicBezTo>
                    <a:cubicBezTo>
                      <a:pt x="0" y="1"/>
                      <a:pt x="0" y="1"/>
                      <a:pt x="0" y="2"/>
                    </a:cubicBezTo>
                    <a:cubicBezTo>
                      <a:pt x="0" y="2"/>
                      <a:pt x="0" y="2"/>
                      <a:pt x="0" y="2"/>
                    </a:cubicBezTo>
                    <a:cubicBezTo>
                      <a:pt x="0" y="5"/>
                      <a:pt x="0" y="5"/>
                      <a:pt x="0" y="5"/>
                    </a:cubicBezTo>
                    <a:cubicBezTo>
                      <a:pt x="3" y="5"/>
                      <a:pt x="3" y="5"/>
                      <a:pt x="3" y="5"/>
                    </a:cubicBezTo>
                    <a:cubicBezTo>
                      <a:pt x="3" y="6"/>
                      <a:pt x="3" y="6"/>
                      <a:pt x="3" y="6"/>
                    </a:cubicBezTo>
                    <a:cubicBezTo>
                      <a:pt x="8" y="6"/>
                      <a:pt x="8" y="6"/>
                      <a:pt x="8" y="6"/>
                    </a:cubicBezTo>
                    <a:cubicBezTo>
                      <a:pt x="8" y="6"/>
                      <a:pt x="8" y="6"/>
                      <a:pt x="8" y="6"/>
                    </a:cubicBezTo>
                    <a:cubicBezTo>
                      <a:pt x="8" y="6"/>
                      <a:pt x="9" y="6"/>
                      <a:pt x="9" y="6"/>
                    </a:cubicBezTo>
                    <a:cubicBezTo>
                      <a:pt x="9" y="6"/>
                      <a:pt x="9" y="5"/>
                      <a:pt x="9" y="5"/>
                    </a:cubicBezTo>
                    <a:cubicBezTo>
                      <a:pt x="9" y="5"/>
                      <a:pt x="9" y="5"/>
                      <a:pt x="9" y="5"/>
                    </a:cubicBezTo>
                    <a:cubicBezTo>
                      <a:pt x="9" y="4"/>
                      <a:pt x="9" y="4"/>
                      <a:pt x="9" y="3"/>
                    </a:cubicBezTo>
                    <a:cubicBezTo>
                      <a:pt x="9" y="2"/>
                      <a:pt x="8" y="2"/>
                      <a:pt x="7" y="2"/>
                    </a:cubicBezTo>
                    <a:cubicBezTo>
                      <a:pt x="7" y="2"/>
                      <a:pt x="7" y="2"/>
                      <a:pt x="7" y="2"/>
                    </a:cubicBezTo>
                    <a:cubicBezTo>
                      <a:pt x="7" y="2"/>
                      <a:pt x="7" y="2"/>
                      <a:pt x="7" y="2"/>
                    </a:cubicBezTo>
                    <a:cubicBezTo>
                      <a:pt x="6" y="2"/>
                      <a:pt x="6" y="2"/>
                      <a:pt x="6" y="2"/>
                    </a:cubicBezTo>
                    <a:cubicBezTo>
                      <a:pt x="6" y="1"/>
                      <a:pt x="6" y="1"/>
                      <a:pt x="6" y="1"/>
                    </a:cubicBezTo>
                    <a:cubicBezTo>
                      <a:pt x="6" y="1"/>
                      <a:pt x="6" y="1"/>
                      <a:pt x="6" y="1"/>
                    </a:cubicBezTo>
                    <a:cubicBezTo>
                      <a:pt x="6" y="0"/>
                      <a:pt x="6" y="0"/>
                      <a:pt x="6"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 name="Freeform 40"/>
              <p:cNvSpPr>
                <a:spLocks/>
              </p:cNvSpPr>
              <p:nvPr/>
            </p:nvSpPr>
            <p:spPr bwMode="auto">
              <a:xfrm>
                <a:off x="3764" y="1809"/>
                <a:ext cx="81" cy="57"/>
              </a:xfrm>
              <a:custGeom>
                <a:avLst/>
                <a:gdLst>
                  <a:gd name="T0" fmla="*/ 14 w 34"/>
                  <a:gd name="T1" fmla="*/ 1 h 24"/>
                  <a:gd name="T2" fmla="*/ 2 w 34"/>
                  <a:gd name="T3" fmla="*/ 2 h 24"/>
                  <a:gd name="T4" fmla="*/ 2 w 34"/>
                  <a:gd name="T5" fmla="*/ 5 h 24"/>
                  <a:gd name="T6" fmla="*/ 4 w 34"/>
                  <a:gd name="T7" fmla="*/ 6 h 24"/>
                  <a:gd name="T8" fmla="*/ 4 w 34"/>
                  <a:gd name="T9" fmla="*/ 9 h 24"/>
                  <a:gd name="T10" fmla="*/ 4 w 34"/>
                  <a:gd name="T11" fmla="*/ 12 h 24"/>
                  <a:gd name="T12" fmla="*/ 3 w 34"/>
                  <a:gd name="T13" fmla="*/ 13 h 24"/>
                  <a:gd name="T14" fmla="*/ 0 w 34"/>
                  <a:gd name="T15" fmla="*/ 15 h 24"/>
                  <a:gd name="T16" fmla="*/ 0 w 34"/>
                  <a:gd name="T17" fmla="*/ 18 h 24"/>
                  <a:gd name="T18" fmla="*/ 2 w 34"/>
                  <a:gd name="T19" fmla="*/ 20 h 24"/>
                  <a:gd name="T20" fmla="*/ 5 w 34"/>
                  <a:gd name="T21" fmla="*/ 24 h 24"/>
                  <a:gd name="T22" fmla="*/ 11 w 34"/>
                  <a:gd name="T23" fmla="*/ 24 h 24"/>
                  <a:gd name="T24" fmla="*/ 13 w 34"/>
                  <a:gd name="T25" fmla="*/ 22 h 24"/>
                  <a:gd name="T26" fmla="*/ 14 w 34"/>
                  <a:gd name="T27" fmla="*/ 19 h 24"/>
                  <a:gd name="T28" fmla="*/ 15 w 34"/>
                  <a:gd name="T29" fmla="*/ 18 h 24"/>
                  <a:gd name="T30" fmla="*/ 16 w 34"/>
                  <a:gd name="T31" fmla="*/ 18 h 24"/>
                  <a:gd name="T32" fmla="*/ 17 w 34"/>
                  <a:gd name="T33" fmla="*/ 18 h 24"/>
                  <a:gd name="T34" fmla="*/ 21 w 34"/>
                  <a:gd name="T35" fmla="*/ 17 h 24"/>
                  <a:gd name="T36" fmla="*/ 21 w 34"/>
                  <a:gd name="T37" fmla="*/ 16 h 24"/>
                  <a:gd name="T38" fmla="*/ 22 w 34"/>
                  <a:gd name="T39" fmla="*/ 16 h 24"/>
                  <a:gd name="T40" fmla="*/ 25 w 34"/>
                  <a:gd name="T41" fmla="*/ 14 h 24"/>
                  <a:gd name="T42" fmla="*/ 28 w 34"/>
                  <a:gd name="T43" fmla="*/ 14 h 24"/>
                  <a:gd name="T44" fmla="*/ 29 w 34"/>
                  <a:gd name="T45" fmla="*/ 12 h 24"/>
                  <a:gd name="T46" fmla="*/ 29 w 34"/>
                  <a:gd name="T47" fmla="*/ 12 h 24"/>
                  <a:gd name="T48" fmla="*/ 31 w 34"/>
                  <a:gd name="T49" fmla="*/ 11 h 24"/>
                  <a:gd name="T50" fmla="*/ 31 w 34"/>
                  <a:gd name="T51" fmla="*/ 9 h 24"/>
                  <a:gd name="T52" fmla="*/ 31 w 34"/>
                  <a:gd name="T53" fmla="*/ 7 h 24"/>
                  <a:gd name="T54" fmla="*/ 33 w 34"/>
                  <a:gd name="T55" fmla="*/ 5 h 24"/>
                  <a:gd name="T56" fmla="*/ 34 w 34"/>
                  <a:gd name="T57" fmla="*/ 3 h 24"/>
                  <a:gd name="T58" fmla="*/ 34 w 34"/>
                  <a:gd name="T59" fmla="*/ 2 h 24"/>
                  <a:gd name="T60" fmla="*/ 32 w 34"/>
                  <a:gd name="T61" fmla="*/ 0 h 24"/>
                  <a:gd name="T62" fmla="*/ 27 w 34"/>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 h="24">
                    <a:moveTo>
                      <a:pt x="27" y="0"/>
                    </a:moveTo>
                    <a:cubicBezTo>
                      <a:pt x="23" y="0"/>
                      <a:pt x="18" y="0"/>
                      <a:pt x="14" y="1"/>
                    </a:cubicBezTo>
                    <a:cubicBezTo>
                      <a:pt x="10" y="1"/>
                      <a:pt x="6" y="2"/>
                      <a:pt x="3" y="2"/>
                    </a:cubicBezTo>
                    <a:cubicBezTo>
                      <a:pt x="2" y="2"/>
                      <a:pt x="2" y="2"/>
                      <a:pt x="2" y="2"/>
                    </a:cubicBezTo>
                    <a:cubicBezTo>
                      <a:pt x="2" y="4"/>
                      <a:pt x="2" y="4"/>
                      <a:pt x="2" y="4"/>
                    </a:cubicBezTo>
                    <a:cubicBezTo>
                      <a:pt x="2" y="4"/>
                      <a:pt x="2" y="5"/>
                      <a:pt x="2" y="5"/>
                    </a:cubicBezTo>
                    <a:cubicBezTo>
                      <a:pt x="3" y="5"/>
                      <a:pt x="3" y="5"/>
                      <a:pt x="3" y="5"/>
                    </a:cubicBezTo>
                    <a:cubicBezTo>
                      <a:pt x="3" y="5"/>
                      <a:pt x="3" y="5"/>
                      <a:pt x="4" y="6"/>
                    </a:cubicBezTo>
                    <a:cubicBezTo>
                      <a:pt x="4" y="6"/>
                      <a:pt x="4" y="7"/>
                      <a:pt x="4" y="8"/>
                    </a:cubicBezTo>
                    <a:cubicBezTo>
                      <a:pt x="4" y="9"/>
                      <a:pt x="4" y="9"/>
                      <a:pt x="4" y="9"/>
                    </a:cubicBezTo>
                    <a:cubicBezTo>
                      <a:pt x="5" y="10"/>
                      <a:pt x="5" y="11"/>
                      <a:pt x="4" y="12"/>
                    </a:cubicBezTo>
                    <a:cubicBezTo>
                      <a:pt x="4" y="12"/>
                      <a:pt x="4" y="12"/>
                      <a:pt x="4" y="12"/>
                    </a:cubicBezTo>
                    <a:cubicBezTo>
                      <a:pt x="4" y="12"/>
                      <a:pt x="3" y="12"/>
                      <a:pt x="3" y="12"/>
                    </a:cubicBezTo>
                    <a:cubicBezTo>
                      <a:pt x="3" y="13"/>
                      <a:pt x="3" y="13"/>
                      <a:pt x="3" y="13"/>
                    </a:cubicBezTo>
                    <a:cubicBezTo>
                      <a:pt x="2" y="14"/>
                      <a:pt x="2" y="14"/>
                      <a:pt x="1" y="15"/>
                    </a:cubicBezTo>
                    <a:cubicBezTo>
                      <a:pt x="0" y="15"/>
                      <a:pt x="0" y="15"/>
                      <a:pt x="0" y="15"/>
                    </a:cubicBezTo>
                    <a:cubicBezTo>
                      <a:pt x="0" y="18"/>
                      <a:pt x="0" y="18"/>
                      <a:pt x="0" y="18"/>
                    </a:cubicBezTo>
                    <a:cubicBezTo>
                      <a:pt x="0" y="18"/>
                      <a:pt x="0" y="18"/>
                      <a:pt x="0" y="18"/>
                    </a:cubicBezTo>
                    <a:cubicBezTo>
                      <a:pt x="0" y="18"/>
                      <a:pt x="0" y="19"/>
                      <a:pt x="1" y="19"/>
                    </a:cubicBezTo>
                    <a:cubicBezTo>
                      <a:pt x="2" y="20"/>
                      <a:pt x="2" y="20"/>
                      <a:pt x="2" y="20"/>
                    </a:cubicBezTo>
                    <a:cubicBezTo>
                      <a:pt x="3" y="21"/>
                      <a:pt x="4" y="22"/>
                      <a:pt x="5" y="23"/>
                    </a:cubicBezTo>
                    <a:cubicBezTo>
                      <a:pt x="5" y="24"/>
                      <a:pt x="5" y="24"/>
                      <a:pt x="5" y="24"/>
                    </a:cubicBezTo>
                    <a:cubicBezTo>
                      <a:pt x="10" y="24"/>
                      <a:pt x="10" y="24"/>
                      <a:pt x="10" y="24"/>
                    </a:cubicBezTo>
                    <a:cubicBezTo>
                      <a:pt x="11" y="24"/>
                      <a:pt x="11" y="24"/>
                      <a:pt x="11" y="24"/>
                    </a:cubicBezTo>
                    <a:cubicBezTo>
                      <a:pt x="11" y="24"/>
                      <a:pt x="11" y="24"/>
                      <a:pt x="11" y="24"/>
                    </a:cubicBezTo>
                    <a:cubicBezTo>
                      <a:pt x="13" y="24"/>
                      <a:pt x="13" y="23"/>
                      <a:pt x="13" y="22"/>
                    </a:cubicBezTo>
                    <a:cubicBezTo>
                      <a:pt x="13" y="22"/>
                      <a:pt x="14" y="21"/>
                      <a:pt x="14" y="21"/>
                    </a:cubicBezTo>
                    <a:cubicBezTo>
                      <a:pt x="14" y="20"/>
                      <a:pt x="14" y="20"/>
                      <a:pt x="14" y="19"/>
                    </a:cubicBezTo>
                    <a:cubicBezTo>
                      <a:pt x="14" y="19"/>
                      <a:pt x="14" y="19"/>
                      <a:pt x="14" y="19"/>
                    </a:cubicBezTo>
                    <a:cubicBezTo>
                      <a:pt x="15" y="19"/>
                      <a:pt x="15" y="19"/>
                      <a:pt x="15" y="18"/>
                    </a:cubicBezTo>
                    <a:cubicBezTo>
                      <a:pt x="15" y="18"/>
                      <a:pt x="15" y="18"/>
                      <a:pt x="15" y="18"/>
                    </a:cubicBezTo>
                    <a:cubicBezTo>
                      <a:pt x="15" y="18"/>
                      <a:pt x="15" y="18"/>
                      <a:pt x="16" y="18"/>
                    </a:cubicBezTo>
                    <a:cubicBezTo>
                      <a:pt x="16" y="18"/>
                      <a:pt x="16" y="18"/>
                      <a:pt x="16" y="18"/>
                    </a:cubicBezTo>
                    <a:cubicBezTo>
                      <a:pt x="17" y="18"/>
                      <a:pt x="17" y="18"/>
                      <a:pt x="17" y="18"/>
                    </a:cubicBezTo>
                    <a:cubicBezTo>
                      <a:pt x="19" y="18"/>
                      <a:pt x="19" y="18"/>
                      <a:pt x="19" y="18"/>
                    </a:cubicBezTo>
                    <a:cubicBezTo>
                      <a:pt x="20" y="18"/>
                      <a:pt x="21" y="18"/>
                      <a:pt x="21" y="17"/>
                    </a:cubicBezTo>
                    <a:cubicBezTo>
                      <a:pt x="21" y="16"/>
                      <a:pt x="21" y="16"/>
                      <a:pt x="21" y="16"/>
                    </a:cubicBezTo>
                    <a:cubicBezTo>
                      <a:pt x="21" y="16"/>
                      <a:pt x="21" y="16"/>
                      <a:pt x="21" y="16"/>
                    </a:cubicBezTo>
                    <a:cubicBezTo>
                      <a:pt x="21" y="16"/>
                      <a:pt x="22" y="16"/>
                      <a:pt x="22" y="16"/>
                    </a:cubicBezTo>
                    <a:cubicBezTo>
                      <a:pt x="22" y="16"/>
                      <a:pt x="22" y="16"/>
                      <a:pt x="22" y="16"/>
                    </a:cubicBezTo>
                    <a:cubicBezTo>
                      <a:pt x="23" y="16"/>
                      <a:pt x="23" y="16"/>
                      <a:pt x="24" y="15"/>
                    </a:cubicBezTo>
                    <a:cubicBezTo>
                      <a:pt x="24" y="15"/>
                      <a:pt x="25" y="14"/>
                      <a:pt x="25" y="14"/>
                    </a:cubicBezTo>
                    <a:cubicBezTo>
                      <a:pt x="25" y="14"/>
                      <a:pt x="26" y="14"/>
                      <a:pt x="26" y="14"/>
                    </a:cubicBezTo>
                    <a:cubicBezTo>
                      <a:pt x="28" y="14"/>
                      <a:pt x="28" y="14"/>
                      <a:pt x="28" y="14"/>
                    </a:cubicBezTo>
                    <a:cubicBezTo>
                      <a:pt x="28" y="14"/>
                      <a:pt x="28" y="14"/>
                      <a:pt x="28" y="14"/>
                    </a:cubicBezTo>
                    <a:cubicBezTo>
                      <a:pt x="29" y="14"/>
                      <a:pt x="29" y="13"/>
                      <a:pt x="29" y="12"/>
                    </a:cubicBezTo>
                    <a:cubicBezTo>
                      <a:pt x="29" y="12"/>
                      <a:pt x="29" y="12"/>
                      <a:pt x="29" y="12"/>
                    </a:cubicBezTo>
                    <a:cubicBezTo>
                      <a:pt x="29" y="12"/>
                      <a:pt x="29" y="12"/>
                      <a:pt x="29" y="12"/>
                    </a:cubicBezTo>
                    <a:cubicBezTo>
                      <a:pt x="30" y="12"/>
                      <a:pt x="30" y="12"/>
                      <a:pt x="30" y="12"/>
                    </a:cubicBezTo>
                    <a:cubicBezTo>
                      <a:pt x="30" y="12"/>
                      <a:pt x="31" y="12"/>
                      <a:pt x="31" y="11"/>
                    </a:cubicBezTo>
                    <a:cubicBezTo>
                      <a:pt x="32" y="11"/>
                      <a:pt x="32" y="10"/>
                      <a:pt x="31" y="10"/>
                    </a:cubicBezTo>
                    <a:cubicBezTo>
                      <a:pt x="31" y="9"/>
                      <a:pt x="31" y="9"/>
                      <a:pt x="31" y="9"/>
                    </a:cubicBezTo>
                    <a:cubicBezTo>
                      <a:pt x="31" y="9"/>
                      <a:pt x="31" y="9"/>
                      <a:pt x="31" y="9"/>
                    </a:cubicBezTo>
                    <a:cubicBezTo>
                      <a:pt x="31" y="8"/>
                      <a:pt x="31" y="7"/>
                      <a:pt x="31" y="7"/>
                    </a:cubicBezTo>
                    <a:cubicBezTo>
                      <a:pt x="31" y="6"/>
                      <a:pt x="31" y="6"/>
                      <a:pt x="32" y="5"/>
                    </a:cubicBezTo>
                    <a:cubicBezTo>
                      <a:pt x="33" y="5"/>
                      <a:pt x="33" y="5"/>
                      <a:pt x="33" y="5"/>
                    </a:cubicBezTo>
                    <a:cubicBezTo>
                      <a:pt x="34" y="5"/>
                      <a:pt x="34" y="3"/>
                      <a:pt x="34" y="3"/>
                    </a:cubicBezTo>
                    <a:cubicBezTo>
                      <a:pt x="34" y="3"/>
                      <a:pt x="34" y="3"/>
                      <a:pt x="34" y="3"/>
                    </a:cubicBezTo>
                    <a:cubicBezTo>
                      <a:pt x="34" y="2"/>
                      <a:pt x="34" y="2"/>
                      <a:pt x="34" y="2"/>
                    </a:cubicBezTo>
                    <a:cubicBezTo>
                      <a:pt x="34" y="2"/>
                      <a:pt x="34" y="2"/>
                      <a:pt x="34" y="2"/>
                    </a:cubicBezTo>
                    <a:cubicBezTo>
                      <a:pt x="34" y="1"/>
                      <a:pt x="34" y="1"/>
                      <a:pt x="33" y="1"/>
                    </a:cubicBezTo>
                    <a:cubicBezTo>
                      <a:pt x="33" y="0"/>
                      <a:pt x="33" y="0"/>
                      <a:pt x="32" y="0"/>
                    </a:cubicBezTo>
                    <a:cubicBezTo>
                      <a:pt x="32" y="0"/>
                      <a:pt x="31" y="0"/>
                      <a:pt x="31" y="0"/>
                    </a:cubicBezTo>
                    <a:cubicBezTo>
                      <a:pt x="29" y="0"/>
                      <a:pt x="28" y="0"/>
                      <a:pt x="27"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 name="Freeform 41"/>
              <p:cNvSpPr>
                <a:spLocks noEditPoints="1"/>
              </p:cNvSpPr>
              <p:nvPr/>
            </p:nvSpPr>
            <p:spPr bwMode="auto">
              <a:xfrm>
                <a:off x="3902" y="1838"/>
                <a:ext cx="301" cy="585"/>
              </a:xfrm>
              <a:custGeom>
                <a:avLst/>
                <a:gdLst>
                  <a:gd name="T0" fmla="*/ 51 w 126"/>
                  <a:gd name="T1" fmla="*/ 38 h 245"/>
                  <a:gd name="T2" fmla="*/ 34 w 126"/>
                  <a:gd name="T3" fmla="*/ 3 h 245"/>
                  <a:gd name="T4" fmla="*/ 35 w 126"/>
                  <a:gd name="T5" fmla="*/ 9 h 245"/>
                  <a:gd name="T6" fmla="*/ 34 w 126"/>
                  <a:gd name="T7" fmla="*/ 18 h 245"/>
                  <a:gd name="T8" fmla="*/ 22 w 126"/>
                  <a:gd name="T9" fmla="*/ 26 h 245"/>
                  <a:gd name="T10" fmla="*/ 39 w 126"/>
                  <a:gd name="T11" fmla="*/ 42 h 245"/>
                  <a:gd name="T12" fmla="*/ 48 w 126"/>
                  <a:gd name="T13" fmla="*/ 45 h 245"/>
                  <a:gd name="T14" fmla="*/ 59 w 126"/>
                  <a:gd name="T15" fmla="*/ 54 h 245"/>
                  <a:gd name="T16" fmla="*/ 58 w 126"/>
                  <a:gd name="T17" fmla="*/ 43 h 245"/>
                  <a:gd name="T18" fmla="*/ 65 w 126"/>
                  <a:gd name="T19" fmla="*/ 49 h 245"/>
                  <a:gd name="T20" fmla="*/ 67 w 126"/>
                  <a:gd name="T21" fmla="*/ 34 h 245"/>
                  <a:gd name="T22" fmla="*/ 74 w 126"/>
                  <a:gd name="T23" fmla="*/ 44 h 245"/>
                  <a:gd name="T24" fmla="*/ 78 w 126"/>
                  <a:gd name="T25" fmla="*/ 55 h 245"/>
                  <a:gd name="T26" fmla="*/ 85 w 126"/>
                  <a:gd name="T27" fmla="*/ 56 h 245"/>
                  <a:gd name="T28" fmla="*/ 90 w 126"/>
                  <a:gd name="T29" fmla="*/ 63 h 245"/>
                  <a:gd name="T30" fmla="*/ 80 w 126"/>
                  <a:gd name="T31" fmla="*/ 65 h 245"/>
                  <a:gd name="T32" fmla="*/ 71 w 126"/>
                  <a:gd name="T33" fmla="*/ 66 h 245"/>
                  <a:gd name="T34" fmla="*/ 64 w 126"/>
                  <a:gd name="T35" fmla="*/ 63 h 245"/>
                  <a:gd name="T36" fmla="*/ 56 w 126"/>
                  <a:gd name="T37" fmla="*/ 58 h 245"/>
                  <a:gd name="T38" fmla="*/ 48 w 126"/>
                  <a:gd name="T39" fmla="*/ 53 h 245"/>
                  <a:gd name="T40" fmla="*/ 32 w 126"/>
                  <a:gd name="T41" fmla="*/ 54 h 245"/>
                  <a:gd name="T42" fmla="*/ 24 w 126"/>
                  <a:gd name="T43" fmla="*/ 58 h 245"/>
                  <a:gd name="T44" fmla="*/ 14 w 126"/>
                  <a:gd name="T45" fmla="*/ 72 h 245"/>
                  <a:gd name="T46" fmla="*/ 6 w 126"/>
                  <a:gd name="T47" fmla="*/ 80 h 245"/>
                  <a:gd name="T48" fmla="*/ 1 w 126"/>
                  <a:gd name="T49" fmla="*/ 96 h 245"/>
                  <a:gd name="T50" fmla="*/ 1 w 126"/>
                  <a:gd name="T51" fmla="*/ 109 h 245"/>
                  <a:gd name="T52" fmla="*/ 9 w 126"/>
                  <a:gd name="T53" fmla="*/ 120 h 245"/>
                  <a:gd name="T54" fmla="*/ 21 w 126"/>
                  <a:gd name="T55" fmla="*/ 132 h 245"/>
                  <a:gd name="T56" fmla="*/ 33 w 126"/>
                  <a:gd name="T57" fmla="*/ 138 h 245"/>
                  <a:gd name="T58" fmla="*/ 43 w 126"/>
                  <a:gd name="T59" fmla="*/ 139 h 245"/>
                  <a:gd name="T60" fmla="*/ 57 w 126"/>
                  <a:gd name="T61" fmla="*/ 135 h 245"/>
                  <a:gd name="T62" fmla="*/ 67 w 126"/>
                  <a:gd name="T63" fmla="*/ 140 h 245"/>
                  <a:gd name="T64" fmla="*/ 68 w 126"/>
                  <a:gd name="T65" fmla="*/ 153 h 245"/>
                  <a:gd name="T66" fmla="*/ 76 w 126"/>
                  <a:gd name="T67" fmla="*/ 168 h 245"/>
                  <a:gd name="T68" fmla="*/ 77 w 126"/>
                  <a:gd name="T69" fmla="*/ 181 h 245"/>
                  <a:gd name="T70" fmla="*/ 71 w 126"/>
                  <a:gd name="T71" fmla="*/ 194 h 245"/>
                  <a:gd name="T72" fmla="*/ 71 w 126"/>
                  <a:gd name="T73" fmla="*/ 214 h 245"/>
                  <a:gd name="T74" fmla="*/ 72 w 126"/>
                  <a:gd name="T75" fmla="*/ 234 h 245"/>
                  <a:gd name="T76" fmla="*/ 81 w 126"/>
                  <a:gd name="T77" fmla="*/ 242 h 245"/>
                  <a:gd name="T78" fmla="*/ 97 w 126"/>
                  <a:gd name="T79" fmla="*/ 232 h 245"/>
                  <a:gd name="T80" fmla="*/ 100 w 126"/>
                  <a:gd name="T81" fmla="*/ 221 h 245"/>
                  <a:gd name="T82" fmla="*/ 108 w 126"/>
                  <a:gd name="T83" fmla="*/ 206 h 245"/>
                  <a:gd name="T84" fmla="*/ 119 w 126"/>
                  <a:gd name="T85" fmla="*/ 181 h 245"/>
                  <a:gd name="T86" fmla="*/ 122 w 126"/>
                  <a:gd name="T87" fmla="*/ 158 h 245"/>
                  <a:gd name="T88" fmla="*/ 124 w 126"/>
                  <a:gd name="T89" fmla="*/ 142 h 245"/>
                  <a:gd name="T90" fmla="*/ 122 w 126"/>
                  <a:gd name="T91" fmla="*/ 116 h 245"/>
                  <a:gd name="T92" fmla="*/ 116 w 126"/>
                  <a:gd name="T93" fmla="*/ 107 h 245"/>
                  <a:gd name="T94" fmla="*/ 106 w 126"/>
                  <a:gd name="T95" fmla="*/ 90 h 245"/>
                  <a:gd name="T96" fmla="*/ 99 w 126"/>
                  <a:gd name="T97" fmla="*/ 76 h 245"/>
                  <a:gd name="T98" fmla="*/ 103 w 126"/>
                  <a:gd name="T99" fmla="*/ 82 h 245"/>
                  <a:gd name="T100" fmla="*/ 111 w 126"/>
                  <a:gd name="T101" fmla="*/ 95 h 245"/>
                  <a:gd name="T102" fmla="*/ 116 w 126"/>
                  <a:gd name="T103" fmla="*/ 105 h 245"/>
                  <a:gd name="T104" fmla="*/ 118 w 126"/>
                  <a:gd name="T105" fmla="*/ 84 h 245"/>
                  <a:gd name="T106" fmla="*/ 115 w 126"/>
                  <a:gd name="T107" fmla="*/ 77 h 245"/>
                  <a:gd name="T108" fmla="*/ 110 w 126"/>
                  <a:gd name="T109" fmla="*/ 69 h 245"/>
                  <a:gd name="T110" fmla="*/ 106 w 126"/>
                  <a:gd name="T111" fmla="*/ 62 h 245"/>
                  <a:gd name="T112" fmla="*/ 99 w 126"/>
                  <a:gd name="T113" fmla="*/ 52 h 245"/>
                  <a:gd name="T114" fmla="*/ 80 w 126"/>
                  <a:gd name="T115" fmla="*/ 31 h 245"/>
                  <a:gd name="T116" fmla="*/ 62 w 126"/>
                  <a:gd name="T117" fmla="*/ 17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6" h="245">
                    <a:moveTo>
                      <a:pt x="49" y="38"/>
                    </a:moveTo>
                    <a:cubicBezTo>
                      <a:pt x="49" y="38"/>
                      <a:pt x="49" y="38"/>
                      <a:pt x="49" y="38"/>
                    </a:cubicBezTo>
                    <a:cubicBezTo>
                      <a:pt x="49" y="37"/>
                      <a:pt x="49" y="37"/>
                      <a:pt x="49" y="37"/>
                    </a:cubicBezTo>
                    <a:cubicBezTo>
                      <a:pt x="48" y="37"/>
                      <a:pt x="48" y="37"/>
                      <a:pt x="48" y="37"/>
                    </a:cubicBezTo>
                    <a:cubicBezTo>
                      <a:pt x="47" y="37"/>
                      <a:pt x="46" y="36"/>
                      <a:pt x="46" y="35"/>
                    </a:cubicBezTo>
                    <a:cubicBezTo>
                      <a:pt x="46" y="34"/>
                      <a:pt x="46" y="34"/>
                      <a:pt x="46" y="34"/>
                    </a:cubicBezTo>
                    <a:cubicBezTo>
                      <a:pt x="46" y="34"/>
                      <a:pt x="46" y="34"/>
                      <a:pt x="46" y="34"/>
                    </a:cubicBezTo>
                    <a:cubicBezTo>
                      <a:pt x="47" y="34"/>
                      <a:pt x="47" y="35"/>
                      <a:pt x="47" y="35"/>
                    </a:cubicBezTo>
                    <a:cubicBezTo>
                      <a:pt x="47" y="35"/>
                      <a:pt x="47" y="35"/>
                      <a:pt x="47" y="35"/>
                    </a:cubicBezTo>
                    <a:cubicBezTo>
                      <a:pt x="47" y="36"/>
                      <a:pt x="47" y="36"/>
                      <a:pt x="47" y="36"/>
                    </a:cubicBezTo>
                    <a:cubicBezTo>
                      <a:pt x="48" y="36"/>
                      <a:pt x="48" y="36"/>
                      <a:pt x="48" y="36"/>
                    </a:cubicBezTo>
                    <a:cubicBezTo>
                      <a:pt x="48" y="36"/>
                      <a:pt x="48" y="36"/>
                      <a:pt x="49" y="37"/>
                    </a:cubicBezTo>
                    <a:cubicBezTo>
                      <a:pt x="50" y="37"/>
                      <a:pt x="50" y="37"/>
                      <a:pt x="50" y="37"/>
                    </a:cubicBezTo>
                    <a:cubicBezTo>
                      <a:pt x="50" y="37"/>
                      <a:pt x="50" y="37"/>
                      <a:pt x="51" y="38"/>
                    </a:cubicBezTo>
                    <a:cubicBezTo>
                      <a:pt x="51" y="38"/>
                      <a:pt x="52" y="38"/>
                      <a:pt x="52" y="38"/>
                    </a:cubicBezTo>
                    <a:cubicBezTo>
                      <a:pt x="52" y="39"/>
                      <a:pt x="52" y="39"/>
                      <a:pt x="52" y="39"/>
                    </a:cubicBezTo>
                    <a:cubicBezTo>
                      <a:pt x="53" y="39"/>
                      <a:pt x="53" y="39"/>
                      <a:pt x="53" y="39"/>
                    </a:cubicBezTo>
                    <a:cubicBezTo>
                      <a:pt x="53" y="40"/>
                      <a:pt x="53" y="40"/>
                      <a:pt x="53" y="40"/>
                    </a:cubicBezTo>
                    <a:cubicBezTo>
                      <a:pt x="52" y="40"/>
                      <a:pt x="52" y="40"/>
                      <a:pt x="52" y="40"/>
                    </a:cubicBezTo>
                    <a:cubicBezTo>
                      <a:pt x="52" y="40"/>
                      <a:pt x="52" y="40"/>
                      <a:pt x="52" y="40"/>
                    </a:cubicBezTo>
                    <a:cubicBezTo>
                      <a:pt x="52" y="38"/>
                      <a:pt x="52" y="38"/>
                      <a:pt x="52" y="38"/>
                    </a:cubicBezTo>
                    <a:cubicBezTo>
                      <a:pt x="51" y="38"/>
                      <a:pt x="51" y="38"/>
                      <a:pt x="51" y="38"/>
                    </a:cubicBezTo>
                    <a:cubicBezTo>
                      <a:pt x="50" y="38"/>
                      <a:pt x="50" y="38"/>
                      <a:pt x="50" y="38"/>
                    </a:cubicBezTo>
                    <a:cubicBezTo>
                      <a:pt x="50" y="38"/>
                      <a:pt x="50" y="38"/>
                      <a:pt x="50" y="38"/>
                    </a:cubicBezTo>
                    <a:cubicBezTo>
                      <a:pt x="49" y="38"/>
                      <a:pt x="49" y="38"/>
                      <a:pt x="49" y="38"/>
                    </a:cubicBezTo>
                    <a:cubicBezTo>
                      <a:pt x="49" y="38"/>
                      <a:pt x="49" y="38"/>
                      <a:pt x="49" y="38"/>
                    </a:cubicBezTo>
                    <a:moveTo>
                      <a:pt x="34" y="0"/>
                    </a:moveTo>
                    <a:cubicBezTo>
                      <a:pt x="34" y="3"/>
                      <a:pt x="34" y="3"/>
                      <a:pt x="34" y="3"/>
                    </a:cubicBezTo>
                    <a:cubicBezTo>
                      <a:pt x="34" y="4"/>
                      <a:pt x="34" y="4"/>
                      <a:pt x="35" y="4"/>
                    </a:cubicBezTo>
                    <a:cubicBezTo>
                      <a:pt x="35" y="4"/>
                      <a:pt x="35" y="4"/>
                      <a:pt x="35" y="4"/>
                    </a:cubicBezTo>
                    <a:cubicBezTo>
                      <a:pt x="35" y="5"/>
                      <a:pt x="35" y="5"/>
                      <a:pt x="35" y="5"/>
                    </a:cubicBezTo>
                    <a:cubicBezTo>
                      <a:pt x="35" y="5"/>
                      <a:pt x="35" y="5"/>
                      <a:pt x="35" y="5"/>
                    </a:cubicBezTo>
                    <a:cubicBezTo>
                      <a:pt x="35" y="6"/>
                      <a:pt x="35" y="6"/>
                      <a:pt x="35" y="6"/>
                    </a:cubicBezTo>
                    <a:cubicBezTo>
                      <a:pt x="35" y="6"/>
                      <a:pt x="35" y="6"/>
                      <a:pt x="35" y="6"/>
                    </a:cubicBezTo>
                    <a:cubicBezTo>
                      <a:pt x="35" y="6"/>
                      <a:pt x="35" y="6"/>
                      <a:pt x="36" y="7"/>
                    </a:cubicBezTo>
                    <a:cubicBezTo>
                      <a:pt x="36" y="7"/>
                      <a:pt x="36" y="7"/>
                      <a:pt x="36" y="7"/>
                    </a:cubicBezTo>
                    <a:cubicBezTo>
                      <a:pt x="37" y="7"/>
                      <a:pt x="37" y="7"/>
                      <a:pt x="37" y="7"/>
                    </a:cubicBezTo>
                    <a:cubicBezTo>
                      <a:pt x="37" y="9"/>
                      <a:pt x="37" y="9"/>
                      <a:pt x="37" y="9"/>
                    </a:cubicBezTo>
                    <a:cubicBezTo>
                      <a:pt x="37" y="9"/>
                      <a:pt x="37" y="9"/>
                      <a:pt x="37" y="9"/>
                    </a:cubicBezTo>
                    <a:cubicBezTo>
                      <a:pt x="37" y="10"/>
                      <a:pt x="37" y="10"/>
                      <a:pt x="37" y="10"/>
                    </a:cubicBezTo>
                    <a:cubicBezTo>
                      <a:pt x="37" y="10"/>
                      <a:pt x="37" y="10"/>
                      <a:pt x="37" y="10"/>
                    </a:cubicBezTo>
                    <a:cubicBezTo>
                      <a:pt x="35" y="9"/>
                      <a:pt x="35" y="9"/>
                      <a:pt x="35" y="9"/>
                    </a:cubicBezTo>
                    <a:cubicBezTo>
                      <a:pt x="35" y="12"/>
                      <a:pt x="35" y="12"/>
                      <a:pt x="35" y="12"/>
                    </a:cubicBezTo>
                    <a:cubicBezTo>
                      <a:pt x="35" y="12"/>
                      <a:pt x="35" y="12"/>
                      <a:pt x="35" y="12"/>
                    </a:cubicBezTo>
                    <a:cubicBezTo>
                      <a:pt x="35" y="13"/>
                      <a:pt x="35" y="14"/>
                      <a:pt x="36" y="14"/>
                    </a:cubicBezTo>
                    <a:cubicBezTo>
                      <a:pt x="37" y="15"/>
                      <a:pt x="37" y="15"/>
                      <a:pt x="38" y="15"/>
                    </a:cubicBezTo>
                    <a:cubicBezTo>
                      <a:pt x="38" y="16"/>
                      <a:pt x="38" y="16"/>
                      <a:pt x="38" y="16"/>
                    </a:cubicBezTo>
                    <a:cubicBezTo>
                      <a:pt x="38" y="16"/>
                      <a:pt x="38" y="17"/>
                      <a:pt x="39" y="17"/>
                    </a:cubicBezTo>
                    <a:cubicBezTo>
                      <a:pt x="40" y="18"/>
                      <a:pt x="40" y="18"/>
                      <a:pt x="40" y="18"/>
                    </a:cubicBezTo>
                    <a:cubicBezTo>
                      <a:pt x="40" y="18"/>
                      <a:pt x="40" y="18"/>
                      <a:pt x="40" y="18"/>
                    </a:cubicBezTo>
                    <a:cubicBezTo>
                      <a:pt x="39" y="18"/>
                      <a:pt x="39" y="18"/>
                      <a:pt x="39" y="18"/>
                    </a:cubicBezTo>
                    <a:cubicBezTo>
                      <a:pt x="39" y="19"/>
                      <a:pt x="39" y="19"/>
                      <a:pt x="39" y="19"/>
                    </a:cubicBezTo>
                    <a:cubicBezTo>
                      <a:pt x="38" y="18"/>
                      <a:pt x="38" y="18"/>
                      <a:pt x="38" y="18"/>
                    </a:cubicBezTo>
                    <a:cubicBezTo>
                      <a:pt x="35" y="18"/>
                      <a:pt x="35" y="18"/>
                      <a:pt x="35" y="18"/>
                    </a:cubicBezTo>
                    <a:cubicBezTo>
                      <a:pt x="34" y="18"/>
                      <a:pt x="34" y="18"/>
                      <a:pt x="34" y="18"/>
                    </a:cubicBezTo>
                    <a:cubicBezTo>
                      <a:pt x="34" y="18"/>
                      <a:pt x="34" y="18"/>
                      <a:pt x="34" y="18"/>
                    </a:cubicBezTo>
                    <a:cubicBezTo>
                      <a:pt x="33" y="18"/>
                      <a:pt x="33" y="19"/>
                      <a:pt x="32" y="19"/>
                    </a:cubicBezTo>
                    <a:cubicBezTo>
                      <a:pt x="32" y="20"/>
                      <a:pt x="32" y="20"/>
                      <a:pt x="32" y="20"/>
                    </a:cubicBezTo>
                    <a:cubicBezTo>
                      <a:pt x="32" y="20"/>
                      <a:pt x="32" y="20"/>
                      <a:pt x="32" y="20"/>
                    </a:cubicBezTo>
                    <a:cubicBezTo>
                      <a:pt x="32" y="20"/>
                      <a:pt x="32" y="20"/>
                      <a:pt x="32" y="20"/>
                    </a:cubicBezTo>
                    <a:cubicBezTo>
                      <a:pt x="31" y="20"/>
                      <a:pt x="31" y="20"/>
                      <a:pt x="31" y="20"/>
                    </a:cubicBezTo>
                    <a:cubicBezTo>
                      <a:pt x="29" y="20"/>
                      <a:pt x="29" y="20"/>
                      <a:pt x="29" y="20"/>
                    </a:cubicBezTo>
                    <a:cubicBezTo>
                      <a:pt x="28" y="20"/>
                      <a:pt x="28" y="20"/>
                      <a:pt x="28" y="21"/>
                    </a:cubicBezTo>
                    <a:cubicBezTo>
                      <a:pt x="28" y="21"/>
                      <a:pt x="28" y="21"/>
                      <a:pt x="28" y="21"/>
                    </a:cubicBezTo>
                    <a:cubicBezTo>
                      <a:pt x="27" y="21"/>
                      <a:pt x="27" y="21"/>
                      <a:pt x="27" y="21"/>
                    </a:cubicBezTo>
                    <a:cubicBezTo>
                      <a:pt x="27" y="21"/>
                      <a:pt x="27" y="21"/>
                      <a:pt x="27" y="21"/>
                    </a:cubicBezTo>
                    <a:cubicBezTo>
                      <a:pt x="26" y="21"/>
                      <a:pt x="25" y="21"/>
                      <a:pt x="24" y="22"/>
                    </a:cubicBezTo>
                    <a:cubicBezTo>
                      <a:pt x="24" y="23"/>
                      <a:pt x="23" y="23"/>
                      <a:pt x="23" y="24"/>
                    </a:cubicBezTo>
                    <a:cubicBezTo>
                      <a:pt x="22" y="25"/>
                      <a:pt x="22" y="25"/>
                      <a:pt x="22" y="25"/>
                    </a:cubicBezTo>
                    <a:cubicBezTo>
                      <a:pt x="22" y="25"/>
                      <a:pt x="22" y="26"/>
                      <a:pt x="22" y="26"/>
                    </a:cubicBezTo>
                    <a:cubicBezTo>
                      <a:pt x="21" y="26"/>
                      <a:pt x="21" y="27"/>
                      <a:pt x="20" y="27"/>
                    </a:cubicBezTo>
                    <a:cubicBezTo>
                      <a:pt x="19" y="27"/>
                      <a:pt x="19" y="27"/>
                      <a:pt x="19" y="27"/>
                    </a:cubicBezTo>
                    <a:cubicBezTo>
                      <a:pt x="20" y="28"/>
                      <a:pt x="20" y="28"/>
                      <a:pt x="20" y="28"/>
                    </a:cubicBezTo>
                    <a:cubicBezTo>
                      <a:pt x="21" y="31"/>
                      <a:pt x="23" y="33"/>
                      <a:pt x="25" y="34"/>
                    </a:cubicBezTo>
                    <a:cubicBezTo>
                      <a:pt x="25" y="35"/>
                      <a:pt x="26" y="36"/>
                      <a:pt x="27" y="36"/>
                    </a:cubicBezTo>
                    <a:cubicBezTo>
                      <a:pt x="29" y="39"/>
                      <a:pt x="31" y="42"/>
                      <a:pt x="31" y="45"/>
                    </a:cubicBezTo>
                    <a:cubicBezTo>
                      <a:pt x="31" y="46"/>
                      <a:pt x="31" y="46"/>
                      <a:pt x="31" y="46"/>
                    </a:cubicBezTo>
                    <a:cubicBezTo>
                      <a:pt x="32" y="46"/>
                      <a:pt x="32" y="46"/>
                      <a:pt x="32" y="46"/>
                    </a:cubicBezTo>
                    <a:cubicBezTo>
                      <a:pt x="34" y="46"/>
                      <a:pt x="34" y="44"/>
                      <a:pt x="34" y="43"/>
                    </a:cubicBezTo>
                    <a:cubicBezTo>
                      <a:pt x="34" y="42"/>
                      <a:pt x="34" y="42"/>
                      <a:pt x="34" y="42"/>
                    </a:cubicBezTo>
                    <a:cubicBezTo>
                      <a:pt x="35" y="42"/>
                      <a:pt x="35" y="42"/>
                      <a:pt x="35" y="42"/>
                    </a:cubicBezTo>
                    <a:cubicBezTo>
                      <a:pt x="35" y="42"/>
                      <a:pt x="35" y="42"/>
                      <a:pt x="35" y="42"/>
                    </a:cubicBezTo>
                    <a:cubicBezTo>
                      <a:pt x="38" y="42"/>
                      <a:pt x="38" y="42"/>
                      <a:pt x="38" y="42"/>
                    </a:cubicBezTo>
                    <a:cubicBezTo>
                      <a:pt x="39" y="42"/>
                      <a:pt x="39" y="42"/>
                      <a:pt x="39" y="42"/>
                    </a:cubicBezTo>
                    <a:cubicBezTo>
                      <a:pt x="39" y="42"/>
                      <a:pt x="39" y="42"/>
                      <a:pt x="39" y="42"/>
                    </a:cubicBezTo>
                    <a:cubicBezTo>
                      <a:pt x="39" y="42"/>
                      <a:pt x="40" y="42"/>
                      <a:pt x="40" y="41"/>
                    </a:cubicBezTo>
                    <a:cubicBezTo>
                      <a:pt x="40" y="41"/>
                      <a:pt x="41" y="40"/>
                      <a:pt x="41" y="40"/>
                    </a:cubicBezTo>
                    <a:cubicBezTo>
                      <a:pt x="41" y="40"/>
                      <a:pt x="41" y="40"/>
                      <a:pt x="41" y="40"/>
                    </a:cubicBezTo>
                    <a:cubicBezTo>
                      <a:pt x="42" y="40"/>
                      <a:pt x="42" y="40"/>
                      <a:pt x="42" y="41"/>
                    </a:cubicBezTo>
                    <a:cubicBezTo>
                      <a:pt x="43" y="41"/>
                      <a:pt x="43" y="41"/>
                      <a:pt x="43" y="41"/>
                    </a:cubicBezTo>
                    <a:cubicBezTo>
                      <a:pt x="43" y="41"/>
                      <a:pt x="43" y="42"/>
                      <a:pt x="44" y="42"/>
                    </a:cubicBezTo>
                    <a:cubicBezTo>
                      <a:pt x="44" y="42"/>
                      <a:pt x="44" y="42"/>
                      <a:pt x="44" y="42"/>
                    </a:cubicBezTo>
                    <a:cubicBezTo>
                      <a:pt x="44" y="42"/>
                      <a:pt x="44" y="42"/>
                      <a:pt x="44" y="42"/>
                    </a:cubicBezTo>
                    <a:cubicBezTo>
                      <a:pt x="45" y="42"/>
                      <a:pt x="45" y="42"/>
                      <a:pt x="46" y="42"/>
                    </a:cubicBezTo>
                    <a:cubicBezTo>
                      <a:pt x="46" y="42"/>
                      <a:pt x="46" y="43"/>
                      <a:pt x="46" y="43"/>
                    </a:cubicBezTo>
                    <a:cubicBezTo>
                      <a:pt x="47" y="44"/>
                      <a:pt x="47" y="44"/>
                      <a:pt x="47" y="44"/>
                    </a:cubicBezTo>
                    <a:cubicBezTo>
                      <a:pt x="47" y="44"/>
                      <a:pt x="47" y="45"/>
                      <a:pt x="48" y="45"/>
                    </a:cubicBezTo>
                    <a:cubicBezTo>
                      <a:pt x="48" y="45"/>
                      <a:pt x="48" y="45"/>
                      <a:pt x="48" y="45"/>
                    </a:cubicBezTo>
                    <a:cubicBezTo>
                      <a:pt x="50" y="45"/>
                      <a:pt x="50" y="45"/>
                      <a:pt x="50" y="45"/>
                    </a:cubicBezTo>
                    <a:cubicBezTo>
                      <a:pt x="50" y="45"/>
                      <a:pt x="50" y="45"/>
                      <a:pt x="50" y="45"/>
                    </a:cubicBezTo>
                    <a:cubicBezTo>
                      <a:pt x="49" y="46"/>
                      <a:pt x="49" y="46"/>
                      <a:pt x="49" y="46"/>
                    </a:cubicBezTo>
                    <a:cubicBezTo>
                      <a:pt x="51" y="46"/>
                      <a:pt x="51" y="46"/>
                      <a:pt x="51" y="46"/>
                    </a:cubicBezTo>
                    <a:cubicBezTo>
                      <a:pt x="52" y="46"/>
                      <a:pt x="52" y="46"/>
                      <a:pt x="53" y="47"/>
                    </a:cubicBezTo>
                    <a:cubicBezTo>
                      <a:pt x="54" y="47"/>
                      <a:pt x="54" y="48"/>
                      <a:pt x="54" y="48"/>
                    </a:cubicBezTo>
                    <a:cubicBezTo>
                      <a:pt x="54" y="53"/>
                      <a:pt x="54" y="53"/>
                      <a:pt x="54" y="53"/>
                    </a:cubicBezTo>
                    <a:cubicBezTo>
                      <a:pt x="55" y="53"/>
                      <a:pt x="55" y="53"/>
                      <a:pt x="55" y="53"/>
                    </a:cubicBezTo>
                    <a:cubicBezTo>
                      <a:pt x="55" y="53"/>
                      <a:pt x="55" y="53"/>
                      <a:pt x="55" y="53"/>
                    </a:cubicBezTo>
                    <a:cubicBezTo>
                      <a:pt x="55" y="53"/>
                      <a:pt x="55" y="53"/>
                      <a:pt x="55" y="53"/>
                    </a:cubicBezTo>
                    <a:cubicBezTo>
                      <a:pt x="55" y="53"/>
                      <a:pt x="55" y="53"/>
                      <a:pt x="55" y="53"/>
                    </a:cubicBezTo>
                    <a:cubicBezTo>
                      <a:pt x="55" y="55"/>
                      <a:pt x="55" y="55"/>
                      <a:pt x="55" y="55"/>
                    </a:cubicBezTo>
                    <a:cubicBezTo>
                      <a:pt x="59" y="55"/>
                      <a:pt x="59" y="55"/>
                      <a:pt x="59" y="55"/>
                    </a:cubicBezTo>
                    <a:cubicBezTo>
                      <a:pt x="59" y="54"/>
                      <a:pt x="59" y="54"/>
                      <a:pt x="59" y="54"/>
                    </a:cubicBezTo>
                    <a:cubicBezTo>
                      <a:pt x="59" y="53"/>
                      <a:pt x="59" y="53"/>
                      <a:pt x="59" y="53"/>
                    </a:cubicBezTo>
                    <a:cubicBezTo>
                      <a:pt x="59" y="53"/>
                      <a:pt x="59" y="53"/>
                      <a:pt x="59" y="53"/>
                    </a:cubicBezTo>
                    <a:cubicBezTo>
                      <a:pt x="60" y="52"/>
                      <a:pt x="60" y="52"/>
                      <a:pt x="60" y="51"/>
                    </a:cubicBezTo>
                    <a:cubicBezTo>
                      <a:pt x="60" y="51"/>
                      <a:pt x="60" y="51"/>
                      <a:pt x="60" y="51"/>
                    </a:cubicBezTo>
                    <a:cubicBezTo>
                      <a:pt x="60" y="45"/>
                      <a:pt x="60" y="45"/>
                      <a:pt x="60" y="45"/>
                    </a:cubicBezTo>
                    <a:cubicBezTo>
                      <a:pt x="60" y="44"/>
                      <a:pt x="59" y="44"/>
                      <a:pt x="59" y="44"/>
                    </a:cubicBezTo>
                    <a:cubicBezTo>
                      <a:pt x="59" y="44"/>
                      <a:pt x="59" y="44"/>
                      <a:pt x="59" y="44"/>
                    </a:cubicBezTo>
                    <a:cubicBezTo>
                      <a:pt x="58" y="43"/>
                      <a:pt x="57" y="43"/>
                      <a:pt x="56" y="42"/>
                    </a:cubicBezTo>
                    <a:cubicBezTo>
                      <a:pt x="57" y="42"/>
                      <a:pt x="57" y="42"/>
                      <a:pt x="57" y="42"/>
                    </a:cubicBezTo>
                    <a:cubicBezTo>
                      <a:pt x="57" y="42"/>
                      <a:pt x="57" y="42"/>
                      <a:pt x="57" y="42"/>
                    </a:cubicBezTo>
                    <a:cubicBezTo>
                      <a:pt x="58" y="42"/>
                      <a:pt x="58" y="42"/>
                      <a:pt x="58" y="42"/>
                    </a:cubicBezTo>
                    <a:cubicBezTo>
                      <a:pt x="58" y="42"/>
                      <a:pt x="58" y="42"/>
                      <a:pt x="58" y="42"/>
                    </a:cubicBezTo>
                    <a:cubicBezTo>
                      <a:pt x="58" y="42"/>
                      <a:pt x="58" y="42"/>
                      <a:pt x="58" y="42"/>
                    </a:cubicBezTo>
                    <a:cubicBezTo>
                      <a:pt x="58" y="43"/>
                      <a:pt x="58" y="43"/>
                      <a:pt x="58" y="43"/>
                    </a:cubicBezTo>
                    <a:cubicBezTo>
                      <a:pt x="59" y="43"/>
                      <a:pt x="59" y="43"/>
                      <a:pt x="59" y="43"/>
                    </a:cubicBezTo>
                    <a:cubicBezTo>
                      <a:pt x="60" y="43"/>
                      <a:pt x="60" y="43"/>
                      <a:pt x="60" y="43"/>
                    </a:cubicBezTo>
                    <a:cubicBezTo>
                      <a:pt x="60" y="43"/>
                      <a:pt x="60" y="43"/>
                      <a:pt x="60" y="43"/>
                    </a:cubicBezTo>
                    <a:cubicBezTo>
                      <a:pt x="61" y="43"/>
                      <a:pt x="61" y="43"/>
                      <a:pt x="61" y="43"/>
                    </a:cubicBezTo>
                    <a:cubicBezTo>
                      <a:pt x="61" y="43"/>
                      <a:pt x="61" y="43"/>
                      <a:pt x="61" y="43"/>
                    </a:cubicBezTo>
                    <a:cubicBezTo>
                      <a:pt x="61" y="43"/>
                      <a:pt x="61" y="43"/>
                      <a:pt x="61" y="43"/>
                    </a:cubicBezTo>
                    <a:cubicBezTo>
                      <a:pt x="61" y="44"/>
                      <a:pt x="61" y="44"/>
                      <a:pt x="61" y="44"/>
                    </a:cubicBezTo>
                    <a:cubicBezTo>
                      <a:pt x="61" y="45"/>
                      <a:pt x="62" y="46"/>
                      <a:pt x="62" y="46"/>
                    </a:cubicBezTo>
                    <a:cubicBezTo>
                      <a:pt x="63" y="47"/>
                      <a:pt x="63" y="47"/>
                      <a:pt x="63" y="47"/>
                    </a:cubicBezTo>
                    <a:cubicBezTo>
                      <a:pt x="63" y="47"/>
                      <a:pt x="63" y="47"/>
                      <a:pt x="63" y="47"/>
                    </a:cubicBezTo>
                    <a:cubicBezTo>
                      <a:pt x="63" y="47"/>
                      <a:pt x="63" y="47"/>
                      <a:pt x="63" y="47"/>
                    </a:cubicBezTo>
                    <a:cubicBezTo>
                      <a:pt x="64" y="48"/>
                      <a:pt x="64" y="48"/>
                      <a:pt x="64" y="48"/>
                    </a:cubicBezTo>
                    <a:cubicBezTo>
                      <a:pt x="65" y="48"/>
                      <a:pt x="65" y="48"/>
                      <a:pt x="65" y="49"/>
                    </a:cubicBezTo>
                    <a:cubicBezTo>
                      <a:pt x="65" y="49"/>
                      <a:pt x="65" y="49"/>
                      <a:pt x="65" y="49"/>
                    </a:cubicBezTo>
                    <a:cubicBezTo>
                      <a:pt x="65" y="49"/>
                      <a:pt x="65" y="49"/>
                      <a:pt x="65" y="49"/>
                    </a:cubicBezTo>
                    <a:cubicBezTo>
                      <a:pt x="66" y="50"/>
                      <a:pt x="66" y="50"/>
                      <a:pt x="67" y="50"/>
                    </a:cubicBezTo>
                    <a:cubicBezTo>
                      <a:pt x="67" y="50"/>
                      <a:pt x="67" y="50"/>
                      <a:pt x="67" y="50"/>
                    </a:cubicBezTo>
                    <a:cubicBezTo>
                      <a:pt x="67" y="50"/>
                      <a:pt x="68" y="50"/>
                      <a:pt x="69" y="49"/>
                    </a:cubicBezTo>
                    <a:cubicBezTo>
                      <a:pt x="69" y="49"/>
                      <a:pt x="69" y="49"/>
                      <a:pt x="69" y="48"/>
                    </a:cubicBezTo>
                    <a:cubicBezTo>
                      <a:pt x="69" y="48"/>
                      <a:pt x="69" y="48"/>
                      <a:pt x="69" y="48"/>
                    </a:cubicBezTo>
                    <a:cubicBezTo>
                      <a:pt x="70" y="47"/>
                      <a:pt x="70" y="46"/>
                      <a:pt x="70" y="44"/>
                    </a:cubicBezTo>
                    <a:cubicBezTo>
                      <a:pt x="70" y="42"/>
                      <a:pt x="69" y="40"/>
                      <a:pt x="67" y="38"/>
                    </a:cubicBezTo>
                    <a:cubicBezTo>
                      <a:pt x="67" y="38"/>
                      <a:pt x="67" y="38"/>
                      <a:pt x="67" y="38"/>
                    </a:cubicBezTo>
                    <a:cubicBezTo>
                      <a:pt x="67" y="37"/>
                      <a:pt x="66" y="37"/>
                      <a:pt x="66" y="36"/>
                    </a:cubicBezTo>
                    <a:cubicBezTo>
                      <a:pt x="66" y="36"/>
                      <a:pt x="66" y="36"/>
                      <a:pt x="66" y="36"/>
                    </a:cubicBezTo>
                    <a:cubicBezTo>
                      <a:pt x="66" y="36"/>
                      <a:pt x="66" y="35"/>
                      <a:pt x="66" y="35"/>
                    </a:cubicBezTo>
                    <a:cubicBezTo>
                      <a:pt x="67" y="34"/>
                      <a:pt x="67" y="34"/>
                      <a:pt x="67" y="34"/>
                    </a:cubicBezTo>
                    <a:cubicBezTo>
                      <a:pt x="67" y="34"/>
                      <a:pt x="67" y="34"/>
                      <a:pt x="67" y="34"/>
                    </a:cubicBezTo>
                    <a:cubicBezTo>
                      <a:pt x="68" y="34"/>
                      <a:pt x="69" y="35"/>
                      <a:pt x="70" y="35"/>
                    </a:cubicBezTo>
                    <a:cubicBezTo>
                      <a:pt x="71" y="36"/>
                      <a:pt x="71" y="36"/>
                      <a:pt x="72" y="36"/>
                    </a:cubicBezTo>
                    <a:cubicBezTo>
                      <a:pt x="73" y="37"/>
                      <a:pt x="73" y="37"/>
                      <a:pt x="73" y="37"/>
                    </a:cubicBezTo>
                    <a:cubicBezTo>
                      <a:pt x="73" y="37"/>
                      <a:pt x="74" y="37"/>
                      <a:pt x="74" y="37"/>
                    </a:cubicBezTo>
                    <a:cubicBezTo>
                      <a:pt x="74" y="37"/>
                      <a:pt x="74" y="37"/>
                      <a:pt x="74" y="37"/>
                    </a:cubicBezTo>
                    <a:cubicBezTo>
                      <a:pt x="74" y="38"/>
                      <a:pt x="74" y="39"/>
                      <a:pt x="75" y="39"/>
                    </a:cubicBezTo>
                    <a:cubicBezTo>
                      <a:pt x="76" y="39"/>
                      <a:pt x="76" y="39"/>
                      <a:pt x="76" y="39"/>
                    </a:cubicBezTo>
                    <a:cubicBezTo>
                      <a:pt x="76" y="40"/>
                      <a:pt x="77" y="40"/>
                      <a:pt x="78" y="41"/>
                    </a:cubicBezTo>
                    <a:cubicBezTo>
                      <a:pt x="78" y="42"/>
                      <a:pt x="78" y="42"/>
                      <a:pt x="78" y="42"/>
                    </a:cubicBezTo>
                    <a:cubicBezTo>
                      <a:pt x="78" y="42"/>
                      <a:pt x="78" y="42"/>
                      <a:pt x="79" y="43"/>
                    </a:cubicBezTo>
                    <a:cubicBezTo>
                      <a:pt x="76" y="43"/>
                      <a:pt x="76" y="43"/>
                      <a:pt x="76" y="43"/>
                    </a:cubicBezTo>
                    <a:cubicBezTo>
                      <a:pt x="75" y="43"/>
                      <a:pt x="74" y="43"/>
                      <a:pt x="74" y="44"/>
                    </a:cubicBezTo>
                    <a:cubicBezTo>
                      <a:pt x="74" y="44"/>
                      <a:pt x="74" y="44"/>
                      <a:pt x="74" y="44"/>
                    </a:cubicBezTo>
                    <a:cubicBezTo>
                      <a:pt x="74" y="44"/>
                      <a:pt x="74" y="44"/>
                      <a:pt x="74" y="44"/>
                    </a:cubicBezTo>
                    <a:cubicBezTo>
                      <a:pt x="74" y="44"/>
                      <a:pt x="74" y="44"/>
                      <a:pt x="74" y="44"/>
                    </a:cubicBezTo>
                    <a:cubicBezTo>
                      <a:pt x="74" y="44"/>
                      <a:pt x="74" y="44"/>
                      <a:pt x="74" y="44"/>
                    </a:cubicBezTo>
                    <a:cubicBezTo>
                      <a:pt x="73" y="44"/>
                      <a:pt x="73" y="44"/>
                      <a:pt x="73" y="44"/>
                    </a:cubicBezTo>
                    <a:cubicBezTo>
                      <a:pt x="73" y="45"/>
                      <a:pt x="73" y="45"/>
                      <a:pt x="73" y="45"/>
                    </a:cubicBezTo>
                    <a:cubicBezTo>
                      <a:pt x="73" y="46"/>
                      <a:pt x="73" y="48"/>
                      <a:pt x="74" y="49"/>
                    </a:cubicBezTo>
                    <a:cubicBezTo>
                      <a:pt x="74" y="49"/>
                      <a:pt x="74" y="49"/>
                      <a:pt x="74" y="49"/>
                    </a:cubicBezTo>
                    <a:cubicBezTo>
                      <a:pt x="74" y="50"/>
                      <a:pt x="74" y="50"/>
                      <a:pt x="75" y="50"/>
                    </a:cubicBezTo>
                    <a:cubicBezTo>
                      <a:pt x="76" y="50"/>
                      <a:pt x="76" y="50"/>
                      <a:pt x="76" y="50"/>
                    </a:cubicBezTo>
                    <a:cubicBezTo>
                      <a:pt x="76" y="51"/>
                      <a:pt x="76" y="51"/>
                      <a:pt x="76" y="51"/>
                    </a:cubicBezTo>
                    <a:cubicBezTo>
                      <a:pt x="76" y="51"/>
                      <a:pt x="76" y="53"/>
                      <a:pt x="77" y="53"/>
                    </a:cubicBezTo>
                    <a:cubicBezTo>
                      <a:pt x="78" y="53"/>
                      <a:pt x="78" y="53"/>
                      <a:pt x="78" y="53"/>
                    </a:cubicBezTo>
                    <a:cubicBezTo>
                      <a:pt x="78" y="53"/>
                      <a:pt x="78" y="53"/>
                      <a:pt x="78" y="53"/>
                    </a:cubicBezTo>
                    <a:cubicBezTo>
                      <a:pt x="78" y="53"/>
                      <a:pt x="78" y="53"/>
                      <a:pt x="78" y="53"/>
                    </a:cubicBezTo>
                    <a:cubicBezTo>
                      <a:pt x="78" y="55"/>
                      <a:pt x="78" y="55"/>
                      <a:pt x="78" y="55"/>
                    </a:cubicBezTo>
                    <a:cubicBezTo>
                      <a:pt x="79" y="55"/>
                      <a:pt x="79" y="55"/>
                      <a:pt x="79" y="55"/>
                    </a:cubicBezTo>
                    <a:cubicBezTo>
                      <a:pt x="80" y="55"/>
                      <a:pt x="80" y="55"/>
                      <a:pt x="81" y="55"/>
                    </a:cubicBezTo>
                    <a:cubicBezTo>
                      <a:pt x="81" y="56"/>
                      <a:pt x="82" y="56"/>
                      <a:pt x="83" y="56"/>
                    </a:cubicBezTo>
                    <a:cubicBezTo>
                      <a:pt x="84" y="56"/>
                      <a:pt x="84" y="56"/>
                      <a:pt x="84" y="56"/>
                    </a:cubicBezTo>
                    <a:cubicBezTo>
                      <a:pt x="85" y="56"/>
                      <a:pt x="85" y="56"/>
                      <a:pt x="85" y="56"/>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6" y="55"/>
                      <a:pt x="86" y="55"/>
                    </a:cubicBezTo>
                    <a:cubicBezTo>
                      <a:pt x="86" y="55"/>
                      <a:pt x="86" y="55"/>
                      <a:pt x="86" y="55"/>
                    </a:cubicBezTo>
                    <a:cubicBezTo>
                      <a:pt x="85" y="56"/>
                      <a:pt x="85" y="56"/>
                      <a:pt x="85" y="56"/>
                    </a:cubicBezTo>
                    <a:cubicBezTo>
                      <a:pt x="86" y="56"/>
                      <a:pt x="86" y="56"/>
                      <a:pt x="86" y="56"/>
                    </a:cubicBezTo>
                    <a:cubicBezTo>
                      <a:pt x="87" y="56"/>
                      <a:pt x="87" y="56"/>
                      <a:pt x="87" y="56"/>
                    </a:cubicBezTo>
                    <a:cubicBezTo>
                      <a:pt x="87" y="56"/>
                      <a:pt x="87" y="56"/>
                      <a:pt x="87" y="56"/>
                    </a:cubicBezTo>
                    <a:cubicBezTo>
                      <a:pt x="87" y="57"/>
                      <a:pt x="87" y="57"/>
                      <a:pt x="87" y="57"/>
                    </a:cubicBezTo>
                    <a:cubicBezTo>
                      <a:pt x="87" y="59"/>
                      <a:pt x="87" y="59"/>
                      <a:pt x="87" y="59"/>
                    </a:cubicBezTo>
                    <a:cubicBezTo>
                      <a:pt x="87" y="59"/>
                      <a:pt x="87" y="59"/>
                      <a:pt x="87" y="59"/>
                    </a:cubicBezTo>
                    <a:cubicBezTo>
                      <a:pt x="87" y="59"/>
                      <a:pt x="87" y="60"/>
                      <a:pt x="88" y="60"/>
                    </a:cubicBezTo>
                    <a:cubicBezTo>
                      <a:pt x="88" y="60"/>
                      <a:pt x="88" y="60"/>
                      <a:pt x="88" y="60"/>
                    </a:cubicBezTo>
                    <a:cubicBezTo>
                      <a:pt x="88" y="60"/>
                      <a:pt x="88" y="60"/>
                      <a:pt x="88" y="60"/>
                    </a:cubicBezTo>
                    <a:cubicBezTo>
                      <a:pt x="88" y="62"/>
                      <a:pt x="88" y="62"/>
                      <a:pt x="88" y="62"/>
                    </a:cubicBezTo>
                    <a:cubicBezTo>
                      <a:pt x="88" y="62"/>
                      <a:pt x="88" y="62"/>
                      <a:pt x="88" y="62"/>
                    </a:cubicBezTo>
                    <a:cubicBezTo>
                      <a:pt x="88" y="63"/>
                      <a:pt x="88" y="63"/>
                      <a:pt x="88" y="63"/>
                    </a:cubicBezTo>
                    <a:cubicBezTo>
                      <a:pt x="89" y="63"/>
                      <a:pt x="89" y="63"/>
                      <a:pt x="89" y="63"/>
                    </a:cubicBezTo>
                    <a:cubicBezTo>
                      <a:pt x="90" y="63"/>
                      <a:pt x="90" y="63"/>
                      <a:pt x="90" y="63"/>
                    </a:cubicBezTo>
                    <a:cubicBezTo>
                      <a:pt x="90" y="65"/>
                      <a:pt x="90" y="65"/>
                      <a:pt x="90" y="65"/>
                    </a:cubicBezTo>
                    <a:cubicBezTo>
                      <a:pt x="90" y="65"/>
                      <a:pt x="90" y="65"/>
                      <a:pt x="90" y="65"/>
                    </a:cubicBezTo>
                    <a:cubicBezTo>
                      <a:pt x="90" y="66"/>
                      <a:pt x="89" y="66"/>
                      <a:pt x="89" y="66"/>
                    </a:cubicBezTo>
                    <a:cubicBezTo>
                      <a:pt x="88" y="66"/>
                      <a:pt x="88" y="66"/>
                      <a:pt x="88" y="66"/>
                    </a:cubicBezTo>
                    <a:cubicBezTo>
                      <a:pt x="87" y="65"/>
                      <a:pt x="87" y="65"/>
                      <a:pt x="87" y="65"/>
                    </a:cubicBezTo>
                    <a:cubicBezTo>
                      <a:pt x="87" y="67"/>
                      <a:pt x="87" y="67"/>
                      <a:pt x="87" y="67"/>
                    </a:cubicBezTo>
                    <a:cubicBezTo>
                      <a:pt x="87" y="67"/>
                      <a:pt x="86" y="67"/>
                      <a:pt x="86" y="67"/>
                    </a:cubicBezTo>
                    <a:cubicBezTo>
                      <a:pt x="85" y="67"/>
                      <a:pt x="85" y="67"/>
                      <a:pt x="85" y="67"/>
                    </a:cubicBezTo>
                    <a:cubicBezTo>
                      <a:pt x="85" y="66"/>
                      <a:pt x="85" y="66"/>
                      <a:pt x="85" y="66"/>
                    </a:cubicBezTo>
                    <a:cubicBezTo>
                      <a:pt x="84" y="66"/>
                      <a:pt x="83" y="66"/>
                      <a:pt x="83" y="66"/>
                    </a:cubicBezTo>
                    <a:cubicBezTo>
                      <a:pt x="82" y="66"/>
                      <a:pt x="82" y="66"/>
                      <a:pt x="82" y="66"/>
                    </a:cubicBezTo>
                    <a:cubicBezTo>
                      <a:pt x="81" y="66"/>
                      <a:pt x="81" y="66"/>
                      <a:pt x="81" y="66"/>
                    </a:cubicBezTo>
                    <a:cubicBezTo>
                      <a:pt x="80" y="66"/>
                      <a:pt x="80" y="66"/>
                      <a:pt x="80" y="66"/>
                    </a:cubicBezTo>
                    <a:cubicBezTo>
                      <a:pt x="80" y="65"/>
                      <a:pt x="80" y="65"/>
                      <a:pt x="80" y="65"/>
                    </a:cubicBezTo>
                    <a:cubicBezTo>
                      <a:pt x="80" y="64"/>
                      <a:pt x="80" y="64"/>
                      <a:pt x="80" y="64"/>
                    </a:cubicBezTo>
                    <a:cubicBezTo>
                      <a:pt x="79" y="64"/>
                      <a:pt x="79" y="64"/>
                      <a:pt x="79" y="64"/>
                    </a:cubicBezTo>
                    <a:cubicBezTo>
                      <a:pt x="79" y="64"/>
                      <a:pt x="79" y="64"/>
                      <a:pt x="78" y="64"/>
                    </a:cubicBezTo>
                    <a:cubicBezTo>
                      <a:pt x="78" y="63"/>
                      <a:pt x="77" y="63"/>
                      <a:pt x="77" y="63"/>
                    </a:cubicBezTo>
                    <a:cubicBezTo>
                      <a:pt x="76" y="63"/>
                      <a:pt x="76" y="63"/>
                      <a:pt x="76" y="63"/>
                    </a:cubicBezTo>
                    <a:cubicBezTo>
                      <a:pt x="76" y="64"/>
                      <a:pt x="76" y="64"/>
                      <a:pt x="76" y="64"/>
                    </a:cubicBezTo>
                    <a:cubicBezTo>
                      <a:pt x="76" y="65"/>
                      <a:pt x="76" y="66"/>
                      <a:pt x="75" y="67"/>
                    </a:cubicBezTo>
                    <a:cubicBezTo>
                      <a:pt x="75" y="67"/>
                      <a:pt x="75" y="67"/>
                      <a:pt x="74" y="67"/>
                    </a:cubicBezTo>
                    <a:cubicBezTo>
                      <a:pt x="74" y="67"/>
                      <a:pt x="74" y="67"/>
                      <a:pt x="74" y="67"/>
                    </a:cubicBezTo>
                    <a:cubicBezTo>
                      <a:pt x="73" y="67"/>
                      <a:pt x="73" y="67"/>
                      <a:pt x="73" y="67"/>
                    </a:cubicBezTo>
                    <a:cubicBezTo>
                      <a:pt x="73" y="67"/>
                      <a:pt x="73" y="67"/>
                      <a:pt x="73" y="67"/>
                    </a:cubicBezTo>
                    <a:cubicBezTo>
                      <a:pt x="72" y="67"/>
                      <a:pt x="72" y="67"/>
                      <a:pt x="72" y="67"/>
                    </a:cubicBezTo>
                    <a:cubicBezTo>
                      <a:pt x="72" y="66"/>
                      <a:pt x="72" y="66"/>
                      <a:pt x="72" y="66"/>
                    </a:cubicBezTo>
                    <a:cubicBezTo>
                      <a:pt x="71" y="66"/>
                      <a:pt x="71" y="66"/>
                      <a:pt x="71" y="66"/>
                    </a:cubicBezTo>
                    <a:cubicBezTo>
                      <a:pt x="70" y="66"/>
                      <a:pt x="70" y="66"/>
                      <a:pt x="70" y="66"/>
                    </a:cubicBezTo>
                    <a:cubicBezTo>
                      <a:pt x="70" y="66"/>
                      <a:pt x="70" y="66"/>
                      <a:pt x="70" y="66"/>
                    </a:cubicBezTo>
                    <a:cubicBezTo>
                      <a:pt x="69" y="66"/>
                      <a:pt x="69" y="66"/>
                      <a:pt x="69" y="66"/>
                    </a:cubicBezTo>
                    <a:cubicBezTo>
                      <a:pt x="69" y="66"/>
                      <a:pt x="69" y="66"/>
                      <a:pt x="69" y="66"/>
                    </a:cubicBezTo>
                    <a:cubicBezTo>
                      <a:pt x="69" y="65"/>
                      <a:pt x="69" y="65"/>
                      <a:pt x="69" y="65"/>
                    </a:cubicBezTo>
                    <a:cubicBezTo>
                      <a:pt x="69" y="64"/>
                      <a:pt x="69" y="64"/>
                      <a:pt x="69" y="64"/>
                    </a:cubicBezTo>
                    <a:cubicBezTo>
                      <a:pt x="68" y="64"/>
                      <a:pt x="68" y="64"/>
                      <a:pt x="68" y="64"/>
                    </a:cubicBezTo>
                    <a:cubicBezTo>
                      <a:pt x="68" y="64"/>
                      <a:pt x="67" y="64"/>
                      <a:pt x="67" y="64"/>
                    </a:cubicBezTo>
                    <a:cubicBezTo>
                      <a:pt x="67" y="64"/>
                      <a:pt x="67" y="64"/>
                      <a:pt x="67" y="64"/>
                    </a:cubicBezTo>
                    <a:cubicBezTo>
                      <a:pt x="67" y="64"/>
                      <a:pt x="67" y="64"/>
                      <a:pt x="67" y="64"/>
                    </a:cubicBezTo>
                    <a:cubicBezTo>
                      <a:pt x="68" y="63"/>
                      <a:pt x="68" y="63"/>
                      <a:pt x="68" y="63"/>
                    </a:cubicBezTo>
                    <a:cubicBezTo>
                      <a:pt x="66" y="63"/>
                      <a:pt x="66" y="63"/>
                      <a:pt x="66" y="63"/>
                    </a:cubicBezTo>
                    <a:cubicBezTo>
                      <a:pt x="66" y="63"/>
                      <a:pt x="66" y="63"/>
                      <a:pt x="66" y="63"/>
                    </a:cubicBezTo>
                    <a:cubicBezTo>
                      <a:pt x="65" y="63"/>
                      <a:pt x="65" y="63"/>
                      <a:pt x="64" y="63"/>
                    </a:cubicBezTo>
                    <a:cubicBezTo>
                      <a:pt x="63" y="63"/>
                      <a:pt x="63" y="63"/>
                      <a:pt x="63" y="63"/>
                    </a:cubicBezTo>
                    <a:cubicBezTo>
                      <a:pt x="63" y="63"/>
                      <a:pt x="63" y="63"/>
                      <a:pt x="63" y="63"/>
                    </a:cubicBezTo>
                    <a:cubicBezTo>
                      <a:pt x="63" y="62"/>
                      <a:pt x="63" y="62"/>
                      <a:pt x="63" y="62"/>
                    </a:cubicBezTo>
                    <a:cubicBezTo>
                      <a:pt x="63" y="61"/>
                      <a:pt x="63" y="61"/>
                      <a:pt x="63" y="61"/>
                    </a:cubicBezTo>
                    <a:cubicBezTo>
                      <a:pt x="62" y="61"/>
                      <a:pt x="62" y="61"/>
                      <a:pt x="62" y="61"/>
                    </a:cubicBezTo>
                    <a:cubicBezTo>
                      <a:pt x="61" y="61"/>
                      <a:pt x="61" y="61"/>
                      <a:pt x="61" y="61"/>
                    </a:cubicBezTo>
                    <a:cubicBezTo>
                      <a:pt x="61" y="61"/>
                      <a:pt x="60" y="61"/>
                      <a:pt x="60" y="61"/>
                    </a:cubicBezTo>
                    <a:cubicBezTo>
                      <a:pt x="59" y="61"/>
                      <a:pt x="59" y="61"/>
                      <a:pt x="58" y="61"/>
                    </a:cubicBezTo>
                    <a:cubicBezTo>
                      <a:pt x="58" y="61"/>
                      <a:pt x="58" y="61"/>
                      <a:pt x="58" y="61"/>
                    </a:cubicBezTo>
                    <a:cubicBezTo>
                      <a:pt x="57" y="61"/>
                      <a:pt x="57" y="61"/>
                      <a:pt x="57" y="61"/>
                    </a:cubicBezTo>
                    <a:cubicBezTo>
                      <a:pt x="57" y="61"/>
                      <a:pt x="57" y="60"/>
                      <a:pt x="57" y="60"/>
                    </a:cubicBezTo>
                    <a:cubicBezTo>
                      <a:pt x="58" y="59"/>
                      <a:pt x="58" y="59"/>
                      <a:pt x="58" y="59"/>
                    </a:cubicBezTo>
                    <a:cubicBezTo>
                      <a:pt x="56" y="58"/>
                      <a:pt x="56" y="58"/>
                      <a:pt x="56" y="58"/>
                    </a:cubicBezTo>
                    <a:cubicBezTo>
                      <a:pt x="56" y="58"/>
                      <a:pt x="56" y="58"/>
                      <a:pt x="56" y="58"/>
                    </a:cubicBezTo>
                    <a:cubicBezTo>
                      <a:pt x="56" y="58"/>
                      <a:pt x="56" y="58"/>
                      <a:pt x="56" y="58"/>
                    </a:cubicBezTo>
                    <a:cubicBezTo>
                      <a:pt x="56" y="58"/>
                      <a:pt x="56" y="58"/>
                      <a:pt x="56" y="58"/>
                    </a:cubicBezTo>
                    <a:cubicBezTo>
                      <a:pt x="56" y="56"/>
                      <a:pt x="56" y="56"/>
                      <a:pt x="56" y="56"/>
                    </a:cubicBezTo>
                    <a:cubicBezTo>
                      <a:pt x="55" y="56"/>
                      <a:pt x="55" y="56"/>
                      <a:pt x="55" y="56"/>
                    </a:cubicBezTo>
                    <a:cubicBezTo>
                      <a:pt x="55" y="56"/>
                      <a:pt x="55" y="56"/>
                      <a:pt x="55" y="56"/>
                    </a:cubicBezTo>
                    <a:cubicBezTo>
                      <a:pt x="54" y="56"/>
                      <a:pt x="54" y="56"/>
                      <a:pt x="54" y="56"/>
                    </a:cubicBezTo>
                    <a:cubicBezTo>
                      <a:pt x="54" y="55"/>
                      <a:pt x="54" y="55"/>
                      <a:pt x="54" y="55"/>
                    </a:cubicBezTo>
                    <a:cubicBezTo>
                      <a:pt x="55" y="55"/>
                      <a:pt x="55" y="54"/>
                      <a:pt x="54" y="54"/>
                    </a:cubicBezTo>
                    <a:cubicBezTo>
                      <a:pt x="54" y="53"/>
                      <a:pt x="53" y="53"/>
                      <a:pt x="52" y="53"/>
                    </a:cubicBezTo>
                    <a:cubicBezTo>
                      <a:pt x="52" y="53"/>
                      <a:pt x="52" y="53"/>
                      <a:pt x="52" y="53"/>
                    </a:cubicBezTo>
                    <a:cubicBezTo>
                      <a:pt x="52" y="52"/>
                      <a:pt x="52" y="52"/>
                      <a:pt x="52" y="52"/>
                    </a:cubicBezTo>
                    <a:cubicBezTo>
                      <a:pt x="52" y="51"/>
                      <a:pt x="52" y="51"/>
                      <a:pt x="52" y="51"/>
                    </a:cubicBezTo>
                    <a:cubicBezTo>
                      <a:pt x="51" y="51"/>
                      <a:pt x="51" y="51"/>
                      <a:pt x="51" y="51"/>
                    </a:cubicBezTo>
                    <a:cubicBezTo>
                      <a:pt x="49" y="51"/>
                      <a:pt x="48" y="52"/>
                      <a:pt x="48" y="53"/>
                    </a:cubicBezTo>
                    <a:cubicBezTo>
                      <a:pt x="47" y="54"/>
                      <a:pt x="47" y="54"/>
                      <a:pt x="46" y="54"/>
                    </a:cubicBezTo>
                    <a:cubicBezTo>
                      <a:pt x="46" y="54"/>
                      <a:pt x="46" y="54"/>
                      <a:pt x="46" y="54"/>
                    </a:cubicBezTo>
                    <a:cubicBezTo>
                      <a:pt x="46" y="54"/>
                      <a:pt x="45" y="54"/>
                      <a:pt x="44" y="54"/>
                    </a:cubicBezTo>
                    <a:cubicBezTo>
                      <a:pt x="44" y="53"/>
                      <a:pt x="43" y="53"/>
                      <a:pt x="43" y="53"/>
                    </a:cubicBezTo>
                    <a:cubicBezTo>
                      <a:pt x="41" y="53"/>
                      <a:pt x="40" y="53"/>
                      <a:pt x="39" y="53"/>
                    </a:cubicBezTo>
                    <a:cubicBezTo>
                      <a:pt x="39" y="53"/>
                      <a:pt x="38" y="53"/>
                      <a:pt x="38" y="53"/>
                    </a:cubicBezTo>
                    <a:cubicBezTo>
                      <a:pt x="37" y="53"/>
                      <a:pt x="37" y="53"/>
                      <a:pt x="36" y="53"/>
                    </a:cubicBezTo>
                    <a:cubicBezTo>
                      <a:pt x="35" y="53"/>
                      <a:pt x="35" y="53"/>
                      <a:pt x="35" y="53"/>
                    </a:cubicBezTo>
                    <a:cubicBezTo>
                      <a:pt x="35" y="54"/>
                      <a:pt x="35" y="54"/>
                      <a:pt x="35" y="54"/>
                    </a:cubicBezTo>
                    <a:cubicBezTo>
                      <a:pt x="35" y="54"/>
                      <a:pt x="35" y="54"/>
                      <a:pt x="35" y="54"/>
                    </a:cubicBezTo>
                    <a:cubicBezTo>
                      <a:pt x="35" y="54"/>
                      <a:pt x="35" y="54"/>
                      <a:pt x="34" y="54"/>
                    </a:cubicBezTo>
                    <a:cubicBezTo>
                      <a:pt x="34" y="54"/>
                      <a:pt x="34" y="54"/>
                      <a:pt x="34" y="54"/>
                    </a:cubicBezTo>
                    <a:cubicBezTo>
                      <a:pt x="33" y="54"/>
                      <a:pt x="33" y="54"/>
                      <a:pt x="33" y="54"/>
                    </a:cubicBezTo>
                    <a:cubicBezTo>
                      <a:pt x="32" y="54"/>
                      <a:pt x="32" y="54"/>
                      <a:pt x="32" y="54"/>
                    </a:cubicBezTo>
                    <a:cubicBezTo>
                      <a:pt x="32" y="55"/>
                      <a:pt x="32" y="55"/>
                      <a:pt x="32" y="55"/>
                    </a:cubicBezTo>
                    <a:cubicBezTo>
                      <a:pt x="32" y="56"/>
                      <a:pt x="32" y="56"/>
                      <a:pt x="32" y="56"/>
                    </a:cubicBezTo>
                    <a:cubicBezTo>
                      <a:pt x="32" y="56"/>
                      <a:pt x="32" y="56"/>
                      <a:pt x="31" y="56"/>
                    </a:cubicBezTo>
                    <a:cubicBezTo>
                      <a:pt x="31" y="56"/>
                      <a:pt x="30" y="56"/>
                      <a:pt x="30" y="56"/>
                    </a:cubicBezTo>
                    <a:cubicBezTo>
                      <a:pt x="29" y="56"/>
                      <a:pt x="29" y="56"/>
                      <a:pt x="29" y="56"/>
                    </a:cubicBezTo>
                    <a:cubicBezTo>
                      <a:pt x="29" y="55"/>
                      <a:pt x="28" y="55"/>
                      <a:pt x="27" y="55"/>
                    </a:cubicBezTo>
                    <a:cubicBezTo>
                      <a:pt x="27" y="55"/>
                      <a:pt x="27" y="55"/>
                      <a:pt x="26" y="56"/>
                    </a:cubicBezTo>
                    <a:cubicBezTo>
                      <a:pt x="26" y="56"/>
                      <a:pt x="26" y="56"/>
                      <a:pt x="26" y="56"/>
                    </a:cubicBezTo>
                    <a:cubicBezTo>
                      <a:pt x="26" y="57"/>
                      <a:pt x="26" y="57"/>
                      <a:pt x="26" y="57"/>
                    </a:cubicBezTo>
                    <a:cubicBezTo>
                      <a:pt x="26" y="56"/>
                      <a:pt x="26" y="56"/>
                      <a:pt x="26" y="56"/>
                    </a:cubicBezTo>
                    <a:cubicBezTo>
                      <a:pt x="26" y="56"/>
                      <a:pt x="25" y="56"/>
                      <a:pt x="24" y="57"/>
                    </a:cubicBezTo>
                    <a:cubicBezTo>
                      <a:pt x="24" y="57"/>
                      <a:pt x="24" y="57"/>
                      <a:pt x="24" y="58"/>
                    </a:cubicBezTo>
                    <a:cubicBezTo>
                      <a:pt x="24" y="58"/>
                      <a:pt x="24" y="58"/>
                      <a:pt x="24" y="58"/>
                    </a:cubicBezTo>
                    <a:cubicBezTo>
                      <a:pt x="24" y="58"/>
                      <a:pt x="24" y="58"/>
                      <a:pt x="24" y="58"/>
                    </a:cubicBezTo>
                    <a:cubicBezTo>
                      <a:pt x="23" y="60"/>
                      <a:pt x="22" y="60"/>
                      <a:pt x="21" y="60"/>
                    </a:cubicBezTo>
                    <a:cubicBezTo>
                      <a:pt x="20" y="60"/>
                      <a:pt x="20" y="60"/>
                      <a:pt x="20" y="61"/>
                    </a:cubicBezTo>
                    <a:cubicBezTo>
                      <a:pt x="20" y="61"/>
                      <a:pt x="20" y="61"/>
                      <a:pt x="20" y="61"/>
                    </a:cubicBezTo>
                    <a:cubicBezTo>
                      <a:pt x="19" y="61"/>
                      <a:pt x="19" y="61"/>
                      <a:pt x="19" y="61"/>
                    </a:cubicBezTo>
                    <a:cubicBezTo>
                      <a:pt x="19" y="61"/>
                      <a:pt x="19" y="61"/>
                      <a:pt x="19" y="61"/>
                    </a:cubicBezTo>
                    <a:cubicBezTo>
                      <a:pt x="19" y="61"/>
                      <a:pt x="19" y="61"/>
                      <a:pt x="19" y="61"/>
                    </a:cubicBezTo>
                    <a:cubicBezTo>
                      <a:pt x="18" y="61"/>
                      <a:pt x="18" y="61"/>
                      <a:pt x="18" y="61"/>
                    </a:cubicBezTo>
                    <a:cubicBezTo>
                      <a:pt x="17" y="62"/>
                      <a:pt x="17" y="64"/>
                      <a:pt x="17" y="65"/>
                    </a:cubicBezTo>
                    <a:cubicBezTo>
                      <a:pt x="17" y="65"/>
                      <a:pt x="17" y="65"/>
                      <a:pt x="17" y="65"/>
                    </a:cubicBezTo>
                    <a:cubicBezTo>
                      <a:pt x="17" y="66"/>
                      <a:pt x="16" y="67"/>
                      <a:pt x="16" y="67"/>
                    </a:cubicBezTo>
                    <a:cubicBezTo>
                      <a:pt x="15" y="67"/>
                      <a:pt x="15" y="67"/>
                      <a:pt x="15" y="67"/>
                    </a:cubicBezTo>
                    <a:cubicBezTo>
                      <a:pt x="15" y="68"/>
                      <a:pt x="15" y="68"/>
                      <a:pt x="15" y="68"/>
                    </a:cubicBezTo>
                    <a:cubicBezTo>
                      <a:pt x="16" y="70"/>
                      <a:pt x="16" y="71"/>
                      <a:pt x="15" y="71"/>
                    </a:cubicBezTo>
                    <a:cubicBezTo>
                      <a:pt x="15" y="72"/>
                      <a:pt x="14" y="72"/>
                      <a:pt x="14" y="72"/>
                    </a:cubicBezTo>
                    <a:cubicBezTo>
                      <a:pt x="13" y="72"/>
                      <a:pt x="13" y="72"/>
                      <a:pt x="13" y="72"/>
                    </a:cubicBezTo>
                    <a:cubicBezTo>
                      <a:pt x="13" y="72"/>
                      <a:pt x="13" y="72"/>
                      <a:pt x="13" y="72"/>
                    </a:cubicBezTo>
                    <a:cubicBezTo>
                      <a:pt x="12" y="71"/>
                      <a:pt x="12" y="71"/>
                      <a:pt x="12" y="71"/>
                    </a:cubicBezTo>
                    <a:cubicBezTo>
                      <a:pt x="11" y="71"/>
                      <a:pt x="11" y="72"/>
                      <a:pt x="11" y="72"/>
                    </a:cubicBezTo>
                    <a:cubicBezTo>
                      <a:pt x="11" y="73"/>
                      <a:pt x="11" y="73"/>
                      <a:pt x="11" y="73"/>
                    </a:cubicBezTo>
                    <a:cubicBezTo>
                      <a:pt x="10" y="73"/>
                      <a:pt x="10" y="73"/>
                      <a:pt x="10" y="73"/>
                    </a:cubicBezTo>
                    <a:cubicBezTo>
                      <a:pt x="10" y="73"/>
                      <a:pt x="10" y="73"/>
                      <a:pt x="10" y="73"/>
                    </a:cubicBezTo>
                    <a:cubicBezTo>
                      <a:pt x="10" y="73"/>
                      <a:pt x="10" y="73"/>
                      <a:pt x="10" y="73"/>
                    </a:cubicBezTo>
                    <a:cubicBezTo>
                      <a:pt x="9" y="73"/>
                      <a:pt x="9" y="73"/>
                      <a:pt x="9" y="73"/>
                    </a:cubicBezTo>
                    <a:cubicBezTo>
                      <a:pt x="9" y="73"/>
                      <a:pt x="8" y="73"/>
                      <a:pt x="8" y="73"/>
                    </a:cubicBezTo>
                    <a:cubicBezTo>
                      <a:pt x="8" y="74"/>
                      <a:pt x="8" y="74"/>
                      <a:pt x="8" y="74"/>
                    </a:cubicBezTo>
                    <a:cubicBezTo>
                      <a:pt x="7" y="75"/>
                      <a:pt x="7" y="77"/>
                      <a:pt x="7" y="78"/>
                    </a:cubicBezTo>
                    <a:cubicBezTo>
                      <a:pt x="7" y="79"/>
                      <a:pt x="7" y="79"/>
                      <a:pt x="7" y="79"/>
                    </a:cubicBezTo>
                    <a:cubicBezTo>
                      <a:pt x="6" y="79"/>
                      <a:pt x="6" y="80"/>
                      <a:pt x="6" y="80"/>
                    </a:cubicBezTo>
                    <a:cubicBezTo>
                      <a:pt x="6" y="80"/>
                      <a:pt x="6" y="80"/>
                      <a:pt x="6" y="80"/>
                    </a:cubicBezTo>
                    <a:cubicBezTo>
                      <a:pt x="5" y="80"/>
                      <a:pt x="5" y="80"/>
                      <a:pt x="5" y="80"/>
                    </a:cubicBezTo>
                    <a:cubicBezTo>
                      <a:pt x="5" y="83"/>
                      <a:pt x="5" y="83"/>
                      <a:pt x="5" y="83"/>
                    </a:cubicBezTo>
                    <a:cubicBezTo>
                      <a:pt x="5" y="84"/>
                      <a:pt x="5" y="85"/>
                      <a:pt x="4" y="85"/>
                    </a:cubicBezTo>
                    <a:cubicBezTo>
                      <a:pt x="3" y="86"/>
                      <a:pt x="3" y="86"/>
                      <a:pt x="3" y="86"/>
                    </a:cubicBezTo>
                    <a:cubicBezTo>
                      <a:pt x="2" y="86"/>
                      <a:pt x="2" y="86"/>
                      <a:pt x="2" y="86"/>
                    </a:cubicBezTo>
                    <a:cubicBezTo>
                      <a:pt x="2" y="87"/>
                      <a:pt x="2" y="87"/>
                      <a:pt x="2" y="87"/>
                    </a:cubicBezTo>
                    <a:cubicBezTo>
                      <a:pt x="2" y="87"/>
                      <a:pt x="2" y="88"/>
                      <a:pt x="2" y="88"/>
                    </a:cubicBezTo>
                    <a:cubicBezTo>
                      <a:pt x="2" y="89"/>
                      <a:pt x="2" y="89"/>
                      <a:pt x="1" y="90"/>
                    </a:cubicBezTo>
                    <a:cubicBezTo>
                      <a:pt x="1" y="90"/>
                      <a:pt x="1" y="90"/>
                      <a:pt x="0" y="90"/>
                    </a:cubicBezTo>
                    <a:cubicBezTo>
                      <a:pt x="0" y="90"/>
                      <a:pt x="0" y="90"/>
                      <a:pt x="0" y="90"/>
                    </a:cubicBezTo>
                    <a:cubicBezTo>
                      <a:pt x="0" y="93"/>
                      <a:pt x="0" y="93"/>
                      <a:pt x="0" y="93"/>
                    </a:cubicBezTo>
                    <a:cubicBezTo>
                      <a:pt x="0" y="94"/>
                      <a:pt x="0" y="95"/>
                      <a:pt x="0" y="96"/>
                    </a:cubicBezTo>
                    <a:cubicBezTo>
                      <a:pt x="1" y="96"/>
                      <a:pt x="1" y="96"/>
                      <a:pt x="1" y="96"/>
                    </a:cubicBezTo>
                    <a:cubicBezTo>
                      <a:pt x="1" y="97"/>
                      <a:pt x="1" y="97"/>
                      <a:pt x="1" y="97"/>
                    </a:cubicBezTo>
                    <a:cubicBezTo>
                      <a:pt x="1" y="97"/>
                      <a:pt x="1" y="98"/>
                      <a:pt x="2" y="98"/>
                    </a:cubicBezTo>
                    <a:cubicBezTo>
                      <a:pt x="2" y="98"/>
                      <a:pt x="2" y="98"/>
                      <a:pt x="2" y="98"/>
                    </a:cubicBezTo>
                    <a:cubicBezTo>
                      <a:pt x="2" y="98"/>
                      <a:pt x="2" y="98"/>
                      <a:pt x="2" y="98"/>
                    </a:cubicBezTo>
                    <a:cubicBezTo>
                      <a:pt x="2" y="99"/>
                      <a:pt x="2" y="99"/>
                      <a:pt x="2" y="99"/>
                    </a:cubicBezTo>
                    <a:cubicBezTo>
                      <a:pt x="2" y="99"/>
                      <a:pt x="2" y="99"/>
                      <a:pt x="2" y="99"/>
                    </a:cubicBezTo>
                    <a:cubicBezTo>
                      <a:pt x="2" y="100"/>
                      <a:pt x="3" y="100"/>
                      <a:pt x="4" y="101"/>
                    </a:cubicBezTo>
                    <a:cubicBezTo>
                      <a:pt x="4" y="101"/>
                      <a:pt x="4" y="101"/>
                      <a:pt x="4" y="101"/>
                    </a:cubicBezTo>
                    <a:cubicBezTo>
                      <a:pt x="4" y="101"/>
                      <a:pt x="4" y="101"/>
                      <a:pt x="4" y="101"/>
                    </a:cubicBezTo>
                    <a:cubicBezTo>
                      <a:pt x="4" y="101"/>
                      <a:pt x="4" y="102"/>
                      <a:pt x="4" y="102"/>
                    </a:cubicBezTo>
                    <a:cubicBezTo>
                      <a:pt x="4" y="103"/>
                      <a:pt x="4" y="103"/>
                      <a:pt x="4" y="103"/>
                    </a:cubicBezTo>
                    <a:cubicBezTo>
                      <a:pt x="4" y="104"/>
                      <a:pt x="4" y="105"/>
                      <a:pt x="3" y="106"/>
                    </a:cubicBezTo>
                    <a:cubicBezTo>
                      <a:pt x="3" y="106"/>
                      <a:pt x="3" y="107"/>
                      <a:pt x="2" y="107"/>
                    </a:cubicBezTo>
                    <a:cubicBezTo>
                      <a:pt x="2" y="108"/>
                      <a:pt x="1" y="108"/>
                      <a:pt x="1" y="109"/>
                    </a:cubicBezTo>
                    <a:cubicBezTo>
                      <a:pt x="0" y="110"/>
                      <a:pt x="0" y="110"/>
                      <a:pt x="0" y="110"/>
                    </a:cubicBezTo>
                    <a:cubicBezTo>
                      <a:pt x="2" y="111"/>
                      <a:pt x="2" y="111"/>
                      <a:pt x="2" y="111"/>
                    </a:cubicBezTo>
                    <a:cubicBezTo>
                      <a:pt x="2" y="111"/>
                      <a:pt x="2" y="111"/>
                      <a:pt x="2" y="111"/>
                    </a:cubicBezTo>
                    <a:cubicBezTo>
                      <a:pt x="2" y="111"/>
                      <a:pt x="2" y="111"/>
                      <a:pt x="2" y="111"/>
                    </a:cubicBezTo>
                    <a:cubicBezTo>
                      <a:pt x="2" y="112"/>
                      <a:pt x="2" y="112"/>
                      <a:pt x="2" y="112"/>
                    </a:cubicBezTo>
                    <a:cubicBezTo>
                      <a:pt x="2" y="112"/>
                      <a:pt x="2" y="112"/>
                      <a:pt x="2" y="112"/>
                    </a:cubicBezTo>
                    <a:cubicBezTo>
                      <a:pt x="2" y="112"/>
                      <a:pt x="2" y="113"/>
                      <a:pt x="3" y="113"/>
                    </a:cubicBezTo>
                    <a:cubicBezTo>
                      <a:pt x="4" y="114"/>
                      <a:pt x="4" y="114"/>
                      <a:pt x="4" y="114"/>
                    </a:cubicBezTo>
                    <a:cubicBezTo>
                      <a:pt x="4" y="114"/>
                      <a:pt x="4" y="115"/>
                      <a:pt x="5" y="116"/>
                    </a:cubicBezTo>
                    <a:cubicBezTo>
                      <a:pt x="5" y="116"/>
                      <a:pt x="5" y="116"/>
                      <a:pt x="5" y="116"/>
                    </a:cubicBezTo>
                    <a:cubicBezTo>
                      <a:pt x="5" y="117"/>
                      <a:pt x="5" y="117"/>
                      <a:pt x="6" y="118"/>
                    </a:cubicBezTo>
                    <a:cubicBezTo>
                      <a:pt x="6" y="118"/>
                      <a:pt x="7" y="118"/>
                      <a:pt x="7" y="118"/>
                    </a:cubicBezTo>
                    <a:cubicBezTo>
                      <a:pt x="7" y="119"/>
                      <a:pt x="7" y="119"/>
                      <a:pt x="7" y="119"/>
                    </a:cubicBezTo>
                    <a:cubicBezTo>
                      <a:pt x="8" y="119"/>
                      <a:pt x="9" y="120"/>
                      <a:pt x="9" y="120"/>
                    </a:cubicBezTo>
                    <a:cubicBezTo>
                      <a:pt x="11" y="121"/>
                      <a:pt x="11" y="123"/>
                      <a:pt x="11" y="125"/>
                    </a:cubicBezTo>
                    <a:cubicBezTo>
                      <a:pt x="11" y="125"/>
                      <a:pt x="11" y="125"/>
                      <a:pt x="11" y="125"/>
                    </a:cubicBezTo>
                    <a:cubicBezTo>
                      <a:pt x="11" y="126"/>
                      <a:pt x="11" y="129"/>
                      <a:pt x="13" y="129"/>
                    </a:cubicBezTo>
                    <a:cubicBezTo>
                      <a:pt x="13" y="129"/>
                      <a:pt x="13" y="129"/>
                      <a:pt x="13" y="129"/>
                    </a:cubicBezTo>
                    <a:cubicBezTo>
                      <a:pt x="14" y="129"/>
                      <a:pt x="14" y="129"/>
                      <a:pt x="14" y="129"/>
                    </a:cubicBezTo>
                    <a:cubicBezTo>
                      <a:pt x="14" y="129"/>
                      <a:pt x="14" y="129"/>
                      <a:pt x="14" y="129"/>
                    </a:cubicBezTo>
                    <a:cubicBezTo>
                      <a:pt x="14" y="131"/>
                      <a:pt x="14" y="131"/>
                      <a:pt x="14" y="131"/>
                    </a:cubicBezTo>
                    <a:cubicBezTo>
                      <a:pt x="15" y="131"/>
                      <a:pt x="15" y="131"/>
                      <a:pt x="15" y="131"/>
                    </a:cubicBezTo>
                    <a:cubicBezTo>
                      <a:pt x="16" y="131"/>
                      <a:pt x="16" y="131"/>
                      <a:pt x="16" y="131"/>
                    </a:cubicBezTo>
                    <a:cubicBezTo>
                      <a:pt x="18" y="131"/>
                      <a:pt x="18" y="131"/>
                      <a:pt x="18" y="131"/>
                    </a:cubicBezTo>
                    <a:cubicBezTo>
                      <a:pt x="18" y="131"/>
                      <a:pt x="18" y="132"/>
                      <a:pt x="20" y="132"/>
                    </a:cubicBezTo>
                    <a:cubicBezTo>
                      <a:pt x="20" y="132"/>
                      <a:pt x="20" y="132"/>
                      <a:pt x="20" y="132"/>
                    </a:cubicBezTo>
                    <a:cubicBezTo>
                      <a:pt x="20" y="132"/>
                      <a:pt x="20" y="132"/>
                      <a:pt x="20" y="132"/>
                    </a:cubicBezTo>
                    <a:cubicBezTo>
                      <a:pt x="21" y="132"/>
                      <a:pt x="21" y="132"/>
                      <a:pt x="21" y="132"/>
                    </a:cubicBezTo>
                    <a:cubicBezTo>
                      <a:pt x="21" y="132"/>
                      <a:pt x="21" y="132"/>
                      <a:pt x="21" y="132"/>
                    </a:cubicBezTo>
                    <a:cubicBezTo>
                      <a:pt x="21" y="132"/>
                      <a:pt x="21" y="132"/>
                      <a:pt x="21" y="132"/>
                    </a:cubicBezTo>
                    <a:cubicBezTo>
                      <a:pt x="21" y="133"/>
                      <a:pt x="21" y="134"/>
                      <a:pt x="22" y="134"/>
                    </a:cubicBezTo>
                    <a:cubicBezTo>
                      <a:pt x="22" y="134"/>
                      <a:pt x="22" y="134"/>
                      <a:pt x="22" y="134"/>
                    </a:cubicBezTo>
                    <a:cubicBezTo>
                      <a:pt x="22" y="135"/>
                      <a:pt x="23" y="136"/>
                      <a:pt x="24" y="136"/>
                    </a:cubicBezTo>
                    <a:cubicBezTo>
                      <a:pt x="25" y="136"/>
                      <a:pt x="26" y="137"/>
                      <a:pt x="26" y="137"/>
                    </a:cubicBezTo>
                    <a:cubicBezTo>
                      <a:pt x="27" y="138"/>
                      <a:pt x="27" y="138"/>
                      <a:pt x="27" y="138"/>
                    </a:cubicBezTo>
                    <a:cubicBezTo>
                      <a:pt x="27" y="138"/>
                      <a:pt x="27" y="138"/>
                      <a:pt x="27" y="138"/>
                    </a:cubicBezTo>
                    <a:cubicBezTo>
                      <a:pt x="27" y="139"/>
                      <a:pt x="28" y="139"/>
                      <a:pt x="28" y="139"/>
                    </a:cubicBezTo>
                    <a:cubicBezTo>
                      <a:pt x="30" y="139"/>
                      <a:pt x="30" y="139"/>
                      <a:pt x="30" y="139"/>
                    </a:cubicBezTo>
                    <a:cubicBezTo>
                      <a:pt x="30" y="138"/>
                      <a:pt x="30" y="138"/>
                      <a:pt x="30" y="138"/>
                    </a:cubicBezTo>
                    <a:cubicBezTo>
                      <a:pt x="30" y="138"/>
                      <a:pt x="30" y="138"/>
                      <a:pt x="30" y="138"/>
                    </a:cubicBezTo>
                    <a:cubicBezTo>
                      <a:pt x="31" y="138"/>
                      <a:pt x="31" y="138"/>
                      <a:pt x="32" y="138"/>
                    </a:cubicBezTo>
                    <a:cubicBezTo>
                      <a:pt x="33" y="138"/>
                      <a:pt x="33" y="138"/>
                      <a:pt x="33" y="138"/>
                    </a:cubicBezTo>
                    <a:cubicBezTo>
                      <a:pt x="33" y="137"/>
                      <a:pt x="33" y="137"/>
                      <a:pt x="33" y="137"/>
                    </a:cubicBezTo>
                    <a:cubicBezTo>
                      <a:pt x="33" y="137"/>
                      <a:pt x="33" y="137"/>
                      <a:pt x="33" y="137"/>
                    </a:cubicBezTo>
                    <a:cubicBezTo>
                      <a:pt x="33" y="137"/>
                      <a:pt x="34" y="136"/>
                      <a:pt x="34" y="136"/>
                    </a:cubicBezTo>
                    <a:cubicBezTo>
                      <a:pt x="34" y="136"/>
                      <a:pt x="35" y="137"/>
                      <a:pt x="35" y="137"/>
                    </a:cubicBezTo>
                    <a:cubicBezTo>
                      <a:pt x="35" y="137"/>
                      <a:pt x="35" y="137"/>
                      <a:pt x="35" y="137"/>
                    </a:cubicBezTo>
                    <a:cubicBezTo>
                      <a:pt x="35" y="137"/>
                      <a:pt x="36" y="138"/>
                      <a:pt x="37" y="138"/>
                    </a:cubicBezTo>
                    <a:cubicBezTo>
                      <a:pt x="38" y="138"/>
                      <a:pt x="38" y="138"/>
                      <a:pt x="38" y="138"/>
                    </a:cubicBezTo>
                    <a:cubicBezTo>
                      <a:pt x="38" y="138"/>
                      <a:pt x="38" y="138"/>
                      <a:pt x="38" y="138"/>
                    </a:cubicBezTo>
                    <a:cubicBezTo>
                      <a:pt x="38" y="138"/>
                      <a:pt x="38" y="138"/>
                      <a:pt x="38" y="138"/>
                    </a:cubicBezTo>
                    <a:cubicBezTo>
                      <a:pt x="39" y="138"/>
                      <a:pt x="39" y="138"/>
                      <a:pt x="39" y="139"/>
                    </a:cubicBezTo>
                    <a:cubicBezTo>
                      <a:pt x="40" y="139"/>
                      <a:pt x="41" y="139"/>
                      <a:pt x="42" y="139"/>
                    </a:cubicBezTo>
                    <a:cubicBezTo>
                      <a:pt x="42" y="139"/>
                      <a:pt x="42" y="139"/>
                      <a:pt x="42" y="139"/>
                    </a:cubicBezTo>
                    <a:cubicBezTo>
                      <a:pt x="43" y="139"/>
                      <a:pt x="43" y="139"/>
                      <a:pt x="43" y="139"/>
                    </a:cubicBezTo>
                    <a:cubicBezTo>
                      <a:pt x="43" y="139"/>
                      <a:pt x="43" y="139"/>
                      <a:pt x="43" y="139"/>
                    </a:cubicBezTo>
                    <a:cubicBezTo>
                      <a:pt x="44" y="139"/>
                      <a:pt x="44" y="139"/>
                      <a:pt x="44" y="139"/>
                    </a:cubicBezTo>
                    <a:cubicBezTo>
                      <a:pt x="46" y="139"/>
                      <a:pt x="46" y="139"/>
                      <a:pt x="46" y="138"/>
                    </a:cubicBezTo>
                    <a:cubicBezTo>
                      <a:pt x="46" y="138"/>
                      <a:pt x="46" y="138"/>
                      <a:pt x="46" y="138"/>
                    </a:cubicBezTo>
                    <a:cubicBezTo>
                      <a:pt x="46" y="138"/>
                      <a:pt x="46" y="138"/>
                      <a:pt x="46" y="138"/>
                    </a:cubicBezTo>
                    <a:cubicBezTo>
                      <a:pt x="46" y="138"/>
                      <a:pt x="46" y="138"/>
                      <a:pt x="46" y="138"/>
                    </a:cubicBezTo>
                    <a:cubicBezTo>
                      <a:pt x="47" y="138"/>
                      <a:pt x="47" y="138"/>
                      <a:pt x="47" y="138"/>
                    </a:cubicBezTo>
                    <a:cubicBezTo>
                      <a:pt x="47" y="137"/>
                      <a:pt x="47" y="137"/>
                      <a:pt x="47" y="137"/>
                    </a:cubicBezTo>
                    <a:cubicBezTo>
                      <a:pt x="47" y="136"/>
                      <a:pt x="47" y="136"/>
                      <a:pt x="48" y="135"/>
                    </a:cubicBezTo>
                    <a:cubicBezTo>
                      <a:pt x="48" y="134"/>
                      <a:pt x="48" y="134"/>
                      <a:pt x="49" y="134"/>
                    </a:cubicBezTo>
                    <a:cubicBezTo>
                      <a:pt x="49" y="134"/>
                      <a:pt x="49" y="133"/>
                      <a:pt x="50" y="133"/>
                    </a:cubicBezTo>
                    <a:cubicBezTo>
                      <a:pt x="50" y="133"/>
                      <a:pt x="50" y="133"/>
                      <a:pt x="50" y="133"/>
                    </a:cubicBezTo>
                    <a:cubicBezTo>
                      <a:pt x="51" y="133"/>
                      <a:pt x="51" y="133"/>
                      <a:pt x="51" y="133"/>
                    </a:cubicBezTo>
                    <a:cubicBezTo>
                      <a:pt x="54" y="133"/>
                      <a:pt x="54" y="133"/>
                      <a:pt x="54" y="133"/>
                    </a:cubicBezTo>
                    <a:cubicBezTo>
                      <a:pt x="55" y="133"/>
                      <a:pt x="56" y="134"/>
                      <a:pt x="57" y="135"/>
                    </a:cubicBezTo>
                    <a:cubicBezTo>
                      <a:pt x="57" y="136"/>
                      <a:pt x="57" y="136"/>
                      <a:pt x="58" y="136"/>
                    </a:cubicBezTo>
                    <a:cubicBezTo>
                      <a:pt x="59" y="136"/>
                      <a:pt x="59" y="136"/>
                      <a:pt x="59" y="136"/>
                    </a:cubicBezTo>
                    <a:cubicBezTo>
                      <a:pt x="60" y="136"/>
                      <a:pt x="60" y="136"/>
                      <a:pt x="60" y="136"/>
                    </a:cubicBezTo>
                    <a:cubicBezTo>
                      <a:pt x="60" y="136"/>
                      <a:pt x="60" y="136"/>
                      <a:pt x="60" y="136"/>
                    </a:cubicBezTo>
                    <a:cubicBezTo>
                      <a:pt x="60" y="137"/>
                      <a:pt x="60" y="137"/>
                      <a:pt x="60" y="137"/>
                    </a:cubicBezTo>
                    <a:cubicBezTo>
                      <a:pt x="60" y="138"/>
                      <a:pt x="60" y="138"/>
                      <a:pt x="60" y="138"/>
                    </a:cubicBezTo>
                    <a:cubicBezTo>
                      <a:pt x="61" y="138"/>
                      <a:pt x="61" y="138"/>
                      <a:pt x="61" y="138"/>
                    </a:cubicBezTo>
                    <a:cubicBezTo>
                      <a:pt x="61" y="138"/>
                      <a:pt x="61" y="138"/>
                      <a:pt x="61" y="138"/>
                    </a:cubicBezTo>
                    <a:cubicBezTo>
                      <a:pt x="62" y="138"/>
                      <a:pt x="62" y="138"/>
                      <a:pt x="63" y="138"/>
                    </a:cubicBezTo>
                    <a:cubicBezTo>
                      <a:pt x="64" y="138"/>
                      <a:pt x="64" y="138"/>
                      <a:pt x="64" y="138"/>
                    </a:cubicBezTo>
                    <a:cubicBezTo>
                      <a:pt x="64" y="138"/>
                      <a:pt x="64" y="138"/>
                      <a:pt x="64" y="138"/>
                    </a:cubicBezTo>
                    <a:cubicBezTo>
                      <a:pt x="64" y="139"/>
                      <a:pt x="64" y="139"/>
                      <a:pt x="64" y="139"/>
                    </a:cubicBezTo>
                    <a:cubicBezTo>
                      <a:pt x="65" y="139"/>
                      <a:pt x="65" y="139"/>
                      <a:pt x="65" y="139"/>
                    </a:cubicBezTo>
                    <a:cubicBezTo>
                      <a:pt x="66" y="139"/>
                      <a:pt x="66" y="139"/>
                      <a:pt x="67" y="140"/>
                    </a:cubicBezTo>
                    <a:cubicBezTo>
                      <a:pt x="67" y="140"/>
                      <a:pt x="68" y="140"/>
                      <a:pt x="68" y="141"/>
                    </a:cubicBezTo>
                    <a:cubicBezTo>
                      <a:pt x="69" y="141"/>
                      <a:pt x="70" y="143"/>
                      <a:pt x="70" y="144"/>
                    </a:cubicBezTo>
                    <a:cubicBezTo>
                      <a:pt x="70" y="145"/>
                      <a:pt x="70" y="145"/>
                      <a:pt x="69" y="146"/>
                    </a:cubicBezTo>
                    <a:cubicBezTo>
                      <a:pt x="69" y="147"/>
                      <a:pt x="69" y="147"/>
                      <a:pt x="69" y="147"/>
                    </a:cubicBezTo>
                    <a:cubicBezTo>
                      <a:pt x="69" y="147"/>
                      <a:pt x="69" y="148"/>
                      <a:pt x="68" y="148"/>
                    </a:cubicBezTo>
                    <a:cubicBezTo>
                      <a:pt x="68" y="149"/>
                      <a:pt x="68" y="149"/>
                      <a:pt x="68" y="149"/>
                    </a:cubicBezTo>
                    <a:cubicBezTo>
                      <a:pt x="68" y="149"/>
                      <a:pt x="68" y="149"/>
                      <a:pt x="68" y="149"/>
                    </a:cubicBezTo>
                    <a:cubicBezTo>
                      <a:pt x="67" y="149"/>
                      <a:pt x="67" y="149"/>
                      <a:pt x="67" y="149"/>
                    </a:cubicBezTo>
                    <a:cubicBezTo>
                      <a:pt x="67" y="151"/>
                      <a:pt x="67" y="151"/>
                      <a:pt x="67" y="151"/>
                    </a:cubicBezTo>
                    <a:cubicBezTo>
                      <a:pt x="67" y="152"/>
                      <a:pt x="67" y="152"/>
                      <a:pt x="67" y="152"/>
                    </a:cubicBezTo>
                    <a:cubicBezTo>
                      <a:pt x="68" y="152"/>
                      <a:pt x="68" y="152"/>
                      <a:pt x="68" y="152"/>
                    </a:cubicBezTo>
                    <a:cubicBezTo>
                      <a:pt x="68" y="152"/>
                      <a:pt x="68" y="152"/>
                      <a:pt x="68" y="152"/>
                    </a:cubicBezTo>
                    <a:cubicBezTo>
                      <a:pt x="68" y="153"/>
                      <a:pt x="68" y="153"/>
                      <a:pt x="68" y="153"/>
                    </a:cubicBezTo>
                    <a:cubicBezTo>
                      <a:pt x="68" y="153"/>
                      <a:pt x="68" y="153"/>
                      <a:pt x="68" y="153"/>
                    </a:cubicBezTo>
                    <a:cubicBezTo>
                      <a:pt x="68" y="154"/>
                      <a:pt x="68" y="154"/>
                      <a:pt x="68" y="154"/>
                    </a:cubicBezTo>
                    <a:cubicBezTo>
                      <a:pt x="68" y="154"/>
                      <a:pt x="69" y="155"/>
                      <a:pt x="70" y="155"/>
                    </a:cubicBezTo>
                    <a:cubicBezTo>
                      <a:pt x="70" y="155"/>
                      <a:pt x="70" y="155"/>
                      <a:pt x="70" y="155"/>
                    </a:cubicBezTo>
                    <a:cubicBezTo>
                      <a:pt x="70" y="156"/>
                      <a:pt x="71" y="156"/>
                      <a:pt x="71" y="157"/>
                    </a:cubicBezTo>
                    <a:cubicBezTo>
                      <a:pt x="71" y="157"/>
                      <a:pt x="71" y="157"/>
                      <a:pt x="72" y="158"/>
                    </a:cubicBezTo>
                    <a:cubicBezTo>
                      <a:pt x="72" y="159"/>
                      <a:pt x="72" y="159"/>
                      <a:pt x="73" y="160"/>
                    </a:cubicBezTo>
                    <a:cubicBezTo>
                      <a:pt x="73" y="161"/>
                      <a:pt x="73" y="161"/>
                      <a:pt x="73" y="161"/>
                    </a:cubicBezTo>
                    <a:cubicBezTo>
                      <a:pt x="73" y="161"/>
                      <a:pt x="73" y="162"/>
                      <a:pt x="73" y="162"/>
                    </a:cubicBezTo>
                    <a:cubicBezTo>
                      <a:pt x="73" y="163"/>
                      <a:pt x="73" y="163"/>
                      <a:pt x="74" y="164"/>
                    </a:cubicBezTo>
                    <a:cubicBezTo>
                      <a:pt x="75" y="164"/>
                      <a:pt x="75" y="164"/>
                      <a:pt x="75" y="164"/>
                    </a:cubicBezTo>
                    <a:cubicBezTo>
                      <a:pt x="75" y="165"/>
                      <a:pt x="75" y="165"/>
                      <a:pt x="76" y="165"/>
                    </a:cubicBezTo>
                    <a:cubicBezTo>
                      <a:pt x="76" y="165"/>
                      <a:pt x="76" y="166"/>
                      <a:pt x="76" y="166"/>
                    </a:cubicBezTo>
                    <a:cubicBezTo>
                      <a:pt x="76" y="166"/>
                      <a:pt x="76" y="166"/>
                      <a:pt x="76" y="166"/>
                    </a:cubicBezTo>
                    <a:cubicBezTo>
                      <a:pt x="76" y="167"/>
                      <a:pt x="76" y="167"/>
                      <a:pt x="76" y="168"/>
                    </a:cubicBezTo>
                    <a:cubicBezTo>
                      <a:pt x="76" y="169"/>
                      <a:pt x="76" y="169"/>
                      <a:pt x="76" y="169"/>
                    </a:cubicBezTo>
                    <a:cubicBezTo>
                      <a:pt x="76" y="169"/>
                      <a:pt x="76" y="169"/>
                      <a:pt x="76" y="169"/>
                    </a:cubicBezTo>
                    <a:cubicBezTo>
                      <a:pt x="77" y="169"/>
                      <a:pt x="77" y="169"/>
                      <a:pt x="77" y="169"/>
                    </a:cubicBezTo>
                    <a:cubicBezTo>
                      <a:pt x="77" y="169"/>
                      <a:pt x="77" y="169"/>
                      <a:pt x="77" y="169"/>
                    </a:cubicBezTo>
                    <a:cubicBezTo>
                      <a:pt x="77" y="170"/>
                      <a:pt x="77" y="170"/>
                      <a:pt x="77" y="170"/>
                    </a:cubicBezTo>
                    <a:cubicBezTo>
                      <a:pt x="77" y="170"/>
                      <a:pt x="77" y="170"/>
                      <a:pt x="77" y="170"/>
                    </a:cubicBezTo>
                    <a:cubicBezTo>
                      <a:pt x="77" y="173"/>
                      <a:pt x="77" y="173"/>
                      <a:pt x="77" y="173"/>
                    </a:cubicBezTo>
                    <a:cubicBezTo>
                      <a:pt x="77" y="174"/>
                      <a:pt x="77" y="174"/>
                      <a:pt x="77" y="174"/>
                    </a:cubicBezTo>
                    <a:cubicBezTo>
                      <a:pt x="77" y="174"/>
                      <a:pt x="77" y="176"/>
                      <a:pt x="77" y="176"/>
                    </a:cubicBezTo>
                    <a:cubicBezTo>
                      <a:pt x="77" y="176"/>
                      <a:pt x="77" y="176"/>
                      <a:pt x="77" y="176"/>
                    </a:cubicBezTo>
                    <a:cubicBezTo>
                      <a:pt x="76" y="176"/>
                      <a:pt x="76" y="176"/>
                      <a:pt x="76" y="176"/>
                    </a:cubicBezTo>
                    <a:cubicBezTo>
                      <a:pt x="76" y="181"/>
                      <a:pt x="76" y="181"/>
                      <a:pt x="76" y="181"/>
                    </a:cubicBezTo>
                    <a:cubicBezTo>
                      <a:pt x="76" y="181"/>
                      <a:pt x="76" y="181"/>
                      <a:pt x="76" y="181"/>
                    </a:cubicBezTo>
                    <a:cubicBezTo>
                      <a:pt x="77" y="181"/>
                      <a:pt x="77" y="181"/>
                      <a:pt x="77" y="181"/>
                    </a:cubicBezTo>
                    <a:cubicBezTo>
                      <a:pt x="78" y="182"/>
                      <a:pt x="78" y="182"/>
                      <a:pt x="78" y="182"/>
                    </a:cubicBezTo>
                    <a:cubicBezTo>
                      <a:pt x="77" y="182"/>
                      <a:pt x="77" y="182"/>
                      <a:pt x="77" y="183"/>
                    </a:cubicBezTo>
                    <a:cubicBezTo>
                      <a:pt x="77" y="183"/>
                      <a:pt x="77" y="183"/>
                      <a:pt x="77" y="183"/>
                    </a:cubicBezTo>
                    <a:cubicBezTo>
                      <a:pt x="77" y="183"/>
                      <a:pt x="76" y="184"/>
                      <a:pt x="76" y="184"/>
                    </a:cubicBezTo>
                    <a:cubicBezTo>
                      <a:pt x="75" y="185"/>
                      <a:pt x="75" y="185"/>
                      <a:pt x="75" y="185"/>
                    </a:cubicBezTo>
                    <a:cubicBezTo>
                      <a:pt x="74" y="186"/>
                      <a:pt x="74" y="186"/>
                      <a:pt x="74" y="187"/>
                    </a:cubicBezTo>
                    <a:cubicBezTo>
                      <a:pt x="74" y="188"/>
                      <a:pt x="74" y="188"/>
                      <a:pt x="74" y="188"/>
                    </a:cubicBezTo>
                    <a:cubicBezTo>
                      <a:pt x="74" y="188"/>
                      <a:pt x="74" y="188"/>
                      <a:pt x="74" y="188"/>
                    </a:cubicBezTo>
                    <a:cubicBezTo>
                      <a:pt x="73" y="187"/>
                      <a:pt x="73" y="187"/>
                      <a:pt x="73" y="187"/>
                    </a:cubicBezTo>
                    <a:cubicBezTo>
                      <a:pt x="73" y="193"/>
                      <a:pt x="73" y="193"/>
                      <a:pt x="73" y="193"/>
                    </a:cubicBezTo>
                    <a:cubicBezTo>
                      <a:pt x="73" y="193"/>
                      <a:pt x="73" y="193"/>
                      <a:pt x="73" y="193"/>
                    </a:cubicBezTo>
                    <a:cubicBezTo>
                      <a:pt x="72" y="193"/>
                      <a:pt x="72" y="193"/>
                      <a:pt x="72" y="193"/>
                    </a:cubicBezTo>
                    <a:cubicBezTo>
                      <a:pt x="71" y="193"/>
                      <a:pt x="71" y="193"/>
                      <a:pt x="71" y="193"/>
                    </a:cubicBezTo>
                    <a:cubicBezTo>
                      <a:pt x="71" y="194"/>
                      <a:pt x="71" y="194"/>
                      <a:pt x="71" y="194"/>
                    </a:cubicBezTo>
                    <a:cubicBezTo>
                      <a:pt x="71" y="195"/>
                      <a:pt x="71" y="195"/>
                      <a:pt x="71" y="195"/>
                    </a:cubicBezTo>
                    <a:cubicBezTo>
                      <a:pt x="70" y="196"/>
                      <a:pt x="70" y="196"/>
                      <a:pt x="70" y="196"/>
                    </a:cubicBezTo>
                    <a:cubicBezTo>
                      <a:pt x="70" y="197"/>
                      <a:pt x="70" y="197"/>
                      <a:pt x="70" y="197"/>
                    </a:cubicBezTo>
                    <a:cubicBezTo>
                      <a:pt x="70" y="198"/>
                      <a:pt x="70" y="198"/>
                      <a:pt x="70" y="198"/>
                    </a:cubicBezTo>
                    <a:cubicBezTo>
                      <a:pt x="69" y="198"/>
                      <a:pt x="69" y="198"/>
                      <a:pt x="69" y="198"/>
                    </a:cubicBezTo>
                    <a:cubicBezTo>
                      <a:pt x="68" y="197"/>
                      <a:pt x="68" y="197"/>
                      <a:pt x="68" y="197"/>
                    </a:cubicBezTo>
                    <a:cubicBezTo>
                      <a:pt x="68" y="211"/>
                      <a:pt x="68" y="211"/>
                      <a:pt x="68" y="211"/>
                    </a:cubicBezTo>
                    <a:cubicBezTo>
                      <a:pt x="69" y="211"/>
                      <a:pt x="69" y="211"/>
                      <a:pt x="69" y="211"/>
                    </a:cubicBezTo>
                    <a:cubicBezTo>
                      <a:pt x="70" y="211"/>
                      <a:pt x="70" y="211"/>
                      <a:pt x="70" y="211"/>
                    </a:cubicBezTo>
                    <a:cubicBezTo>
                      <a:pt x="70" y="211"/>
                      <a:pt x="70" y="211"/>
                      <a:pt x="70" y="211"/>
                    </a:cubicBezTo>
                    <a:cubicBezTo>
                      <a:pt x="70" y="211"/>
                      <a:pt x="70" y="211"/>
                      <a:pt x="70" y="211"/>
                    </a:cubicBezTo>
                    <a:cubicBezTo>
                      <a:pt x="70" y="212"/>
                      <a:pt x="70" y="212"/>
                      <a:pt x="70" y="212"/>
                    </a:cubicBezTo>
                    <a:cubicBezTo>
                      <a:pt x="70" y="213"/>
                      <a:pt x="70" y="213"/>
                      <a:pt x="70" y="213"/>
                    </a:cubicBezTo>
                    <a:cubicBezTo>
                      <a:pt x="70" y="213"/>
                      <a:pt x="70"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5"/>
                      <a:pt x="71" y="215"/>
                      <a:pt x="71" y="215"/>
                    </a:cubicBezTo>
                    <a:cubicBezTo>
                      <a:pt x="71" y="217"/>
                      <a:pt x="71" y="217"/>
                      <a:pt x="71" y="218"/>
                    </a:cubicBezTo>
                    <a:cubicBezTo>
                      <a:pt x="71" y="218"/>
                      <a:pt x="71" y="218"/>
                      <a:pt x="71" y="218"/>
                    </a:cubicBezTo>
                    <a:cubicBezTo>
                      <a:pt x="70" y="217"/>
                      <a:pt x="70" y="217"/>
                      <a:pt x="70" y="217"/>
                    </a:cubicBezTo>
                    <a:cubicBezTo>
                      <a:pt x="70" y="231"/>
                      <a:pt x="70" y="231"/>
                      <a:pt x="70" y="231"/>
                    </a:cubicBezTo>
                    <a:cubicBezTo>
                      <a:pt x="70" y="231"/>
                      <a:pt x="70" y="231"/>
                      <a:pt x="70" y="231"/>
                    </a:cubicBezTo>
                    <a:cubicBezTo>
                      <a:pt x="71" y="232"/>
                      <a:pt x="71" y="232"/>
                      <a:pt x="71" y="232"/>
                    </a:cubicBezTo>
                    <a:cubicBezTo>
                      <a:pt x="72" y="232"/>
                      <a:pt x="72" y="233"/>
                      <a:pt x="72" y="234"/>
                    </a:cubicBezTo>
                    <a:cubicBezTo>
                      <a:pt x="73" y="235"/>
                      <a:pt x="73" y="236"/>
                      <a:pt x="72" y="236"/>
                    </a:cubicBezTo>
                    <a:cubicBezTo>
                      <a:pt x="72" y="237"/>
                      <a:pt x="72" y="237"/>
                      <a:pt x="71" y="238"/>
                    </a:cubicBezTo>
                    <a:cubicBezTo>
                      <a:pt x="71" y="238"/>
                      <a:pt x="70" y="238"/>
                      <a:pt x="70" y="238"/>
                    </a:cubicBezTo>
                    <a:cubicBezTo>
                      <a:pt x="69" y="239"/>
                      <a:pt x="69" y="239"/>
                      <a:pt x="69" y="239"/>
                    </a:cubicBezTo>
                    <a:cubicBezTo>
                      <a:pt x="68" y="239"/>
                      <a:pt x="68" y="239"/>
                      <a:pt x="67" y="239"/>
                    </a:cubicBezTo>
                    <a:cubicBezTo>
                      <a:pt x="67" y="240"/>
                      <a:pt x="67" y="241"/>
                      <a:pt x="67" y="242"/>
                    </a:cubicBezTo>
                    <a:cubicBezTo>
                      <a:pt x="67" y="243"/>
                      <a:pt x="67" y="243"/>
                      <a:pt x="67" y="243"/>
                    </a:cubicBezTo>
                    <a:cubicBezTo>
                      <a:pt x="67" y="243"/>
                      <a:pt x="67" y="244"/>
                      <a:pt x="68" y="245"/>
                    </a:cubicBezTo>
                    <a:cubicBezTo>
                      <a:pt x="68" y="245"/>
                      <a:pt x="69" y="245"/>
                      <a:pt x="69" y="245"/>
                    </a:cubicBezTo>
                    <a:cubicBezTo>
                      <a:pt x="70" y="245"/>
                      <a:pt x="70" y="245"/>
                      <a:pt x="71" y="245"/>
                    </a:cubicBezTo>
                    <a:cubicBezTo>
                      <a:pt x="71" y="244"/>
                      <a:pt x="71" y="244"/>
                      <a:pt x="71" y="244"/>
                    </a:cubicBezTo>
                    <a:cubicBezTo>
                      <a:pt x="72" y="244"/>
                      <a:pt x="74" y="244"/>
                      <a:pt x="75" y="244"/>
                    </a:cubicBezTo>
                    <a:cubicBezTo>
                      <a:pt x="76" y="244"/>
                      <a:pt x="76" y="244"/>
                      <a:pt x="76" y="244"/>
                    </a:cubicBezTo>
                    <a:cubicBezTo>
                      <a:pt x="78" y="244"/>
                      <a:pt x="80" y="243"/>
                      <a:pt x="81" y="242"/>
                    </a:cubicBezTo>
                    <a:cubicBezTo>
                      <a:pt x="83" y="242"/>
                      <a:pt x="83" y="242"/>
                      <a:pt x="83" y="242"/>
                    </a:cubicBezTo>
                    <a:cubicBezTo>
                      <a:pt x="83" y="242"/>
                      <a:pt x="83" y="242"/>
                      <a:pt x="83" y="242"/>
                    </a:cubicBezTo>
                    <a:cubicBezTo>
                      <a:pt x="83" y="243"/>
                      <a:pt x="83" y="243"/>
                      <a:pt x="83" y="243"/>
                    </a:cubicBezTo>
                    <a:cubicBezTo>
                      <a:pt x="84" y="243"/>
                      <a:pt x="84" y="242"/>
                      <a:pt x="85" y="242"/>
                    </a:cubicBezTo>
                    <a:cubicBezTo>
                      <a:pt x="85" y="241"/>
                      <a:pt x="85" y="241"/>
                      <a:pt x="85" y="241"/>
                    </a:cubicBezTo>
                    <a:cubicBezTo>
                      <a:pt x="85" y="240"/>
                      <a:pt x="86" y="240"/>
                      <a:pt x="87" y="240"/>
                    </a:cubicBezTo>
                    <a:cubicBezTo>
                      <a:pt x="87" y="239"/>
                      <a:pt x="87" y="239"/>
                      <a:pt x="87" y="239"/>
                    </a:cubicBezTo>
                    <a:cubicBezTo>
                      <a:pt x="87" y="239"/>
                      <a:pt x="87" y="239"/>
                      <a:pt x="87" y="239"/>
                    </a:cubicBezTo>
                    <a:cubicBezTo>
                      <a:pt x="87" y="236"/>
                      <a:pt x="88" y="234"/>
                      <a:pt x="90" y="233"/>
                    </a:cubicBezTo>
                    <a:cubicBezTo>
                      <a:pt x="90" y="233"/>
                      <a:pt x="91" y="232"/>
                      <a:pt x="93" y="232"/>
                    </a:cubicBezTo>
                    <a:cubicBezTo>
                      <a:pt x="93" y="232"/>
                      <a:pt x="93" y="232"/>
                      <a:pt x="93" y="232"/>
                    </a:cubicBezTo>
                    <a:cubicBezTo>
                      <a:pt x="94" y="232"/>
                      <a:pt x="94" y="232"/>
                      <a:pt x="95" y="232"/>
                    </a:cubicBezTo>
                    <a:cubicBezTo>
                      <a:pt x="95" y="232"/>
                      <a:pt x="95" y="232"/>
                      <a:pt x="96" y="232"/>
                    </a:cubicBezTo>
                    <a:cubicBezTo>
                      <a:pt x="96" y="232"/>
                      <a:pt x="97" y="232"/>
                      <a:pt x="97" y="232"/>
                    </a:cubicBezTo>
                    <a:cubicBezTo>
                      <a:pt x="99" y="232"/>
                      <a:pt x="99" y="231"/>
                      <a:pt x="99" y="231"/>
                    </a:cubicBezTo>
                    <a:cubicBezTo>
                      <a:pt x="99" y="230"/>
                      <a:pt x="99" y="229"/>
                      <a:pt x="99" y="229"/>
                    </a:cubicBezTo>
                    <a:cubicBezTo>
                      <a:pt x="99" y="228"/>
                      <a:pt x="99" y="228"/>
                      <a:pt x="99" y="228"/>
                    </a:cubicBezTo>
                    <a:cubicBezTo>
                      <a:pt x="99" y="226"/>
                      <a:pt x="99" y="226"/>
                      <a:pt x="99" y="226"/>
                    </a:cubicBezTo>
                    <a:cubicBezTo>
                      <a:pt x="99" y="225"/>
                      <a:pt x="99" y="225"/>
                      <a:pt x="98" y="225"/>
                    </a:cubicBezTo>
                    <a:cubicBezTo>
                      <a:pt x="98" y="224"/>
                      <a:pt x="98" y="224"/>
                      <a:pt x="98" y="224"/>
                    </a:cubicBezTo>
                    <a:cubicBezTo>
                      <a:pt x="97" y="224"/>
                      <a:pt x="98" y="223"/>
                      <a:pt x="98" y="223"/>
                    </a:cubicBezTo>
                    <a:cubicBezTo>
                      <a:pt x="98" y="222"/>
                      <a:pt x="98" y="222"/>
                      <a:pt x="98" y="222"/>
                    </a:cubicBezTo>
                    <a:cubicBezTo>
                      <a:pt x="99" y="222"/>
                      <a:pt x="99" y="222"/>
                      <a:pt x="99" y="221"/>
                    </a:cubicBezTo>
                    <a:cubicBezTo>
                      <a:pt x="99" y="221"/>
                      <a:pt x="99" y="221"/>
                      <a:pt x="99" y="221"/>
                    </a:cubicBezTo>
                    <a:cubicBezTo>
                      <a:pt x="99" y="221"/>
                      <a:pt x="99" y="221"/>
                      <a:pt x="99" y="221"/>
                    </a:cubicBezTo>
                    <a:cubicBezTo>
                      <a:pt x="99" y="221"/>
                      <a:pt x="99" y="221"/>
                      <a:pt x="99" y="221"/>
                    </a:cubicBezTo>
                    <a:cubicBezTo>
                      <a:pt x="99" y="221"/>
                      <a:pt x="99" y="221"/>
                      <a:pt x="99" y="221"/>
                    </a:cubicBezTo>
                    <a:cubicBezTo>
                      <a:pt x="100" y="221"/>
                      <a:pt x="100" y="221"/>
                      <a:pt x="100" y="221"/>
                    </a:cubicBezTo>
                    <a:cubicBezTo>
                      <a:pt x="100" y="220"/>
                      <a:pt x="100" y="220"/>
                      <a:pt x="100" y="220"/>
                    </a:cubicBezTo>
                    <a:cubicBezTo>
                      <a:pt x="100" y="219"/>
                      <a:pt x="100" y="219"/>
                      <a:pt x="100" y="219"/>
                    </a:cubicBezTo>
                    <a:cubicBezTo>
                      <a:pt x="101" y="219"/>
                      <a:pt x="101" y="219"/>
                      <a:pt x="101" y="219"/>
                    </a:cubicBezTo>
                    <a:cubicBezTo>
                      <a:pt x="101" y="219"/>
                      <a:pt x="101" y="219"/>
                      <a:pt x="101" y="219"/>
                    </a:cubicBezTo>
                    <a:cubicBezTo>
                      <a:pt x="101" y="219"/>
                      <a:pt x="102" y="219"/>
                      <a:pt x="102" y="219"/>
                    </a:cubicBezTo>
                    <a:cubicBezTo>
                      <a:pt x="103" y="219"/>
                      <a:pt x="104" y="218"/>
                      <a:pt x="105" y="216"/>
                    </a:cubicBezTo>
                    <a:cubicBezTo>
                      <a:pt x="105" y="215"/>
                      <a:pt x="105" y="213"/>
                      <a:pt x="105" y="212"/>
                    </a:cubicBezTo>
                    <a:cubicBezTo>
                      <a:pt x="105" y="211"/>
                      <a:pt x="105" y="211"/>
                      <a:pt x="105" y="211"/>
                    </a:cubicBezTo>
                    <a:cubicBezTo>
                      <a:pt x="105" y="211"/>
                      <a:pt x="105" y="210"/>
                      <a:pt x="105" y="209"/>
                    </a:cubicBezTo>
                    <a:cubicBezTo>
                      <a:pt x="105" y="209"/>
                      <a:pt x="105" y="209"/>
                      <a:pt x="105" y="209"/>
                    </a:cubicBezTo>
                    <a:cubicBezTo>
                      <a:pt x="106" y="210"/>
                      <a:pt x="106" y="210"/>
                      <a:pt x="106" y="210"/>
                    </a:cubicBezTo>
                    <a:cubicBezTo>
                      <a:pt x="106" y="208"/>
                      <a:pt x="106" y="208"/>
                      <a:pt x="106" y="208"/>
                    </a:cubicBezTo>
                    <a:cubicBezTo>
                      <a:pt x="106" y="208"/>
                      <a:pt x="106" y="207"/>
                      <a:pt x="106" y="207"/>
                    </a:cubicBezTo>
                    <a:cubicBezTo>
                      <a:pt x="107" y="206"/>
                      <a:pt x="107" y="206"/>
                      <a:pt x="108" y="206"/>
                    </a:cubicBezTo>
                    <a:cubicBezTo>
                      <a:pt x="108" y="205"/>
                      <a:pt x="108" y="205"/>
                      <a:pt x="108" y="205"/>
                    </a:cubicBezTo>
                    <a:cubicBezTo>
                      <a:pt x="109" y="205"/>
                      <a:pt x="109" y="205"/>
                      <a:pt x="110" y="204"/>
                    </a:cubicBezTo>
                    <a:cubicBezTo>
                      <a:pt x="110" y="204"/>
                      <a:pt x="110" y="203"/>
                      <a:pt x="110" y="202"/>
                    </a:cubicBezTo>
                    <a:cubicBezTo>
                      <a:pt x="110" y="201"/>
                      <a:pt x="110" y="201"/>
                      <a:pt x="110" y="201"/>
                    </a:cubicBezTo>
                    <a:cubicBezTo>
                      <a:pt x="110" y="200"/>
                      <a:pt x="110" y="200"/>
                      <a:pt x="110" y="200"/>
                    </a:cubicBezTo>
                    <a:cubicBezTo>
                      <a:pt x="111" y="199"/>
                      <a:pt x="111" y="199"/>
                      <a:pt x="112" y="198"/>
                    </a:cubicBezTo>
                    <a:cubicBezTo>
                      <a:pt x="113" y="197"/>
                      <a:pt x="114" y="196"/>
                      <a:pt x="116" y="195"/>
                    </a:cubicBezTo>
                    <a:cubicBezTo>
                      <a:pt x="116" y="194"/>
                      <a:pt x="116" y="194"/>
                      <a:pt x="117" y="194"/>
                    </a:cubicBezTo>
                    <a:cubicBezTo>
                      <a:pt x="117" y="193"/>
                      <a:pt x="118" y="193"/>
                      <a:pt x="118" y="192"/>
                    </a:cubicBezTo>
                    <a:cubicBezTo>
                      <a:pt x="118" y="191"/>
                      <a:pt x="118" y="191"/>
                      <a:pt x="118" y="190"/>
                    </a:cubicBezTo>
                    <a:cubicBezTo>
                      <a:pt x="118" y="189"/>
                      <a:pt x="118" y="189"/>
                      <a:pt x="118" y="188"/>
                    </a:cubicBezTo>
                    <a:cubicBezTo>
                      <a:pt x="117" y="187"/>
                      <a:pt x="117" y="186"/>
                      <a:pt x="118" y="185"/>
                    </a:cubicBezTo>
                    <a:cubicBezTo>
                      <a:pt x="118" y="184"/>
                      <a:pt x="118" y="182"/>
                      <a:pt x="118" y="181"/>
                    </a:cubicBezTo>
                    <a:cubicBezTo>
                      <a:pt x="119" y="181"/>
                      <a:pt x="119" y="181"/>
                      <a:pt x="119" y="181"/>
                    </a:cubicBezTo>
                    <a:cubicBezTo>
                      <a:pt x="119" y="180"/>
                      <a:pt x="119" y="180"/>
                      <a:pt x="119" y="180"/>
                    </a:cubicBezTo>
                    <a:cubicBezTo>
                      <a:pt x="119" y="179"/>
                      <a:pt x="119" y="179"/>
                      <a:pt x="119" y="179"/>
                    </a:cubicBezTo>
                    <a:cubicBezTo>
                      <a:pt x="119" y="179"/>
                      <a:pt x="119" y="179"/>
                      <a:pt x="119" y="179"/>
                    </a:cubicBezTo>
                    <a:cubicBezTo>
                      <a:pt x="119" y="179"/>
                      <a:pt x="119" y="179"/>
                      <a:pt x="119" y="179"/>
                    </a:cubicBezTo>
                    <a:cubicBezTo>
                      <a:pt x="119" y="179"/>
                      <a:pt x="119" y="179"/>
                      <a:pt x="119" y="179"/>
                    </a:cubicBezTo>
                    <a:cubicBezTo>
                      <a:pt x="120" y="180"/>
                      <a:pt x="120" y="180"/>
                      <a:pt x="120" y="180"/>
                    </a:cubicBezTo>
                    <a:cubicBezTo>
                      <a:pt x="120" y="179"/>
                      <a:pt x="120" y="179"/>
                      <a:pt x="120" y="179"/>
                    </a:cubicBezTo>
                    <a:cubicBezTo>
                      <a:pt x="121" y="176"/>
                      <a:pt x="121" y="173"/>
                      <a:pt x="120" y="171"/>
                    </a:cubicBezTo>
                    <a:cubicBezTo>
                      <a:pt x="120" y="169"/>
                      <a:pt x="120" y="168"/>
                      <a:pt x="120" y="166"/>
                    </a:cubicBezTo>
                    <a:cubicBezTo>
                      <a:pt x="120" y="164"/>
                      <a:pt x="120" y="162"/>
                      <a:pt x="121" y="161"/>
                    </a:cubicBezTo>
                    <a:cubicBezTo>
                      <a:pt x="121" y="160"/>
                      <a:pt x="121" y="159"/>
                      <a:pt x="122" y="159"/>
                    </a:cubicBezTo>
                    <a:cubicBezTo>
                      <a:pt x="122" y="159"/>
                      <a:pt x="122" y="159"/>
                      <a:pt x="122" y="159"/>
                    </a:cubicBezTo>
                    <a:cubicBezTo>
                      <a:pt x="122" y="158"/>
                      <a:pt x="122" y="158"/>
                      <a:pt x="122" y="158"/>
                    </a:cubicBezTo>
                    <a:cubicBezTo>
                      <a:pt x="122" y="158"/>
                      <a:pt x="122" y="158"/>
                      <a:pt x="122" y="158"/>
                    </a:cubicBezTo>
                    <a:cubicBezTo>
                      <a:pt x="122" y="158"/>
                      <a:pt x="122" y="158"/>
                      <a:pt x="122" y="158"/>
                    </a:cubicBezTo>
                    <a:cubicBezTo>
                      <a:pt x="123" y="158"/>
                      <a:pt x="123" y="158"/>
                      <a:pt x="123" y="158"/>
                    </a:cubicBezTo>
                    <a:cubicBezTo>
                      <a:pt x="123" y="157"/>
                      <a:pt x="123" y="157"/>
                      <a:pt x="123" y="157"/>
                    </a:cubicBezTo>
                    <a:cubicBezTo>
                      <a:pt x="123" y="156"/>
                      <a:pt x="123" y="156"/>
                      <a:pt x="123" y="156"/>
                    </a:cubicBezTo>
                    <a:cubicBezTo>
                      <a:pt x="123" y="156"/>
                      <a:pt x="123" y="155"/>
                      <a:pt x="123" y="155"/>
                    </a:cubicBezTo>
                    <a:cubicBezTo>
                      <a:pt x="124" y="155"/>
                      <a:pt x="124" y="155"/>
                      <a:pt x="124" y="155"/>
                    </a:cubicBezTo>
                    <a:cubicBezTo>
                      <a:pt x="125" y="155"/>
                      <a:pt x="125" y="155"/>
                      <a:pt x="125" y="155"/>
                    </a:cubicBezTo>
                    <a:cubicBezTo>
                      <a:pt x="125" y="150"/>
                      <a:pt x="125" y="150"/>
                      <a:pt x="125" y="150"/>
                    </a:cubicBezTo>
                    <a:cubicBezTo>
                      <a:pt x="125" y="149"/>
                      <a:pt x="124" y="149"/>
                      <a:pt x="124" y="149"/>
                    </a:cubicBezTo>
                    <a:cubicBezTo>
                      <a:pt x="124" y="149"/>
                      <a:pt x="124" y="149"/>
                      <a:pt x="124" y="149"/>
                    </a:cubicBezTo>
                    <a:cubicBezTo>
                      <a:pt x="123" y="148"/>
                      <a:pt x="123" y="148"/>
                      <a:pt x="123" y="147"/>
                    </a:cubicBezTo>
                    <a:cubicBezTo>
                      <a:pt x="123" y="146"/>
                      <a:pt x="123" y="146"/>
                      <a:pt x="123" y="146"/>
                    </a:cubicBezTo>
                    <a:cubicBezTo>
                      <a:pt x="123" y="145"/>
                      <a:pt x="123" y="145"/>
                      <a:pt x="123" y="145"/>
                    </a:cubicBezTo>
                    <a:cubicBezTo>
                      <a:pt x="123" y="144"/>
                      <a:pt x="123" y="143"/>
                      <a:pt x="124" y="142"/>
                    </a:cubicBezTo>
                    <a:cubicBezTo>
                      <a:pt x="124" y="142"/>
                      <a:pt x="124" y="142"/>
                      <a:pt x="124" y="142"/>
                    </a:cubicBezTo>
                    <a:cubicBezTo>
                      <a:pt x="124" y="142"/>
                      <a:pt x="125" y="142"/>
                      <a:pt x="125" y="141"/>
                    </a:cubicBezTo>
                    <a:cubicBezTo>
                      <a:pt x="125" y="140"/>
                      <a:pt x="125" y="140"/>
                      <a:pt x="125" y="140"/>
                    </a:cubicBezTo>
                    <a:cubicBezTo>
                      <a:pt x="125" y="139"/>
                      <a:pt x="125" y="139"/>
                      <a:pt x="125" y="138"/>
                    </a:cubicBezTo>
                    <a:cubicBezTo>
                      <a:pt x="125" y="138"/>
                      <a:pt x="125" y="137"/>
                      <a:pt x="125" y="137"/>
                    </a:cubicBezTo>
                    <a:cubicBezTo>
                      <a:pt x="125" y="136"/>
                      <a:pt x="125" y="136"/>
                      <a:pt x="125" y="135"/>
                    </a:cubicBezTo>
                    <a:cubicBezTo>
                      <a:pt x="125" y="135"/>
                      <a:pt x="125" y="135"/>
                      <a:pt x="125" y="135"/>
                    </a:cubicBezTo>
                    <a:cubicBezTo>
                      <a:pt x="126" y="135"/>
                      <a:pt x="126" y="135"/>
                      <a:pt x="126" y="135"/>
                    </a:cubicBezTo>
                    <a:cubicBezTo>
                      <a:pt x="126" y="128"/>
                      <a:pt x="126" y="128"/>
                      <a:pt x="126" y="128"/>
                    </a:cubicBezTo>
                    <a:cubicBezTo>
                      <a:pt x="126" y="127"/>
                      <a:pt x="126" y="127"/>
                      <a:pt x="126" y="127"/>
                    </a:cubicBezTo>
                    <a:cubicBezTo>
                      <a:pt x="126" y="126"/>
                      <a:pt x="126" y="125"/>
                      <a:pt x="126" y="124"/>
                    </a:cubicBezTo>
                    <a:cubicBezTo>
                      <a:pt x="125" y="123"/>
                      <a:pt x="124" y="122"/>
                      <a:pt x="122" y="121"/>
                    </a:cubicBezTo>
                    <a:cubicBezTo>
                      <a:pt x="122" y="121"/>
                      <a:pt x="122" y="120"/>
                      <a:pt x="122" y="120"/>
                    </a:cubicBezTo>
                    <a:cubicBezTo>
                      <a:pt x="122" y="116"/>
                      <a:pt x="122" y="116"/>
                      <a:pt x="122" y="116"/>
                    </a:cubicBezTo>
                    <a:cubicBezTo>
                      <a:pt x="120" y="116"/>
                      <a:pt x="120" y="116"/>
                      <a:pt x="120" y="116"/>
                    </a:cubicBezTo>
                    <a:cubicBezTo>
                      <a:pt x="120" y="116"/>
                      <a:pt x="120" y="116"/>
                      <a:pt x="120" y="116"/>
                    </a:cubicBezTo>
                    <a:cubicBezTo>
                      <a:pt x="120" y="115"/>
                      <a:pt x="120" y="115"/>
                      <a:pt x="120" y="115"/>
                    </a:cubicBezTo>
                    <a:cubicBezTo>
                      <a:pt x="120" y="115"/>
                      <a:pt x="120" y="115"/>
                      <a:pt x="120" y="115"/>
                    </a:cubicBezTo>
                    <a:cubicBezTo>
                      <a:pt x="120" y="114"/>
                      <a:pt x="120" y="114"/>
                      <a:pt x="120" y="113"/>
                    </a:cubicBezTo>
                    <a:cubicBezTo>
                      <a:pt x="119" y="113"/>
                      <a:pt x="119" y="113"/>
                      <a:pt x="119" y="113"/>
                    </a:cubicBezTo>
                    <a:cubicBezTo>
                      <a:pt x="119" y="112"/>
                      <a:pt x="119" y="112"/>
                      <a:pt x="118" y="112"/>
                    </a:cubicBezTo>
                    <a:cubicBezTo>
                      <a:pt x="118" y="111"/>
                      <a:pt x="118" y="111"/>
                      <a:pt x="118" y="111"/>
                    </a:cubicBezTo>
                    <a:cubicBezTo>
                      <a:pt x="118" y="111"/>
                      <a:pt x="118" y="111"/>
                      <a:pt x="118" y="111"/>
                    </a:cubicBezTo>
                    <a:cubicBezTo>
                      <a:pt x="118" y="110"/>
                      <a:pt x="118" y="109"/>
                      <a:pt x="117" y="109"/>
                    </a:cubicBezTo>
                    <a:cubicBezTo>
                      <a:pt x="116" y="109"/>
                      <a:pt x="116" y="109"/>
                      <a:pt x="116" y="109"/>
                    </a:cubicBezTo>
                    <a:cubicBezTo>
                      <a:pt x="116" y="109"/>
                      <a:pt x="116" y="109"/>
                      <a:pt x="116" y="109"/>
                    </a:cubicBezTo>
                    <a:cubicBezTo>
                      <a:pt x="116" y="108"/>
                      <a:pt x="116" y="108"/>
                      <a:pt x="116" y="108"/>
                    </a:cubicBezTo>
                    <a:cubicBezTo>
                      <a:pt x="116" y="107"/>
                      <a:pt x="116" y="107"/>
                      <a:pt x="116" y="107"/>
                    </a:cubicBezTo>
                    <a:cubicBezTo>
                      <a:pt x="115" y="106"/>
                      <a:pt x="115" y="106"/>
                      <a:pt x="115" y="106"/>
                    </a:cubicBezTo>
                    <a:cubicBezTo>
                      <a:pt x="114" y="105"/>
                      <a:pt x="114" y="105"/>
                      <a:pt x="114" y="105"/>
                    </a:cubicBezTo>
                    <a:cubicBezTo>
                      <a:pt x="113" y="104"/>
                      <a:pt x="113" y="104"/>
                      <a:pt x="113" y="104"/>
                    </a:cubicBezTo>
                    <a:cubicBezTo>
                      <a:pt x="112" y="102"/>
                      <a:pt x="111" y="101"/>
                      <a:pt x="112" y="98"/>
                    </a:cubicBezTo>
                    <a:cubicBezTo>
                      <a:pt x="112" y="97"/>
                      <a:pt x="112" y="97"/>
                      <a:pt x="112" y="97"/>
                    </a:cubicBezTo>
                    <a:cubicBezTo>
                      <a:pt x="111" y="97"/>
                      <a:pt x="111" y="97"/>
                      <a:pt x="111" y="97"/>
                    </a:cubicBezTo>
                    <a:cubicBezTo>
                      <a:pt x="110" y="97"/>
                      <a:pt x="110" y="97"/>
                      <a:pt x="110" y="97"/>
                    </a:cubicBezTo>
                    <a:cubicBezTo>
                      <a:pt x="110" y="96"/>
                      <a:pt x="110" y="95"/>
                      <a:pt x="109" y="94"/>
                    </a:cubicBezTo>
                    <a:cubicBezTo>
                      <a:pt x="109" y="94"/>
                      <a:pt x="109" y="94"/>
                      <a:pt x="109" y="94"/>
                    </a:cubicBezTo>
                    <a:cubicBezTo>
                      <a:pt x="108" y="93"/>
                      <a:pt x="108" y="93"/>
                      <a:pt x="108" y="92"/>
                    </a:cubicBezTo>
                    <a:cubicBezTo>
                      <a:pt x="107" y="92"/>
                      <a:pt x="107" y="91"/>
                      <a:pt x="106" y="91"/>
                    </a:cubicBezTo>
                    <a:cubicBezTo>
                      <a:pt x="106" y="91"/>
                      <a:pt x="106" y="91"/>
                      <a:pt x="106" y="91"/>
                    </a:cubicBezTo>
                    <a:cubicBezTo>
                      <a:pt x="106" y="91"/>
                      <a:pt x="106" y="90"/>
                      <a:pt x="106" y="90"/>
                    </a:cubicBezTo>
                    <a:cubicBezTo>
                      <a:pt x="106" y="90"/>
                      <a:pt x="106" y="90"/>
                      <a:pt x="106" y="90"/>
                    </a:cubicBezTo>
                    <a:cubicBezTo>
                      <a:pt x="106" y="89"/>
                      <a:pt x="106" y="89"/>
                      <a:pt x="106" y="89"/>
                    </a:cubicBezTo>
                    <a:cubicBezTo>
                      <a:pt x="105" y="89"/>
                      <a:pt x="105" y="89"/>
                      <a:pt x="105" y="89"/>
                    </a:cubicBezTo>
                    <a:cubicBezTo>
                      <a:pt x="105" y="88"/>
                      <a:pt x="105" y="88"/>
                      <a:pt x="105" y="88"/>
                    </a:cubicBezTo>
                    <a:cubicBezTo>
                      <a:pt x="105" y="88"/>
                      <a:pt x="105" y="88"/>
                      <a:pt x="105" y="88"/>
                    </a:cubicBezTo>
                    <a:cubicBezTo>
                      <a:pt x="105" y="88"/>
                      <a:pt x="105" y="88"/>
                      <a:pt x="105" y="88"/>
                    </a:cubicBezTo>
                    <a:cubicBezTo>
                      <a:pt x="104" y="88"/>
                      <a:pt x="104" y="88"/>
                      <a:pt x="104" y="88"/>
                    </a:cubicBezTo>
                    <a:cubicBezTo>
                      <a:pt x="104" y="87"/>
                      <a:pt x="104" y="87"/>
                      <a:pt x="103" y="86"/>
                    </a:cubicBezTo>
                    <a:cubicBezTo>
                      <a:pt x="102" y="84"/>
                      <a:pt x="101" y="83"/>
                      <a:pt x="100" y="81"/>
                    </a:cubicBezTo>
                    <a:cubicBezTo>
                      <a:pt x="99" y="80"/>
                      <a:pt x="99" y="80"/>
                      <a:pt x="99" y="80"/>
                    </a:cubicBezTo>
                    <a:cubicBezTo>
                      <a:pt x="98" y="78"/>
                      <a:pt x="97" y="76"/>
                      <a:pt x="95" y="75"/>
                    </a:cubicBezTo>
                    <a:cubicBezTo>
                      <a:pt x="97" y="75"/>
                      <a:pt x="97" y="75"/>
                      <a:pt x="97" y="75"/>
                    </a:cubicBezTo>
                    <a:cubicBezTo>
                      <a:pt x="97" y="74"/>
                      <a:pt x="97" y="74"/>
                      <a:pt x="97" y="74"/>
                    </a:cubicBezTo>
                    <a:cubicBezTo>
                      <a:pt x="98" y="74"/>
                      <a:pt x="98" y="75"/>
                      <a:pt x="98" y="75"/>
                    </a:cubicBezTo>
                    <a:cubicBezTo>
                      <a:pt x="99" y="76"/>
                      <a:pt x="99" y="76"/>
                      <a:pt x="99" y="76"/>
                    </a:cubicBezTo>
                    <a:cubicBezTo>
                      <a:pt x="99" y="76"/>
                      <a:pt x="99" y="76"/>
                      <a:pt x="99" y="76"/>
                    </a:cubicBezTo>
                    <a:cubicBezTo>
                      <a:pt x="100" y="76"/>
                      <a:pt x="100" y="76"/>
                      <a:pt x="100" y="76"/>
                    </a:cubicBezTo>
                    <a:cubicBezTo>
                      <a:pt x="100" y="76"/>
                      <a:pt x="100" y="76"/>
                      <a:pt x="100" y="76"/>
                    </a:cubicBezTo>
                    <a:cubicBezTo>
                      <a:pt x="100" y="76"/>
                      <a:pt x="100" y="76"/>
                      <a:pt x="100" y="76"/>
                    </a:cubicBezTo>
                    <a:cubicBezTo>
                      <a:pt x="100" y="77"/>
                      <a:pt x="100" y="77"/>
                      <a:pt x="100" y="77"/>
                    </a:cubicBezTo>
                    <a:cubicBezTo>
                      <a:pt x="101" y="78"/>
                      <a:pt x="101" y="78"/>
                      <a:pt x="101" y="78"/>
                    </a:cubicBezTo>
                    <a:cubicBezTo>
                      <a:pt x="101" y="78"/>
                      <a:pt x="101" y="78"/>
                      <a:pt x="101" y="78"/>
                    </a:cubicBezTo>
                    <a:cubicBezTo>
                      <a:pt x="101" y="78"/>
                      <a:pt x="101" y="78"/>
                      <a:pt x="101" y="78"/>
                    </a:cubicBezTo>
                    <a:cubicBezTo>
                      <a:pt x="101" y="78"/>
                      <a:pt x="101" y="79"/>
                      <a:pt x="101" y="79"/>
                    </a:cubicBezTo>
                    <a:cubicBezTo>
                      <a:pt x="101" y="82"/>
                      <a:pt x="101" y="82"/>
                      <a:pt x="101" y="82"/>
                    </a:cubicBezTo>
                    <a:cubicBezTo>
                      <a:pt x="102" y="82"/>
                      <a:pt x="102" y="82"/>
                      <a:pt x="102" y="82"/>
                    </a:cubicBezTo>
                    <a:cubicBezTo>
                      <a:pt x="103" y="82"/>
                      <a:pt x="103" y="82"/>
                      <a:pt x="103" y="82"/>
                    </a:cubicBezTo>
                    <a:cubicBezTo>
                      <a:pt x="103" y="82"/>
                      <a:pt x="103" y="82"/>
                      <a:pt x="103" y="82"/>
                    </a:cubicBezTo>
                    <a:cubicBezTo>
                      <a:pt x="103" y="82"/>
                      <a:pt x="103" y="82"/>
                      <a:pt x="103" y="82"/>
                    </a:cubicBezTo>
                    <a:cubicBezTo>
                      <a:pt x="103" y="83"/>
                      <a:pt x="103" y="83"/>
                      <a:pt x="103" y="83"/>
                    </a:cubicBezTo>
                    <a:cubicBezTo>
                      <a:pt x="103" y="85"/>
                      <a:pt x="104" y="85"/>
                      <a:pt x="105" y="85"/>
                    </a:cubicBezTo>
                    <a:cubicBezTo>
                      <a:pt x="105" y="85"/>
                      <a:pt x="105" y="85"/>
                      <a:pt x="105" y="85"/>
                    </a:cubicBezTo>
                    <a:cubicBezTo>
                      <a:pt x="106" y="85"/>
                      <a:pt x="106" y="86"/>
                      <a:pt x="107" y="86"/>
                    </a:cubicBezTo>
                    <a:cubicBezTo>
                      <a:pt x="107" y="87"/>
                      <a:pt x="107" y="87"/>
                      <a:pt x="107" y="88"/>
                    </a:cubicBezTo>
                    <a:cubicBezTo>
                      <a:pt x="107" y="88"/>
                      <a:pt x="107" y="89"/>
                      <a:pt x="108" y="89"/>
                    </a:cubicBezTo>
                    <a:cubicBezTo>
                      <a:pt x="108" y="89"/>
                      <a:pt x="108" y="89"/>
                      <a:pt x="108" y="89"/>
                    </a:cubicBezTo>
                    <a:cubicBezTo>
                      <a:pt x="108" y="90"/>
                      <a:pt x="108" y="90"/>
                      <a:pt x="108" y="90"/>
                    </a:cubicBezTo>
                    <a:cubicBezTo>
                      <a:pt x="108" y="90"/>
                      <a:pt x="108" y="92"/>
                      <a:pt x="110" y="92"/>
                    </a:cubicBezTo>
                    <a:cubicBezTo>
                      <a:pt x="110" y="92"/>
                      <a:pt x="110" y="92"/>
                      <a:pt x="110" y="92"/>
                    </a:cubicBezTo>
                    <a:cubicBezTo>
                      <a:pt x="110" y="92"/>
                      <a:pt x="110" y="92"/>
                      <a:pt x="110" y="92"/>
                    </a:cubicBezTo>
                    <a:cubicBezTo>
                      <a:pt x="110" y="93"/>
                      <a:pt x="110" y="93"/>
                      <a:pt x="110" y="93"/>
                    </a:cubicBezTo>
                    <a:cubicBezTo>
                      <a:pt x="110" y="93"/>
                      <a:pt x="110" y="93"/>
                      <a:pt x="110" y="93"/>
                    </a:cubicBezTo>
                    <a:cubicBezTo>
                      <a:pt x="110" y="94"/>
                      <a:pt x="110" y="95"/>
                      <a:pt x="111" y="95"/>
                    </a:cubicBezTo>
                    <a:cubicBezTo>
                      <a:pt x="111" y="95"/>
                      <a:pt x="111" y="95"/>
                      <a:pt x="111" y="95"/>
                    </a:cubicBezTo>
                    <a:cubicBezTo>
                      <a:pt x="111" y="95"/>
                      <a:pt x="111" y="95"/>
                      <a:pt x="111" y="95"/>
                    </a:cubicBezTo>
                    <a:cubicBezTo>
                      <a:pt x="111" y="95"/>
                      <a:pt x="111" y="95"/>
                      <a:pt x="111" y="95"/>
                    </a:cubicBezTo>
                    <a:cubicBezTo>
                      <a:pt x="111" y="96"/>
                      <a:pt x="111" y="96"/>
                      <a:pt x="111" y="96"/>
                    </a:cubicBezTo>
                    <a:cubicBezTo>
                      <a:pt x="112" y="97"/>
                      <a:pt x="112" y="97"/>
                      <a:pt x="112" y="98"/>
                    </a:cubicBezTo>
                    <a:cubicBezTo>
                      <a:pt x="113" y="98"/>
                      <a:pt x="113" y="98"/>
                      <a:pt x="113" y="98"/>
                    </a:cubicBezTo>
                    <a:cubicBezTo>
                      <a:pt x="113" y="99"/>
                      <a:pt x="114" y="99"/>
                      <a:pt x="114" y="99"/>
                    </a:cubicBezTo>
                    <a:cubicBezTo>
                      <a:pt x="114" y="99"/>
                      <a:pt x="114" y="99"/>
                      <a:pt x="114" y="99"/>
                    </a:cubicBezTo>
                    <a:cubicBezTo>
                      <a:pt x="114" y="100"/>
                      <a:pt x="114" y="100"/>
                      <a:pt x="114" y="100"/>
                    </a:cubicBezTo>
                    <a:cubicBezTo>
                      <a:pt x="114" y="101"/>
                      <a:pt x="114" y="102"/>
                      <a:pt x="115" y="102"/>
                    </a:cubicBezTo>
                    <a:cubicBezTo>
                      <a:pt x="116" y="102"/>
                      <a:pt x="116" y="102"/>
                      <a:pt x="116" y="102"/>
                    </a:cubicBezTo>
                    <a:cubicBezTo>
                      <a:pt x="116" y="102"/>
                      <a:pt x="116" y="102"/>
                      <a:pt x="116" y="102"/>
                    </a:cubicBezTo>
                    <a:cubicBezTo>
                      <a:pt x="116" y="103"/>
                      <a:pt x="116" y="103"/>
                      <a:pt x="116" y="103"/>
                    </a:cubicBezTo>
                    <a:cubicBezTo>
                      <a:pt x="116" y="105"/>
                      <a:pt x="116" y="105"/>
                      <a:pt x="116" y="105"/>
                    </a:cubicBezTo>
                    <a:cubicBezTo>
                      <a:pt x="116" y="106"/>
                      <a:pt x="116" y="106"/>
                      <a:pt x="117" y="106"/>
                    </a:cubicBezTo>
                    <a:cubicBezTo>
                      <a:pt x="117" y="106"/>
                      <a:pt x="117" y="106"/>
                      <a:pt x="117" y="106"/>
                    </a:cubicBezTo>
                    <a:cubicBezTo>
                      <a:pt x="117" y="107"/>
                      <a:pt x="117" y="108"/>
                      <a:pt x="118" y="108"/>
                    </a:cubicBezTo>
                    <a:cubicBezTo>
                      <a:pt x="118" y="109"/>
                      <a:pt x="119" y="110"/>
                      <a:pt x="120" y="110"/>
                    </a:cubicBezTo>
                    <a:cubicBezTo>
                      <a:pt x="122" y="111"/>
                      <a:pt x="122" y="111"/>
                      <a:pt x="122" y="111"/>
                    </a:cubicBezTo>
                    <a:cubicBezTo>
                      <a:pt x="122" y="109"/>
                      <a:pt x="122" y="109"/>
                      <a:pt x="122" y="109"/>
                    </a:cubicBezTo>
                    <a:cubicBezTo>
                      <a:pt x="121" y="106"/>
                      <a:pt x="120" y="102"/>
                      <a:pt x="119" y="97"/>
                    </a:cubicBezTo>
                    <a:cubicBezTo>
                      <a:pt x="118" y="95"/>
                      <a:pt x="118" y="93"/>
                      <a:pt x="118" y="91"/>
                    </a:cubicBezTo>
                    <a:cubicBezTo>
                      <a:pt x="118" y="90"/>
                      <a:pt x="118" y="90"/>
                      <a:pt x="118" y="89"/>
                    </a:cubicBezTo>
                    <a:cubicBezTo>
                      <a:pt x="119" y="88"/>
                      <a:pt x="119" y="88"/>
                      <a:pt x="119" y="88"/>
                    </a:cubicBezTo>
                    <a:cubicBezTo>
                      <a:pt x="119" y="87"/>
                      <a:pt x="119" y="87"/>
                      <a:pt x="119" y="86"/>
                    </a:cubicBezTo>
                    <a:cubicBezTo>
                      <a:pt x="119" y="86"/>
                      <a:pt x="119" y="86"/>
                      <a:pt x="119" y="86"/>
                    </a:cubicBezTo>
                    <a:cubicBezTo>
                      <a:pt x="119" y="86"/>
                      <a:pt x="119" y="85"/>
                      <a:pt x="119" y="85"/>
                    </a:cubicBezTo>
                    <a:cubicBezTo>
                      <a:pt x="119" y="85"/>
                      <a:pt x="118" y="84"/>
                      <a:pt x="118" y="84"/>
                    </a:cubicBezTo>
                    <a:cubicBezTo>
                      <a:pt x="118" y="84"/>
                      <a:pt x="118" y="84"/>
                      <a:pt x="118" y="84"/>
                    </a:cubicBezTo>
                    <a:cubicBezTo>
                      <a:pt x="118" y="84"/>
                      <a:pt x="118" y="84"/>
                      <a:pt x="118" y="84"/>
                    </a:cubicBezTo>
                    <a:cubicBezTo>
                      <a:pt x="117" y="84"/>
                      <a:pt x="118" y="84"/>
                      <a:pt x="118" y="83"/>
                    </a:cubicBezTo>
                    <a:cubicBezTo>
                      <a:pt x="118" y="82"/>
                      <a:pt x="118" y="82"/>
                      <a:pt x="118" y="82"/>
                    </a:cubicBezTo>
                    <a:cubicBezTo>
                      <a:pt x="117" y="81"/>
                      <a:pt x="117" y="81"/>
                      <a:pt x="117" y="81"/>
                    </a:cubicBezTo>
                    <a:cubicBezTo>
                      <a:pt x="117" y="81"/>
                      <a:pt x="117" y="81"/>
                      <a:pt x="117" y="81"/>
                    </a:cubicBezTo>
                    <a:cubicBezTo>
                      <a:pt x="116" y="81"/>
                      <a:pt x="116" y="81"/>
                      <a:pt x="116" y="81"/>
                    </a:cubicBezTo>
                    <a:cubicBezTo>
                      <a:pt x="116" y="81"/>
                      <a:pt x="116" y="81"/>
                      <a:pt x="116" y="81"/>
                    </a:cubicBezTo>
                    <a:cubicBezTo>
                      <a:pt x="116" y="81"/>
                      <a:pt x="116" y="81"/>
                      <a:pt x="116" y="81"/>
                    </a:cubicBezTo>
                    <a:cubicBezTo>
                      <a:pt x="116" y="79"/>
                      <a:pt x="116" y="79"/>
                      <a:pt x="116" y="79"/>
                    </a:cubicBezTo>
                    <a:cubicBezTo>
                      <a:pt x="115" y="79"/>
                      <a:pt x="115" y="79"/>
                      <a:pt x="115" y="79"/>
                    </a:cubicBezTo>
                    <a:cubicBezTo>
                      <a:pt x="115" y="78"/>
                      <a:pt x="115" y="78"/>
                      <a:pt x="115" y="78"/>
                    </a:cubicBezTo>
                    <a:cubicBezTo>
                      <a:pt x="115" y="77"/>
                      <a:pt x="115" y="77"/>
                      <a:pt x="115" y="77"/>
                    </a:cubicBezTo>
                    <a:cubicBezTo>
                      <a:pt x="115" y="77"/>
                      <a:pt x="115" y="77"/>
                      <a:pt x="115" y="77"/>
                    </a:cubicBezTo>
                    <a:cubicBezTo>
                      <a:pt x="115" y="76"/>
                      <a:pt x="115" y="76"/>
                      <a:pt x="115" y="76"/>
                    </a:cubicBezTo>
                    <a:cubicBezTo>
                      <a:pt x="114" y="76"/>
                      <a:pt x="114" y="76"/>
                      <a:pt x="114" y="76"/>
                    </a:cubicBezTo>
                    <a:cubicBezTo>
                      <a:pt x="113" y="76"/>
                      <a:pt x="113" y="76"/>
                      <a:pt x="113" y="76"/>
                    </a:cubicBezTo>
                    <a:cubicBezTo>
                      <a:pt x="113" y="76"/>
                      <a:pt x="113" y="76"/>
                      <a:pt x="113" y="76"/>
                    </a:cubicBezTo>
                    <a:cubicBezTo>
                      <a:pt x="113" y="75"/>
                      <a:pt x="113" y="75"/>
                      <a:pt x="113" y="75"/>
                    </a:cubicBezTo>
                    <a:cubicBezTo>
                      <a:pt x="113" y="75"/>
                      <a:pt x="113" y="75"/>
                      <a:pt x="113" y="75"/>
                    </a:cubicBezTo>
                    <a:cubicBezTo>
                      <a:pt x="113" y="74"/>
                      <a:pt x="113" y="74"/>
                      <a:pt x="113" y="74"/>
                    </a:cubicBezTo>
                    <a:cubicBezTo>
                      <a:pt x="113" y="73"/>
                      <a:pt x="113" y="73"/>
                      <a:pt x="112" y="73"/>
                    </a:cubicBezTo>
                    <a:cubicBezTo>
                      <a:pt x="112" y="73"/>
                      <a:pt x="112" y="73"/>
                      <a:pt x="112" y="73"/>
                    </a:cubicBezTo>
                    <a:cubicBezTo>
                      <a:pt x="112" y="73"/>
                      <a:pt x="112" y="73"/>
                      <a:pt x="112" y="73"/>
                    </a:cubicBezTo>
                    <a:cubicBezTo>
                      <a:pt x="112" y="72"/>
                      <a:pt x="112" y="72"/>
                      <a:pt x="112" y="72"/>
                    </a:cubicBezTo>
                    <a:cubicBezTo>
                      <a:pt x="112" y="72"/>
                      <a:pt x="112" y="72"/>
                      <a:pt x="112" y="71"/>
                    </a:cubicBezTo>
                    <a:cubicBezTo>
                      <a:pt x="111" y="71"/>
                      <a:pt x="111" y="70"/>
                      <a:pt x="111" y="70"/>
                    </a:cubicBezTo>
                    <a:cubicBezTo>
                      <a:pt x="110" y="69"/>
                      <a:pt x="110" y="69"/>
                      <a:pt x="110" y="69"/>
                    </a:cubicBezTo>
                    <a:cubicBezTo>
                      <a:pt x="110" y="69"/>
                      <a:pt x="110" y="69"/>
                      <a:pt x="110" y="69"/>
                    </a:cubicBezTo>
                    <a:cubicBezTo>
                      <a:pt x="109" y="69"/>
                      <a:pt x="109" y="69"/>
                      <a:pt x="109" y="69"/>
                    </a:cubicBezTo>
                    <a:cubicBezTo>
                      <a:pt x="109" y="68"/>
                      <a:pt x="109" y="68"/>
                      <a:pt x="109" y="68"/>
                    </a:cubicBezTo>
                    <a:cubicBezTo>
                      <a:pt x="109" y="68"/>
                      <a:pt x="109" y="68"/>
                      <a:pt x="109" y="68"/>
                    </a:cubicBezTo>
                    <a:cubicBezTo>
                      <a:pt x="109" y="68"/>
                      <a:pt x="109" y="68"/>
                      <a:pt x="109" y="68"/>
                    </a:cubicBezTo>
                    <a:cubicBezTo>
                      <a:pt x="109" y="66"/>
                      <a:pt x="109" y="66"/>
                      <a:pt x="109" y="66"/>
                    </a:cubicBezTo>
                    <a:cubicBezTo>
                      <a:pt x="108" y="66"/>
                      <a:pt x="108" y="66"/>
                      <a:pt x="108" y="66"/>
                    </a:cubicBezTo>
                    <a:cubicBezTo>
                      <a:pt x="108" y="66"/>
                      <a:pt x="108" y="66"/>
                      <a:pt x="108" y="66"/>
                    </a:cubicBezTo>
                    <a:cubicBezTo>
                      <a:pt x="108" y="66"/>
                      <a:pt x="108" y="66"/>
                      <a:pt x="108" y="66"/>
                    </a:cubicBezTo>
                    <a:cubicBezTo>
                      <a:pt x="107" y="65"/>
                      <a:pt x="107" y="65"/>
                      <a:pt x="107" y="65"/>
                    </a:cubicBezTo>
                    <a:cubicBezTo>
                      <a:pt x="107" y="65"/>
                      <a:pt x="107" y="64"/>
                      <a:pt x="107" y="64"/>
                    </a:cubicBezTo>
                    <a:cubicBezTo>
                      <a:pt x="107" y="63"/>
                      <a:pt x="107" y="63"/>
                      <a:pt x="107" y="63"/>
                    </a:cubicBezTo>
                    <a:cubicBezTo>
                      <a:pt x="106" y="63"/>
                      <a:pt x="106" y="63"/>
                      <a:pt x="106" y="63"/>
                    </a:cubicBezTo>
                    <a:cubicBezTo>
                      <a:pt x="106" y="62"/>
                      <a:pt x="106" y="62"/>
                      <a:pt x="106" y="62"/>
                    </a:cubicBezTo>
                    <a:cubicBezTo>
                      <a:pt x="106" y="62"/>
                      <a:pt x="106" y="61"/>
                      <a:pt x="105" y="61"/>
                    </a:cubicBezTo>
                    <a:cubicBezTo>
                      <a:pt x="105" y="61"/>
                      <a:pt x="105" y="61"/>
                      <a:pt x="105" y="61"/>
                    </a:cubicBezTo>
                    <a:cubicBezTo>
                      <a:pt x="105" y="61"/>
                      <a:pt x="105" y="61"/>
                      <a:pt x="105" y="61"/>
                    </a:cubicBezTo>
                    <a:cubicBezTo>
                      <a:pt x="105" y="60"/>
                      <a:pt x="105" y="60"/>
                      <a:pt x="105" y="60"/>
                    </a:cubicBezTo>
                    <a:cubicBezTo>
                      <a:pt x="104" y="59"/>
                      <a:pt x="104" y="59"/>
                      <a:pt x="104" y="59"/>
                    </a:cubicBezTo>
                    <a:cubicBezTo>
                      <a:pt x="103" y="58"/>
                      <a:pt x="103" y="58"/>
                      <a:pt x="103" y="58"/>
                    </a:cubicBezTo>
                    <a:cubicBezTo>
                      <a:pt x="103" y="57"/>
                      <a:pt x="102" y="57"/>
                      <a:pt x="102" y="57"/>
                    </a:cubicBezTo>
                    <a:cubicBezTo>
                      <a:pt x="102" y="57"/>
                      <a:pt x="102" y="57"/>
                      <a:pt x="102" y="57"/>
                    </a:cubicBezTo>
                    <a:cubicBezTo>
                      <a:pt x="101" y="56"/>
                      <a:pt x="101" y="56"/>
                      <a:pt x="101" y="56"/>
                    </a:cubicBezTo>
                    <a:cubicBezTo>
                      <a:pt x="100" y="56"/>
                      <a:pt x="100" y="55"/>
                      <a:pt x="100" y="55"/>
                    </a:cubicBezTo>
                    <a:cubicBezTo>
                      <a:pt x="100" y="54"/>
                      <a:pt x="100" y="54"/>
                      <a:pt x="100" y="53"/>
                    </a:cubicBezTo>
                    <a:cubicBezTo>
                      <a:pt x="99" y="53"/>
                      <a:pt x="99" y="53"/>
                      <a:pt x="99" y="53"/>
                    </a:cubicBezTo>
                    <a:cubicBezTo>
                      <a:pt x="99" y="52"/>
                      <a:pt x="99" y="52"/>
                      <a:pt x="99" y="52"/>
                    </a:cubicBezTo>
                    <a:cubicBezTo>
                      <a:pt x="99" y="52"/>
                      <a:pt x="99" y="52"/>
                      <a:pt x="99" y="52"/>
                    </a:cubicBezTo>
                    <a:cubicBezTo>
                      <a:pt x="99" y="52"/>
                      <a:pt x="99" y="51"/>
                      <a:pt x="98" y="51"/>
                    </a:cubicBezTo>
                    <a:cubicBezTo>
                      <a:pt x="97" y="51"/>
                      <a:pt x="97" y="51"/>
                      <a:pt x="97" y="51"/>
                    </a:cubicBezTo>
                    <a:cubicBezTo>
                      <a:pt x="96" y="50"/>
                      <a:pt x="96" y="50"/>
                      <a:pt x="95" y="49"/>
                    </a:cubicBezTo>
                    <a:cubicBezTo>
                      <a:pt x="95" y="49"/>
                      <a:pt x="95" y="48"/>
                      <a:pt x="95" y="48"/>
                    </a:cubicBezTo>
                    <a:cubicBezTo>
                      <a:pt x="95" y="47"/>
                      <a:pt x="94" y="47"/>
                      <a:pt x="94" y="46"/>
                    </a:cubicBezTo>
                    <a:cubicBezTo>
                      <a:pt x="94" y="45"/>
                      <a:pt x="93" y="45"/>
                      <a:pt x="92" y="44"/>
                    </a:cubicBezTo>
                    <a:cubicBezTo>
                      <a:pt x="91" y="44"/>
                      <a:pt x="91" y="43"/>
                      <a:pt x="91" y="43"/>
                    </a:cubicBezTo>
                    <a:cubicBezTo>
                      <a:pt x="90" y="43"/>
                      <a:pt x="90" y="43"/>
                      <a:pt x="90" y="43"/>
                    </a:cubicBezTo>
                    <a:cubicBezTo>
                      <a:pt x="90" y="42"/>
                      <a:pt x="90" y="42"/>
                      <a:pt x="90" y="41"/>
                    </a:cubicBezTo>
                    <a:cubicBezTo>
                      <a:pt x="89" y="41"/>
                      <a:pt x="89" y="41"/>
                      <a:pt x="88" y="40"/>
                    </a:cubicBezTo>
                    <a:cubicBezTo>
                      <a:pt x="87" y="39"/>
                      <a:pt x="86" y="38"/>
                      <a:pt x="85" y="38"/>
                    </a:cubicBezTo>
                    <a:cubicBezTo>
                      <a:pt x="83" y="36"/>
                      <a:pt x="82" y="34"/>
                      <a:pt x="80" y="32"/>
                    </a:cubicBezTo>
                    <a:cubicBezTo>
                      <a:pt x="80" y="31"/>
                      <a:pt x="80" y="31"/>
                      <a:pt x="80" y="31"/>
                    </a:cubicBezTo>
                    <a:cubicBezTo>
                      <a:pt x="80" y="31"/>
                      <a:pt x="80" y="31"/>
                      <a:pt x="80" y="31"/>
                    </a:cubicBezTo>
                    <a:cubicBezTo>
                      <a:pt x="78" y="31"/>
                      <a:pt x="77" y="30"/>
                      <a:pt x="76" y="29"/>
                    </a:cubicBezTo>
                    <a:cubicBezTo>
                      <a:pt x="76" y="28"/>
                      <a:pt x="76" y="28"/>
                      <a:pt x="76" y="28"/>
                    </a:cubicBezTo>
                    <a:cubicBezTo>
                      <a:pt x="75" y="27"/>
                      <a:pt x="75" y="26"/>
                      <a:pt x="73" y="26"/>
                    </a:cubicBezTo>
                    <a:cubicBezTo>
                      <a:pt x="73" y="26"/>
                      <a:pt x="73" y="26"/>
                      <a:pt x="72" y="25"/>
                    </a:cubicBezTo>
                    <a:cubicBezTo>
                      <a:pt x="72" y="25"/>
                      <a:pt x="71" y="25"/>
                      <a:pt x="71" y="25"/>
                    </a:cubicBezTo>
                    <a:cubicBezTo>
                      <a:pt x="70" y="24"/>
                      <a:pt x="69" y="23"/>
                      <a:pt x="69" y="22"/>
                    </a:cubicBezTo>
                    <a:cubicBezTo>
                      <a:pt x="69" y="22"/>
                      <a:pt x="69" y="22"/>
                      <a:pt x="69" y="22"/>
                    </a:cubicBezTo>
                    <a:cubicBezTo>
                      <a:pt x="69" y="21"/>
                      <a:pt x="69" y="21"/>
                      <a:pt x="69" y="21"/>
                    </a:cubicBezTo>
                    <a:cubicBezTo>
                      <a:pt x="67" y="21"/>
                      <a:pt x="67" y="21"/>
                      <a:pt x="67" y="21"/>
                    </a:cubicBezTo>
                    <a:cubicBezTo>
                      <a:pt x="66" y="21"/>
                      <a:pt x="66" y="21"/>
                      <a:pt x="65" y="21"/>
                    </a:cubicBezTo>
                    <a:cubicBezTo>
                      <a:pt x="65" y="20"/>
                      <a:pt x="64" y="19"/>
                      <a:pt x="64" y="19"/>
                    </a:cubicBezTo>
                    <a:cubicBezTo>
                      <a:pt x="63" y="18"/>
                      <a:pt x="63" y="18"/>
                      <a:pt x="63" y="17"/>
                    </a:cubicBezTo>
                    <a:cubicBezTo>
                      <a:pt x="63" y="17"/>
                      <a:pt x="63" y="17"/>
                      <a:pt x="63" y="17"/>
                    </a:cubicBezTo>
                    <a:cubicBezTo>
                      <a:pt x="62" y="17"/>
                      <a:pt x="62" y="17"/>
                      <a:pt x="62" y="17"/>
                    </a:cubicBezTo>
                    <a:cubicBezTo>
                      <a:pt x="61" y="17"/>
                      <a:pt x="61" y="17"/>
                      <a:pt x="60" y="17"/>
                    </a:cubicBezTo>
                    <a:cubicBezTo>
                      <a:pt x="60" y="16"/>
                      <a:pt x="59" y="16"/>
                      <a:pt x="59" y="15"/>
                    </a:cubicBezTo>
                    <a:cubicBezTo>
                      <a:pt x="59" y="15"/>
                      <a:pt x="59" y="15"/>
                      <a:pt x="59" y="15"/>
                    </a:cubicBezTo>
                    <a:cubicBezTo>
                      <a:pt x="59" y="14"/>
                      <a:pt x="58" y="14"/>
                      <a:pt x="57" y="14"/>
                    </a:cubicBezTo>
                    <a:cubicBezTo>
                      <a:pt x="57" y="14"/>
                      <a:pt x="57" y="14"/>
                      <a:pt x="57" y="14"/>
                    </a:cubicBezTo>
                    <a:cubicBezTo>
                      <a:pt x="56" y="14"/>
                      <a:pt x="56" y="13"/>
                      <a:pt x="56" y="13"/>
                    </a:cubicBezTo>
                    <a:cubicBezTo>
                      <a:pt x="54" y="11"/>
                      <a:pt x="52" y="10"/>
                      <a:pt x="49" y="8"/>
                    </a:cubicBezTo>
                    <a:cubicBezTo>
                      <a:pt x="47" y="7"/>
                      <a:pt x="44" y="6"/>
                      <a:pt x="42" y="4"/>
                    </a:cubicBezTo>
                    <a:cubicBezTo>
                      <a:pt x="40" y="3"/>
                      <a:pt x="38" y="2"/>
                      <a:pt x="36" y="1"/>
                    </a:cubicBezTo>
                    <a:cubicBezTo>
                      <a:pt x="34" y="0"/>
                      <a:pt x="34" y="0"/>
                      <a:pt x="34"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 name="Freeform 42"/>
              <p:cNvSpPr>
                <a:spLocks noEditPoints="1"/>
              </p:cNvSpPr>
              <p:nvPr/>
            </p:nvSpPr>
            <p:spPr bwMode="auto">
              <a:xfrm>
                <a:off x="3477" y="1838"/>
                <a:ext cx="322" cy="675"/>
              </a:xfrm>
              <a:custGeom>
                <a:avLst/>
                <a:gdLst>
                  <a:gd name="T0" fmla="*/ 3 w 135"/>
                  <a:gd name="T1" fmla="*/ 78 h 283"/>
                  <a:gd name="T2" fmla="*/ 0 w 135"/>
                  <a:gd name="T3" fmla="*/ 85 h 283"/>
                  <a:gd name="T4" fmla="*/ 9 w 135"/>
                  <a:gd name="T5" fmla="*/ 113 h 283"/>
                  <a:gd name="T6" fmla="*/ 14 w 135"/>
                  <a:gd name="T7" fmla="*/ 116 h 283"/>
                  <a:gd name="T8" fmla="*/ 18 w 135"/>
                  <a:gd name="T9" fmla="*/ 128 h 283"/>
                  <a:gd name="T10" fmla="*/ 25 w 135"/>
                  <a:gd name="T11" fmla="*/ 137 h 283"/>
                  <a:gd name="T12" fmla="*/ 22 w 135"/>
                  <a:gd name="T13" fmla="*/ 150 h 283"/>
                  <a:gd name="T14" fmla="*/ 20 w 135"/>
                  <a:gd name="T15" fmla="*/ 166 h 283"/>
                  <a:gd name="T16" fmla="*/ 29 w 135"/>
                  <a:gd name="T17" fmla="*/ 180 h 283"/>
                  <a:gd name="T18" fmla="*/ 32 w 135"/>
                  <a:gd name="T19" fmla="*/ 192 h 283"/>
                  <a:gd name="T20" fmla="*/ 42 w 135"/>
                  <a:gd name="T21" fmla="*/ 204 h 283"/>
                  <a:gd name="T22" fmla="*/ 48 w 135"/>
                  <a:gd name="T23" fmla="*/ 208 h 283"/>
                  <a:gd name="T24" fmla="*/ 51 w 135"/>
                  <a:gd name="T25" fmla="*/ 218 h 283"/>
                  <a:gd name="T26" fmla="*/ 54 w 135"/>
                  <a:gd name="T27" fmla="*/ 238 h 283"/>
                  <a:gd name="T28" fmla="*/ 57 w 135"/>
                  <a:gd name="T29" fmla="*/ 253 h 283"/>
                  <a:gd name="T30" fmla="*/ 66 w 135"/>
                  <a:gd name="T31" fmla="*/ 265 h 283"/>
                  <a:gd name="T32" fmla="*/ 74 w 135"/>
                  <a:gd name="T33" fmla="*/ 278 h 283"/>
                  <a:gd name="T34" fmla="*/ 80 w 135"/>
                  <a:gd name="T35" fmla="*/ 283 h 283"/>
                  <a:gd name="T36" fmla="*/ 84 w 135"/>
                  <a:gd name="T37" fmla="*/ 275 h 283"/>
                  <a:gd name="T38" fmla="*/ 79 w 135"/>
                  <a:gd name="T39" fmla="*/ 262 h 283"/>
                  <a:gd name="T40" fmla="*/ 85 w 135"/>
                  <a:gd name="T41" fmla="*/ 255 h 283"/>
                  <a:gd name="T42" fmla="*/ 90 w 135"/>
                  <a:gd name="T43" fmla="*/ 244 h 283"/>
                  <a:gd name="T44" fmla="*/ 98 w 135"/>
                  <a:gd name="T45" fmla="*/ 224 h 283"/>
                  <a:gd name="T46" fmla="*/ 111 w 135"/>
                  <a:gd name="T47" fmla="*/ 217 h 283"/>
                  <a:gd name="T48" fmla="*/ 119 w 135"/>
                  <a:gd name="T49" fmla="*/ 210 h 283"/>
                  <a:gd name="T50" fmla="*/ 124 w 135"/>
                  <a:gd name="T51" fmla="*/ 188 h 283"/>
                  <a:gd name="T52" fmla="*/ 134 w 135"/>
                  <a:gd name="T53" fmla="*/ 178 h 283"/>
                  <a:gd name="T54" fmla="*/ 133 w 135"/>
                  <a:gd name="T55" fmla="*/ 166 h 283"/>
                  <a:gd name="T56" fmla="*/ 120 w 135"/>
                  <a:gd name="T57" fmla="*/ 159 h 283"/>
                  <a:gd name="T58" fmla="*/ 104 w 135"/>
                  <a:gd name="T59" fmla="*/ 156 h 283"/>
                  <a:gd name="T60" fmla="*/ 91 w 135"/>
                  <a:gd name="T61" fmla="*/ 153 h 283"/>
                  <a:gd name="T62" fmla="*/ 95 w 135"/>
                  <a:gd name="T63" fmla="*/ 146 h 283"/>
                  <a:gd name="T64" fmla="*/ 85 w 135"/>
                  <a:gd name="T65" fmla="*/ 136 h 283"/>
                  <a:gd name="T66" fmla="*/ 70 w 135"/>
                  <a:gd name="T67" fmla="*/ 129 h 283"/>
                  <a:gd name="T68" fmla="*/ 60 w 135"/>
                  <a:gd name="T69" fmla="*/ 123 h 283"/>
                  <a:gd name="T70" fmla="*/ 44 w 135"/>
                  <a:gd name="T71" fmla="*/ 117 h 283"/>
                  <a:gd name="T72" fmla="*/ 32 w 135"/>
                  <a:gd name="T73" fmla="*/ 120 h 283"/>
                  <a:gd name="T74" fmla="*/ 29 w 135"/>
                  <a:gd name="T75" fmla="*/ 125 h 283"/>
                  <a:gd name="T76" fmla="*/ 20 w 135"/>
                  <a:gd name="T77" fmla="*/ 120 h 283"/>
                  <a:gd name="T78" fmla="*/ 19 w 135"/>
                  <a:gd name="T79" fmla="*/ 106 h 283"/>
                  <a:gd name="T80" fmla="*/ 18 w 135"/>
                  <a:gd name="T81" fmla="*/ 99 h 283"/>
                  <a:gd name="T82" fmla="*/ 14 w 135"/>
                  <a:gd name="T83" fmla="*/ 94 h 283"/>
                  <a:gd name="T84" fmla="*/ 7 w 135"/>
                  <a:gd name="T85" fmla="*/ 96 h 283"/>
                  <a:gd name="T86" fmla="*/ 10 w 135"/>
                  <a:gd name="T87" fmla="*/ 89 h 283"/>
                  <a:gd name="T88" fmla="*/ 15 w 135"/>
                  <a:gd name="T89" fmla="*/ 79 h 283"/>
                  <a:gd name="T90" fmla="*/ 27 w 135"/>
                  <a:gd name="T91" fmla="*/ 71 h 283"/>
                  <a:gd name="T92" fmla="*/ 32 w 135"/>
                  <a:gd name="T93" fmla="*/ 82 h 283"/>
                  <a:gd name="T94" fmla="*/ 39 w 135"/>
                  <a:gd name="T95" fmla="*/ 69 h 283"/>
                  <a:gd name="T96" fmla="*/ 43 w 135"/>
                  <a:gd name="T97" fmla="*/ 63 h 283"/>
                  <a:gd name="T98" fmla="*/ 56 w 135"/>
                  <a:gd name="T99" fmla="*/ 55 h 283"/>
                  <a:gd name="T100" fmla="*/ 68 w 135"/>
                  <a:gd name="T101" fmla="*/ 45 h 283"/>
                  <a:gd name="T102" fmla="*/ 74 w 135"/>
                  <a:gd name="T103" fmla="*/ 37 h 283"/>
                  <a:gd name="T104" fmla="*/ 83 w 135"/>
                  <a:gd name="T105" fmla="*/ 31 h 283"/>
                  <a:gd name="T106" fmla="*/ 80 w 135"/>
                  <a:gd name="T107" fmla="*/ 29 h 283"/>
                  <a:gd name="T108" fmla="*/ 96 w 135"/>
                  <a:gd name="T109" fmla="*/ 24 h 283"/>
                  <a:gd name="T110" fmla="*/ 102 w 135"/>
                  <a:gd name="T111" fmla="*/ 11 h 283"/>
                  <a:gd name="T112" fmla="*/ 96 w 135"/>
                  <a:gd name="T113" fmla="*/ 8 h 283"/>
                  <a:gd name="T114" fmla="*/ 80 w 135"/>
                  <a:gd name="T115" fmla="*/ 18 h 283"/>
                  <a:gd name="T116" fmla="*/ 72 w 135"/>
                  <a:gd name="T117" fmla="*/ 18 h 283"/>
                  <a:gd name="T118" fmla="*/ 76 w 135"/>
                  <a:gd name="T119" fmla="*/ 9 h 283"/>
                  <a:gd name="T120" fmla="*/ 86 w 135"/>
                  <a:gd name="T121" fmla="*/ 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5" h="283">
                    <a:moveTo>
                      <a:pt x="71" y="39"/>
                    </a:moveTo>
                    <a:cubicBezTo>
                      <a:pt x="71" y="39"/>
                      <a:pt x="71" y="39"/>
                      <a:pt x="71" y="39"/>
                    </a:cubicBezTo>
                    <a:cubicBezTo>
                      <a:pt x="71" y="39"/>
                      <a:pt x="71" y="39"/>
                      <a:pt x="71" y="39"/>
                    </a:cubicBezTo>
                    <a:moveTo>
                      <a:pt x="96" y="12"/>
                    </a:moveTo>
                    <a:cubicBezTo>
                      <a:pt x="96" y="12"/>
                      <a:pt x="96" y="12"/>
                      <a:pt x="96" y="12"/>
                    </a:cubicBezTo>
                    <a:moveTo>
                      <a:pt x="86" y="0"/>
                    </a:moveTo>
                    <a:cubicBezTo>
                      <a:pt x="84" y="0"/>
                      <a:pt x="84" y="0"/>
                      <a:pt x="84" y="0"/>
                    </a:cubicBezTo>
                    <a:cubicBezTo>
                      <a:pt x="83" y="0"/>
                      <a:pt x="82" y="0"/>
                      <a:pt x="81" y="0"/>
                    </a:cubicBezTo>
                    <a:cubicBezTo>
                      <a:pt x="72" y="5"/>
                      <a:pt x="63" y="10"/>
                      <a:pt x="56" y="16"/>
                    </a:cubicBezTo>
                    <a:cubicBezTo>
                      <a:pt x="39" y="28"/>
                      <a:pt x="25" y="41"/>
                      <a:pt x="14" y="57"/>
                    </a:cubicBezTo>
                    <a:cubicBezTo>
                      <a:pt x="9" y="63"/>
                      <a:pt x="5" y="69"/>
                      <a:pt x="1" y="76"/>
                    </a:cubicBezTo>
                    <a:cubicBezTo>
                      <a:pt x="0" y="78"/>
                      <a:pt x="0" y="78"/>
                      <a:pt x="0" y="78"/>
                    </a:cubicBezTo>
                    <a:cubicBezTo>
                      <a:pt x="2" y="78"/>
                      <a:pt x="2" y="78"/>
                      <a:pt x="2" y="78"/>
                    </a:cubicBezTo>
                    <a:cubicBezTo>
                      <a:pt x="3" y="78"/>
                      <a:pt x="3" y="78"/>
                      <a:pt x="3" y="78"/>
                    </a:cubicBezTo>
                    <a:cubicBezTo>
                      <a:pt x="3" y="78"/>
                      <a:pt x="3" y="78"/>
                      <a:pt x="3" y="78"/>
                    </a:cubicBezTo>
                    <a:cubicBezTo>
                      <a:pt x="4" y="78"/>
                      <a:pt x="4" y="78"/>
                      <a:pt x="4" y="78"/>
                    </a:cubicBezTo>
                    <a:cubicBezTo>
                      <a:pt x="4" y="78"/>
                      <a:pt x="4" y="78"/>
                      <a:pt x="4" y="78"/>
                    </a:cubicBezTo>
                    <a:cubicBezTo>
                      <a:pt x="4" y="78"/>
                      <a:pt x="4" y="78"/>
                      <a:pt x="4" y="78"/>
                    </a:cubicBezTo>
                    <a:cubicBezTo>
                      <a:pt x="3" y="79"/>
                      <a:pt x="3" y="79"/>
                      <a:pt x="3" y="80"/>
                    </a:cubicBezTo>
                    <a:cubicBezTo>
                      <a:pt x="3" y="82"/>
                      <a:pt x="3" y="82"/>
                      <a:pt x="3" y="82"/>
                    </a:cubicBezTo>
                    <a:cubicBezTo>
                      <a:pt x="3" y="83"/>
                      <a:pt x="2" y="83"/>
                      <a:pt x="2" y="83"/>
                    </a:cubicBezTo>
                    <a:cubicBezTo>
                      <a:pt x="2" y="83"/>
                      <a:pt x="2" y="83"/>
                      <a:pt x="2" y="83"/>
                    </a:cubicBezTo>
                    <a:cubicBezTo>
                      <a:pt x="1" y="83"/>
                      <a:pt x="1" y="83"/>
                      <a:pt x="1" y="83"/>
                    </a:cubicBezTo>
                    <a:cubicBezTo>
                      <a:pt x="1" y="84"/>
                      <a:pt x="1" y="84"/>
                      <a:pt x="1" y="84"/>
                    </a:cubicBezTo>
                    <a:cubicBezTo>
                      <a:pt x="1" y="84"/>
                      <a:pt x="1" y="84"/>
                      <a:pt x="1" y="84"/>
                    </a:cubicBezTo>
                    <a:cubicBezTo>
                      <a:pt x="1" y="85"/>
                      <a:pt x="1" y="86"/>
                      <a:pt x="1" y="86"/>
                    </a:cubicBezTo>
                    <a:cubicBezTo>
                      <a:pt x="1" y="86"/>
                      <a:pt x="1" y="86"/>
                      <a:pt x="1" y="86"/>
                    </a:cubicBezTo>
                    <a:cubicBezTo>
                      <a:pt x="0" y="85"/>
                      <a:pt x="0" y="85"/>
                      <a:pt x="0" y="85"/>
                    </a:cubicBezTo>
                    <a:cubicBezTo>
                      <a:pt x="0" y="105"/>
                      <a:pt x="0" y="105"/>
                      <a:pt x="0" y="105"/>
                    </a:cubicBezTo>
                    <a:cubicBezTo>
                      <a:pt x="0" y="105"/>
                      <a:pt x="0" y="106"/>
                      <a:pt x="1" y="106"/>
                    </a:cubicBezTo>
                    <a:cubicBezTo>
                      <a:pt x="1" y="106"/>
                      <a:pt x="1" y="106"/>
                      <a:pt x="1" y="106"/>
                    </a:cubicBezTo>
                    <a:cubicBezTo>
                      <a:pt x="2" y="107"/>
                      <a:pt x="2" y="107"/>
                      <a:pt x="2" y="107"/>
                    </a:cubicBezTo>
                    <a:cubicBezTo>
                      <a:pt x="2" y="107"/>
                      <a:pt x="2" y="107"/>
                      <a:pt x="2" y="107"/>
                    </a:cubicBezTo>
                    <a:cubicBezTo>
                      <a:pt x="3" y="108"/>
                      <a:pt x="4" y="108"/>
                      <a:pt x="4" y="108"/>
                    </a:cubicBezTo>
                    <a:cubicBezTo>
                      <a:pt x="5" y="108"/>
                      <a:pt x="5" y="108"/>
                      <a:pt x="5" y="108"/>
                    </a:cubicBezTo>
                    <a:cubicBezTo>
                      <a:pt x="5" y="108"/>
                      <a:pt x="5" y="108"/>
                      <a:pt x="5" y="108"/>
                    </a:cubicBezTo>
                    <a:cubicBezTo>
                      <a:pt x="6" y="109"/>
                      <a:pt x="6" y="109"/>
                      <a:pt x="6" y="109"/>
                    </a:cubicBezTo>
                    <a:cubicBezTo>
                      <a:pt x="5" y="109"/>
                      <a:pt x="5" y="109"/>
                      <a:pt x="5" y="109"/>
                    </a:cubicBezTo>
                    <a:cubicBezTo>
                      <a:pt x="5" y="110"/>
                      <a:pt x="6" y="110"/>
                      <a:pt x="6" y="111"/>
                    </a:cubicBezTo>
                    <a:cubicBezTo>
                      <a:pt x="7" y="111"/>
                      <a:pt x="7" y="111"/>
                      <a:pt x="7" y="111"/>
                    </a:cubicBezTo>
                    <a:cubicBezTo>
                      <a:pt x="7" y="111"/>
                      <a:pt x="8" y="112"/>
                      <a:pt x="8" y="113"/>
                    </a:cubicBezTo>
                    <a:cubicBezTo>
                      <a:pt x="9" y="113"/>
                      <a:pt x="9" y="113"/>
                      <a:pt x="9" y="113"/>
                    </a:cubicBezTo>
                    <a:cubicBezTo>
                      <a:pt x="9" y="113"/>
                      <a:pt x="9" y="113"/>
                      <a:pt x="9" y="113"/>
                    </a:cubicBezTo>
                    <a:cubicBezTo>
                      <a:pt x="10" y="113"/>
                      <a:pt x="10" y="113"/>
                      <a:pt x="10" y="113"/>
                    </a:cubicBezTo>
                    <a:cubicBezTo>
                      <a:pt x="10" y="113"/>
                      <a:pt x="10" y="113"/>
                      <a:pt x="10" y="113"/>
                    </a:cubicBezTo>
                    <a:cubicBezTo>
                      <a:pt x="11" y="113"/>
                      <a:pt x="11" y="114"/>
                      <a:pt x="11" y="114"/>
                    </a:cubicBezTo>
                    <a:cubicBezTo>
                      <a:pt x="11" y="114"/>
                      <a:pt x="11" y="114"/>
                      <a:pt x="11" y="114"/>
                    </a:cubicBezTo>
                    <a:cubicBezTo>
                      <a:pt x="11" y="114"/>
                      <a:pt x="11" y="114"/>
                      <a:pt x="11" y="114"/>
                    </a:cubicBezTo>
                    <a:cubicBezTo>
                      <a:pt x="11" y="115"/>
                      <a:pt x="11" y="115"/>
                      <a:pt x="11" y="115"/>
                    </a:cubicBezTo>
                    <a:cubicBezTo>
                      <a:pt x="12" y="115"/>
                      <a:pt x="12" y="115"/>
                      <a:pt x="12" y="115"/>
                    </a:cubicBezTo>
                    <a:cubicBezTo>
                      <a:pt x="12" y="115"/>
                      <a:pt x="13" y="115"/>
                      <a:pt x="13" y="115"/>
                    </a:cubicBezTo>
                    <a:cubicBezTo>
                      <a:pt x="13" y="115"/>
                      <a:pt x="13" y="115"/>
                      <a:pt x="13" y="115"/>
                    </a:cubicBezTo>
                    <a:cubicBezTo>
                      <a:pt x="13" y="115"/>
                      <a:pt x="13" y="115"/>
                      <a:pt x="13" y="115"/>
                    </a:cubicBezTo>
                    <a:cubicBezTo>
                      <a:pt x="12" y="116"/>
                      <a:pt x="12" y="116"/>
                      <a:pt x="12" y="116"/>
                    </a:cubicBezTo>
                    <a:cubicBezTo>
                      <a:pt x="13" y="116"/>
                      <a:pt x="13" y="116"/>
                      <a:pt x="13" y="116"/>
                    </a:cubicBezTo>
                    <a:cubicBezTo>
                      <a:pt x="14" y="116"/>
                      <a:pt x="14" y="116"/>
                      <a:pt x="14" y="116"/>
                    </a:cubicBezTo>
                    <a:cubicBezTo>
                      <a:pt x="14" y="117"/>
                      <a:pt x="14" y="117"/>
                      <a:pt x="14" y="117"/>
                    </a:cubicBezTo>
                    <a:cubicBezTo>
                      <a:pt x="14" y="117"/>
                      <a:pt x="14" y="118"/>
                      <a:pt x="15" y="119"/>
                    </a:cubicBezTo>
                    <a:cubicBezTo>
                      <a:pt x="15" y="119"/>
                      <a:pt x="15" y="119"/>
                      <a:pt x="15" y="119"/>
                    </a:cubicBezTo>
                    <a:cubicBezTo>
                      <a:pt x="15" y="120"/>
                      <a:pt x="15" y="120"/>
                      <a:pt x="15" y="120"/>
                    </a:cubicBezTo>
                    <a:cubicBezTo>
                      <a:pt x="16" y="120"/>
                      <a:pt x="16" y="120"/>
                      <a:pt x="16" y="120"/>
                    </a:cubicBezTo>
                    <a:cubicBezTo>
                      <a:pt x="16" y="121"/>
                      <a:pt x="16" y="121"/>
                      <a:pt x="16" y="121"/>
                    </a:cubicBezTo>
                    <a:cubicBezTo>
                      <a:pt x="17" y="121"/>
                      <a:pt x="17" y="121"/>
                      <a:pt x="17" y="121"/>
                    </a:cubicBezTo>
                    <a:cubicBezTo>
                      <a:pt x="17" y="122"/>
                      <a:pt x="17" y="123"/>
                      <a:pt x="17" y="124"/>
                    </a:cubicBezTo>
                    <a:cubicBezTo>
                      <a:pt x="17" y="124"/>
                      <a:pt x="17" y="124"/>
                      <a:pt x="17" y="125"/>
                    </a:cubicBezTo>
                    <a:cubicBezTo>
                      <a:pt x="17" y="125"/>
                      <a:pt x="17" y="125"/>
                      <a:pt x="17" y="125"/>
                    </a:cubicBezTo>
                    <a:cubicBezTo>
                      <a:pt x="17" y="126"/>
                      <a:pt x="17" y="126"/>
                      <a:pt x="17" y="126"/>
                    </a:cubicBezTo>
                    <a:cubicBezTo>
                      <a:pt x="17" y="126"/>
                      <a:pt x="17" y="126"/>
                      <a:pt x="17" y="126"/>
                    </a:cubicBezTo>
                    <a:cubicBezTo>
                      <a:pt x="17" y="127"/>
                      <a:pt x="17" y="128"/>
                      <a:pt x="18" y="128"/>
                    </a:cubicBezTo>
                    <a:cubicBezTo>
                      <a:pt x="18" y="128"/>
                      <a:pt x="18" y="128"/>
                      <a:pt x="18" y="128"/>
                    </a:cubicBezTo>
                    <a:cubicBezTo>
                      <a:pt x="18" y="128"/>
                      <a:pt x="18" y="128"/>
                      <a:pt x="18" y="128"/>
                    </a:cubicBezTo>
                    <a:cubicBezTo>
                      <a:pt x="18" y="128"/>
                      <a:pt x="18" y="128"/>
                      <a:pt x="18" y="128"/>
                    </a:cubicBezTo>
                    <a:cubicBezTo>
                      <a:pt x="18" y="128"/>
                      <a:pt x="18" y="128"/>
                      <a:pt x="18" y="128"/>
                    </a:cubicBezTo>
                    <a:cubicBezTo>
                      <a:pt x="18" y="129"/>
                      <a:pt x="18" y="129"/>
                      <a:pt x="18" y="129"/>
                    </a:cubicBezTo>
                    <a:cubicBezTo>
                      <a:pt x="23" y="129"/>
                      <a:pt x="23" y="129"/>
                      <a:pt x="23" y="129"/>
                    </a:cubicBezTo>
                    <a:cubicBezTo>
                      <a:pt x="23" y="129"/>
                      <a:pt x="23" y="129"/>
                      <a:pt x="23" y="129"/>
                    </a:cubicBezTo>
                    <a:cubicBezTo>
                      <a:pt x="23" y="129"/>
                      <a:pt x="23" y="129"/>
                      <a:pt x="23" y="129"/>
                    </a:cubicBezTo>
                    <a:cubicBezTo>
                      <a:pt x="24" y="129"/>
                      <a:pt x="24" y="129"/>
                      <a:pt x="24" y="129"/>
                    </a:cubicBezTo>
                    <a:cubicBezTo>
                      <a:pt x="24" y="131"/>
                      <a:pt x="24" y="131"/>
                      <a:pt x="24" y="131"/>
                    </a:cubicBezTo>
                    <a:cubicBezTo>
                      <a:pt x="24" y="132"/>
                      <a:pt x="25" y="132"/>
                      <a:pt x="25" y="132"/>
                    </a:cubicBezTo>
                    <a:cubicBezTo>
                      <a:pt x="25" y="132"/>
                      <a:pt x="25" y="132"/>
                      <a:pt x="25" y="132"/>
                    </a:cubicBezTo>
                    <a:cubicBezTo>
                      <a:pt x="26" y="133"/>
                      <a:pt x="26" y="134"/>
                      <a:pt x="26" y="135"/>
                    </a:cubicBezTo>
                    <a:cubicBezTo>
                      <a:pt x="25" y="135"/>
                      <a:pt x="25" y="135"/>
                      <a:pt x="25" y="135"/>
                    </a:cubicBezTo>
                    <a:cubicBezTo>
                      <a:pt x="25" y="137"/>
                      <a:pt x="25" y="137"/>
                      <a:pt x="25" y="137"/>
                    </a:cubicBezTo>
                    <a:cubicBezTo>
                      <a:pt x="27" y="136"/>
                      <a:pt x="27" y="136"/>
                      <a:pt x="27" y="136"/>
                    </a:cubicBezTo>
                    <a:cubicBezTo>
                      <a:pt x="27" y="136"/>
                      <a:pt x="27" y="137"/>
                      <a:pt x="27" y="138"/>
                    </a:cubicBezTo>
                    <a:cubicBezTo>
                      <a:pt x="27" y="139"/>
                      <a:pt x="27" y="140"/>
                      <a:pt x="27" y="140"/>
                    </a:cubicBezTo>
                    <a:cubicBezTo>
                      <a:pt x="25" y="140"/>
                      <a:pt x="25" y="140"/>
                      <a:pt x="25" y="140"/>
                    </a:cubicBezTo>
                    <a:cubicBezTo>
                      <a:pt x="26" y="145"/>
                      <a:pt x="26" y="145"/>
                      <a:pt x="26" y="145"/>
                    </a:cubicBezTo>
                    <a:cubicBezTo>
                      <a:pt x="25" y="146"/>
                      <a:pt x="25" y="146"/>
                      <a:pt x="25" y="146"/>
                    </a:cubicBezTo>
                    <a:cubicBezTo>
                      <a:pt x="25" y="146"/>
                      <a:pt x="25" y="146"/>
                      <a:pt x="25" y="146"/>
                    </a:cubicBezTo>
                    <a:cubicBezTo>
                      <a:pt x="24" y="146"/>
                      <a:pt x="24" y="146"/>
                      <a:pt x="24" y="146"/>
                    </a:cubicBezTo>
                    <a:cubicBezTo>
                      <a:pt x="24" y="147"/>
                      <a:pt x="24" y="147"/>
                      <a:pt x="24" y="147"/>
                    </a:cubicBezTo>
                    <a:cubicBezTo>
                      <a:pt x="24" y="147"/>
                      <a:pt x="24" y="147"/>
                      <a:pt x="24" y="148"/>
                    </a:cubicBezTo>
                    <a:cubicBezTo>
                      <a:pt x="23" y="148"/>
                      <a:pt x="23" y="149"/>
                      <a:pt x="23" y="149"/>
                    </a:cubicBezTo>
                    <a:cubicBezTo>
                      <a:pt x="23" y="150"/>
                      <a:pt x="23" y="150"/>
                      <a:pt x="23" y="150"/>
                    </a:cubicBezTo>
                    <a:cubicBezTo>
                      <a:pt x="22" y="150"/>
                      <a:pt x="22" y="150"/>
                      <a:pt x="22" y="150"/>
                    </a:cubicBezTo>
                    <a:cubicBezTo>
                      <a:pt x="22" y="150"/>
                      <a:pt x="22" y="150"/>
                      <a:pt x="22" y="150"/>
                    </a:cubicBezTo>
                    <a:cubicBezTo>
                      <a:pt x="21" y="150"/>
                      <a:pt x="21" y="150"/>
                      <a:pt x="21" y="150"/>
                    </a:cubicBezTo>
                    <a:cubicBezTo>
                      <a:pt x="21" y="153"/>
                      <a:pt x="21" y="153"/>
                      <a:pt x="21" y="153"/>
                    </a:cubicBezTo>
                    <a:cubicBezTo>
                      <a:pt x="21" y="154"/>
                      <a:pt x="21" y="154"/>
                      <a:pt x="21" y="154"/>
                    </a:cubicBezTo>
                    <a:cubicBezTo>
                      <a:pt x="21" y="155"/>
                      <a:pt x="21" y="156"/>
                      <a:pt x="22" y="156"/>
                    </a:cubicBezTo>
                    <a:cubicBezTo>
                      <a:pt x="22" y="157"/>
                      <a:pt x="22" y="157"/>
                      <a:pt x="22" y="157"/>
                    </a:cubicBezTo>
                    <a:cubicBezTo>
                      <a:pt x="22" y="157"/>
                      <a:pt x="22" y="157"/>
                      <a:pt x="22" y="157"/>
                    </a:cubicBezTo>
                    <a:cubicBezTo>
                      <a:pt x="22" y="157"/>
                      <a:pt x="22" y="157"/>
                      <a:pt x="22" y="157"/>
                    </a:cubicBezTo>
                    <a:cubicBezTo>
                      <a:pt x="21" y="158"/>
                      <a:pt x="21" y="158"/>
                      <a:pt x="21" y="159"/>
                    </a:cubicBezTo>
                    <a:cubicBezTo>
                      <a:pt x="21" y="159"/>
                      <a:pt x="21" y="159"/>
                      <a:pt x="21" y="159"/>
                    </a:cubicBezTo>
                    <a:cubicBezTo>
                      <a:pt x="21" y="160"/>
                      <a:pt x="21" y="160"/>
                      <a:pt x="21" y="160"/>
                    </a:cubicBezTo>
                    <a:cubicBezTo>
                      <a:pt x="21" y="160"/>
                      <a:pt x="21" y="160"/>
                      <a:pt x="21" y="160"/>
                    </a:cubicBezTo>
                    <a:cubicBezTo>
                      <a:pt x="20" y="160"/>
                      <a:pt x="20" y="160"/>
                      <a:pt x="20" y="160"/>
                    </a:cubicBezTo>
                    <a:cubicBezTo>
                      <a:pt x="20" y="165"/>
                      <a:pt x="20" y="165"/>
                      <a:pt x="20" y="165"/>
                    </a:cubicBezTo>
                    <a:cubicBezTo>
                      <a:pt x="20" y="166"/>
                      <a:pt x="20" y="166"/>
                      <a:pt x="20" y="166"/>
                    </a:cubicBezTo>
                    <a:cubicBezTo>
                      <a:pt x="20" y="166"/>
                      <a:pt x="20" y="168"/>
                      <a:pt x="21" y="168"/>
                    </a:cubicBezTo>
                    <a:cubicBezTo>
                      <a:pt x="21" y="168"/>
                      <a:pt x="21" y="168"/>
                      <a:pt x="22" y="169"/>
                    </a:cubicBezTo>
                    <a:cubicBezTo>
                      <a:pt x="23" y="169"/>
                      <a:pt x="24" y="171"/>
                      <a:pt x="24" y="172"/>
                    </a:cubicBezTo>
                    <a:cubicBezTo>
                      <a:pt x="24" y="172"/>
                      <a:pt x="25" y="173"/>
                      <a:pt x="25" y="173"/>
                    </a:cubicBezTo>
                    <a:cubicBezTo>
                      <a:pt x="25" y="174"/>
                      <a:pt x="25" y="174"/>
                      <a:pt x="26" y="175"/>
                    </a:cubicBezTo>
                    <a:cubicBezTo>
                      <a:pt x="26" y="175"/>
                      <a:pt x="26" y="176"/>
                      <a:pt x="27" y="176"/>
                    </a:cubicBezTo>
                    <a:cubicBezTo>
                      <a:pt x="27" y="177"/>
                      <a:pt x="27" y="177"/>
                      <a:pt x="27" y="177"/>
                    </a:cubicBezTo>
                    <a:cubicBezTo>
                      <a:pt x="27" y="178"/>
                      <a:pt x="27" y="178"/>
                      <a:pt x="28" y="178"/>
                    </a:cubicBezTo>
                    <a:cubicBezTo>
                      <a:pt x="28" y="178"/>
                      <a:pt x="28" y="178"/>
                      <a:pt x="28" y="178"/>
                    </a:cubicBezTo>
                    <a:cubicBezTo>
                      <a:pt x="28" y="178"/>
                      <a:pt x="28" y="178"/>
                      <a:pt x="28" y="178"/>
                    </a:cubicBezTo>
                    <a:cubicBezTo>
                      <a:pt x="28" y="179"/>
                      <a:pt x="28" y="179"/>
                      <a:pt x="28" y="179"/>
                    </a:cubicBezTo>
                    <a:cubicBezTo>
                      <a:pt x="28" y="179"/>
                      <a:pt x="28" y="179"/>
                      <a:pt x="28" y="179"/>
                    </a:cubicBezTo>
                    <a:cubicBezTo>
                      <a:pt x="28" y="179"/>
                      <a:pt x="28" y="179"/>
                      <a:pt x="28" y="179"/>
                    </a:cubicBezTo>
                    <a:cubicBezTo>
                      <a:pt x="28" y="180"/>
                      <a:pt x="28" y="180"/>
                      <a:pt x="29" y="180"/>
                    </a:cubicBezTo>
                    <a:cubicBezTo>
                      <a:pt x="29" y="181"/>
                      <a:pt x="29" y="181"/>
                      <a:pt x="29" y="181"/>
                    </a:cubicBezTo>
                    <a:cubicBezTo>
                      <a:pt x="30" y="181"/>
                      <a:pt x="30" y="181"/>
                      <a:pt x="30" y="181"/>
                    </a:cubicBezTo>
                    <a:cubicBezTo>
                      <a:pt x="30" y="182"/>
                      <a:pt x="30" y="182"/>
                      <a:pt x="30" y="182"/>
                    </a:cubicBezTo>
                    <a:cubicBezTo>
                      <a:pt x="30" y="183"/>
                      <a:pt x="30" y="183"/>
                      <a:pt x="30" y="183"/>
                    </a:cubicBezTo>
                    <a:cubicBezTo>
                      <a:pt x="30" y="184"/>
                      <a:pt x="30" y="184"/>
                      <a:pt x="30" y="184"/>
                    </a:cubicBezTo>
                    <a:cubicBezTo>
                      <a:pt x="31" y="184"/>
                      <a:pt x="31" y="184"/>
                      <a:pt x="31" y="184"/>
                    </a:cubicBezTo>
                    <a:cubicBezTo>
                      <a:pt x="31" y="184"/>
                      <a:pt x="31" y="184"/>
                      <a:pt x="31" y="184"/>
                    </a:cubicBezTo>
                    <a:cubicBezTo>
                      <a:pt x="31" y="184"/>
                      <a:pt x="31" y="184"/>
                      <a:pt x="31" y="184"/>
                    </a:cubicBezTo>
                    <a:cubicBezTo>
                      <a:pt x="32" y="184"/>
                      <a:pt x="31" y="186"/>
                      <a:pt x="31" y="187"/>
                    </a:cubicBezTo>
                    <a:cubicBezTo>
                      <a:pt x="31" y="188"/>
                      <a:pt x="31" y="189"/>
                      <a:pt x="31" y="189"/>
                    </a:cubicBezTo>
                    <a:cubicBezTo>
                      <a:pt x="31" y="190"/>
                      <a:pt x="31" y="190"/>
                      <a:pt x="31" y="190"/>
                    </a:cubicBezTo>
                    <a:cubicBezTo>
                      <a:pt x="31" y="190"/>
                      <a:pt x="31" y="190"/>
                      <a:pt x="31" y="190"/>
                    </a:cubicBezTo>
                    <a:cubicBezTo>
                      <a:pt x="31" y="192"/>
                      <a:pt x="31" y="192"/>
                      <a:pt x="31" y="192"/>
                    </a:cubicBezTo>
                    <a:cubicBezTo>
                      <a:pt x="32" y="192"/>
                      <a:pt x="32" y="192"/>
                      <a:pt x="32" y="192"/>
                    </a:cubicBezTo>
                    <a:cubicBezTo>
                      <a:pt x="33" y="192"/>
                      <a:pt x="33" y="192"/>
                      <a:pt x="33" y="192"/>
                    </a:cubicBezTo>
                    <a:cubicBezTo>
                      <a:pt x="33" y="193"/>
                      <a:pt x="33" y="193"/>
                      <a:pt x="34" y="194"/>
                    </a:cubicBezTo>
                    <a:cubicBezTo>
                      <a:pt x="34" y="194"/>
                      <a:pt x="34" y="195"/>
                      <a:pt x="34" y="195"/>
                    </a:cubicBezTo>
                    <a:cubicBezTo>
                      <a:pt x="34" y="195"/>
                      <a:pt x="34" y="195"/>
                      <a:pt x="34" y="195"/>
                    </a:cubicBezTo>
                    <a:cubicBezTo>
                      <a:pt x="34" y="196"/>
                      <a:pt x="34" y="196"/>
                      <a:pt x="35" y="197"/>
                    </a:cubicBezTo>
                    <a:cubicBezTo>
                      <a:pt x="35" y="197"/>
                      <a:pt x="35" y="197"/>
                      <a:pt x="35" y="197"/>
                    </a:cubicBezTo>
                    <a:cubicBezTo>
                      <a:pt x="36" y="197"/>
                      <a:pt x="36" y="198"/>
                      <a:pt x="36" y="198"/>
                    </a:cubicBezTo>
                    <a:cubicBezTo>
                      <a:pt x="35" y="199"/>
                      <a:pt x="35" y="199"/>
                      <a:pt x="35" y="199"/>
                    </a:cubicBezTo>
                    <a:cubicBezTo>
                      <a:pt x="41" y="199"/>
                      <a:pt x="41" y="199"/>
                      <a:pt x="41" y="199"/>
                    </a:cubicBezTo>
                    <a:cubicBezTo>
                      <a:pt x="41" y="200"/>
                      <a:pt x="41" y="200"/>
                      <a:pt x="41" y="200"/>
                    </a:cubicBezTo>
                    <a:cubicBezTo>
                      <a:pt x="41" y="200"/>
                      <a:pt x="41" y="200"/>
                      <a:pt x="41" y="200"/>
                    </a:cubicBezTo>
                    <a:cubicBezTo>
                      <a:pt x="41" y="200"/>
                      <a:pt x="41" y="200"/>
                      <a:pt x="41" y="200"/>
                    </a:cubicBezTo>
                    <a:cubicBezTo>
                      <a:pt x="41" y="202"/>
                      <a:pt x="41" y="202"/>
                      <a:pt x="41" y="202"/>
                    </a:cubicBezTo>
                    <a:cubicBezTo>
                      <a:pt x="41" y="203"/>
                      <a:pt x="42" y="204"/>
                      <a:pt x="42" y="204"/>
                    </a:cubicBezTo>
                    <a:cubicBezTo>
                      <a:pt x="43" y="204"/>
                      <a:pt x="43" y="204"/>
                      <a:pt x="43" y="204"/>
                    </a:cubicBezTo>
                    <a:cubicBezTo>
                      <a:pt x="43" y="204"/>
                      <a:pt x="43" y="204"/>
                      <a:pt x="43" y="204"/>
                    </a:cubicBezTo>
                    <a:cubicBezTo>
                      <a:pt x="43" y="204"/>
                      <a:pt x="43" y="204"/>
                      <a:pt x="43" y="204"/>
                    </a:cubicBezTo>
                    <a:cubicBezTo>
                      <a:pt x="44" y="204"/>
                      <a:pt x="44" y="204"/>
                      <a:pt x="44" y="204"/>
                    </a:cubicBezTo>
                    <a:cubicBezTo>
                      <a:pt x="44" y="204"/>
                      <a:pt x="44" y="204"/>
                      <a:pt x="44" y="204"/>
                    </a:cubicBezTo>
                    <a:cubicBezTo>
                      <a:pt x="45" y="204"/>
                      <a:pt x="45" y="204"/>
                      <a:pt x="46" y="204"/>
                    </a:cubicBezTo>
                    <a:cubicBezTo>
                      <a:pt x="46" y="205"/>
                      <a:pt x="46" y="205"/>
                      <a:pt x="47" y="205"/>
                    </a:cubicBezTo>
                    <a:cubicBezTo>
                      <a:pt x="47" y="205"/>
                      <a:pt x="47" y="205"/>
                      <a:pt x="47" y="205"/>
                    </a:cubicBezTo>
                    <a:cubicBezTo>
                      <a:pt x="47" y="205"/>
                      <a:pt x="47" y="205"/>
                      <a:pt x="47" y="205"/>
                    </a:cubicBezTo>
                    <a:cubicBezTo>
                      <a:pt x="48" y="205"/>
                      <a:pt x="48" y="205"/>
                      <a:pt x="48" y="205"/>
                    </a:cubicBezTo>
                    <a:cubicBezTo>
                      <a:pt x="48" y="205"/>
                      <a:pt x="48" y="205"/>
                      <a:pt x="48" y="205"/>
                    </a:cubicBezTo>
                    <a:cubicBezTo>
                      <a:pt x="48" y="205"/>
                      <a:pt x="48" y="205"/>
                      <a:pt x="48" y="205"/>
                    </a:cubicBezTo>
                    <a:cubicBezTo>
                      <a:pt x="49" y="206"/>
                      <a:pt x="49" y="206"/>
                      <a:pt x="49" y="206"/>
                    </a:cubicBezTo>
                    <a:cubicBezTo>
                      <a:pt x="49" y="207"/>
                      <a:pt x="49" y="207"/>
                      <a:pt x="48" y="208"/>
                    </a:cubicBezTo>
                    <a:cubicBezTo>
                      <a:pt x="48" y="209"/>
                      <a:pt x="48" y="210"/>
                      <a:pt x="48" y="210"/>
                    </a:cubicBezTo>
                    <a:cubicBezTo>
                      <a:pt x="48" y="211"/>
                      <a:pt x="48" y="211"/>
                      <a:pt x="48" y="212"/>
                    </a:cubicBezTo>
                    <a:cubicBezTo>
                      <a:pt x="48" y="212"/>
                      <a:pt x="48" y="212"/>
                      <a:pt x="48" y="212"/>
                    </a:cubicBezTo>
                    <a:cubicBezTo>
                      <a:pt x="48" y="212"/>
                      <a:pt x="48" y="214"/>
                      <a:pt x="49" y="214"/>
                    </a:cubicBezTo>
                    <a:cubicBezTo>
                      <a:pt x="50" y="214"/>
                      <a:pt x="50" y="214"/>
                      <a:pt x="50" y="214"/>
                    </a:cubicBezTo>
                    <a:cubicBezTo>
                      <a:pt x="50" y="214"/>
                      <a:pt x="50" y="214"/>
                      <a:pt x="50" y="214"/>
                    </a:cubicBezTo>
                    <a:cubicBezTo>
                      <a:pt x="50" y="215"/>
                      <a:pt x="50" y="215"/>
                      <a:pt x="50" y="215"/>
                    </a:cubicBezTo>
                    <a:cubicBezTo>
                      <a:pt x="50" y="215"/>
                      <a:pt x="50" y="215"/>
                      <a:pt x="50" y="215"/>
                    </a:cubicBezTo>
                    <a:cubicBezTo>
                      <a:pt x="50" y="215"/>
                      <a:pt x="50" y="215"/>
                      <a:pt x="50" y="215"/>
                    </a:cubicBezTo>
                    <a:cubicBezTo>
                      <a:pt x="50" y="215"/>
                      <a:pt x="50" y="216"/>
                      <a:pt x="50" y="216"/>
                    </a:cubicBezTo>
                    <a:cubicBezTo>
                      <a:pt x="50" y="216"/>
                      <a:pt x="50" y="217"/>
                      <a:pt x="51" y="217"/>
                    </a:cubicBezTo>
                    <a:cubicBezTo>
                      <a:pt x="51" y="217"/>
                      <a:pt x="51" y="217"/>
                      <a:pt x="51" y="217"/>
                    </a:cubicBezTo>
                    <a:cubicBezTo>
                      <a:pt x="51" y="217"/>
                      <a:pt x="51" y="217"/>
                      <a:pt x="51" y="217"/>
                    </a:cubicBezTo>
                    <a:cubicBezTo>
                      <a:pt x="51" y="217"/>
                      <a:pt x="51" y="217"/>
                      <a:pt x="51" y="218"/>
                    </a:cubicBezTo>
                    <a:cubicBezTo>
                      <a:pt x="51" y="219"/>
                      <a:pt x="51" y="219"/>
                      <a:pt x="51" y="219"/>
                    </a:cubicBezTo>
                    <a:cubicBezTo>
                      <a:pt x="51" y="219"/>
                      <a:pt x="51" y="219"/>
                      <a:pt x="51" y="219"/>
                    </a:cubicBezTo>
                    <a:cubicBezTo>
                      <a:pt x="52" y="220"/>
                      <a:pt x="52" y="220"/>
                      <a:pt x="52" y="220"/>
                    </a:cubicBezTo>
                    <a:cubicBezTo>
                      <a:pt x="53" y="220"/>
                      <a:pt x="53" y="220"/>
                      <a:pt x="53" y="220"/>
                    </a:cubicBezTo>
                    <a:cubicBezTo>
                      <a:pt x="53" y="220"/>
                      <a:pt x="53" y="221"/>
                      <a:pt x="53" y="221"/>
                    </a:cubicBezTo>
                    <a:cubicBezTo>
                      <a:pt x="53" y="222"/>
                      <a:pt x="53" y="222"/>
                      <a:pt x="53" y="223"/>
                    </a:cubicBezTo>
                    <a:cubicBezTo>
                      <a:pt x="53" y="223"/>
                      <a:pt x="53" y="224"/>
                      <a:pt x="53" y="225"/>
                    </a:cubicBezTo>
                    <a:cubicBezTo>
                      <a:pt x="53" y="236"/>
                      <a:pt x="53" y="236"/>
                      <a:pt x="53" y="236"/>
                    </a:cubicBezTo>
                    <a:cubicBezTo>
                      <a:pt x="53" y="237"/>
                      <a:pt x="53" y="237"/>
                      <a:pt x="53" y="237"/>
                    </a:cubicBezTo>
                    <a:cubicBezTo>
                      <a:pt x="54" y="237"/>
                      <a:pt x="54" y="237"/>
                      <a:pt x="54" y="237"/>
                    </a:cubicBezTo>
                    <a:cubicBezTo>
                      <a:pt x="54" y="237"/>
                      <a:pt x="54" y="237"/>
                      <a:pt x="54" y="237"/>
                    </a:cubicBezTo>
                    <a:cubicBezTo>
                      <a:pt x="54" y="237"/>
                      <a:pt x="54" y="237"/>
                      <a:pt x="54" y="237"/>
                    </a:cubicBezTo>
                    <a:cubicBezTo>
                      <a:pt x="54" y="237"/>
                      <a:pt x="54" y="237"/>
                      <a:pt x="54" y="237"/>
                    </a:cubicBezTo>
                    <a:cubicBezTo>
                      <a:pt x="54" y="238"/>
                      <a:pt x="54" y="238"/>
                      <a:pt x="54" y="238"/>
                    </a:cubicBezTo>
                    <a:cubicBezTo>
                      <a:pt x="54" y="239"/>
                      <a:pt x="54" y="239"/>
                      <a:pt x="55" y="240"/>
                    </a:cubicBezTo>
                    <a:cubicBezTo>
                      <a:pt x="55" y="240"/>
                      <a:pt x="55" y="240"/>
                      <a:pt x="55" y="240"/>
                    </a:cubicBezTo>
                    <a:cubicBezTo>
                      <a:pt x="56" y="240"/>
                      <a:pt x="56" y="241"/>
                      <a:pt x="56" y="241"/>
                    </a:cubicBezTo>
                    <a:cubicBezTo>
                      <a:pt x="56" y="242"/>
                      <a:pt x="56" y="243"/>
                      <a:pt x="56" y="244"/>
                    </a:cubicBezTo>
                    <a:cubicBezTo>
                      <a:pt x="56" y="245"/>
                      <a:pt x="56" y="245"/>
                      <a:pt x="56" y="246"/>
                    </a:cubicBezTo>
                    <a:cubicBezTo>
                      <a:pt x="56" y="247"/>
                      <a:pt x="56" y="247"/>
                      <a:pt x="56" y="247"/>
                    </a:cubicBezTo>
                    <a:cubicBezTo>
                      <a:pt x="57" y="247"/>
                      <a:pt x="57" y="247"/>
                      <a:pt x="57" y="247"/>
                    </a:cubicBezTo>
                    <a:cubicBezTo>
                      <a:pt x="57" y="247"/>
                      <a:pt x="57" y="247"/>
                      <a:pt x="57" y="247"/>
                    </a:cubicBezTo>
                    <a:cubicBezTo>
                      <a:pt x="57" y="247"/>
                      <a:pt x="57" y="247"/>
                      <a:pt x="57" y="247"/>
                    </a:cubicBezTo>
                    <a:cubicBezTo>
                      <a:pt x="57" y="247"/>
                      <a:pt x="57" y="247"/>
                      <a:pt x="57" y="249"/>
                    </a:cubicBezTo>
                    <a:cubicBezTo>
                      <a:pt x="57" y="249"/>
                      <a:pt x="57" y="249"/>
                      <a:pt x="57" y="250"/>
                    </a:cubicBezTo>
                    <a:cubicBezTo>
                      <a:pt x="57" y="250"/>
                      <a:pt x="57" y="251"/>
                      <a:pt x="57" y="251"/>
                    </a:cubicBezTo>
                    <a:cubicBezTo>
                      <a:pt x="57" y="251"/>
                      <a:pt x="57" y="252"/>
                      <a:pt x="57" y="252"/>
                    </a:cubicBezTo>
                    <a:cubicBezTo>
                      <a:pt x="57" y="253"/>
                      <a:pt x="57" y="253"/>
                      <a:pt x="57" y="253"/>
                    </a:cubicBezTo>
                    <a:cubicBezTo>
                      <a:pt x="57" y="255"/>
                      <a:pt x="58" y="257"/>
                      <a:pt x="59" y="258"/>
                    </a:cubicBezTo>
                    <a:cubicBezTo>
                      <a:pt x="59" y="258"/>
                      <a:pt x="59" y="258"/>
                      <a:pt x="59" y="258"/>
                    </a:cubicBezTo>
                    <a:cubicBezTo>
                      <a:pt x="61" y="259"/>
                      <a:pt x="61" y="259"/>
                      <a:pt x="61" y="260"/>
                    </a:cubicBezTo>
                    <a:cubicBezTo>
                      <a:pt x="61" y="261"/>
                      <a:pt x="61" y="261"/>
                      <a:pt x="61" y="261"/>
                    </a:cubicBezTo>
                    <a:cubicBezTo>
                      <a:pt x="62" y="261"/>
                      <a:pt x="62" y="261"/>
                      <a:pt x="62" y="261"/>
                    </a:cubicBezTo>
                    <a:cubicBezTo>
                      <a:pt x="63" y="261"/>
                      <a:pt x="63" y="261"/>
                      <a:pt x="63" y="261"/>
                    </a:cubicBezTo>
                    <a:cubicBezTo>
                      <a:pt x="63" y="261"/>
                      <a:pt x="63" y="261"/>
                      <a:pt x="63" y="261"/>
                    </a:cubicBezTo>
                    <a:cubicBezTo>
                      <a:pt x="63" y="261"/>
                      <a:pt x="63" y="261"/>
                      <a:pt x="63" y="261"/>
                    </a:cubicBezTo>
                    <a:cubicBezTo>
                      <a:pt x="63" y="262"/>
                      <a:pt x="63" y="262"/>
                      <a:pt x="63" y="262"/>
                    </a:cubicBezTo>
                    <a:cubicBezTo>
                      <a:pt x="63" y="262"/>
                      <a:pt x="63" y="262"/>
                      <a:pt x="63" y="262"/>
                    </a:cubicBezTo>
                    <a:cubicBezTo>
                      <a:pt x="63" y="263"/>
                      <a:pt x="63" y="263"/>
                      <a:pt x="64" y="263"/>
                    </a:cubicBezTo>
                    <a:cubicBezTo>
                      <a:pt x="64" y="264"/>
                      <a:pt x="64" y="264"/>
                      <a:pt x="64" y="264"/>
                    </a:cubicBezTo>
                    <a:cubicBezTo>
                      <a:pt x="64" y="265"/>
                      <a:pt x="65" y="265"/>
                      <a:pt x="65" y="265"/>
                    </a:cubicBezTo>
                    <a:cubicBezTo>
                      <a:pt x="66" y="265"/>
                      <a:pt x="66" y="265"/>
                      <a:pt x="66" y="265"/>
                    </a:cubicBezTo>
                    <a:cubicBezTo>
                      <a:pt x="66" y="265"/>
                      <a:pt x="66" y="265"/>
                      <a:pt x="66" y="265"/>
                    </a:cubicBezTo>
                    <a:cubicBezTo>
                      <a:pt x="66" y="267"/>
                      <a:pt x="66" y="268"/>
                      <a:pt x="67" y="269"/>
                    </a:cubicBezTo>
                    <a:cubicBezTo>
                      <a:pt x="67" y="269"/>
                      <a:pt x="68" y="269"/>
                      <a:pt x="68" y="270"/>
                    </a:cubicBezTo>
                    <a:cubicBezTo>
                      <a:pt x="69" y="270"/>
                      <a:pt x="70" y="271"/>
                      <a:pt x="70" y="272"/>
                    </a:cubicBezTo>
                    <a:cubicBezTo>
                      <a:pt x="70" y="273"/>
                      <a:pt x="70" y="273"/>
                      <a:pt x="70" y="273"/>
                    </a:cubicBezTo>
                    <a:cubicBezTo>
                      <a:pt x="70" y="273"/>
                      <a:pt x="70" y="273"/>
                      <a:pt x="70" y="273"/>
                    </a:cubicBezTo>
                    <a:cubicBezTo>
                      <a:pt x="70" y="273"/>
                      <a:pt x="70" y="273"/>
                      <a:pt x="70" y="274"/>
                    </a:cubicBezTo>
                    <a:cubicBezTo>
                      <a:pt x="70" y="274"/>
                      <a:pt x="70" y="274"/>
                      <a:pt x="70" y="274"/>
                    </a:cubicBezTo>
                    <a:cubicBezTo>
                      <a:pt x="70" y="274"/>
                      <a:pt x="70" y="274"/>
                      <a:pt x="70" y="274"/>
                    </a:cubicBezTo>
                    <a:cubicBezTo>
                      <a:pt x="70" y="274"/>
                      <a:pt x="70" y="275"/>
                      <a:pt x="71" y="275"/>
                    </a:cubicBezTo>
                    <a:cubicBezTo>
                      <a:pt x="72" y="276"/>
                      <a:pt x="72" y="276"/>
                      <a:pt x="72" y="276"/>
                    </a:cubicBezTo>
                    <a:cubicBezTo>
                      <a:pt x="72" y="276"/>
                      <a:pt x="72" y="277"/>
                      <a:pt x="73" y="277"/>
                    </a:cubicBezTo>
                    <a:cubicBezTo>
                      <a:pt x="73" y="277"/>
                      <a:pt x="73" y="277"/>
                      <a:pt x="73" y="277"/>
                    </a:cubicBezTo>
                    <a:cubicBezTo>
                      <a:pt x="73" y="278"/>
                      <a:pt x="73" y="278"/>
                      <a:pt x="74" y="278"/>
                    </a:cubicBezTo>
                    <a:cubicBezTo>
                      <a:pt x="74" y="279"/>
                      <a:pt x="74" y="279"/>
                      <a:pt x="74" y="279"/>
                    </a:cubicBezTo>
                    <a:cubicBezTo>
                      <a:pt x="75" y="280"/>
                      <a:pt x="76"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1"/>
                      <a:pt x="77" y="281"/>
                      <a:pt x="77" y="281"/>
                    </a:cubicBezTo>
                    <a:cubicBezTo>
                      <a:pt x="78" y="281"/>
                      <a:pt x="78" y="281"/>
                      <a:pt x="78" y="281"/>
                    </a:cubicBezTo>
                    <a:cubicBezTo>
                      <a:pt x="79" y="281"/>
                      <a:pt x="79" y="281"/>
                      <a:pt x="79" y="281"/>
                    </a:cubicBezTo>
                    <a:cubicBezTo>
                      <a:pt x="79" y="281"/>
                      <a:pt x="79" y="281"/>
                      <a:pt x="79" y="281"/>
                    </a:cubicBezTo>
                    <a:cubicBezTo>
                      <a:pt x="80" y="281"/>
                      <a:pt x="80" y="281"/>
                      <a:pt x="80" y="281"/>
                    </a:cubicBezTo>
                    <a:cubicBezTo>
                      <a:pt x="80" y="281"/>
                      <a:pt x="80" y="281"/>
                      <a:pt x="80" y="281"/>
                    </a:cubicBezTo>
                    <a:cubicBezTo>
                      <a:pt x="80" y="281"/>
                      <a:pt x="80" y="281"/>
                      <a:pt x="80" y="281"/>
                    </a:cubicBezTo>
                    <a:cubicBezTo>
                      <a:pt x="80" y="283"/>
                      <a:pt x="80" y="283"/>
                      <a:pt x="80" y="283"/>
                    </a:cubicBezTo>
                    <a:cubicBezTo>
                      <a:pt x="81" y="283"/>
                      <a:pt x="81" y="283"/>
                      <a:pt x="81" y="283"/>
                    </a:cubicBezTo>
                    <a:cubicBezTo>
                      <a:pt x="81" y="283"/>
                      <a:pt x="81" y="283"/>
                      <a:pt x="81" y="283"/>
                    </a:cubicBezTo>
                    <a:cubicBezTo>
                      <a:pt x="81" y="283"/>
                      <a:pt x="82" y="283"/>
                      <a:pt x="82" y="283"/>
                    </a:cubicBezTo>
                    <a:cubicBezTo>
                      <a:pt x="83" y="283"/>
                      <a:pt x="84" y="283"/>
                      <a:pt x="84" y="282"/>
                    </a:cubicBezTo>
                    <a:cubicBezTo>
                      <a:pt x="85" y="282"/>
                      <a:pt x="85" y="281"/>
                      <a:pt x="85" y="281"/>
                    </a:cubicBezTo>
                    <a:cubicBezTo>
                      <a:pt x="84" y="280"/>
                      <a:pt x="84" y="280"/>
                      <a:pt x="84" y="279"/>
                    </a:cubicBezTo>
                    <a:cubicBezTo>
                      <a:pt x="83" y="278"/>
                      <a:pt x="83" y="278"/>
                      <a:pt x="83" y="278"/>
                    </a:cubicBezTo>
                    <a:cubicBezTo>
                      <a:pt x="83" y="278"/>
                      <a:pt x="83" y="278"/>
                      <a:pt x="83" y="278"/>
                    </a:cubicBezTo>
                    <a:cubicBezTo>
                      <a:pt x="83" y="278"/>
                      <a:pt x="83" y="278"/>
                      <a:pt x="83" y="278"/>
                    </a:cubicBezTo>
                    <a:cubicBezTo>
                      <a:pt x="84" y="278"/>
                      <a:pt x="84" y="278"/>
                      <a:pt x="84" y="278"/>
                    </a:cubicBezTo>
                    <a:cubicBezTo>
                      <a:pt x="85" y="278"/>
                      <a:pt x="85" y="278"/>
                      <a:pt x="85" y="278"/>
                    </a:cubicBezTo>
                    <a:cubicBezTo>
                      <a:pt x="85" y="278"/>
                      <a:pt x="85" y="278"/>
                      <a:pt x="85" y="278"/>
                    </a:cubicBezTo>
                    <a:cubicBezTo>
                      <a:pt x="85" y="277"/>
                      <a:pt x="85" y="277"/>
                      <a:pt x="85" y="276"/>
                    </a:cubicBezTo>
                    <a:cubicBezTo>
                      <a:pt x="85" y="276"/>
                      <a:pt x="85" y="275"/>
                      <a:pt x="84" y="275"/>
                    </a:cubicBezTo>
                    <a:cubicBezTo>
                      <a:pt x="84" y="274"/>
                      <a:pt x="83" y="274"/>
                      <a:pt x="82" y="274"/>
                    </a:cubicBezTo>
                    <a:cubicBezTo>
                      <a:pt x="82" y="273"/>
                      <a:pt x="82" y="273"/>
                      <a:pt x="82" y="273"/>
                    </a:cubicBezTo>
                    <a:cubicBezTo>
                      <a:pt x="82" y="273"/>
                      <a:pt x="82" y="273"/>
                      <a:pt x="82" y="273"/>
                    </a:cubicBezTo>
                    <a:cubicBezTo>
                      <a:pt x="82" y="273"/>
                      <a:pt x="82" y="273"/>
                      <a:pt x="82" y="273"/>
                    </a:cubicBezTo>
                    <a:cubicBezTo>
                      <a:pt x="82" y="271"/>
                      <a:pt x="82" y="271"/>
                      <a:pt x="82" y="271"/>
                    </a:cubicBezTo>
                    <a:cubicBezTo>
                      <a:pt x="82" y="271"/>
                      <a:pt x="82" y="271"/>
                      <a:pt x="82" y="271"/>
                    </a:cubicBezTo>
                    <a:cubicBezTo>
                      <a:pt x="82" y="271"/>
                      <a:pt x="82" y="270"/>
                      <a:pt x="82" y="270"/>
                    </a:cubicBezTo>
                    <a:cubicBezTo>
                      <a:pt x="82" y="270"/>
                      <a:pt x="81" y="269"/>
                      <a:pt x="81" y="269"/>
                    </a:cubicBezTo>
                    <a:cubicBezTo>
                      <a:pt x="80" y="269"/>
                      <a:pt x="80" y="269"/>
                      <a:pt x="80" y="269"/>
                    </a:cubicBezTo>
                    <a:cubicBezTo>
                      <a:pt x="80" y="268"/>
                      <a:pt x="80" y="267"/>
                      <a:pt x="80" y="266"/>
                    </a:cubicBezTo>
                    <a:cubicBezTo>
                      <a:pt x="80" y="266"/>
                      <a:pt x="80" y="265"/>
                      <a:pt x="80" y="265"/>
                    </a:cubicBezTo>
                    <a:cubicBezTo>
                      <a:pt x="80" y="264"/>
                      <a:pt x="80" y="263"/>
                      <a:pt x="80" y="263"/>
                    </a:cubicBezTo>
                    <a:cubicBezTo>
                      <a:pt x="79" y="262"/>
                      <a:pt x="79" y="262"/>
                      <a:pt x="79" y="262"/>
                    </a:cubicBezTo>
                    <a:cubicBezTo>
                      <a:pt x="79" y="262"/>
                      <a:pt x="79" y="262"/>
                      <a:pt x="79" y="262"/>
                    </a:cubicBezTo>
                    <a:cubicBezTo>
                      <a:pt x="79" y="261"/>
                      <a:pt x="79" y="261"/>
                      <a:pt x="79" y="261"/>
                    </a:cubicBezTo>
                    <a:cubicBezTo>
                      <a:pt x="78" y="261"/>
                      <a:pt x="78" y="261"/>
                      <a:pt x="78" y="261"/>
                    </a:cubicBezTo>
                    <a:cubicBezTo>
                      <a:pt x="78" y="261"/>
                      <a:pt x="78" y="261"/>
                      <a:pt x="78" y="261"/>
                    </a:cubicBezTo>
                    <a:cubicBezTo>
                      <a:pt x="78" y="260"/>
                      <a:pt x="78" y="260"/>
                      <a:pt x="78" y="260"/>
                    </a:cubicBezTo>
                    <a:cubicBezTo>
                      <a:pt x="78" y="260"/>
                      <a:pt x="78" y="260"/>
                      <a:pt x="78" y="260"/>
                    </a:cubicBezTo>
                    <a:cubicBezTo>
                      <a:pt x="78" y="260"/>
                      <a:pt x="78" y="260"/>
                      <a:pt x="78" y="260"/>
                    </a:cubicBezTo>
                    <a:cubicBezTo>
                      <a:pt x="79" y="260"/>
                      <a:pt x="79" y="260"/>
                      <a:pt x="79" y="260"/>
                    </a:cubicBezTo>
                    <a:cubicBezTo>
                      <a:pt x="80" y="259"/>
                      <a:pt x="80" y="258"/>
                      <a:pt x="81" y="257"/>
                    </a:cubicBezTo>
                    <a:cubicBezTo>
                      <a:pt x="81" y="256"/>
                      <a:pt x="81" y="256"/>
                      <a:pt x="81" y="256"/>
                    </a:cubicBezTo>
                    <a:cubicBezTo>
                      <a:pt x="81" y="256"/>
                      <a:pt x="81" y="255"/>
                      <a:pt x="81" y="255"/>
                    </a:cubicBezTo>
                    <a:cubicBezTo>
                      <a:pt x="82" y="255"/>
                      <a:pt x="82" y="255"/>
                      <a:pt x="82" y="255"/>
                    </a:cubicBezTo>
                    <a:cubicBezTo>
                      <a:pt x="82" y="255"/>
                      <a:pt x="83" y="255"/>
                      <a:pt x="83" y="255"/>
                    </a:cubicBezTo>
                    <a:cubicBezTo>
                      <a:pt x="85" y="256"/>
                      <a:pt x="85" y="256"/>
                      <a:pt x="85" y="256"/>
                    </a:cubicBezTo>
                    <a:cubicBezTo>
                      <a:pt x="85" y="255"/>
                      <a:pt x="85" y="255"/>
                      <a:pt x="85" y="255"/>
                    </a:cubicBezTo>
                    <a:cubicBezTo>
                      <a:pt x="85" y="254"/>
                      <a:pt x="85" y="254"/>
                      <a:pt x="85" y="254"/>
                    </a:cubicBezTo>
                    <a:cubicBezTo>
                      <a:pt x="85" y="254"/>
                      <a:pt x="85" y="254"/>
                      <a:pt x="85" y="254"/>
                    </a:cubicBezTo>
                    <a:cubicBezTo>
                      <a:pt x="85" y="254"/>
                      <a:pt x="85" y="254"/>
                      <a:pt x="85" y="254"/>
                    </a:cubicBezTo>
                    <a:cubicBezTo>
                      <a:pt x="86" y="254"/>
                      <a:pt x="86" y="254"/>
                      <a:pt x="86" y="254"/>
                    </a:cubicBezTo>
                    <a:cubicBezTo>
                      <a:pt x="87" y="254"/>
                      <a:pt x="88" y="253"/>
                      <a:pt x="89" y="252"/>
                    </a:cubicBezTo>
                    <a:cubicBezTo>
                      <a:pt x="90" y="251"/>
                      <a:pt x="89" y="250"/>
                      <a:pt x="88" y="249"/>
                    </a:cubicBezTo>
                    <a:cubicBezTo>
                      <a:pt x="88" y="248"/>
                      <a:pt x="88" y="248"/>
                      <a:pt x="88" y="247"/>
                    </a:cubicBezTo>
                    <a:cubicBezTo>
                      <a:pt x="88" y="246"/>
                      <a:pt x="88" y="246"/>
                      <a:pt x="88" y="246"/>
                    </a:cubicBezTo>
                    <a:cubicBezTo>
                      <a:pt x="87" y="246"/>
                      <a:pt x="87" y="246"/>
                      <a:pt x="87" y="246"/>
                    </a:cubicBezTo>
                    <a:cubicBezTo>
                      <a:pt x="86" y="246"/>
                      <a:pt x="86" y="246"/>
                      <a:pt x="86" y="246"/>
                    </a:cubicBezTo>
                    <a:cubicBezTo>
                      <a:pt x="85" y="246"/>
                      <a:pt x="85" y="246"/>
                      <a:pt x="85" y="246"/>
                    </a:cubicBezTo>
                    <a:cubicBezTo>
                      <a:pt x="85" y="245"/>
                      <a:pt x="85" y="245"/>
                      <a:pt x="85" y="245"/>
                    </a:cubicBezTo>
                    <a:cubicBezTo>
                      <a:pt x="90" y="245"/>
                      <a:pt x="90" y="245"/>
                      <a:pt x="90" y="245"/>
                    </a:cubicBezTo>
                    <a:cubicBezTo>
                      <a:pt x="90" y="244"/>
                      <a:pt x="90" y="244"/>
                      <a:pt x="90" y="244"/>
                    </a:cubicBezTo>
                    <a:cubicBezTo>
                      <a:pt x="91" y="244"/>
                      <a:pt x="91" y="244"/>
                      <a:pt x="91" y="244"/>
                    </a:cubicBezTo>
                    <a:cubicBezTo>
                      <a:pt x="91" y="244"/>
                      <a:pt x="91" y="244"/>
                      <a:pt x="91" y="244"/>
                    </a:cubicBezTo>
                    <a:cubicBezTo>
                      <a:pt x="92" y="244"/>
                      <a:pt x="92" y="244"/>
                      <a:pt x="92" y="244"/>
                    </a:cubicBezTo>
                    <a:cubicBezTo>
                      <a:pt x="92" y="243"/>
                      <a:pt x="92" y="243"/>
                      <a:pt x="92" y="243"/>
                    </a:cubicBezTo>
                    <a:cubicBezTo>
                      <a:pt x="92" y="242"/>
                      <a:pt x="92" y="242"/>
                      <a:pt x="92" y="242"/>
                    </a:cubicBezTo>
                    <a:cubicBezTo>
                      <a:pt x="92" y="241"/>
                      <a:pt x="92" y="240"/>
                      <a:pt x="92" y="240"/>
                    </a:cubicBezTo>
                    <a:cubicBezTo>
                      <a:pt x="92" y="240"/>
                      <a:pt x="92" y="240"/>
                      <a:pt x="92" y="240"/>
                    </a:cubicBezTo>
                    <a:cubicBezTo>
                      <a:pt x="92" y="240"/>
                      <a:pt x="92" y="240"/>
                      <a:pt x="92" y="240"/>
                    </a:cubicBezTo>
                    <a:cubicBezTo>
                      <a:pt x="92" y="240"/>
                      <a:pt x="93" y="240"/>
                      <a:pt x="93" y="239"/>
                    </a:cubicBezTo>
                    <a:cubicBezTo>
                      <a:pt x="94" y="239"/>
                      <a:pt x="94" y="239"/>
                      <a:pt x="94" y="239"/>
                    </a:cubicBezTo>
                    <a:cubicBezTo>
                      <a:pt x="95" y="238"/>
                      <a:pt x="96" y="237"/>
                      <a:pt x="97" y="236"/>
                    </a:cubicBezTo>
                    <a:cubicBezTo>
                      <a:pt x="98" y="235"/>
                      <a:pt x="98" y="234"/>
                      <a:pt x="98" y="233"/>
                    </a:cubicBezTo>
                    <a:cubicBezTo>
                      <a:pt x="98" y="224"/>
                      <a:pt x="98" y="224"/>
                      <a:pt x="98" y="224"/>
                    </a:cubicBezTo>
                    <a:cubicBezTo>
                      <a:pt x="98" y="224"/>
                      <a:pt x="98" y="224"/>
                      <a:pt x="98" y="224"/>
                    </a:cubicBezTo>
                    <a:cubicBezTo>
                      <a:pt x="98" y="224"/>
                      <a:pt x="98" y="224"/>
                      <a:pt x="98" y="224"/>
                    </a:cubicBezTo>
                    <a:cubicBezTo>
                      <a:pt x="99" y="224"/>
                      <a:pt x="99" y="224"/>
                      <a:pt x="99" y="224"/>
                    </a:cubicBezTo>
                    <a:cubicBezTo>
                      <a:pt x="99" y="223"/>
                      <a:pt x="99" y="223"/>
                      <a:pt x="99" y="223"/>
                    </a:cubicBezTo>
                    <a:cubicBezTo>
                      <a:pt x="99" y="223"/>
                      <a:pt x="99" y="222"/>
                      <a:pt x="100" y="222"/>
                    </a:cubicBezTo>
                    <a:cubicBezTo>
                      <a:pt x="100" y="221"/>
                      <a:pt x="100" y="221"/>
                      <a:pt x="101" y="220"/>
                    </a:cubicBezTo>
                    <a:cubicBezTo>
                      <a:pt x="101" y="220"/>
                      <a:pt x="101" y="220"/>
                      <a:pt x="101" y="220"/>
                    </a:cubicBezTo>
                    <a:cubicBezTo>
                      <a:pt x="101" y="219"/>
                      <a:pt x="101" y="219"/>
                      <a:pt x="103" y="218"/>
                    </a:cubicBezTo>
                    <a:cubicBezTo>
                      <a:pt x="103" y="218"/>
                      <a:pt x="104" y="218"/>
                      <a:pt x="105" y="218"/>
                    </a:cubicBezTo>
                    <a:cubicBezTo>
                      <a:pt x="105" y="218"/>
                      <a:pt x="106" y="218"/>
                      <a:pt x="106" y="218"/>
                    </a:cubicBezTo>
                    <a:cubicBezTo>
                      <a:pt x="107" y="218"/>
                      <a:pt x="107" y="218"/>
                      <a:pt x="108" y="218"/>
                    </a:cubicBezTo>
                    <a:cubicBezTo>
                      <a:pt x="109" y="218"/>
                      <a:pt x="109" y="218"/>
                      <a:pt x="109" y="218"/>
                    </a:cubicBezTo>
                    <a:cubicBezTo>
                      <a:pt x="110" y="218"/>
                      <a:pt x="111" y="218"/>
                      <a:pt x="111" y="217"/>
                    </a:cubicBezTo>
                    <a:cubicBezTo>
                      <a:pt x="111" y="217"/>
                      <a:pt x="111" y="217"/>
                      <a:pt x="111" y="217"/>
                    </a:cubicBezTo>
                    <a:cubicBezTo>
                      <a:pt x="111" y="217"/>
                      <a:pt x="111" y="217"/>
                      <a:pt x="111" y="217"/>
                    </a:cubicBezTo>
                    <a:cubicBezTo>
                      <a:pt x="111" y="217"/>
                      <a:pt x="111" y="217"/>
                      <a:pt x="111" y="217"/>
                    </a:cubicBezTo>
                    <a:cubicBezTo>
                      <a:pt x="111" y="217"/>
                      <a:pt x="111" y="217"/>
                      <a:pt x="111" y="217"/>
                    </a:cubicBezTo>
                    <a:cubicBezTo>
                      <a:pt x="112" y="217"/>
                      <a:pt x="112" y="217"/>
                      <a:pt x="112" y="217"/>
                    </a:cubicBezTo>
                    <a:cubicBezTo>
                      <a:pt x="112" y="216"/>
                      <a:pt x="112" y="216"/>
                      <a:pt x="112" y="216"/>
                    </a:cubicBezTo>
                    <a:cubicBezTo>
                      <a:pt x="112" y="215"/>
                      <a:pt x="112" y="215"/>
                      <a:pt x="112" y="215"/>
                    </a:cubicBezTo>
                    <a:cubicBezTo>
                      <a:pt x="112" y="215"/>
                      <a:pt x="112" y="214"/>
                      <a:pt x="112" y="214"/>
                    </a:cubicBezTo>
                    <a:cubicBezTo>
                      <a:pt x="113" y="214"/>
                      <a:pt x="113" y="214"/>
                      <a:pt x="113" y="214"/>
                    </a:cubicBezTo>
                    <a:cubicBezTo>
                      <a:pt x="113" y="214"/>
                      <a:pt x="113" y="214"/>
                      <a:pt x="114" y="213"/>
                    </a:cubicBezTo>
                    <a:cubicBezTo>
                      <a:pt x="114" y="213"/>
                      <a:pt x="115" y="213"/>
                      <a:pt x="115" y="213"/>
                    </a:cubicBezTo>
                    <a:cubicBezTo>
                      <a:pt x="115" y="212"/>
                      <a:pt x="115" y="212"/>
                      <a:pt x="115" y="212"/>
                    </a:cubicBezTo>
                    <a:cubicBezTo>
                      <a:pt x="116" y="212"/>
                      <a:pt x="116" y="212"/>
                      <a:pt x="116" y="212"/>
                    </a:cubicBezTo>
                    <a:cubicBezTo>
                      <a:pt x="116" y="212"/>
                      <a:pt x="116" y="212"/>
                      <a:pt x="116" y="212"/>
                    </a:cubicBezTo>
                    <a:cubicBezTo>
                      <a:pt x="117" y="212"/>
                      <a:pt x="118" y="212"/>
                      <a:pt x="118" y="211"/>
                    </a:cubicBezTo>
                    <a:cubicBezTo>
                      <a:pt x="118" y="211"/>
                      <a:pt x="119" y="210"/>
                      <a:pt x="119" y="210"/>
                    </a:cubicBezTo>
                    <a:cubicBezTo>
                      <a:pt x="119" y="209"/>
                      <a:pt x="119" y="208"/>
                      <a:pt x="120" y="207"/>
                    </a:cubicBezTo>
                    <a:cubicBezTo>
                      <a:pt x="120" y="207"/>
                      <a:pt x="121" y="207"/>
                      <a:pt x="121" y="207"/>
                    </a:cubicBezTo>
                    <a:cubicBezTo>
                      <a:pt x="123" y="206"/>
                      <a:pt x="124" y="205"/>
                      <a:pt x="124" y="204"/>
                    </a:cubicBezTo>
                    <a:cubicBezTo>
                      <a:pt x="123" y="203"/>
                      <a:pt x="123" y="201"/>
                      <a:pt x="123" y="199"/>
                    </a:cubicBezTo>
                    <a:cubicBezTo>
                      <a:pt x="123" y="199"/>
                      <a:pt x="123" y="198"/>
                      <a:pt x="123" y="197"/>
                    </a:cubicBezTo>
                    <a:cubicBezTo>
                      <a:pt x="123" y="191"/>
                      <a:pt x="123" y="191"/>
                      <a:pt x="123" y="191"/>
                    </a:cubicBezTo>
                    <a:cubicBezTo>
                      <a:pt x="123" y="190"/>
                      <a:pt x="123" y="190"/>
                      <a:pt x="123" y="190"/>
                    </a:cubicBezTo>
                    <a:cubicBezTo>
                      <a:pt x="123" y="190"/>
                      <a:pt x="123" y="190"/>
                      <a:pt x="123" y="190"/>
                    </a:cubicBezTo>
                    <a:cubicBezTo>
                      <a:pt x="122" y="190"/>
                      <a:pt x="122" y="190"/>
                      <a:pt x="122" y="190"/>
                    </a:cubicBezTo>
                    <a:cubicBezTo>
                      <a:pt x="122" y="189"/>
                      <a:pt x="122" y="189"/>
                      <a:pt x="122" y="189"/>
                    </a:cubicBezTo>
                    <a:cubicBezTo>
                      <a:pt x="122" y="188"/>
                      <a:pt x="122" y="188"/>
                      <a:pt x="122" y="188"/>
                    </a:cubicBezTo>
                    <a:cubicBezTo>
                      <a:pt x="122" y="188"/>
                      <a:pt x="122" y="188"/>
                      <a:pt x="122" y="188"/>
                    </a:cubicBezTo>
                    <a:cubicBezTo>
                      <a:pt x="124" y="188"/>
                      <a:pt x="124" y="188"/>
                      <a:pt x="124" y="188"/>
                    </a:cubicBezTo>
                    <a:cubicBezTo>
                      <a:pt x="124" y="188"/>
                      <a:pt x="124" y="188"/>
                      <a:pt x="124" y="188"/>
                    </a:cubicBezTo>
                    <a:cubicBezTo>
                      <a:pt x="125" y="188"/>
                      <a:pt x="125" y="188"/>
                      <a:pt x="125" y="188"/>
                    </a:cubicBezTo>
                    <a:cubicBezTo>
                      <a:pt x="126" y="188"/>
                      <a:pt x="126" y="187"/>
                      <a:pt x="126" y="187"/>
                    </a:cubicBezTo>
                    <a:cubicBezTo>
                      <a:pt x="127" y="186"/>
                      <a:pt x="127" y="186"/>
                      <a:pt x="127" y="186"/>
                    </a:cubicBezTo>
                    <a:cubicBezTo>
                      <a:pt x="127" y="186"/>
                      <a:pt x="127" y="186"/>
                      <a:pt x="127" y="186"/>
                    </a:cubicBezTo>
                    <a:cubicBezTo>
                      <a:pt x="127" y="185"/>
                      <a:pt x="127" y="185"/>
                      <a:pt x="127" y="185"/>
                    </a:cubicBezTo>
                    <a:cubicBezTo>
                      <a:pt x="128" y="185"/>
                      <a:pt x="128" y="185"/>
                      <a:pt x="128" y="185"/>
                    </a:cubicBezTo>
                    <a:cubicBezTo>
                      <a:pt x="128" y="184"/>
                      <a:pt x="128" y="184"/>
                      <a:pt x="128" y="184"/>
                    </a:cubicBezTo>
                    <a:cubicBezTo>
                      <a:pt x="128" y="184"/>
                      <a:pt x="128" y="184"/>
                      <a:pt x="128" y="184"/>
                    </a:cubicBezTo>
                    <a:cubicBezTo>
                      <a:pt x="128" y="184"/>
                      <a:pt x="128" y="184"/>
                      <a:pt x="128" y="184"/>
                    </a:cubicBezTo>
                    <a:cubicBezTo>
                      <a:pt x="128" y="184"/>
                      <a:pt x="128" y="184"/>
                      <a:pt x="128" y="184"/>
                    </a:cubicBezTo>
                    <a:cubicBezTo>
                      <a:pt x="128" y="184"/>
                      <a:pt x="129" y="184"/>
                      <a:pt x="129" y="183"/>
                    </a:cubicBezTo>
                    <a:cubicBezTo>
                      <a:pt x="129" y="183"/>
                      <a:pt x="130" y="182"/>
                      <a:pt x="130" y="182"/>
                    </a:cubicBezTo>
                    <a:cubicBezTo>
                      <a:pt x="131" y="180"/>
                      <a:pt x="132" y="179"/>
                      <a:pt x="133" y="179"/>
                    </a:cubicBezTo>
                    <a:cubicBezTo>
                      <a:pt x="134" y="178"/>
                      <a:pt x="134" y="178"/>
                      <a:pt x="134" y="178"/>
                    </a:cubicBezTo>
                    <a:cubicBezTo>
                      <a:pt x="135" y="177"/>
                      <a:pt x="135" y="176"/>
                      <a:pt x="135" y="176"/>
                    </a:cubicBezTo>
                    <a:cubicBezTo>
                      <a:pt x="135" y="176"/>
                      <a:pt x="135" y="176"/>
                      <a:pt x="135" y="176"/>
                    </a:cubicBezTo>
                    <a:cubicBezTo>
                      <a:pt x="135" y="175"/>
                      <a:pt x="135" y="175"/>
                      <a:pt x="135" y="175"/>
                    </a:cubicBezTo>
                    <a:cubicBezTo>
                      <a:pt x="134" y="175"/>
                      <a:pt x="134" y="175"/>
                      <a:pt x="134" y="175"/>
                    </a:cubicBezTo>
                    <a:cubicBezTo>
                      <a:pt x="133" y="175"/>
                      <a:pt x="133" y="175"/>
                      <a:pt x="133" y="175"/>
                    </a:cubicBezTo>
                    <a:cubicBezTo>
                      <a:pt x="133" y="174"/>
                      <a:pt x="133" y="174"/>
                      <a:pt x="134" y="172"/>
                    </a:cubicBezTo>
                    <a:cubicBezTo>
                      <a:pt x="134" y="172"/>
                      <a:pt x="134" y="172"/>
                      <a:pt x="134" y="172"/>
                    </a:cubicBezTo>
                    <a:cubicBezTo>
                      <a:pt x="134" y="172"/>
                      <a:pt x="134" y="172"/>
                      <a:pt x="134" y="172"/>
                    </a:cubicBezTo>
                    <a:cubicBezTo>
                      <a:pt x="135" y="172"/>
                      <a:pt x="135" y="172"/>
                      <a:pt x="135" y="172"/>
                    </a:cubicBezTo>
                    <a:cubicBezTo>
                      <a:pt x="135" y="166"/>
                      <a:pt x="135" y="166"/>
                      <a:pt x="135" y="166"/>
                    </a:cubicBezTo>
                    <a:cubicBezTo>
                      <a:pt x="134" y="166"/>
                      <a:pt x="134" y="166"/>
                      <a:pt x="134" y="166"/>
                    </a:cubicBezTo>
                    <a:cubicBezTo>
                      <a:pt x="134" y="166"/>
                      <a:pt x="134" y="166"/>
                      <a:pt x="133" y="166"/>
                    </a:cubicBezTo>
                    <a:cubicBezTo>
                      <a:pt x="133" y="166"/>
                      <a:pt x="133" y="166"/>
                      <a:pt x="133" y="166"/>
                    </a:cubicBezTo>
                    <a:cubicBezTo>
                      <a:pt x="133" y="166"/>
                      <a:pt x="133" y="166"/>
                      <a:pt x="133" y="166"/>
                    </a:cubicBezTo>
                    <a:cubicBezTo>
                      <a:pt x="134" y="165"/>
                      <a:pt x="134" y="165"/>
                      <a:pt x="134" y="165"/>
                    </a:cubicBezTo>
                    <a:cubicBezTo>
                      <a:pt x="133" y="165"/>
                      <a:pt x="133" y="165"/>
                      <a:pt x="133" y="165"/>
                    </a:cubicBezTo>
                    <a:cubicBezTo>
                      <a:pt x="132" y="165"/>
                      <a:pt x="132" y="165"/>
                      <a:pt x="131" y="165"/>
                    </a:cubicBezTo>
                    <a:cubicBezTo>
                      <a:pt x="131" y="165"/>
                      <a:pt x="131" y="165"/>
                      <a:pt x="130" y="165"/>
                    </a:cubicBezTo>
                    <a:cubicBezTo>
                      <a:pt x="128" y="165"/>
                      <a:pt x="128" y="164"/>
                      <a:pt x="127" y="164"/>
                    </a:cubicBezTo>
                    <a:cubicBezTo>
                      <a:pt x="126" y="163"/>
                      <a:pt x="126" y="163"/>
                      <a:pt x="126" y="163"/>
                    </a:cubicBezTo>
                    <a:cubicBezTo>
                      <a:pt x="126" y="163"/>
                      <a:pt x="126" y="163"/>
                      <a:pt x="126" y="163"/>
                    </a:cubicBezTo>
                    <a:cubicBezTo>
                      <a:pt x="126" y="162"/>
                      <a:pt x="125" y="162"/>
                      <a:pt x="125" y="162"/>
                    </a:cubicBezTo>
                    <a:cubicBezTo>
                      <a:pt x="124" y="162"/>
                      <a:pt x="124" y="162"/>
                      <a:pt x="124" y="162"/>
                    </a:cubicBezTo>
                    <a:cubicBezTo>
                      <a:pt x="123" y="161"/>
                      <a:pt x="123" y="161"/>
                      <a:pt x="122" y="160"/>
                    </a:cubicBezTo>
                    <a:cubicBezTo>
                      <a:pt x="122" y="160"/>
                      <a:pt x="122" y="160"/>
                      <a:pt x="122" y="160"/>
                    </a:cubicBezTo>
                    <a:cubicBezTo>
                      <a:pt x="122" y="159"/>
                      <a:pt x="121" y="159"/>
                      <a:pt x="121" y="159"/>
                    </a:cubicBezTo>
                    <a:cubicBezTo>
                      <a:pt x="121" y="159"/>
                      <a:pt x="121" y="159"/>
                      <a:pt x="121" y="159"/>
                    </a:cubicBezTo>
                    <a:cubicBezTo>
                      <a:pt x="120" y="159"/>
                      <a:pt x="120" y="159"/>
                      <a:pt x="120" y="159"/>
                    </a:cubicBezTo>
                    <a:cubicBezTo>
                      <a:pt x="119" y="159"/>
                      <a:pt x="119" y="159"/>
                      <a:pt x="119" y="159"/>
                    </a:cubicBezTo>
                    <a:cubicBezTo>
                      <a:pt x="119" y="159"/>
                      <a:pt x="119" y="159"/>
                      <a:pt x="119" y="159"/>
                    </a:cubicBezTo>
                    <a:cubicBezTo>
                      <a:pt x="118" y="159"/>
                      <a:pt x="118" y="159"/>
                      <a:pt x="118" y="159"/>
                    </a:cubicBezTo>
                    <a:cubicBezTo>
                      <a:pt x="117" y="159"/>
                      <a:pt x="117" y="159"/>
                      <a:pt x="117" y="159"/>
                    </a:cubicBezTo>
                    <a:cubicBezTo>
                      <a:pt x="117" y="159"/>
                      <a:pt x="116" y="159"/>
                      <a:pt x="116" y="159"/>
                    </a:cubicBezTo>
                    <a:cubicBezTo>
                      <a:pt x="115" y="159"/>
                      <a:pt x="115" y="158"/>
                      <a:pt x="115" y="158"/>
                    </a:cubicBezTo>
                    <a:cubicBezTo>
                      <a:pt x="115" y="157"/>
                      <a:pt x="114" y="157"/>
                      <a:pt x="112" y="157"/>
                    </a:cubicBezTo>
                    <a:cubicBezTo>
                      <a:pt x="112" y="157"/>
                      <a:pt x="111" y="157"/>
                      <a:pt x="110" y="157"/>
                    </a:cubicBezTo>
                    <a:cubicBezTo>
                      <a:pt x="110" y="157"/>
                      <a:pt x="110" y="157"/>
                      <a:pt x="110" y="157"/>
                    </a:cubicBezTo>
                    <a:cubicBezTo>
                      <a:pt x="108" y="157"/>
                      <a:pt x="108" y="157"/>
                      <a:pt x="108" y="157"/>
                    </a:cubicBezTo>
                    <a:cubicBezTo>
                      <a:pt x="108" y="158"/>
                      <a:pt x="108" y="158"/>
                      <a:pt x="108" y="158"/>
                    </a:cubicBezTo>
                    <a:cubicBezTo>
                      <a:pt x="108" y="157"/>
                      <a:pt x="108" y="156"/>
                      <a:pt x="107" y="156"/>
                    </a:cubicBezTo>
                    <a:cubicBezTo>
                      <a:pt x="106" y="156"/>
                      <a:pt x="106" y="156"/>
                      <a:pt x="105" y="156"/>
                    </a:cubicBezTo>
                    <a:cubicBezTo>
                      <a:pt x="105" y="156"/>
                      <a:pt x="104" y="156"/>
                      <a:pt x="104" y="156"/>
                    </a:cubicBezTo>
                    <a:cubicBezTo>
                      <a:pt x="103" y="156"/>
                      <a:pt x="103" y="156"/>
                      <a:pt x="103" y="156"/>
                    </a:cubicBezTo>
                    <a:cubicBezTo>
                      <a:pt x="103" y="155"/>
                      <a:pt x="103" y="155"/>
                      <a:pt x="103" y="155"/>
                    </a:cubicBezTo>
                    <a:cubicBezTo>
                      <a:pt x="103" y="155"/>
                      <a:pt x="103" y="155"/>
                      <a:pt x="102" y="155"/>
                    </a:cubicBezTo>
                    <a:cubicBezTo>
                      <a:pt x="102" y="155"/>
                      <a:pt x="102" y="155"/>
                      <a:pt x="102" y="155"/>
                    </a:cubicBezTo>
                    <a:cubicBezTo>
                      <a:pt x="102" y="155"/>
                      <a:pt x="102" y="155"/>
                      <a:pt x="102" y="155"/>
                    </a:cubicBezTo>
                    <a:cubicBezTo>
                      <a:pt x="102" y="154"/>
                      <a:pt x="102" y="154"/>
                      <a:pt x="102" y="154"/>
                    </a:cubicBezTo>
                    <a:cubicBezTo>
                      <a:pt x="102" y="154"/>
                      <a:pt x="101" y="153"/>
                      <a:pt x="101" y="153"/>
                    </a:cubicBezTo>
                    <a:cubicBezTo>
                      <a:pt x="100" y="153"/>
                      <a:pt x="100" y="153"/>
                      <a:pt x="100" y="153"/>
                    </a:cubicBezTo>
                    <a:cubicBezTo>
                      <a:pt x="100" y="153"/>
                      <a:pt x="100" y="153"/>
                      <a:pt x="100" y="153"/>
                    </a:cubicBezTo>
                    <a:cubicBezTo>
                      <a:pt x="96" y="153"/>
                      <a:pt x="96" y="153"/>
                      <a:pt x="96" y="153"/>
                    </a:cubicBezTo>
                    <a:cubicBezTo>
                      <a:pt x="94" y="153"/>
                      <a:pt x="94" y="153"/>
                      <a:pt x="94" y="153"/>
                    </a:cubicBezTo>
                    <a:cubicBezTo>
                      <a:pt x="93" y="153"/>
                      <a:pt x="93" y="153"/>
                      <a:pt x="92" y="153"/>
                    </a:cubicBezTo>
                    <a:cubicBezTo>
                      <a:pt x="92" y="153"/>
                      <a:pt x="92" y="153"/>
                      <a:pt x="92" y="153"/>
                    </a:cubicBezTo>
                    <a:cubicBezTo>
                      <a:pt x="91" y="153"/>
                      <a:pt x="91" y="153"/>
                      <a:pt x="91" y="153"/>
                    </a:cubicBezTo>
                    <a:cubicBezTo>
                      <a:pt x="90" y="153"/>
                      <a:pt x="90" y="153"/>
                      <a:pt x="90" y="153"/>
                    </a:cubicBezTo>
                    <a:cubicBezTo>
                      <a:pt x="89" y="153"/>
                      <a:pt x="89" y="153"/>
                      <a:pt x="89" y="153"/>
                    </a:cubicBezTo>
                    <a:cubicBezTo>
                      <a:pt x="89" y="152"/>
                      <a:pt x="89" y="152"/>
                      <a:pt x="89" y="152"/>
                    </a:cubicBezTo>
                    <a:cubicBezTo>
                      <a:pt x="89" y="152"/>
                      <a:pt x="89" y="152"/>
                      <a:pt x="89" y="152"/>
                    </a:cubicBezTo>
                    <a:cubicBezTo>
                      <a:pt x="89" y="152"/>
                      <a:pt x="89" y="152"/>
                      <a:pt x="89" y="152"/>
                    </a:cubicBezTo>
                    <a:cubicBezTo>
                      <a:pt x="90" y="152"/>
                      <a:pt x="90" y="152"/>
                      <a:pt x="90" y="152"/>
                    </a:cubicBezTo>
                    <a:cubicBezTo>
                      <a:pt x="90" y="152"/>
                      <a:pt x="91" y="152"/>
                      <a:pt x="92" y="151"/>
                    </a:cubicBezTo>
                    <a:cubicBezTo>
                      <a:pt x="92" y="151"/>
                      <a:pt x="92" y="151"/>
                      <a:pt x="92" y="151"/>
                    </a:cubicBezTo>
                    <a:cubicBezTo>
                      <a:pt x="95" y="151"/>
                      <a:pt x="95" y="151"/>
                      <a:pt x="95" y="151"/>
                    </a:cubicBezTo>
                    <a:cubicBezTo>
                      <a:pt x="95" y="151"/>
                      <a:pt x="95" y="151"/>
                      <a:pt x="95" y="151"/>
                    </a:cubicBezTo>
                    <a:cubicBezTo>
                      <a:pt x="96" y="150"/>
                      <a:pt x="96" y="150"/>
                      <a:pt x="96" y="150"/>
                    </a:cubicBezTo>
                    <a:cubicBezTo>
                      <a:pt x="96" y="150"/>
                      <a:pt x="96" y="150"/>
                      <a:pt x="96" y="149"/>
                    </a:cubicBezTo>
                    <a:cubicBezTo>
                      <a:pt x="96" y="149"/>
                      <a:pt x="96" y="149"/>
                      <a:pt x="96" y="149"/>
                    </a:cubicBezTo>
                    <a:cubicBezTo>
                      <a:pt x="96" y="148"/>
                      <a:pt x="96" y="147"/>
                      <a:pt x="95" y="146"/>
                    </a:cubicBezTo>
                    <a:cubicBezTo>
                      <a:pt x="94" y="145"/>
                      <a:pt x="93" y="144"/>
                      <a:pt x="92" y="144"/>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0" y="143"/>
                      <a:pt x="90" y="143"/>
                      <a:pt x="90" y="143"/>
                    </a:cubicBezTo>
                    <a:cubicBezTo>
                      <a:pt x="90" y="142"/>
                      <a:pt x="90" y="142"/>
                      <a:pt x="90" y="142"/>
                    </a:cubicBezTo>
                    <a:cubicBezTo>
                      <a:pt x="89" y="141"/>
                      <a:pt x="88" y="141"/>
                      <a:pt x="88" y="140"/>
                    </a:cubicBezTo>
                    <a:cubicBezTo>
                      <a:pt x="88" y="140"/>
                      <a:pt x="88" y="140"/>
                      <a:pt x="88" y="140"/>
                    </a:cubicBezTo>
                    <a:cubicBezTo>
                      <a:pt x="88" y="140"/>
                      <a:pt x="88" y="140"/>
                      <a:pt x="88" y="140"/>
                    </a:cubicBezTo>
                    <a:cubicBezTo>
                      <a:pt x="88" y="140"/>
                      <a:pt x="88" y="140"/>
                      <a:pt x="88" y="140"/>
                    </a:cubicBezTo>
                    <a:cubicBezTo>
                      <a:pt x="88" y="139"/>
                      <a:pt x="88" y="139"/>
                      <a:pt x="88" y="139"/>
                    </a:cubicBezTo>
                    <a:cubicBezTo>
                      <a:pt x="87" y="139"/>
                      <a:pt x="87" y="139"/>
                      <a:pt x="87" y="138"/>
                    </a:cubicBezTo>
                    <a:cubicBezTo>
                      <a:pt x="86" y="137"/>
                      <a:pt x="86" y="137"/>
                      <a:pt x="85" y="136"/>
                    </a:cubicBezTo>
                    <a:cubicBezTo>
                      <a:pt x="84" y="136"/>
                      <a:pt x="84" y="136"/>
                      <a:pt x="84" y="136"/>
                    </a:cubicBezTo>
                    <a:cubicBezTo>
                      <a:pt x="84" y="135"/>
                      <a:pt x="83" y="135"/>
                      <a:pt x="83" y="135"/>
                    </a:cubicBezTo>
                    <a:cubicBezTo>
                      <a:pt x="83" y="134"/>
                      <a:pt x="83" y="134"/>
                      <a:pt x="83" y="134"/>
                    </a:cubicBezTo>
                    <a:cubicBezTo>
                      <a:pt x="82" y="134"/>
                      <a:pt x="81" y="133"/>
                      <a:pt x="81" y="133"/>
                    </a:cubicBezTo>
                    <a:cubicBezTo>
                      <a:pt x="80" y="133"/>
                      <a:pt x="80" y="133"/>
                      <a:pt x="80" y="133"/>
                    </a:cubicBezTo>
                    <a:cubicBezTo>
                      <a:pt x="78" y="133"/>
                      <a:pt x="78" y="133"/>
                      <a:pt x="78" y="133"/>
                    </a:cubicBezTo>
                    <a:cubicBezTo>
                      <a:pt x="78" y="131"/>
                      <a:pt x="78" y="131"/>
                      <a:pt x="78" y="131"/>
                    </a:cubicBezTo>
                    <a:cubicBezTo>
                      <a:pt x="77" y="132"/>
                      <a:pt x="77" y="132"/>
                      <a:pt x="77" y="132"/>
                    </a:cubicBezTo>
                    <a:cubicBezTo>
                      <a:pt x="76" y="132"/>
                      <a:pt x="75" y="132"/>
                      <a:pt x="75" y="132"/>
                    </a:cubicBezTo>
                    <a:cubicBezTo>
                      <a:pt x="74" y="132"/>
                      <a:pt x="74" y="132"/>
                      <a:pt x="73" y="131"/>
                    </a:cubicBezTo>
                    <a:cubicBezTo>
                      <a:pt x="72" y="131"/>
                      <a:pt x="72" y="131"/>
                      <a:pt x="72" y="131"/>
                    </a:cubicBezTo>
                    <a:cubicBezTo>
                      <a:pt x="72" y="130"/>
                      <a:pt x="72" y="130"/>
                      <a:pt x="72" y="130"/>
                    </a:cubicBezTo>
                    <a:cubicBezTo>
                      <a:pt x="72" y="130"/>
                      <a:pt x="72" y="129"/>
                      <a:pt x="71" y="129"/>
                    </a:cubicBezTo>
                    <a:cubicBezTo>
                      <a:pt x="70" y="129"/>
                      <a:pt x="70" y="129"/>
                      <a:pt x="70" y="129"/>
                    </a:cubicBezTo>
                    <a:cubicBezTo>
                      <a:pt x="70" y="128"/>
                      <a:pt x="70" y="128"/>
                      <a:pt x="70" y="128"/>
                    </a:cubicBezTo>
                    <a:cubicBezTo>
                      <a:pt x="70" y="128"/>
                      <a:pt x="70" y="128"/>
                      <a:pt x="70" y="127"/>
                    </a:cubicBezTo>
                    <a:cubicBezTo>
                      <a:pt x="69" y="126"/>
                      <a:pt x="68" y="126"/>
                      <a:pt x="68" y="126"/>
                    </a:cubicBezTo>
                    <a:cubicBezTo>
                      <a:pt x="67" y="126"/>
                      <a:pt x="66" y="126"/>
                      <a:pt x="66" y="126"/>
                    </a:cubicBezTo>
                    <a:cubicBezTo>
                      <a:pt x="65" y="126"/>
                      <a:pt x="65" y="126"/>
                      <a:pt x="65" y="126"/>
                    </a:cubicBezTo>
                    <a:cubicBezTo>
                      <a:pt x="64" y="126"/>
                      <a:pt x="64" y="126"/>
                      <a:pt x="63" y="126"/>
                    </a:cubicBezTo>
                    <a:cubicBezTo>
                      <a:pt x="64" y="125"/>
                      <a:pt x="64" y="125"/>
                      <a:pt x="64" y="125"/>
                    </a:cubicBezTo>
                    <a:cubicBezTo>
                      <a:pt x="66" y="123"/>
                      <a:pt x="66" y="123"/>
                      <a:pt x="66" y="123"/>
                    </a:cubicBezTo>
                    <a:cubicBezTo>
                      <a:pt x="64" y="123"/>
                      <a:pt x="64" y="123"/>
                      <a:pt x="64" y="123"/>
                    </a:cubicBezTo>
                    <a:cubicBezTo>
                      <a:pt x="63" y="123"/>
                      <a:pt x="63" y="123"/>
                      <a:pt x="63" y="123"/>
                    </a:cubicBezTo>
                    <a:cubicBezTo>
                      <a:pt x="63" y="123"/>
                      <a:pt x="63" y="123"/>
                      <a:pt x="63" y="123"/>
                    </a:cubicBezTo>
                    <a:cubicBezTo>
                      <a:pt x="63" y="122"/>
                      <a:pt x="63" y="122"/>
                      <a:pt x="63" y="122"/>
                    </a:cubicBezTo>
                    <a:cubicBezTo>
                      <a:pt x="61" y="122"/>
                      <a:pt x="61" y="122"/>
                      <a:pt x="61" y="122"/>
                    </a:cubicBezTo>
                    <a:cubicBezTo>
                      <a:pt x="60" y="122"/>
                      <a:pt x="60" y="122"/>
                      <a:pt x="60" y="123"/>
                    </a:cubicBezTo>
                    <a:cubicBezTo>
                      <a:pt x="60" y="123"/>
                      <a:pt x="60" y="123"/>
                      <a:pt x="60" y="123"/>
                    </a:cubicBezTo>
                    <a:cubicBezTo>
                      <a:pt x="60" y="123"/>
                      <a:pt x="60" y="123"/>
                      <a:pt x="60" y="123"/>
                    </a:cubicBezTo>
                    <a:cubicBezTo>
                      <a:pt x="60" y="123"/>
                      <a:pt x="60" y="123"/>
                      <a:pt x="60" y="123"/>
                    </a:cubicBezTo>
                    <a:cubicBezTo>
                      <a:pt x="59" y="123"/>
                      <a:pt x="59" y="123"/>
                      <a:pt x="59" y="123"/>
                    </a:cubicBezTo>
                    <a:cubicBezTo>
                      <a:pt x="58" y="123"/>
                      <a:pt x="57" y="122"/>
                      <a:pt x="57" y="121"/>
                    </a:cubicBezTo>
                    <a:cubicBezTo>
                      <a:pt x="58" y="120"/>
                      <a:pt x="58" y="120"/>
                      <a:pt x="58" y="120"/>
                    </a:cubicBezTo>
                    <a:cubicBezTo>
                      <a:pt x="56" y="120"/>
                      <a:pt x="56" y="120"/>
                      <a:pt x="56" y="120"/>
                    </a:cubicBezTo>
                    <a:cubicBezTo>
                      <a:pt x="55" y="120"/>
                      <a:pt x="55" y="121"/>
                      <a:pt x="54" y="121"/>
                    </a:cubicBezTo>
                    <a:cubicBezTo>
                      <a:pt x="53" y="121"/>
                      <a:pt x="52" y="120"/>
                      <a:pt x="52" y="120"/>
                    </a:cubicBezTo>
                    <a:cubicBezTo>
                      <a:pt x="51" y="120"/>
                      <a:pt x="50" y="119"/>
                      <a:pt x="50" y="119"/>
                    </a:cubicBezTo>
                    <a:cubicBezTo>
                      <a:pt x="49" y="119"/>
                      <a:pt x="49" y="118"/>
                      <a:pt x="48" y="118"/>
                    </a:cubicBezTo>
                    <a:cubicBezTo>
                      <a:pt x="47" y="118"/>
                      <a:pt x="46" y="117"/>
                      <a:pt x="46" y="117"/>
                    </a:cubicBezTo>
                    <a:cubicBezTo>
                      <a:pt x="45" y="117"/>
                      <a:pt x="45" y="117"/>
                      <a:pt x="45" y="117"/>
                    </a:cubicBezTo>
                    <a:cubicBezTo>
                      <a:pt x="44" y="117"/>
                      <a:pt x="44" y="117"/>
                      <a:pt x="44" y="117"/>
                    </a:cubicBezTo>
                    <a:cubicBezTo>
                      <a:pt x="44" y="117"/>
                      <a:pt x="44" y="117"/>
                      <a:pt x="44" y="117"/>
                    </a:cubicBezTo>
                    <a:cubicBezTo>
                      <a:pt x="43" y="117"/>
                      <a:pt x="43" y="118"/>
                      <a:pt x="43" y="118"/>
                    </a:cubicBezTo>
                    <a:cubicBezTo>
                      <a:pt x="43" y="118"/>
                      <a:pt x="43" y="118"/>
                      <a:pt x="43" y="118"/>
                    </a:cubicBezTo>
                    <a:cubicBezTo>
                      <a:pt x="42" y="117"/>
                      <a:pt x="40" y="117"/>
                      <a:pt x="39" y="117"/>
                    </a:cubicBezTo>
                    <a:cubicBezTo>
                      <a:pt x="38" y="117"/>
                      <a:pt x="38" y="117"/>
                      <a:pt x="38" y="117"/>
                    </a:cubicBezTo>
                    <a:cubicBezTo>
                      <a:pt x="38" y="118"/>
                      <a:pt x="38" y="118"/>
                      <a:pt x="38" y="118"/>
                    </a:cubicBezTo>
                    <a:cubicBezTo>
                      <a:pt x="38" y="119"/>
                      <a:pt x="38" y="119"/>
                      <a:pt x="38" y="119"/>
                    </a:cubicBezTo>
                    <a:cubicBezTo>
                      <a:pt x="38" y="119"/>
                      <a:pt x="38" y="119"/>
                      <a:pt x="38" y="119"/>
                    </a:cubicBezTo>
                    <a:cubicBezTo>
                      <a:pt x="38" y="119"/>
                      <a:pt x="38" y="119"/>
                      <a:pt x="38" y="119"/>
                    </a:cubicBezTo>
                    <a:cubicBezTo>
                      <a:pt x="37" y="119"/>
                      <a:pt x="37" y="119"/>
                      <a:pt x="37" y="119"/>
                    </a:cubicBezTo>
                    <a:cubicBezTo>
                      <a:pt x="37" y="119"/>
                      <a:pt x="36" y="119"/>
                      <a:pt x="35" y="120"/>
                    </a:cubicBezTo>
                    <a:cubicBezTo>
                      <a:pt x="35" y="120"/>
                      <a:pt x="35" y="120"/>
                      <a:pt x="34" y="120"/>
                    </a:cubicBezTo>
                    <a:cubicBezTo>
                      <a:pt x="33" y="120"/>
                      <a:pt x="33" y="120"/>
                      <a:pt x="33" y="120"/>
                    </a:cubicBezTo>
                    <a:cubicBezTo>
                      <a:pt x="32" y="120"/>
                      <a:pt x="32" y="120"/>
                      <a:pt x="32" y="120"/>
                    </a:cubicBezTo>
                    <a:cubicBezTo>
                      <a:pt x="31" y="120"/>
                      <a:pt x="31" y="120"/>
                      <a:pt x="31" y="120"/>
                    </a:cubicBezTo>
                    <a:cubicBezTo>
                      <a:pt x="31" y="121"/>
                      <a:pt x="31" y="121"/>
                      <a:pt x="31" y="121"/>
                    </a:cubicBezTo>
                    <a:cubicBezTo>
                      <a:pt x="31" y="122"/>
                      <a:pt x="32" y="122"/>
                      <a:pt x="32" y="123"/>
                    </a:cubicBezTo>
                    <a:cubicBezTo>
                      <a:pt x="33" y="124"/>
                      <a:pt x="33" y="124"/>
                      <a:pt x="33" y="124"/>
                    </a:cubicBezTo>
                    <a:cubicBezTo>
                      <a:pt x="33" y="124"/>
                      <a:pt x="33" y="124"/>
                      <a:pt x="33" y="124"/>
                    </a:cubicBezTo>
                    <a:cubicBezTo>
                      <a:pt x="33" y="125"/>
                      <a:pt x="33" y="125"/>
                      <a:pt x="33" y="125"/>
                    </a:cubicBezTo>
                    <a:cubicBezTo>
                      <a:pt x="33" y="125"/>
                      <a:pt x="33" y="125"/>
                      <a:pt x="33" y="125"/>
                    </a:cubicBezTo>
                    <a:cubicBezTo>
                      <a:pt x="33" y="125"/>
                      <a:pt x="33" y="126"/>
                      <a:pt x="32" y="126"/>
                    </a:cubicBezTo>
                    <a:cubicBezTo>
                      <a:pt x="32" y="126"/>
                      <a:pt x="32" y="126"/>
                      <a:pt x="32" y="126"/>
                    </a:cubicBezTo>
                    <a:cubicBezTo>
                      <a:pt x="31" y="126"/>
                      <a:pt x="31" y="126"/>
                      <a:pt x="31" y="126"/>
                    </a:cubicBezTo>
                    <a:cubicBezTo>
                      <a:pt x="30" y="126"/>
                      <a:pt x="30" y="126"/>
                      <a:pt x="30" y="126"/>
                    </a:cubicBezTo>
                    <a:cubicBezTo>
                      <a:pt x="30" y="126"/>
                      <a:pt x="30" y="126"/>
                      <a:pt x="30" y="126"/>
                    </a:cubicBezTo>
                    <a:cubicBezTo>
                      <a:pt x="30" y="125"/>
                      <a:pt x="30" y="125"/>
                      <a:pt x="30" y="125"/>
                    </a:cubicBezTo>
                    <a:cubicBezTo>
                      <a:pt x="30" y="125"/>
                      <a:pt x="30" y="125"/>
                      <a:pt x="29" y="125"/>
                    </a:cubicBezTo>
                    <a:cubicBezTo>
                      <a:pt x="29" y="124"/>
                      <a:pt x="29" y="124"/>
                      <a:pt x="29" y="124"/>
                    </a:cubicBezTo>
                    <a:cubicBezTo>
                      <a:pt x="29" y="124"/>
                      <a:pt x="29" y="124"/>
                      <a:pt x="29" y="124"/>
                    </a:cubicBezTo>
                    <a:cubicBezTo>
                      <a:pt x="29" y="123"/>
                      <a:pt x="29" y="123"/>
                      <a:pt x="29" y="123"/>
                    </a:cubicBezTo>
                    <a:cubicBezTo>
                      <a:pt x="28" y="122"/>
                      <a:pt x="27" y="122"/>
                      <a:pt x="27" y="122"/>
                    </a:cubicBezTo>
                    <a:cubicBezTo>
                      <a:pt x="26" y="122"/>
                      <a:pt x="26" y="122"/>
                      <a:pt x="25" y="122"/>
                    </a:cubicBezTo>
                    <a:cubicBezTo>
                      <a:pt x="25" y="122"/>
                      <a:pt x="25" y="122"/>
                      <a:pt x="25" y="122"/>
                    </a:cubicBezTo>
                    <a:cubicBezTo>
                      <a:pt x="24" y="123"/>
                      <a:pt x="23" y="123"/>
                      <a:pt x="23" y="123"/>
                    </a:cubicBezTo>
                    <a:cubicBezTo>
                      <a:pt x="22" y="123"/>
                      <a:pt x="22" y="123"/>
                      <a:pt x="22" y="123"/>
                    </a:cubicBezTo>
                    <a:cubicBezTo>
                      <a:pt x="22" y="123"/>
                      <a:pt x="22" y="123"/>
                      <a:pt x="22" y="123"/>
                    </a:cubicBezTo>
                    <a:cubicBezTo>
                      <a:pt x="22" y="123"/>
                      <a:pt x="22" y="123"/>
                      <a:pt x="22" y="123"/>
                    </a:cubicBezTo>
                    <a:cubicBezTo>
                      <a:pt x="22" y="123"/>
                      <a:pt x="22" y="123"/>
                      <a:pt x="22" y="123"/>
                    </a:cubicBezTo>
                    <a:cubicBezTo>
                      <a:pt x="22" y="122"/>
                      <a:pt x="21" y="122"/>
                      <a:pt x="20" y="122"/>
                    </a:cubicBezTo>
                    <a:cubicBezTo>
                      <a:pt x="20" y="121"/>
                      <a:pt x="20" y="121"/>
                      <a:pt x="20" y="121"/>
                    </a:cubicBezTo>
                    <a:cubicBezTo>
                      <a:pt x="20" y="121"/>
                      <a:pt x="20" y="120"/>
                      <a:pt x="20" y="120"/>
                    </a:cubicBezTo>
                    <a:cubicBezTo>
                      <a:pt x="19" y="120"/>
                      <a:pt x="19" y="120"/>
                      <a:pt x="19" y="120"/>
                    </a:cubicBezTo>
                    <a:cubicBezTo>
                      <a:pt x="19" y="119"/>
                      <a:pt x="19" y="119"/>
                      <a:pt x="19" y="118"/>
                    </a:cubicBezTo>
                    <a:cubicBezTo>
                      <a:pt x="19" y="118"/>
                      <a:pt x="19" y="118"/>
                      <a:pt x="19" y="117"/>
                    </a:cubicBezTo>
                    <a:cubicBezTo>
                      <a:pt x="19" y="117"/>
                      <a:pt x="19" y="117"/>
                      <a:pt x="19" y="117"/>
                    </a:cubicBezTo>
                    <a:cubicBezTo>
                      <a:pt x="19" y="117"/>
                      <a:pt x="20" y="117"/>
                      <a:pt x="20" y="117"/>
                    </a:cubicBezTo>
                    <a:cubicBezTo>
                      <a:pt x="21" y="117"/>
                      <a:pt x="22" y="116"/>
                      <a:pt x="23" y="115"/>
                    </a:cubicBezTo>
                    <a:cubicBezTo>
                      <a:pt x="24" y="114"/>
                      <a:pt x="23" y="113"/>
                      <a:pt x="23" y="112"/>
                    </a:cubicBezTo>
                    <a:cubicBezTo>
                      <a:pt x="23" y="112"/>
                      <a:pt x="23" y="112"/>
                      <a:pt x="23" y="112"/>
                    </a:cubicBezTo>
                    <a:cubicBezTo>
                      <a:pt x="22" y="112"/>
                      <a:pt x="22" y="112"/>
                      <a:pt x="22" y="112"/>
                    </a:cubicBezTo>
                    <a:cubicBezTo>
                      <a:pt x="22" y="112"/>
                      <a:pt x="22" y="111"/>
                      <a:pt x="22" y="111"/>
                    </a:cubicBezTo>
                    <a:cubicBezTo>
                      <a:pt x="22" y="110"/>
                      <a:pt x="22" y="109"/>
                      <a:pt x="22" y="109"/>
                    </a:cubicBezTo>
                    <a:cubicBezTo>
                      <a:pt x="22" y="108"/>
                      <a:pt x="22" y="107"/>
                      <a:pt x="22" y="107"/>
                    </a:cubicBezTo>
                    <a:cubicBezTo>
                      <a:pt x="22" y="107"/>
                      <a:pt x="21" y="106"/>
                      <a:pt x="20" y="106"/>
                    </a:cubicBezTo>
                    <a:cubicBezTo>
                      <a:pt x="19" y="106"/>
                      <a:pt x="19" y="106"/>
                      <a:pt x="19" y="106"/>
                    </a:cubicBezTo>
                    <a:cubicBezTo>
                      <a:pt x="19" y="106"/>
                      <a:pt x="19" y="106"/>
                      <a:pt x="19" y="106"/>
                    </a:cubicBezTo>
                    <a:cubicBezTo>
                      <a:pt x="19" y="106"/>
                      <a:pt x="19" y="106"/>
                      <a:pt x="19" y="106"/>
                    </a:cubicBezTo>
                    <a:cubicBezTo>
                      <a:pt x="18" y="106"/>
                      <a:pt x="18" y="106"/>
                      <a:pt x="18" y="106"/>
                    </a:cubicBezTo>
                    <a:cubicBezTo>
                      <a:pt x="17" y="106"/>
                      <a:pt x="17" y="106"/>
                      <a:pt x="17" y="106"/>
                    </a:cubicBezTo>
                    <a:cubicBezTo>
                      <a:pt x="16" y="106"/>
                      <a:pt x="16" y="105"/>
                      <a:pt x="16" y="105"/>
                    </a:cubicBezTo>
                    <a:cubicBezTo>
                      <a:pt x="16" y="105"/>
                      <a:pt x="16" y="105"/>
                      <a:pt x="16" y="105"/>
                    </a:cubicBezTo>
                    <a:cubicBezTo>
                      <a:pt x="16" y="105"/>
                      <a:pt x="16" y="104"/>
                      <a:pt x="16" y="103"/>
                    </a:cubicBezTo>
                    <a:cubicBezTo>
                      <a:pt x="16" y="103"/>
                      <a:pt x="16" y="103"/>
                      <a:pt x="16" y="103"/>
                    </a:cubicBezTo>
                    <a:cubicBezTo>
                      <a:pt x="17" y="104"/>
                      <a:pt x="17" y="104"/>
                      <a:pt x="17" y="104"/>
                    </a:cubicBezTo>
                    <a:cubicBezTo>
                      <a:pt x="17" y="102"/>
                      <a:pt x="17" y="102"/>
                      <a:pt x="17" y="102"/>
                    </a:cubicBezTo>
                    <a:cubicBezTo>
                      <a:pt x="17" y="101"/>
                      <a:pt x="17" y="101"/>
                      <a:pt x="17" y="101"/>
                    </a:cubicBezTo>
                    <a:cubicBezTo>
                      <a:pt x="17" y="101"/>
                      <a:pt x="17" y="100"/>
                      <a:pt x="17" y="99"/>
                    </a:cubicBezTo>
                    <a:cubicBezTo>
                      <a:pt x="17" y="99"/>
                      <a:pt x="17" y="99"/>
                      <a:pt x="17" y="99"/>
                    </a:cubicBezTo>
                    <a:cubicBezTo>
                      <a:pt x="18" y="99"/>
                      <a:pt x="18" y="99"/>
                      <a:pt x="18" y="99"/>
                    </a:cubicBezTo>
                    <a:cubicBezTo>
                      <a:pt x="18" y="99"/>
                      <a:pt x="18" y="99"/>
                      <a:pt x="18" y="99"/>
                    </a:cubicBezTo>
                    <a:cubicBezTo>
                      <a:pt x="19" y="99"/>
                      <a:pt x="19" y="99"/>
                      <a:pt x="19" y="99"/>
                    </a:cubicBezTo>
                    <a:cubicBezTo>
                      <a:pt x="20" y="99"/>
                      <a:pt x="21" y="99"/>
                      <a:pt x="22" y="96"/>
                    </a:cubicBezTo>
                    <a:cubicBezTo>
                      <a:pt x="22" y="95"/>
                      <a:pt x="22" y="94"/>
                      <a:pt x="22" y="93"/>
                    </a:cubicBezTo>
                    <a:cubicBezTo>
                      <a:pt x="22" y="92"/>
                      <a:pt x="22" y="92"/>
                      <a:pt x="22" y="92"/>
                    </a:cubicBezTo>
                    <a:cubicBezTo>
                      <a:pt x="22" y="92"/>
                      <a:pt x="22" y="92"/>
                      <a:pt x="22" y="92"/>
                    </a:cubicBezTo>
                    <a:cubicBezTo>
                      <a:pt x="20" y="91"/>
                      <a:pt x="20" y="91"/>
                      <a:pt x="20" y="91"/>
                    </a:cubicBezTo>
                    <a:cubicBezTo>
                      <a:pt x="20" y="91"/>
                      <a:pt x="20" y="91"/>
                      <a:pt x="19" y="91"/>
                    </a:cubicBezTo>
                    <a:cubicBezTo>
                      <a:pt x="19" y="91"/>
                      <a:pt x="18" y="91"/>
                      <a:pt x="18" y="92"/>
                    </a:cubicBezTo>
                    <a:cubicBezTo>
                      <a:pt x="16" y="92"/>
                      <a:pt x="16" y="93"/>
                      <a:pt x="15" y="94"/>
                    </a:cubicBezTo>
                    <a:cubicBezTo>
                      <a:pt x="15" y="94"/>
                      <a:pt x="15" y="94"/>
                      <a:pt x="15" y="94"/>
                    </a:cubicBezTo>
                    <a:cubicBezTo>
                      <a:pt x="15" y="94"/>
                      <a:pt x="15" y="94"/>
                      <a:pt x="15" y="94"/>
                    </a:cubicBezTo>
                    <a:cubicBezTo>
                      <a:pt x="15" y="94"/>
                      <a:pt x="15" y="94"/>
                      <a:pt x="15" y="94"/>
                    </a:cubicBezTo>
                    <a:cubicBezTo>
                      <a:pt x="14" y="94"/>
                      <a:pt x="14" y="94"/>
                      <a:pt x="14" y="94"/>
                    </a:cubicBezTo>
                    <a:cubicBezTo>
                      <a:pt x="14" y="95"/>
                      <a:pt x="14" y="95"/>
                      <a:pt x="14" y="95"/>
                    </a:cubicBezTo>
                    <a:cubicBezTo>
                      <a:pt x="14" y="96"/>
                      <a:pt x="14" y="96"/>
                      <a:pt x="14" y="96"/>
                    </a:cubicBezTo>
                    <a:cubicBezTo>
                      <a:pt x="14" y="96"/>
                      <a:pt x="14" y="96"/>
                      <a:pt x="14" y="96"/>
                    </a:cubicBezTo>
                    <a:cubicBezTo>
                      <a:pt x="13" y="96"/>
                      <a:pt x="13" y="96"/>
                      <a:pt x="13" y="96"/>
                    </a:cubicBezTo>
                    <a:cubicBezTo>
                      <a:pt x="13" y="96"/>
                      <a:pt x="13" y="96"/>
                      <a:pt x="13" y="96"/>
                    </a:cubicBezTo>
                    <a:cubicBezTo>
                      <a:pt x="13" y="96"/>
                      <a:pt x="12" y="97"/>
                      <a:pt x="12" y="97"/>
                    </a:cubicBezTo>
                    <a:cubicBezTo>
                      <a:pt x="11" y="97"/>
                      <a:pt x="11" y="97"/>
                      <a:pt x="11" y="97"/>
                    </a:cubicBezTo>
                    <a:cubicBezTo>
                      <a:pt x="11" y="98"/>
                      <a:pt x="11" y="98"/>
                      <a:pt x="11" y="98"/>
                    </a:cubicBezTo>
                    <a:cubicBezTo>
                      <a:pt x="10" y="98"/>
                      <a:pt x="9" y="99"/>
                      <a:pt x="9" y="100"/>
                    </a:cubicBezTo>
                    <a:cubicBezTo>
                      <a:pt x="9" y="99"/>
                      <a:pt x="9" y="99"/>
                      <a:pt x="9" y="99"/>
                    </a:cubicBezTo>
                    <a:cubicBezTo>
                      <a:pt x="9" y="98"/>
                      <a:pt x="9" y="98"/>
                      <a:pt x="9" y="98"/>
                    </a:cubicBezTo>
                    <a:cubicBezTo>
                      <a:pt x="9" y="97"/>
                      <a:pt x="9" y="97"/>
                      <a:pt x="9" y="97"/>
                    </a:cubicBezTo>
                    <a:cubicBezTo>
                      <a:pt x="9" y="96"/>
                      <a:pt x="8" y="96"/>
                      <a:pt x="8" y="96"/>
                    </a:cubicBezTo>
                    <a:cubicBezTo>
                      <a:pt x="7" y="96"/>
                      <a:pt x="7" y="96"/>
                      <a:pt x="7" y="96"/>
                    </a:cubicBezTo>
                    <a:cubicBezTo>
                      <a:pt x="7" y="96"/>
                      <a:pt x="7" y="96"/>
                      <a:pt x="7" y="96"/>
                    </a:cubicBezTo>
                    <a:cubicBezTo>
                      <a:pt x="7" y="95"/>
                      <a:pt x="7" y="95"/>
                      <a:pt x="7" y="95"/>
                    </a:cubicBezTo>
                    <a:cubicBezTo>
                      <a:pt x="7" y="94"/>
                      <a:pt x="7" y="94"/>
                      <a:pt x="7" y="94"/>
                    </a:cubicBezTo>
                    <a:cubicBezTo>
                      <a:pt x="7" y="93"/>
                      <a:pt x="7" y="93"/>
                      <a:pt x="7" y="93"/>
                    </a:cubicBezTo>
                    <a:cubicBezTo>
                      <a:pt x="8" y="93"/>
                      <a:pt x="8" y="93"/>
                      <a:pt x="8" y="93"/>
                    </a:cubicBezTo>
                    <a:cubicBezTo>
                      <a:pt x="9" y="94"/>
                      <a:pt x="9" y="94"/>
                      <a:pt x="9" y="94"/>
                    </a:cubicBezTo>
                    <a:cubicBezTo>
                      <a:pt x="9" y="92"/>
                      <a:pt x="9" y="92"/>
                      <a:pt x="9" y="92"/>
                    </a:cubicBezTo>
                    <a:cubicBezTo>
                      <a:pt x="9" y="92"/>
                      <a:pt x="9" y="92"/>
                      <a:pt x="9" y="92"/>
                    </a:cubicBezTo>
                    <a:cubicBezTo>
                      <a:pt x="9" y="92"/>
                      <a:pt x="9" y="92"/>
                      <a:pt x="9" y="92"/>
                    </a:cubicBezTo>
                    <a:cubicBezTo>
                      <a:pt x="10" y="92"/>
                      <a:pt x="10" y="92"/>
                      <a:pt x="10" y="92"/>
                    </a:cubicBezTo>
                    <a:cubicBezTo>
                      <a:pt x="10" y="91"/>
                      <a:pt x="10" y="91"/>
                      <a:pt x="10" y="91"/>
                    </a:cubicBezTo>
                    <a:cubicBezTo>
                      <a:pt x="10" y="91"/>
                      <a:pt x="10" y="91"/>
                      <a:pt x="10" y="91"/>
                    </a:cubicBezTo>
                    <a:cubicBezTo>
                      <a:pt x="10" y="90"/>
                      <a:pt x="10" y="89"/>
                      <a:pt x="10" y="89"/>
                    </a:cubicBezTo>
                    <a:cubicBezTo>
                      <a:pt x="10" y="89"/>
                      <a:pt x="10" y="89"/>
                      <a:pt x="10" y="89"/>
                    </a:cubicBezTo>
                    <a:cubicBezTo>
                      <a:pt x="12" y="89"/>
                      <a:pt x="12" y="89"/>
                      <a:pt x="12" y="89"/>
                    </a:cubicBezTo>
                    <a:cubicBezTo>
                      <a:pt x="12" y="88"/>
                      <a:pt x="12" y="88"/>
                      <a:pt x="12" y="88"/>
                    </a:cubicBezTo>
                    <a:cubicBezTo>
                      <a:pt x="12" y="87"/>
                      <a:pt x="12" y="87"/>
                      <a:pt x="12" y="87"/>
                    </a:cubicBezTo>
                    <a:cubicBezTo>
                      <a:pt x="11" y="86"/>
                      <a:pt x="12" y="85"/>
                      <a:pt x="12" y="85"/>
                    </a:cubicBezTo>
                    <a:cubicBezTo>
                      <a:pt x="12" y="85"/>
                      <a:pt x="12" y="85"/>
                      <a:pt x="12" y="85"/>
                    </a:cubicBezTo>
                    <a:cubicBezTo>
                      <a:pt x="13" y="85"/>
                      <a:pt x="13" y="85"/>
                      <a:pt x="13" y="85"/>
                    </a:cubicBezTo>
                    <a:cubicBezTo>
                      <a:pt x="13" y="84"/>
                      <a:pt x="13" y="84"/>
                      <a:pt x="13" y="84"/>
                    </a:cubicBezTo>
                    <a:cubicBezTo>
                      <a:pt x="13" y="83"/>
                      <a:pt x="13" y="83"/>
                      <a:pt x="13" y="83"/>
                    </a:cubicBezTo>
                    <a:cubicBezTo>
                      <a:pt x="13" y="83"/>
                      <a:pt x="13" y="82"/>
                      <a:pt x="13" y="82"/>
                    </a:cubicBezTo>
                    <a:cubicBezTo>
                      <a:pt x="13" y="82"/>
                      <a:pt x="13" y="82"/>
                      <a:pt x="13" y="82"/>
                    </a:cubicBezTo>
                    <a:cubicBezTo>
                      <a:pt x="14" y="82"/>
                      <a:pt x="14" y="82"/>
                      <a:pt x="14" y="82"/>
                    </a:cubicBezTo>
                    <a:cubicBezTo>
                      <a:pt x="14" y="81"/>
                      <a:pt x="14" y="81"/>
                      <a:pt x="14" y="81"/>
                    </a:cubicBezTo>
                    <a:cubicBezTo>
                      <a:pt x="14" y="80"/>
                      <a:pt x="14" y="80"/>
                      <a:pt x="14" y="80"/>
                    </a:cubicBezTo>
                    <a:cubicBezTo>
                      <a:pt x="15" y="79"/>
                      <a:pt x="15" y="79"/>
                      <a:pt x="15" y="79"/>
                    </a:cubicBezTo>
                    <a:cubicBezTo>
                      <a:pt x="15" y="79"/>
                      <a:pt x="15" y="79"/>
                      <a:pt x="15" y="79"/>
                    </a:cubicBezTo>
                    <a:cubicBezTo>
                      <a:pt x="15" y="79"/>
                      <a:pt x="15" y="79"/>
                      <a:pt x="15" y="79"/>
                    </a:cubicBezTo>
                    <a:cubicBezTo>
                      <a:pt x="15" y="79"/>
                      <a:pt x="16" y="79"/>
                      <a:pt x="16" y="78"/>
                    </a:cubicBezTo>
                    <a:cubicBezTo>
                      <a:pt x="16" y="77"/>
                      <a:pt x="16" y="77"/>
                      <a:pt x="16" y="77"/>
                    </a:cubicBezTo>
                    <a:cubicBezTo>
                      <a:pt x="17" y="77"/>
                      <a:pt x="17" y="76"/>
                      <a:pt x="18" y="76"/>
                    </a:cubicBezTo>
                    <a:cubicBezTo>
                      <a:pt x="19" y="75"/>
                      <a:pt x="20" y="74"/>
                      <a:pt x="20" y="73"/>
                    </a:cubicBezTo>
                    <a:cubicBezTo>
                      <a:pt x="20" y="72"/>
                      <a:pt x="20" y="72"/>
                      <a:pt x="20" y="72"/>
                    </a:cubicBezTo>
                    <a:cubicBezTo>
                      <a:pt x="20" y="72"/>
                      <a:pt x="20" y="72"/>
                      <a:pt x="20" y="72"/>
                    </a:cubicBezTo>
                    <a:cubicBezTo>
                      <a:pt x="21" y="72"/>
                      <a:pt x="21" y="72"/>
                      <a:pt x="21" y="72"/>
                    </a:cubicBezTo>
                    <a:cubicBezTo>
                      <a:pt x="22" y="72"/>
                      <a:pt x="22" y="72"/>
                      <a:pt x="22" y="72"/>
                    </a:cubicBezTo>
                    <a:cubicBezTo>
                      <a:pt x="22" y="73"/>
                      <a:pt x="23" y="73"/>
                      <a:pt x="23" y="73"/>
                    </a:cubicBezTo>
                    <a:cubicBezTo>
                      <a:pt x="24" y="73"/>
                      <a:pt x="24" y="73"/>
                      <a:pt x="24" y="73"/>
                    </a:cubicBezTo>
                    <a:cubicBezTo>
                      <a:pt x="25" y="73"/>
                      <a:pt x="26" y="72"/>
                      <a:pt x="27" y="72"/>
                    </a:cubicBezTo>
                    <a:cubicBezTo>
                      <a:pt x="27" y="71"/>
                      <a:pt x="27" y="71"/>
                      <a:pt x="27" y="71"/>
                    </a:cubicBezTo>
                    <a:cubicBezTo>
                      <a:pt x="28" y="71"/>
                      <a:pt x="29" y="70"/>
                      <a:pt x="30" y="70"/>
                    </a:cubicBezTo>
                    <a:cubicBezTo>
                      <a:pt x="30" y="70"/>
                      <a:pt x="30" y="70"/>
                      <a:pt x="30" y="70"/>
                    </a:cubicBezTo>
                    <a:cubicBezTo>
                      <a:pt x="31" y="70"/>
                      <a:pt x="31" y="70"/>
                      <a:pt x="31" y="70"/>
                    </a:cubicBezTo>
                    <a:cubicBezTo>
                      <a:pt x="31" y="70"/>
                      <a:pt x="31" y="70"/>
                      <a:pt x="31" y="70"/>
                    </a:cubicBezTo>
                    <a:cubicBezTo>
                      <a:pt x="32" y="71"/>
                      <a:pt x="33" y="72"/>
                      <a:pt x="33" y="73"/>
                    </a:cubicBezTo>
                    <a:cubicBezTo>
                      <a:pt x="33" y="75"/>
                      <a:pt x="33" y="76"/>
                      <a:pt x="33" y="77"/>
                    </a:cubicBezTo>
                    <a:cubicBezTo>
                      <a:pt x="32" y="77"/>
                      <a:pt x="32" y="77"/>
                      <a:pt x="32" y="77"/>
                    </a:cubicBezTo>
                    <a:cubicBezTo>
                      <a:pt x="31" y="77"/>
                      <a:pt x="31" y="77"/>
                      <a:pt x="31" y="77"/>
                    </a:cubicBezTo>
                    <a:cubicBezTo>
                      <a:pt x="31" y="79"/>
                      <a:pt x="31" y="79"/>
                      <a:pt x="31" y="79"/>
                    </a:cubicBezTo>
                    <a:cubicBezTo>
                      <a:pt x="31" y="80"/>
                      <a:pt x="32" y="80"/>
                      <a:pt x="32" y="80"/>
                    </a:cubicBezTo>
                    <a:cubicBezTo>
                      <a:pt x="32" y="80"/>
                      <a:pt x="32" y="80"/>
                      <a:pt x="32" y="80"/>
                    </a:cubicBezTo>
                    <a:cubicBezTo>
                      <a:pt x="33" y="81"/>
                      <a:pt x="33" y="81"/>
                      <a:pt x="33" y="81"/>
                    </a:cubicBezTo>
                    <a:cubicBezTo>
                      <a:pt x="33" y="81"/>
                      <a:pt x="33" y="81"/>
                      <a:pt x="33" y="81"/>
                    </a:cubicBezTo>
                    <a:cubicBezTo>
                      <a:pt x="32" y="82"/>
                      <a:pt x="32" y="82"/>
                      <a:pt x="32" y="82"/>
                    </a:cubicBezTo>
                    <a:cubicBezTo>
                      <a:pt x="34" y="82"/>
                      <a:pt x="34" y="82"/>
                      <a:pt x="34" y="82"/>
                    </a:cubicBezTo>
                    <a:cubicBezTo>
                      <a:pt x="36" y="82"/>
                      <a:pt x="36" y="79"/>
                      <a:pt x="36" y="78"/>
                    </a:cubicBezTo>
                    <a:cubicBezTo>
                      <a:pt x="36" y="77"/>
                      <a:pt x="36" y="76"/>
                      <a:pt x="36" y="76"/>
                    </a:cubicBezTo>
                    <a:cubicBezTo>
                      <a:pt x="36" y="76"/>
                      <a:pt x="36" y="76"/>
                      <a:pt x="36" y="76"/>
                    </a:cubicBezTo>
                    <a:cubicBezTo>
                      <a:pt x="37" y="76"/>
                      <a:pt x="37" y="76"/>
                      <a:pt x="37" y="76"/>
                    </a:cubicBezTo>
                    <a:cubicBezTo>
                      <a:pt x="37" y="75"/>
                      <a:pt x="37" y="75"/>
                      <a:pt x="37" y="75"/>
                    </a:cubicBezTo>
                    <a:cubicBezTo>
                      <a:pt x="37" y="75"/>
                      <a:pt x="37" y="75"/>
                      <a:pt x="37" y="75"/>
                    </a:cubicBezTo>
                    <a:cubicBezTo>
                      <a:pt x="37" y="74"/>
                      <a:pt x="37" y="73"/>
                      <a:pt x="38" y="73"/>
                    </a:cubicBezTo>
                    <a:cubicBezTo>
                      <a:pt x="38" y="73"/>
                      <a:pt x="38" y="73"/>
                      <a:pt x="38" y="73"/>
                    </a:cubicBezTo>
                    <a:cubicBezTo>
                      <a:pt x="39" y="73"/>
                      <a:pt x="39" y="73"/>
                      <a:pt x="39" y="73"/>
                    </a:cubicBezTo>
                    <a:cubicBezTo>
                      <a:pt x="39" y="72"/>
                      <a:pt x="39" y="72"/>
                      <a:pt x="39" y="72"/>
                    </a:cubicBezTo>
                    <a:cubicBezTo>
                      <a:pt x="39" y="72"/>
                      <a:pt x="39" y="72"/>
                      <a:pt x="39" y="72"/>
                    </a:cubicBezTo>
                    <a:cubicBezTo>
                      <a:pt x="39" y="70"/>
                      <a:pt x="39" y="69"/>
                      <a:pt x="39" y="69"/>
                    </a:cubicBezTo>
                    <a:cubicBezTo>
                      <a:pt x="39" y="69"/>
                      <a:pt x="39" y="69"/>
                      <a:pt x="39" y="69"/>
                    </a:cubicBezTo>
                    <a:cubicBezTo>
                      <a:pt x="39" y="69"/>
                      <a:pt x="39" y="69"/>
                      <a:pt x="39" y="69"/>
                    </a:cubicBezTo>
                    <a:cubicBezTo>
                      <a:pt x="39" y="69"/>
                      <a:pt x="39" y="69"/>
                      <a:pt x="39" y="69"/>
                    </a:cubicBezTo>
                    <a:cubicBezTo>
                      <a:pt x="40" y="69"/>
                      <a:pt x="40" y="69"/>
                      <a:pt x="40" y="69"/>
                    </a:cubicBezTo>
                    <a:cubicBezTo>
                      <a:pt x="40" y="69"/>
                      <a:pt x="40" y="69"/>
                      <a:pt x="40" y="69"/>
                    </a:cubicBezTo>
                    <a:cubicBezTo>
                      <a:pt x="41" y="69"/>
                      <a:pt x="42" y="69"/>
                      <a:pt x="42" y="68"/>
                    </a:cubicBezTo>
                    <a:cubicBezTo>
                      <a:pt x="42" y="68"/>
                      <a:pt x="42" y="68"/>
                      <a:pt x="42" y="68"/>
                    </a:cubicBezTo>
                    <a:cubicBezTo>
                      <a:pt x="42" y="68"/>
                      <a:pt x="43" y="67"/>
                      <a:pt x="43" y="67"/>
                    </a:cubicBezTo>
                    <a:cubicBezTo>
                      <a:pt x="44" y="68"/>
                      <a:pt x="44" y="68"/>
                      <a:pt x="44" y="68"/>
                    </a:cubicBezTo>
                    <a:cubicBezTo>
                      <a:pt x="45" y="68"/>
                      <a:pt x="45" y="68"/>
                      <a:pt x="45" y="68"/>
                    </a:cubicBezTo>
                    <a:cubicBezTo>
                      <a:pt x="45" y="67"/>
                      <a:pt x="45" y="67"/>
                      <a:pt x="45" y="67"/>
                    </a:cubicBezTo>
                    <a:cubicBezTo>
                      <a:pt x="45" y="66"/>
                      <a:pt x="45" y="66"/>
                      <a:pt x="45" y="66"/>
                    </a:cubicBezTo>
                    <a:cubicBezTo>
                      <a:pt x="45" y="66"/>
                      <a:pt x="45" y="65"/>
                      <a:pt x="44" y="64"/>
                    </a:cubicBezTo>
                    <a:cubicBezTo>
                      <a:pt x="43" y="64"/>
                      <a:pt x="43" y="64"/>
                      <a:pt x="43" y="64"/>
                    </a:cubicBezTo>
                    <a:cubicBezTo>
                      <a:pt x="43" y="63"/>
                      <a:pt x="43" y="63"/>
                      <a:pt x="43" y="63"/>
                    </a:cubicBezTo>
                    <a:cubicBezTo>
                      <a:pt x="43" y="63"/>
                      <a:pt x="43" y="63"/>
                      <a:pt x="43" y="63"/>
                    </a:cubicBezTo>
                    <a:cubicBezTo>
                      <a:pt x="45" y="63"/>
                      <a:pt x="45" y="63"/>
                      <a:pt x="45" y="63"/>
                    </a:cubicBezTo>
                    <a:cubicBezTo>
                      <a:pt x="45" y="63"/>
                      <a:pt x="45" y="63"/>
                      <a:pt x="45" y="63"/>
                    </a:cubicBezTo>
                    <a:cubicBezTo>
                      <a:pt x="46" y="63"/>
                      <a:pt x="46" y="63"/>
                      <a:pt x="46" y="63"/>
                    </a:cubicBezTo>
                    <a:cubicBezTo>
                      <a:pt x="47" y="63"/>
                      <a:pt x="47" y="63"/>
                      <a:pt x="47" y="62"/>
                    </a:cubicBezTo>
                    <a:cubicBezTo>
                      <a:pt x="48" y="62"/>
                      <a:pt x="48" y="61"/>
                      <a:pt x="49" y="60"/>
                    </a:cubicBezTo>
                    <a:cubicBezTo>
                      <a:pt x="50" y="60"/>
                      <a:pt x="50" y="59"/>
                      <a:pt x="51" y="59"/>
                    </a:cubicBezTo>
                    <a:cubicBezTo>
                      <a:pt x="52" y="59"/>
                      <a:pt x="52" y="59"/>
                      <a:pt x="52" y="59"/>
                    </a:cubicBezTo>
                    <a:cubicBezTo>
                      <a:pt x="52" y="59"/>
                      <a:pt x="53" y="59"/>
                      <a:pt x="53" y="58"/>
                    </a:cubicBezTo>
                    <a:cubicBezTo>
                      <a:pt x="53" y="58"/>
                      <a:pt x="53" y="58"/>
                      <a:pt x="53" y="58"/>
                    </a:cubicBezTo>
                    <a:cubicBezTo>
                      <a:pt x="54" y="58"/>
                      <a:pt x="54" y="57"/>
                      <a:pt x="54" y="57"/>
                    </a:cubicBezTo>
                    <a:cubicBezTo>
                      <a:pt x="55" y="56"/>
                      <a:pt x="55" y="56"/>
                      <a:pt x="55" y="56"/>
                    </a:cubicBezTo>
                    <a:cubicBezTo>
                      <a:pt x="55" y="56"/>
                      <a:pt x="55" y="56"/>
                      <a:pt x="55" y="56"/>
                    </a:cubicBezTo>
                    <a:cubicBezTo>
                      <a:pt x="56" y="56"/>
                      <a:pt x="56" y="56"/>
                      <a:pt x="56" y="55"/>
                    </a:cubicBezTo>
                    <a:cubicBezTo>
                      <a:pt x="56" y="54"/>
                      <a:pt x="56" y="54"/>
                      <a:pt x="56" y="54"/>
                    </a:cubicBezTo>
                    <a:cubicBezTo>
                      <a:pt x="56" y="52"/>
                      <a:pt x="56" y="52"/>
                      <a:pt x="56" y="52"/>
                    </a:cubicBezTo>
                    <a:cubicBezTo>
                      <a:pt x="56" y="52"/>
                      <a:pt x="57" y="52"/>
                      <a:pt x="57" y="51"/>
                    </a:cubicBezTo>
                    <a:cubicBezTo>
                      <a:pt x="58" y="50"/>
                      <a:pt x="59" y="48"/>
                      <a:pt x="61" y="47"/>
                    </a:cubicBezTo>
                    <a:cubicBezTo>
                      <a:pt x="61" y="47"/>
                      <a:pt x="61" y="47"/>
                      <a:pt x="61" y="47"/>
                    </a:cubicBezTo>
                    <a:cubicBezTo>
                      <a:pt x="62" y="47"/>
                      <a:pt x="62" y="47"/>
                      <a:pt x="62" y="47"/>
                    </a:cubicBezTo>
                    <a:cubicBezTo>
                      <a:pt x="63" y="47"/>
                      <a:pt x="63" y="47"/>
                      <a:pt x="63" y="46"/>
                    </a:cubicBezTo>
                    <a:cubicBezTo>
                      <a:pt x="63" y="46"/>
                      <a:pt x="63" y="46"/>
                      <a:pt x="63" y="46"/>
                    </a:cubicBezTo>
                    <a:cubicBezTo>
                      <a:pt x="63" y="46"/>
                      <a:pt x="63" y="46"/>
                      <a:pt x="63" y="46"/>
                    </a:cubicBezTo>
                    <a:cubicBezTo>
                      <a:pt x="64" y="46"/>
                      <a:pt x="64" y="46"/>
                      <a:pt x="64" y="46"/>
                    </a:cubicBezTo>
                    <a:cubicBezTo>
                      <a:pt x="64" y="46"/>
                      <a:pt x="64" y="46"/>
                      <a:pt x="64" y="46"/>
                    </a:cubicBezTo>
                    <a:cubicBezTo>
                      <a:pt x="66" y="46"/>
                      <a:pt x="66" y="46"/>
                      <a:pt x="66" y="46"/>
                    </a:cubicBezTo>
                    <a:cubicBezTo>
                      <a:pt x="67" y="46"/>
                      <a:pt x="68" y="45"/>
                      <a:pt x="68" y="45"/>
                    </a:cubicBezTo>
                    <a:cubicBezTo>
                      <a:pt x="68" y="45"/>
                      <a:pt x="68" y="45"/>
                      <a:pt x="68" y="45"/>
                    </a:cubicBezTo>
                    <a:cubicBezTo>
                      <a:pt x="68" y="45"/>
                      <a:pt x="68" y="45"/>
                      <a:pt x="68" y="45"/>
                    </a:cubicBezTo>
                    <a:cubicBezTo>
                      <a:pt x="69" y="44"/>
                      <a:pt x="69" y="44"/>
                      <a:pt x="69" y="44"/>
                    </a:cubicBezTo>
                    <a:cubicBezTo>
                      <a:pt x="69" y="43"/>
                      <a:pt x="69" y="42"/>
                      <a:pt x="69" y="42"/>
                    </a:cubicBezTo>
                    <a:cubicBezTo>
                      <a:pt x="69" y="41"/>
                      <a:pt x="69" y="41"/>
                      <a:pt x="69" y="41"/>
                    </a:cubicBezTo>
                    <a:cubicBezTo>
                      <a:pt x="69" y="40"/>
                      <a:pt x="69" y="40"/>
                      <a:pt x="69" y="40"/>
                    </a:cubicBezTo>
                    <a:cubicBezTo>
                      <a:pt x="70" y="40"/>
                      <a:pt x="70" y="40"/>
                      <a:pt x="70" y="40"/>
                    </a:cubicBezTo>
                    <a:cubicBezTo>
                      <a:pt x="70" y="39"/>
                      <a:pt x="70" y="39"/>
                      <a:pt x="70" y="39"/>
                    </a:cubicBezTo>
                    <a:cubicBezTo>
                      <a:pt x="70" y="39"/>
                      <a:pt x="71" y="39"/>
                      <a:pt x="71" y="39"/>
                    </a:cubicBezTo>
                    <a:cubicBezTo>
                      <a:pt x="71" y="39"/>
                      <a:pt x="71" y="39"/>
                      <a:pt x="71" y="39"/>
                    </a:cubicBezTo>
                    <a:cubicBezTo>
                      <a:pt x="72" y="39"/>
                      <a:pt x="72" y="39"/>
                      <a:pt x="72" y="39"/>
                    </a:cubicBezTo>
                    <a:cubicBezTo>
                      <a:pt x="72" y="37"/>
                      <a:pt x="72" y="37"/>
                      <a:pt x="72" y="37"/>
                    </a:cubicBezTo>
                    <a:cubicBezTo>
                      <a:pt x="72" y="37"/>
                      <a:pt x="72" y="37"/>
                      <a:pt x="72" y="37"/>
                    </a:cubicBezTo>
                    <a:cubicBezTo>
                      <a:pt x="73" y="37"/>
                      <a:pt x="73" y="37"/>
                      <a:pt x="73" y="37"/>
                    </a:cubicBezTo>
                    <a:cubicBezTo>
                      <a:pt x="74" y="37"/>
                      <a:pt x="74" y="37"/>
                      <a:pt x="74" y="37"/>
                    </a:cubicBezTo>
                    <a:cubicBezTo>
                      <a:pt x="75" y="37"/>
                      <a:pt x="75" y="37"/>
                      <a:pt x="75" y="37"/>
                    </a:cubicBezTo>
                    <a:cubicBezTo>
                      <a:pt x="75" y="36"/>
                      <a:pt x="75" y="36"/>
                      <a:pt x="75" y="36"/>
                    </a:cubicBezTo>
                    <a:cubicBezTo>
                      <a:pt x="75" y="36"/>
                      <a:pt x="75" y="36"/>
                      <a:pt x="75" y="36"/>
                    </a:cubicBezTo>
                    <a:cubicBezTo>
                      <a:pt x="75" y="36"/>
                      <a:pt x="75" y="36"/>
                      <a:pt x="75" y="36"/>
                    </a:cubicBezTo>
                    <a:cubicBezTo>
                      <a:pt x="76" y="36"/>
                      <a:pt x="76" y="36"/>
                      <a:pt x="76" y="36"/>
                    </a:cubicBezTo>
                    <a:cubicBezTo>
                      <a:pt x="77" y="36"/>
                      <a:pt x="78" y="35"/>
                      <a:pt x="78" y="35"/>
                    </a:cubicBezTo>
                    <a:cubicBezTo>
                      <a:pt x="78" y="34"/>
                      <a:pt x="78" y="34"/>
                      <a:pt x="78" y="34"/>
                    </a:cubicBezTo>
                    <a:cubicBezTo>
                      <a:pt x="78" y="35"/>
                      <a:pt x="78" y="35"/>
                      <a:pt x="78" y="35"/>
                    </a:cubicBezTo>
                    <a:cubicBezTo>
                      <a:pt x="78" y="35"/>
                      <a:pt x="78" y="35"/>
                      <a:pt x="78" y="35"/>
                    </a:cubicBezTo>
                    <a:cubicBezTo>
                      <a:pt x="80" y="35"/>
                      <a:pt x="80" y="35"/>
                      <a:pt x="80" y="35"/>
                    </a:cubicBezTo>
                    <a:cubicBezTo>
                      <a:pt x="81" y="35"/>
                      <a:pt x="81" y="35"/>
                      <a:pt x="81" y="35"/>
                    </a:cubicBezTo>
                    <a:cubicBezTo>
                      <a:pt x="81" y="35"/>
                      <a:pt x="82" y="34"/>
                      <a:pt x="82" y="34"/>
                    </a:cubicBezTo>
                    <a:cubicBezTo>
                      <a:pt x="82" y="33"/>
                      <a:pt x="82" y="33"/>
                      <a:pt x="82" y="33"/>
                    </a:cubicBezTo>
                    <a:cubicBezTo>
                      <a:pt x="83" y="33"/>
                      <a:pt x="83" y="32"/>
                      <a:pt x="83" y="31"/>
                    </a:cubicBezTo>
                    <a:cubicBezTo>
                      <a:pt x="83" y="30"/>
                      <a:pt x="83" y="30"/>
                      <a:pt x="83" y="30"/>
                    </a:cubicBezTo>
                    <a:cubicBezTo>
                      <a:pt x="80" y="30"/>
                      <a:pt x="80" y="30"/>
                      <a:pt x="80" y="30"/>
                    </a:cubicBezTo>
                    <a:cubicBezTo>
                      <a:pt x="79" y="30"/>
                      <a:pt x="79" y="30"/>
                      <a:pt x="79" y="31"/>
                    </a:cubicBezTo>
                    <a:cubicBezTo>
                      <a:pt x="78" y="31"/>
                      <a:pt x="78" y="31"/>
                      <a:pt x="78" y="31"/>
                    </a:cubicBezTo>
                    <a:cubicBezTo>
                      <a:pt x="78" y="31"/>
                      <a:pt x="78" y="31"/>
                      <a:pt x="78" y="31"/>
                    </a:cubicBezTo>
                    <a:cubicBezTo>
                      <a:pt x="77" y="31"/>
                      <a:pt x="77" y="31"/>
                      <a:pt x="77" y="31"/>
                    </a:cubicBezTo>
                    <a:cubicBezTo>
                      <a:pt x="76" y="30"/>
                      <a:pt x="76" y="30"/>
                      <a:pt x="76" y="30"/>
                    </a:cubicBezTo>
                    <a:cubicBezTo>
                      <a:pt x="76" y="30"/>
                      <a:pt x="76" y="30"/>
                      <a:pt x="76" y="30"/>
                    </a:cubicBezTo>
                    <a:cubicBezTo>
                      <a:pt x="77" y="30"/>
                      <a:pt x="77" y="30"/>
                      <a:pt x="77" y="30"/>
                    </a:cubicBezTo>
                    <a:cubicBezTo>
                      <a:pt x="78" y="30"/>
                      <a:pt x="78" y="30"/>
                      <a:pt x="78" y="30"/>
                    </a:cubicBezTo>
                    <a:cubicBezTo>
                      <a:pt x="78" y="29"/>
                      <a:pt x="78" y="29"/>
                      <a:pt x="78" y="29"/>
                    </a:cubicBezTo>
                    <a:cubicBezTo>
                      <a:pt x="78" y="29"/>
                      <a:pt x="78" y="29"/>
                      <a:pt x="78" y="29"/>
                    </a:cubicBezTo>
                    <a:cubicBezTo>
                      <a:pt x="79" y="29"/>
                      <a:pt x="79" y="29"/>
                      <a:pt x="79" y="29"/>
                    </a:cubicBezTo>
                    <a:cubicBezTo>
                      <a:pt x="80" y="29"/>
                      <a:pt x="80" y="29"/>
                      <a:pt x="80" y="29"/>
                    </a:cubicBezTo>
                    <a:cubicBezTo>
                      <a:pt x="80" y="29"/>
                      <a:pt x="80" y="29"/>
                      <a:pt x="80" y="29"/>
                    </a:cubicBezTo>
                    <a:cubicBezTo>
                      <a:pt x="81" y="27"/>
                      <a:pt x="81" y="27"/>
                      <a:pt x="81" y="27"/>
                    </a:cubicBezTo>
                    <a:cubicBezTo>
                      <a:pt x="81" y="27"/>
                      <a:pt x="81" y="27"/>
                      <a:pt x="81" y="27"/>
                    </a:cubicBezTo>
                    <a:cubicBezTo>
                      <a:pt x="82" y="27"/>
                      <a:pt x="82" y="27"/>
                      <a:pt x="82" y="27"/>
                    </a:cubicBezTo>
                    <a:cubicBezTo>
                      <a:pt x="82" y="27"/>
                      <a:pt x="82" y="27"/>
                      <a:pt x="82" y="27"/>
                    </a:cubicBezTo>
                    <a:cubicBezTo>
                      <a:pt x="93" y="27"/>
                      <a:pt x="93" y="27"/>
                      <a:pt x="93" y="27"/>
                    </a:cubicBezTo>
                    <a:cubicBezTo>
                      <a:pt x="93" y="27"/>
                      <a:pt x="93" y="27"/>
                      <a:pt x="93" y="27"/>
                    </a:cubicBezTo>
                    <a:cubicBezTo>
                      <a:pt x="93" y="26"/>
                      <a:pt x="93" y="26"/>
                      <a:pt x="93" y="26"/>
                    </a:cubicBezTo>
                    <a:cubicBezTo>
                      <a:pt x="94" y="26"/>
                      <a:pt x="94" y="26"/>
                      <a:pt x="94" y="26"/>
                    </a:cubicBezTo>
                    <a:cubicBezTo>
                      <a:pt x="95" y="26"/>
                      <a:pt x="95" y="26"/>
                      <a:pt x="95" y="26"/>
                    </a:cubicBezTo>
                    <a:cubicBezTo>
                      <a:pt x="95" y="25"/>
                      <a:pt x="95" y="25"/>
                      <a:pt x="95" y="25"/>
                    </a:cubicBezTo>
                    <a:cubicBezTo>
                      <a:pt x="95" y="25"/>
                      <a:pt x="95" y="25"/>
                      <a:pt x="95" y="25"/>
                    </a:cubicBezTo>
                    <a:cubicBezTo>
                      <a:pt x="95" y="25"/>
                      <a:pt x="95" y="25"/>
                      <a:pt x="95" y="25"/>
                    </a:cubicBezTo>
                    <a:cubicBezTo>
                      <a:pt x="96" y="24"/>
                      <a:pt x="96" y="24"/>
                      <a:pt x="96" y="24"/>
                    </a:cubicBezTo>
                    <a:cubicBezTo>
                      <a:pt x="96" y="23"/>
                      <a:pt x="96" y="23"/>
                      <a:pt x="96" y="23"/>
                    </a:cubicBezTo>
                    <a:cubicBezTo>
                      <a:pt x="97" y="23"/>
                      <a:pt x="97" y="23"/>
                      <a:pt x="97" y="23"/>
                    </a:cubicBezTo>
                    <a:cubicBezTo>
                      <a:pt x="97" y="23"/>
                      <a:pt x="97" y="23"/>
                      <a:pt x="98" y="23"/>
                    </a:cubicBezTo>
                    <a:cubicBezTo>
                      <a:pt x="98" y="23"/>
                      <a:pt x="99" y="23"/>
                      <a:pt x="99" y="23"/>
                    </a:cubicBezTo>
                    <a:cubicBezTo>
                      <a:pt x="100" y="23"/>
                      <a:pt x="100" y="23"/>
                      <a:pt x="101" y="23"/>
                    </a:cubicBezTo>
                    <a:cubicBezTo>
                      <a:pt x="101" y="23"/>
                      <a:pt x="101" y="23"/>
                      <a:pt x="101" y="23"/>
                    </a:cubicBezTo>
                    <a:cubicBezTo>
                      <a:pt x="101" y="23"/>
                      <a:pt x="101" y="23"/>
                      <a:pt x="101" y="23"/>
                    </a:cubicBezTo>
                    <a:cubicBezTo>
                      <a:pt x="102" y="23"/>
                      <a:pt x="102" y="23"/>
                      <a:pt x="102" y="23"/>
                    </a:cubicBezTo>
                    <a:cubicBezTo>
                      <a:pt x="103" y="23"/>
                      <a:pt x="103" y="22"/>
                      <a:pt x="103" y="22"/>
                    </a:cubicBezTo>
                    <a:cubicBezTo>
                      <a:pt x="104" y="21"/>
                      <a:pt x="104" y="21"/>
                      <a:pt x="104" y="20"/>
                    </a:cubicBezTo>
                    <a:cubicBezTo>
                      <a:pt x="103" y="19"/>
                      <a:pt x="103" y="18"/>
                      <a:pt x="103" y="18"/>
                    </a:cubicBezTo>
                    <a:cubicBezTo>
                      <a:pt x="103" y="18"/>
                      <a:pt x="103" y="18"/>
                      <a:pt x="103" y="18"/>
                    </a:cubicBezTo>
                    <a:cubicBezTo>
                      <a:pt x="102" y="17"/>
                      <a:pt x="102" y="17"/>
                      <a:pt x="102" y="16"/>
                    </a:cubicBezTo>
                    <a:cubicBezTo>
                      <a:pt x="102" y="11"/>
                      <a:pt x="102" y="11"/>
                      <a:pt x="102" y="11"/>
                    </a:cubicBezTo>
                    <a:cubicBezTo>
                      <a:pt x="101" y="11"/>
                      <a:pt x="101" y="11"/>
                      <a:pt x="101" y="11"/>
                    </a:cubicBezTo>
                    <a:cubicBezTo>
                      <a:pt x="100" y="11"/>
                      <a:pt x="100" y="12"/>
                      <a:pt x="99" y="12"/>
                    </a:cubicBezTo>
                    <a:cubicBezTo>
                      <a:pt x="99" y="12"/>
                      <a:pt x="99" y="12"/>
                      <a:pt x="99" y="12"/>
                    </a:cubicBezTo>
                    <a:cubicBezTo>
                      <a:pt x="98" y="13"/>
                      <a:pt x="98" y="13"/>
                      <a:pt x="98" y="13"/>
                    </a:cubicBezTo>
                    <a:cubicBezTo>
                      <a:pt x="97" y="12"/>
                      <a:pt x="97" y="12"/>
                      <a:pt x="97" y="12"/>
                    </a:cubicBezTo>
                    <a:cubicBezTo>
                      <a:pt x="97" y="12"/>
                      <a:pt x="97" y="12"/>
                      <a:pt x="97" y="12"/>
                    </a:cubicBezTo>
                    <a:cubicBezTo>
                      <a:pt x="96" y="12"/>
                      <a:pt x="96" y="12"/>
                      <a:pt x="96" y="12"/>
                    </a:cubicBezTo>
                    <a:cubicBezTo>
                      <a:pt x="96" y="12"/>
                      <a:pt x="96" y="12"/>
                      <a:pt x="96" y="12"/>
                    </a:cubicBezTo>
                    <a:cubicBezTo>
                      <a:pt x="97" y="12"/>
                      <a:pt x="97" y="12"/>
                      <a:pt x="97" y="12"/>
                    </a:cubicBezTo>
                    <a:cubicBezTo>
                      <a:pt x="98" y="12"/>
                      <a:pt x="98" y="12"/>
                      <a:pt x="98" y="12"/>
                    </a:cubicBezTo>
                    <a:cubicBezTo>
                      <a:pt x="98" y="10"/>
                      <a:pt x="98" y="10"/>
                      <a:pt x="98" y="10"/>
                    </a:cubicBezTo>
                    <a:cubicBezTo>
                      <a:pt x="98" y="9"/>
                      <a:pt x="97" y="8"/>
                      <a:pt x="96" y="8"/>
                    </a:cubicBezTo>
                    <a:cubicBezTo>
                      <a:pt x="96" y="8"/>
                      <a:pt x="96" y="8"/>
                      <a:pt x="96" y="8"/>
                    </a:cubicBezTo>
                    <a:cubicBezTo>
                      <a:pt x="96" y="8"/>
                      <a:pt x="96" y="8"/>
                      <a:pt x="96" y="8"/>
                    </a:cubicBezTo>
                    <a:cubicBezTo>
                      <a:pt x="90" y="8"/>
                      <a:pt x="90" y="8"/>
                      <a:pt x="90" y="8"/>
                    </a:cubicBezTo>
                    <a:cubicBezTo>
                      <a:pt x="89" y="8"/>
                      <a:pt x="89" y="9"/>
                      <a:pt x="88" y="9"/>
                    </a:cubicBezTo>
                    <a:cubicBezTo>
                      <a:pt x="88" y="10"/>
                      <a:pt x="88" y="11"/>
                      <a:pt x="87" y="11"/>
                    </a:cubicBezTo>
                    <a:cubicBezTo>
                      <a:pt x="87" y="11"/>
                      <a:pt x="86" y="11"/>
                      <a:pt x="86" y="11"/>
                    </a:cubicBezTo>
                    <a:cubicBezTo>
                      <a:pt x="85" y="11"/>
                      <a:pt x="85" y="11"/>
                      <a:pt x="85" y="11"/>
                    </a:cubicBezTo>
                    <a:cubicBezTo>
                      <a:pt x="85" y="11"/>
                      <a:pt x="85" y="11"/>
                      <a:pt x="85" y="11"/>
                    </a:cubicBezTo>
                    <a:cubicBezTo>
                      <a:pt x="81" y="11"/>
                      <a:pt x="81" y="11"/>
                      <a:pt x="81" y="11"/>
                    </a:cubicBezTo>
                    <a:cubicBezTo>
                      <a:pt x="81" y="12"/>
                      <a:pt x="81" y="12"/>
                      <a:pt x="81" y="12"/>
                    </a:cubicBezTo>
                    <a:cubicBezTo>
                      <a:pt x="81" y="13"/>
                      <a:pt x="81" y="13"/>
                      <a:pt x="81" y="13"/>
                    </a:cubicBezTo>
                    <a:cubicBezTo>
                      <a:pt x="82" y="14"/>
                      <a:pt x="82" y="15"/>
                      <a:pt x="81" y="15"/>
                    </a:cubicBezTo>
                    <a:cubicBezTo>
                      <a:pt x="81" y="15"/>
                      <a:pt x="81" y="15"/>
                      <a:pt x="81" y="15"/>
                    </a:cubicBezTo>
                    <a:cubicBezTo>
                      <a:pt x="80" y="16"/>
                      <a:pt x="80" y="16"/>
                      <a:pt x="80" y="17"/>
                    </a:cubicBezTo>
                    <a:cubicBezTo>
                      <a:pt x="80" y="17"/>
                      <a:pt x="80" y="17"/>
                      <a:pt x="80" y="17"/>
                    </a:cubicBezTo>
                    <a:cubicBezTo>
                      <a:pt x="80" y="18"/>
                      <a:pt x="80" y="18"/>
                      <a:pt x="80" y="18"/>
                    </a:cubicBezTo>
                    <a:cubicBezTo>
                      <a:pt x="79" y="18"/>
                      <a:pt x="79" y="18"/>
                      <a:pt x="79" y="18"/>
                    </a:cubicBezTo>
                    <a:cubicBezTo>
                      <a:pt x="79" y="18"/>
                      <a:pt x="79" y="18"/>
                      <a:pt x="79" y="18"/>
                    </a:cubicBezTo>
                    <a:cubicBezTo>
                      <a:pt x="78" y="18"/>
                      <a:pt x="77" y="19"/>
                      <a:pt x="76" y="19"/>
                    </a:cubicBezTo>
                    <a:cubicBezTo>
                      <a:pt x="75" y="20"/>
                      <a:pt x="75" y="20"/>
                      <a:pt x="75" y="20"/>
                    </a:cubicBezTo>
                    <a:cubicBezTo>
                      <a:pt x="75" y="21"/>
                      <a:pt x="74" y="21"/>
                      <a:pt x="74" y="21"/>
                    </a:cubicBezTo>
                    <a:cubicBezTo>
                      <a:pt x="73" y="21"/>
                      <a:pt x="73" y="22"/>
                      <a:pt x="73" y="23"/>
                    </a:cubicBezTo>
                    <a:cubicBezTo>
                      <a:pt x="73" y="23"/>
                      <a:pt x="73" y="23"/>
                      <a:pt x="73" y="23"/>
                    </a:cubicBezTo>
                    <a:cubicBezTo>
                      <a:pt x="72" y="23"/>
                      <a:pt x="72" y="23"/>
                      <a:pt x="72" y="23"/>
                    </a:cubicBezTo>
                    <a:cubicBezTo>
                      <a:pt x="72" y="23"/>
                      <a:pt x="72" y="23"/>
                      <a:pt x="72" y="23"/>
                    </a:cubicBezTo>
                    <a:cubicBezTo>
                      <a:pt x="72" y="23"/>
                      <a:pt x="72" y="23"/>
                      <a:pt x="72" y="23"/>
                    </a:cubicBezTo>
                    <a:cubicBezTo>
                      <a:pt x="72" y="22"/>
                      <a:pt x="72" y="22"/>
                      <a:pt x="72" y="22"/>
                    </a:cubicBezTo>
                    <a:cubicBezTo>
                      <a:pt x="72" y="22"/>
                      <a:pt x="73" y="22"/>
                      <a:pt x="73" y="21"/>
                    </a:cubicBezTo>
                    <a:cubicBezTo>
                      <a:pt x="73" y="20"/>
                      <a:pt x="73" y="19"/>
                      <a:pt x="72" y="18"/>
                    </a:cubicBezTo>
                    <a:cubicBezTo>
                      <a:pt x="72" y="18"/>
                      <a:pt x="72" y="18"/>
                      <a:pt x="72" y="18"/>
                    </a:cubicBezTo>
                    <a:cubicBezTo>
                      <a:pt x="72" y="17"/>
                      <a:pt x="72" y="17"/>
                      <a:pt x="72" y="17"/>
                    </a:cubicBezTo>
                    <a:cubicBezTo>
                      <a:pt x="72" y="17"/>
                      <a:pt x="72" y="16"/>
                      <a:pt x="72" y="16"/>
                    </a:cubicBezTo>
                    <a:cubicBezTo>
                      <a:pt x="72" y="16"/>
                      <a:pt x="72" y="16"/>
                      <a:pt x="72" y="16"/>
                    </a:cubicBezTo>
                    <a:cubicBezTo>
                      <a:pt x="73" y="16"/>
                      <a:pt x="73" y="16"/>
                      <a:pt x="73" y="16"/>
                    </a:cubicBezTo>
                    <a:cubicBezTo>
                      <a:pt x="73" y="14"/>
                      <a:pt x="73" y="14"/>
                      <a:pt x="73" y="14"/>
                    </a:cubicBezTo>
                    <a:cubicBezTo>
                      <a:pt x="73" y="14"/>
                      <a:pt x="73" y="14"/>
                      <a:pt x="73" y="14"/>
                    </a:cubicBezTo>
                    <a:cubicBezTo>
                      <a:pt x="74" y="14"/>
                      <a:pt x="74" y="14"/>
                      <a:pt x="74" y="14"/>
                    </a:cubicBezTo>
                    <a:cubicBezTo>
                      <a:pt x="75" y="14"/>
                      <a:pt x="75" y="13"/>
                      <a:pt x="75" y="13"/>
                    </a:cubicBezTo>
                    <a:cubicBezTo>
                      <a:pt x="75" y="13"/>
                      <a:pt x="75" y="13"/>
                      <a:pt x="75" y="13"/>
                    </a:cubicBezTo>
                    <a:cubicBezTo>
                      <a:pt x="75" y="11"/>
                      <a:pt x="75" y="11"/>
                      <a:pt x="75" y="11"/>
                    </a:cubicBezTo>
                    <a:cubicBezTo>
                      <a:pt x="75" y="10"/>
                      <a:pt x="75" y="10"/>
                      <a:pt x="75" y="10"/>
                    </a:cubicBezTo>
                    <a:cubicBezTo>
                      <a:pt x="75" y="10"/>
                      <a:pt x="75" y="10"/>
                      <a:pt x="75" y="10"/>
                    </a:cubicBezTo>
                    <a:cubicBezTo>
                      <a:pt x="76" y="10"/>
                      <a:pt x="76" y="10"/>
                      <a:pt x="76" y="10"/>
                    </a:cubicBezTo>
                    <a:cubicBezTo>
                      <a:pt x="76" y="9"/>
                      <a:pt x="76" y="9"/>
                      <a:pt x="76" y="9"/>
                    </a:cubicBezTo>
                    <a:cubicBezTo>
                      <a:pt x="76" y="9"/>
                      <a:pt x="76" y="9"/>
                      <a:pt x="76" y="9"/>
                    </a:cubicBezTo>
                    <a:cubicBezTo>
                      <a:pt x="76" y="9"/>
                      <a:pt x="76" y="9"/>
                      <a:pt x="76" y="9"/>
                    </a:cubicBezTo>
                    <a:cubicBezTo>
                      <a:pt x="76" y="9"/>
                      <a:pt x="76" y="9"/>
                      <a:pt x="76" y="9"/>
                    </a:cubicBezTo>
                    <a:cubicBezTo>
                      <a:pt x="77" y="9"/>
                      <a:pt x="77" y="9"/>
                      <a:pt x="77" y="9"/>
                    </a:cubicBezTo>
                    <a:cubicBezTo>
                      <a:pt x="80" y="9"/>
                      <a:pt x="80" y="9"/>
                      <a:pt x="80" y="9"/>
                    </a:cubicBezTo>
                    <a:cubicBezTo>
                      <a:pt x="80" y="9"/>
                      <a:pt x="80" y="9"/>
                      <a:pt x="80" y="9"/>
                    </a:cubicBezTo>
                    <a:cubicBezTo>
                      <a:pt x="80" y="9"/>
                      <a:pt x="80" y="9"/>
                      <a:pt x="80" y="9"/>
                    </a:cubicBezTo>
                    <a:cubicBezTo>
                      <a:pt x="81" y="9"/>
                      <a:pt x="82" y="8"/>
                      <a:pt x="82" y="8"/>
                    </a:cubicBezTo>
                    <a:cubicBezTo>
                      <a:pt x="82" y="7"/>
                      <a:pt x="82" y="7"/>
                      <a:pt x="82" y="7"/>
                    </a:cubicBezTo>
                    <a:cubicBezTo>
                      <a:pt x="83" y="7"/>
                      <a:pt x="83" y="7"/>
                      <a:pt x="83" y="7"/>
                    </a:cubicBezTo>
                    <a:cubicBezTo>
                      <a:pt x="85" y="7"/>
                      <a:pt x="85" y="7"/>
                      <a:pt x="85" y="7"/>
                    </a:cubicBezTo>
                    <a:cubicBezTo>
                      <a:pt x="86" y="7"/>
                      <a:pt x="86" y="7"/>
                      <a:pt x="86" y="6"/>
                    </a:cubicBezTo>
                    <a:cubicBezTo>
                      <a:pt x="86" y="6"/>
                      <a:pt x="86" y="6"/>
                      <a:pt x="86" y="6"/>
                    </a:cubicBezTo>
                    <a:cubicBezTo>
                      <a:pt x="86" y="6"/>
                      <a:pt x="86" y="6"/>
                      <a:pt x="86" y="6"/>
                    </a:cubicBezTo>
                    <a:cubicBezTo>
                      <a:pt x="86" y="6"/>
                      <a:pt x="86" y="6"/>
                      <a:pt x="86" y="6"/>
                    </a:cubicBezTo>
                    <a:cubicBezTo>
                      <a:pt x="87" y="6"/>
                      <a:pt x="87" y="6"/>
                      <a:pt x="87" y="6"/>
                    </a:cubicBezTo>
                    <a:cubicBezTo>
                      <a:pt x="87" y="6"/>
                      <a:pt x="87" y="6"/>
                      <a:pt x="87" y="6"/>
                    </a:cubicBezTo>
                    <a:cubicBezTo>
                      <a:pt x="88" y="5"/>
                      <a:pt x="88" y="5"/>
                      <a:pt x="88" y="4"/>
                    </a:cubicBezTo>
                    <a:cubicBezTo>
                      <a:pt x="89" y="3"/>
                      <a:pt x="89" y="2"/>
                      <a:pt x="89" y="2"/>
                    </a:cubicBezTo>
                    <a:cubicBezTo>
                      <a:pt x="88" y="0"/>
                      <a:pt x="87" y="0"/>
                      <a:pt x="86"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6" name="Freeform 44"/>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7" name="组合 26"/>
          <p:cNvGrpSpPr/>
          <p:nvPr/>
        </p:nvGrpSpPr>
        <p:grpSpPr>
          <a:xfrm>
            <a:off x="3284659" y="1472245"/>
            <a:ext cx="2619005" cy="2607201"/>
            <a:chOff x="4378975" y="1963447"/>
            <a:chExt cx="3491551" cy="3477073"/>
          </a:xfrm>
        </p:grpSpPr>
        <p:sp>
          <p:nvSpPr>
            <p:cNvPr id="28" name="任意多边形 27"/>
            <p:cNvSpPr/>
            <p:nvPr/>
          </p:nvSpPr>
          <p:spPr>
            <a:xfrm>
              <a:off x="4393453" y="1963447"/>
              <a:ext cx="3477073" cy="3477073"/>
            </a:xfrm>
            <a:custGeom>
              <a:avLst/>
              <a:gdLst>
                <a:gd name="connsiteX0" fmla="*/ 2111816 w 4223632"/>
                <a:gd name="connsiteY0" fmla="*/ 267709 h 4223632"/>
                <a:gd name="connsiteX1" fmla="*/ 267709 w 4223632"/>
                <a:gd name="connsiteY1" fmla="*/ 2111816 h 4223632"/>
                <a:gd name="connsiteX2" fmla="*/ 2111816 w 4223632"/>
                <a:gd name="connsiteY2" fmla="*/ 3955923 h 4223632"/>
                <a:gd name="connsiteX3" fmla="*/ 3955923 w 4223632"/>
                <a:gd name="connsiteY3" fmla="*/ 2111816 h 4223632"/>
                <a:gd name="connsiteX4" fmla="*/ 2111816 w 4223632"/>
                <a:gd name="connsiteY4" fmla="*/ 267709 h 4223632"/>
                <a:gd name="connsiteX5" fmla="*/ 2111816 w 4223632"/>
                <a:gd name="connsiteY5" fmla="*/ 0 h 4223632"/>
                <a:gd name="connsiteX6" fmla="*/ 4223632 w 4223632"/>
                <a:gd name="connsiteY6" fmla="*/ 2111816 h 4223632"/>
                <a:gd name="connsiteX7" fmla="*/ 2111816 w 4223632"/>
                <a:gd name="connsiteY7" fmla="*/ 4223632 h 4223632"/>
                <a:gd name="connsiteX8" fmla="*/ 0 w 4223632"/>
                <a:gd name="connsiteY8" fmla="*/ 2111816 h 4223632"/>
                <a:gd name="connsiteX9" fmla="*/ 2111816 w 4223632"/>
                <a:gd name="connsiteY9" fmla="*/ 0 h 4223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23632" h="4223632">
                  <a:moveTo>
                    <a:pt x="2111816" y="267709"/>
                  </a:moveTo>
                  <a:cubicBezTo>
                    <a:pt x="1093344" y="267709"/>
                    <a:pt x="267709" y="1093344"/>
                    <a:pt x="267709" y="2111816"/>
                  </a:cubicBezTo>
                  <a:cubicBezTo>
                    <a:pt x="267709" y="3130288"/>
                    <a:pt x="1093344" y="3955923"/>
                    <a:pt x="2111816" y="3955923"/>
                  </a:cubicBezTo>
                  <a:cubicBezTo>
                    <a:pt x="3130288" y="3955923"/>
                    <a:pt x="3955923" y="3130288"/>
                    <a:pt x="3955923" y="2111816"/>
                  </a:cubicBezTo>
                  <a:cubicBezTo>
                    <a:pt x="3955923" y="1093344"/>
                    <a:pt x="3130288" y="267709"/>
                    <a:pt x="2111816" y="267709"/>
                  </a:cubicBezTo>
                  <a:close/>
                  <a:moveTo>
                    <a:pt x="2111816" y="0"/>
                  </a:moveTo>
                  <a:cubicBezTo>
                    <a:pt x="3278140" y="0"/>
                    <a:pt x="4223632" y="945492"/>
                    <a:pt x="4223632" y="2111816"/>
                  </a:cubicBezTo>
                  <a:cubicBezTo>
                    <a:pt x="4223632" y="3278140"/>
                    <a:pt x="3278140" y="4223632"/>
                    <a:pt x="2111816" y="4223632"/>
                  </a:cubicBezTo>
                  <a:cubicBezTo>
                    <a:pt x="945492" y="4223632"/>
                    <a:pt x="0" y="3278140"/>
                    <a:pt x="0" y="2111816"/>
                  </a:cubicBezTo>
                  <a:cubicBezTo>
                    <a:pt x="0" y="945492"/>
                    <a:pt x="945492" y="0"/>
                    <a:pt x="2111816" y="0"/>
                  </a:cubicBezTo>
                  <a:close/>
                </a:path>
              </a:pathLst>
            </a:custGeom>
            <a:solidFill>
              <a:schemeClr val="bg1">
                <a:lumMod val="85000"/>
              </a:schemeClr>
            </a:solidFill>
            <a:ln>
              <a:noFill/>
            </a:ln>
            <a:effectLst>
              <a:innerShdw blurRad="76200" dist="50800" dir="13500000">
                <a:prstClr val="black">
                  <a:alpha val="4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 name="椭圆 28"/>
            <p:cNvSpPr/>
            <p:nvPr/>
          </p:nvSpPr>
          <p:spPr>
            <a:xfrm>
              <a:off x="4378975" y="1963447"/>
              <a:ext cx="3477073" cy="3477073"/>
            </a:xfrm>
            <a:prstGeom prst="ellipse">
              <a:avLst/>
            </a:prstGeom>
            <a:noFill/>
            <a:ln w="3175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 name="椭圆 29"/>
            <p:cNvSpPr/>
            <p:nvPr/>
          </p:nvSpPr>
          <p:spPr>
            <a:xfrm>
              <a:off x="4606001" y="2184719"/>
              <a:ext cx="3036294" cy="3036294"/>
            </a:xfrm>
            <a:prstGeom prst="ellipse">
              <a:avLst/>
            </a:prstGeom>
            <a:noFill/>
            <a:ln w="31750">
              <a:gradFill flip="none" rotWithShape="1">
                <a:gsLst>
                  <a:gs pos="0">
                    <a:schemeClr val="bg1"/>
                  </a:gs>
                  <a:gs pos="100000">
                    <a:schemeClr val="bg1">
                      <a:lumMod val="50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1" name="组合 30"/>
          <p:cNvGrpSpPr/>
          <p:nvPr/>
        </p:nvGrpSpPr>
        <p:grpSpPr>
          <a:xfrm>
            <a:off x="5401600" y="1850632"/>
            <a:ext cx="615047" cy="544907"/>
            <a:chOff x="7201193" y="2468079"/>
            <a:chExt cx="819955" cy="726710"/>
          </a:xfrm>
        </p:grpSpPr>
        <p:grpSp>
          <p:nvGrpSpPr>
            <p:cNvPr id="32" name="组合 31"/>
            <p:cNvGrpSpPr/>
            <p:nvPr/>
          </p:nvGrpSpPr>
          <p:grpSpPr>
            <a:xfrm>
              <a:off x="7201193" y="2468079"/>
              <a:ext cx="819955" cy="726710"/>
              <a:chOff x="3295850" y="2263222"/>
              <a:chExt cx="2643765" cy="2343151"/>
            </a:xfrm>
          </p:grpSpPr>
          <p:sp>
            <p:nvSpPr>
              <p:cNvPr id="34"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33" name="Freeform 987"/>
            <p:cNvSpPr>
              <a:spLocks noEditPoints="1"/>
            </p:cNvSpPr>
            <p:nvPr/>
          </p:nvSpPr>
          <p:spPr bwMode="auto">
            <a:xfrm>
              <a:off x="7496900" y="2594874"/>
              <a:ext cx="265989" cy="427856"/>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rgbClr val="C65885"/>
            </a:solidFill>
            <a:ln>
              <a:no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6" name="组合 35"/>
          <p:cNvGrpSpPr/>
          <p:nvPr/>
        </p:nvGrpSpPr>
        <p:grpSpPr>
          <a:xfrm>
            <a:off x="3160331" y="1850632"/>
            <a:ext cx="615047" cy="544907"/>
            <a:chOff x="4213225" y="2468079"/>
            <a:chExt cx="819955" cy="726710"/>
          </a:xfrm>
        </p:grpSpPr>
        <p:grpSp>
          <p:nvGrpSpPr>
            <p:cNvPr id="37" name="组合 36"/>
            <p:cNvGrpSpPr/>
            <p:nvPr/>
          </p:nvGrpSpPr>
          <p:grpSpPr>
            <a:xfrm>
              <a:off x="4213225" y="2468079"/>
              <a:ext cx="819955" cy="726710"/>
              <a:chOff x="3295850" y="2263222"/>
              <a:chExt cx="2643765" cy="2343151"/>
            </a:xfrm>
          </p:grpSpPr>
          <p:sp>
            <p:nvSpPr>
              <p:cNvPr id="39"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38" name="Freeform 975"/>
            <p:cNvSpPr>
              <a:spLocks noEditPoints="1"/>
            </p:cNvSpPr>
            <p:nvPr/>
          </p:nvSpPr>
          <p:spPr bwMode="auto">
            <a:xfrm>
              <a:off x="4480244" y="2661609"/>
              <a:ext cx="272241" cy="336207"/>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rgbClr val="E87071"/>
            </a:solidFill>
            <a:ln>
              <a:no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1" name="组合 40"/>
          <p:cNvGrpSpPr/>
          <p:nvPr/>
        </p:nvGrpSpPr>
        <p:grpSpPr>
          <a:xfrm>
            <a:off x="4280965" y="3790926"/>
            <a:ext cx="615047" cy="544907"/>
            <a:chOff x="5707209" y="5055736"/>
            <a:chExt cx="819955" cy="726710"/>
          </a:xfrm>
        </p:grpSpPr>
        <p:grpSp>
          <p:nvGrpSpPr>
            <p:cNvPr id="42" name="组合 41"/>
            <p:cNvGrpSpPr/>
            <p:nvPr/>
          </p:nvGrpSpPr>
          <p:grpSpPr>
            <a:xfrm>
              <a:off x="5707209" y="5055736"/>
              <a:ext cx="819955" cy="726710"/>
              <a:chOff x="3295850" y="2263222"/>
              <a:chExt cx="2643765" cy="2343151"/>
            </a:xfrm>
          </p:grpSpPr>
          <p:sp>
            <p:nvSpPr>
              <p:cNvPr id="44"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5"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43" name="Freeform 979"/>
            <p:cNvSpPr>
              <a:spLocks noEditPoints="1"/>
            </p:cNvSpPr>
            <p:nvPr/>
          </p:nvSpPr>
          <p:spPr bwMode="auto">
            <a:xfrm>
              <a:off x="5885257" y="5270367"/>
              <a:ext cx="387230" cy="346280"/>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rgbClr val="663A77"/>
            </a:solidFill>
            <a:ln>
              <a:no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6" name="组合 45"/>
          <p:cNvGrpSpPr/>
          <p:nvPr/>
        </p:nvGrpSpPr>
        <p:grpSpPr>
          <a:xfrm>
            <a:off x="3160331" y="3144160"/>
            <a:ext cx="615047" cy="544907"/>
            <a:chOff x="4213225" y="4193183"/>
            <a:chExt cx="819955" cy="726710"/>
          </a:xfrm>
        </p:grpSpPr>
        <p:grpSp>
          <p:nvGrpSpPr>
            <p:cNvPr id="47" name="组合 46"/>
            <p:cNvGrpSpPr/>
            <p:nvPr/>
          </p:nvGrpSpPr>
          <p:grpSpPr>
            <a:xfrm>
              <a:off x="4213225" y="4193183"/>
              <a:ext cx="819955" cy="726710"/>
              <a:chOff x="3295850" y="2263222"/>
              <a:chExt cx="2643765" cy="2343151"/>
            </a:xfrm>
          </p:grpSpPr>
          <p:sp>
            <p:nvSpPr>
              <p:cNvPr id="49"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0"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48" name="Freeform 983"/>
            <p:cNvSpPr>
              <a:spLocks noEditPoints="1"/>
            </p:cNvSpPr>
            <p:nvPr/>
          </p:nvSpPr>
          <p:spPr bwMode="auto">
            <a:xfrm>
              <a:off x="4434579" y="4378757"/>
              <a:ext cx="363572" cy="373029"/>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rgbClr val="01ACBE"/>
            </a:solidFill>
            <a:ln>
              <a:no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51" name="组合 50"/>
          <p:cNvGrpSpPr/>
          <p:nvPr/>
        </p:nvGrpSpPr>
        <p:grpSpPr>
          <a:xfrm>
            <a:off x="5401600" y="3144160"/>
            <a:ext cx="615047" cy="544907"/>
            <a:chOff x="7201193" y="4193183"/>
            <a:chExt cx="819955" cy="726710"/>
          </a:xfrm>
        </p:grpSpPr>
        <p:grpSp>
          <p:nvGrpSpPr>
            <p:cNvPr id="52" name="组合 51"/>
            <p:cNvGrpSpPr/>
            <p:nvPr/>
          </p:nvGrpSpPr>
          <p:grpSpPr>
            <a:xfrm>
              <a:off x="7201193" y="4193183"/>
              <a:ext cx="819955" cy="726710"/>
              <a:chOff x="3295850" y="2263222"/>
              <a:chExt cx="2643765" cy="2343151"/>
            </a:xfrm>
          </p:grpSpPr>
          <p:sp>
            <p:nvSpPr>
              <p:cNvPr id="56"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7"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53" name="Group 17"/>
            <p:cNvGrpSpPr>
              <a:grpSpLocks noChangeAspect="1"/>
            </p:cNvGrpSpPr>
            <p:nvPr/>
          </p:nvGrpSpPr>
          <p:grpSpPr bwMode="auto">
            <a:xfrm>
              <a:off x="7495152" y="4410179"/>
              <a:ext cx="269485" cy="289276"/>
              <a:chOff x="231" y="1205"/>
              <a:chExt cx="640" cy="687"/>
            </a:xfrm>
            <a:solidFill>
              <a:srgbClr val="00AF92"/>
            </a:solidFill>
            <a:effectLst/>
          </p:grpSpPr>
          <p:sp>
            <p:nvSpPr>
              <p:cNvPr id="54"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58" name="组合 57"/>
          <p:cNvGrpSpPr/>
          <p:nvPr/>
        </p:nvGrpSpPr>
        <p:grpSpPr>
          <a:xfrm>
            <a:off x="4280965" y="1203867"/>
            <a:ext cx="615047" cy="544907"/>
            <a:chOff x="5707209" y="1605527"/>
            <a:chExt cx="819955" cy="726710"/>
          </a:xfrm>
        </p:grpSpPr>
        <p:grpSp>
          <p:nvGrpSpPr>
            <p:cNvPr id="59" name="组合 58"/>
            <p:cNvGrpSpPr/>
            <p:nvPr/>
          </p:nvGrpSpPr>
          <p:grpSpPr>
            <a:xfrm>
              <a:off x="5707209" y="1605527"/>
              <a:ext cx="819955" cy="726710"/>
              <a:chOff x="3295850" y="2263222"/>
              <a:chExt cx="2643765" cy="2343151"/>
            </a:xfrm>
          </p:grpSpPr>
          <p:sp>
            <p:nvSpPr>
              <p:cNvPr id="63"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4"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60" name="组合 59"/>
            <p:cNvGrpSpPr/>
            <p:nvPr/>
          </p:nvGrpSpPr>
          <p:grpSpPr>
            <a:xfrm>
              <a:off x="5953535" y="1781665"/>
              <a:ext cx="328736" cy="370991"/>
              <a:chOff x="10815638" y="1174750"/>
              <a:chExt cx="728663" cy="822325"/>
            </a:xfrm>
            <a:solidFill>
              <a:srgbClr val="FFB850"/>
            </a:solidFill>
          </p:grpSpPr>
          <p:sp>
            <p:nvSpPr>
              <p:cNvPr id="61" name="Freeform 33"/>
              <p:cNvSpPr>
                <a:spLocks noEditPoints="1"/>
              </p:cNvSpPr>
              <p:nvPr/>
            </p:nvSpPr>
            <p:spPr bwMode="auto">
              <a:xfrm>
                <a:off x="10815638" y="1174750"/>
                <a:ext cx="728663" cy="822325"/>
              </a:xfrm>
              <a:custGeom>
                <a:avLst/>
                <a:gdLst>
                  <a:gd name="T0" fmla="*/ 103 w 194"/>
                  <a:gd name="T1" fmla="*/ 26 h 219"/>
                  <a:gd name="T2" fmla="*/ 103 w 194"/>
                  <a:gd name="T3" fmla="*/ 18 h 219"/>
                  <a:gd name="T4" fmla="*/ 120 w 194"/>
                  <a:gd name="T5" fmla="*/ 18 h 219"/>
                  <a:gd name="T6" fmla="*/ 120 w 194"/>
                  <a:gd name="T7" fmla="*/ 0 h 219"/>
                  <a:gd name="T8" fmla="*/ 74 w 194"/>
                  <a:gd name="T9" fmla="*/ 0 h 219"/>
                  <a:gd name="T10" fmla="*/ 74 w 194"/>
                  <a:gd name="T11" fmla="*/ 18 h 219"/>
                  <a:gd name="T12" fmla="*/ 91 w 194"/>
                  <a:gd name="T13" fmla="*/ 18 h 219"/>
                  <a:gd name="T14" fmla="*/ 91 w 194"/>
                  <a:gd name="T15" fmla="*/ 26 h 219"/>
                  <a:gd name="T16" fmla="*/ 0 w 194"/>
                  <a:gd name="T17" fmla="*/ 122 h 219"/>
                  <a:gd name="T18" fmla="*/ 97 w 194"/>
                  <a:gd name="T19" fmla="*/ 219 h 219"/>
                  <a:gd name="T20" fmla="*/ 194 w 194"/>
                  <a:gd name="T21" fmla="*/ 122 h 219"/>
                  <a:gd name="T22" fmla="*/ 103 w 194"/>
                  <a:gd name="T23" fmla="*/ 26 h 219"/>
                  <a:gd name="T24" fmla="*/ 158 w 194"/>
                  <a:gd name="T25" fmla="*/ 180 h 219"/>
                  <a:gd name="T26" fmla="*/ 145 w 194"/>
                  <a:gd name="T27" fmla="*/ 167 h 219"/>
                  <a:gd name="T28" fmla="*/ 142 w 194"/>
                  <a:gd name="T29" fmla="*/ 171 h 219"/>
                  <a:gd name="T30" fmla="*/ 154 w 194"/>
                  <a:gd name="T31" fmla="*/ 183 h 219"/>
                  <a:gd name="T32" fmla="*/ 100 w 194"/>
                  <a:gd name="T33" fmla="*/ 206 h 219"/>
                  <a:gd name="T34" fmla="*/ 100 w 194"/>
                  <a:gd name="T35" fmla="*/ 188 h 219"/>
                  <a:gd name="T36" fmla="*/ 95 w 194"/>
                  <a:gd name="T37" fmla="*/ 188 h 219"/>
                  <a:gd name="T38" fmla="*/ 95 w 194"/>
                  <a:gd name="T39" fmla="*/ 206 h 219"/>
                  <a:gd name="T40" fmla="*/ 40 w 194"/>
                  <a:gd name="T41" fmla="*/ 183 h 219"/>
                  <a:gd name="T42" fmla="*/ 52 w 194"/>
                  <a:gd name="T43" fmla="*/ 171 h 219"/>
                  <a:gd name="T44" fmla="*/ 49 w 194"/>
                  <a:gd name="T45" fmla="*/ 167 h 219"/>
                  <a:gd name="T46" fmla="*/ 36 w 194"/>
                  <a:gd name="T47" fmla="*/ 180 h 219"/>
                  <a:gd name="T48" fmla="*/ 14 w 194"/>
                  <a:gd name="T49" fmla="*/ 125 h 219"/>
                  <a:gd name="T50" fmla="*/ 31 w 194"/>
                  <a:gd name="T51" fmla="*/ 125 h 219"/>
                  <a:gd name="T52" fmla="*/ 31 w 194"/>
                  <a:gd name="T53" fmla="*/ 120 h 219"/>
                  <a:gd name="T54" fmla="*/ 14 w 194"/>
                  <a:gd name="T55" fmla="*/ 120 h 219"/>
                  <a:gd name="T56" fmla="*/ 36 w 194"/>
                  <a:gd name="T57" fmla="*/ 65 h 219"/>
                  <a:gd name="T58" fmla="*/ 49 w 194"/>
                  <a:gd name="T59" fmla="*/ 78 h 219"/>
                  <a:gd name="T60" fmla="*/ 52 w 194"/>
                  <a:gd name="T61" fmla="*/ 74 h 219"/>
                  <a:gd name="T62" fmla="*/ 40 w 194"/>
                  <a:gd name="T63" fmla="*/ 62 h 219"/>
                  <a:gd name="T64" fmla="*/ 95 w 194"/>
                  <a:gd name="T65" fmla="*/ 39 h 219"/>
                  <a:gd name="T66" fmla="*/ 95 w 194"/>
                  <a:gd name="T67" fmla="*/ 56 h 219"/>
                  <a:gd name="T68" fmla="*/ 100 w 194"/>
                  <a:gd name="T69" fmla="*/ 56 h 219"/>
                  <a:gd name="T70" fmla="*/ 100 w 194"/>
                  <a:gd name="T71" fmla="*/ 39 h 219"/>
                  <a:gd name="T72" fmla="*/ 154 w 194"/>
                  <a:gd name="T73" fmla="*/ 62 h 219"/>
                  <a:gd name="T74" fmla="*/ 142 w 194"/>
                  <a:gd name="T75" fmla="*/ 74 h 219"/>
                  <a:gd name="T76" fmla="*/ 145 w 194"/>
                  <a:gd name="T77" fmla="*/ 78 h 219"/>
                  <a:gd name="T78" fmla="*/ 158 w 194"/>
                  <a:gd name="T79" fmla="*/ 65 h 219"/>
                  <a:gd name="T80" fmla="*/ 180 w 194"/>
                  <a:gd name="T81" fmla="*/ 120 h 219"/>
                  <a:gd name="T82" fmla="*/ 163 w 194"/>
                  <a:gd name="T83" fmla="*/ 120 h 219"/>
                  <a:gd name="T84" fmla="*/ 163 w 194"/>
                  <a:gd name="T85" fmla="*/ 125 h 219"/>
                  <a:gd name="T86" fmla="*/ 180 w 194"/>
                  <a:gd name="T87" fmla="*/ 125 h 219"/>
                  <a:gd name="T88" fmla="*/ 158 w 194"/>
                  <a:gd name="T89" fmla="*/ 18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4" h="219">
                    <a:moveTo>
                      <a:pt x="103" y="26"/>
                    </a:moveTo>
                    <a:cubicBezTo>
                      <a:pt x="103" y="18"/>
                      <a:pt x="103" y="18"/>
                      <a:pt x="103" y="18"/>
                    </a:cubicBezTo>
                    <a:cubicBezTo>
                      <a:pt x="120" y="18"/>
                      <a:pt x="120" y="18"/>
                      <a:pt x="120" y="18"/>
                    </a:cubicBezTo>
                    <a:cubicBezTo>
                      <a:pt x="120" y="0"/>
                      <a:pt x="120" y="0"/>
                      <a:pt x="120" y="0"/>
                    </a:cubicBezTo>
                    <a:cubicBezTo>
                      <a:pt x="74" y="0"/>
                      <a:pt x="74" y="0"/>
                      <a:pt x="74" y="0"/>
                    </a:cubicBezTo>
                    <a:cubicBezTo>
                      <a:pt x="74" y="18"/>
                      <a:pt x="74" y="18"/>
                      <a:pt x="74" y="18"/>
                    </a:cubicBezTo>
                    <a:cubicBezTo>
                      <a:pt x="91" y="18"/>
                      <a:pt x="91" y="18"/>
                      <a:pt x="91" y="18"/>
                    </a:cubicBezTo>
                    <a:cubicBezTo>
                      <a:pt x="91" y="26"/>
                      <a:pt x="91" y="26"/>
                      <a:pt x="91" y="26"/>
                    </a:cubicBezTo>
                    <a:cubicBezTo>
                      <a:pt x="41" y="29"/>
                      <a:pt x="0" y="71"/>
                      <a:pt x="0" y="122"/>
                    </a:cubicBezTo>
                    <a:cubicBezTo>
                      <a:pt x="0" y="176"/>
                      <a:pt x="44" y="219"/>
                      <a:pt x="97" y="219"/>
                    </a:cubicBezTo>
                    <a:cubicBezTo>
                      <a:pt x="150" y="219"/>
                      <a:pt x="194" y="176"/>
                      <a:pt x="194" y="122"/>
                    </a:cubicBezTo>
                    <a:cubicBezTo>
                      <a:pt x="194" y="71"/>
                      <a:pt x="154" y="29"/>
                      <a:pt x="103" y="26"/>
                    </a:cubicBezTo>
                    <a:close/>
                    <a:moveTo>
                      <a:pt x="158" y="180"/>
                    </a:moveTo>
                    <a:cubicBezTo>
                      <a:pt x="145" y="167"/>
                      <a:pt x="145" y="167"/>
                      <a:pt x="145" y="167"/>
                    </a:cubicBezTo>
                    <a:cubicBezTo>
                      <a:pt x="142" y="171"/>
                      <a:pt x="142" y="171"/>
                      <a:pt x="142" y="171"/>
                    </a:cubicBezTo>
                    <a:cubicBezTo>
                      <a:pt x="154" y="183"/>
                      <a:pt x="154" y="183"/>
                      <a:pt x="154" y="183"/>
                    </a:cubicBezTo>
                    <a:cubicBezTo>
                      <a:pt x="140" y="197"/>
                      <a:pt x="121" y="205"/>
                      <a:pt x="100" y="206"/>
                    </a:cubicBezTo>
                    <a:cubicBezTo>
                      <a:pt x="100" y="188"/>
                      <a:pt x="100" y="188"/>
                      <a:pt x="100" y="188"/>
                    </a:cubicBezTo>
                    <a:cubicBezTo>
                      <a:pt x="95" y="188"/>
                      <a:pt x="95" y="188"/>
                      <a:pt x="95" y="188"/>
                    </a:cubicBezTo>
                    <a:cubicBezTo>
                      <a:pt x="95" y="206"/>
                      <a:pt x="95" y="206"/>
                      <a:pt x="95" y="206"/>
                    </a:cubicBezTo>
                    <a:cubicBezTo>
                      <a:pt x="73" y="205"/>
                      <a:pt x="54" y="197"/>
                      <a:pt x="40" y="183"/>
                    </a:cubicBezTo>
                    <a:cubicBezTo>
                      <a:pt x="52" y="171"/>
                      <a:pt x="52" y="171"/>
                      <a:pt x="52" y="171"/>
                    </a:cubicBezTo>
                    <a:cubicBezTo>
                      <a:pt x="49" y="167"/>
                      <a:pt x="49" y="167"/>
                      <a:pt x="49" y="167"/>
                    </a:cubicBezTo>
                    <a:cubicBezTo>
                      <a:pt x="36" y="180"/>
                      <a:pt x="36" y="180"/>
                      <a:pt x="36" y="180"/>
                    </a:cubicBezTo>
                    <a:cubicBezTo>
                      <a:pt x="23" y="165"/>
                      <a:pt x="14" y="146"/>
                      <a:pt x="14" y="125"/>
                    </a:cubicBezTo>
                    <a:cubicBezTo>
                      <a:pt x="31" y="125"/>
                      <a:pt x="31" y="125"/>
                      <a:pt x="31" y="125"/>
                    </a:cubicBezTo>
                    <a:cubicBezTo>
                      <a:pt x="31" y="120"/>
                      <a:pt x="31" y="120"/>
                      <a:pt x="31" y="120"/>
                    </a:cubicBezTo>
                    <a:cubicBezTo>
                      <a:pt x="14" y="120"/>
                      <a:pt x="14" y="120"/>
                      <a:pt x="14" y="120"/>
                    </a:cubicBezTo>
                    <a:cubicBezTo>
                      <a:pt x="14" y="99"/>
                      <a:pt x="23" y="80"/>
                      <a:pt x="36" y="65"/>
                    </a:cubicBezTo>
                    <a:cubicBezTo>
                      <a:pt x="49" y="78"/>
                      <a:pt x="49" y="78"/>
                      <a:pt x="49" y="78"/>
                    </a:cubicBezTo>
                    <a:cubicBezTo>
                      <a:pt x="52" y="74"/>
                      <a:pt x="52" y="74"/>
                      <a:pt x="52" y="74"/>
                    </a:cubicBezTo>
                    <a:cubicBezTo>
                      <a:pt x="40" y="62"/>
                      <a:pt x="40" y="62"/>
                      <a:pt x="40" y="62"/>
                    </a:cubicBezTo>
                    <a:cubicBezTo>
                      <a:pt x="54" y="48"/>
                      <a:pt x="73" y="40"/>
                      <a:pt x="95" y="39"/>
                    </a:cubicBezTo>
                    <a:cubicBezTo>
                      <a:pt x="95" y="56"/>
                      <a:pt x="95" y="56"/>
                      <a:pt x="95" y="56"/>
                    </a:cubicBezTo>
                    <a:cubicBezTo>
                      <a:pt x="100" y="56"/>
                      <a:pt x="100" y="56"/>
                      <a:pt x="100" y="56"/>
                    </a:cubicBezTo>
                    <a:cubicBezTo>
                      <a:pt x="100" y="39"/>
                      <a:pt x="100" y="39"/>
                      <a:pt x="100" y="39"/>
                    </a:cubicBezTo>
                    <a:cubicBezTo>
                      <a:pt x="121" y="40"/>
                      <a:pt x="140" y="48"/>
                      <a:pt x="154" y="62"/>
                    </a:cubicBezTo>
                    <a:cubicBezTo>
                      <a:pt x="142" y="74"/>
                      <a:pt x="142" y="74"/>
                      <a:pt x="142" y="74"/>
                    </a:cubicBezTo>
                    <a:cubicBezTo>
                      <a:pt x="145" y="78"/>
                      <a:pt x="145" y="78"/>
                      <a:pt x="145" y="78"/>
                    </a:cubicBezTo>
                    <a:cubicBezTo>
                      <a:pt x="158" y="65"/>
                      <a:pt x="158" y="65"/>
                      <a:pt x="158" y="65"/>
                    </a:cubicBezTo>
                    <a:cubicBezTo>
                      <a:pt x="171" y="80"/>
                      <a:pt x="180" y="99"/>
                      <a:pt x="180" y="120"/>
                    </a:cubicBezTo>
                    <a:cubicBezTo>
                      <a:pt x="163" y="120"/>
                      <a:pt x="163" y="120"/>
                      <a:pt x="163" y="120"/>
                    </a:cubicBezTo>
                    <a:cubicBezTo>
                      <a:pt x="163" y="125"/>
                      <a:pt x="163" y="125"/>
                      <a:pt x="163" y="125"/>
                    </a:cubicBezTo>
                    <a:cubicBezTo>
                      <a:pt x="180" y="125"/>
                      <a:pt x="180" y="125"/>
                      <a:pt x="180" y="125"/>
                    </a:cubicBezTo>
                    <a:cubicBezTo>
                      <a:pt x="180" y="146"/>
                      <a:pt x="171" y="165"/>
                      <a:pt x="158"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2" name="Freeform 34"/>
              <p:cNvSpPr>
                <a:spLocks/>
              </p:cNvSpPr>
              <p:nvPr/>
            </p:nvSpPr>
            <p:spPr bwMode="auto">
              <a:xfrm>
                <a:off x="11153775" y="1404937"/>
                <a:ext cx="160338" cy="273050"/>
              </a:xfrm>
              <a:custGeom>
                <a:avLst/>
                <a:gdLst>
                  <a:gd name="T0" fmla="*/ 101 w 101"/>
                  <a:gd name="T1" fmla="*/ 66 h 172"/>
                  <a:gd name="T2" fmla="*/ 94 w 101"/>
                  <a:gd name="T3" fmla="*/ 59 h 172"/>
                  <a:gd name="T4" fmla="*/ 21 w 101"/>
                  <a:gd name="T5" fmla="*/ 132 h 172"/>
                  <a:gd name="T6" fmla="*/ 21 w 101"/>
                  <a:gd name="T7" fmla="*/ 0 h 172"/>
                  <a:gd name="T8" fmla="*/ 11 w 101"/>
                  <a:gd name="T9" fmla="*/ 0 h 172"/>
                  <a:gd name="T10" fmla="*/ 11 w 101"/>
                  <a:gd name="T11" fmla="*/ 141 h 172"/>
                  <a:gd name="T12" fmla="*/ 0 w 101"/>
                  <a:gd name="T13" fmla="*/ 153 h 172"/>
                  <a:gd name="T14" fmla="*/ 7 w 101"/>
                  <a:gd name="T15" fmla="*/ 163 h 172"/>
                  <a:gd name="T16" fmla="*/ 11 w 101"/>
                  <a:gd name="T17" fmla="*/ 158 h 172"/>
                  <a:gd name="T18" fmla="*/ 11 w 101"/>
                  <a:gd name="T19" fmla="*/ 172 h 172"/>
                  <a:gd name="T20" fmla="*/ 21 w 101"/>
                  <a:gd name="T21" fmla="*/ 172 h 172"/>
                  <a:gd name="T22" fmla="*/ 21 w 101"/>
                  <a:gd name="T23" fmla="*/ 146 h 172"/>
                  <a:gd name="T24" fmla="*/ 101 w 101"/>
                  <a:gd name="T25" fmla="*/ 6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2">
                    <a:moveTo>
                      <a:pt x="101" y="66"/>
                    </a:moveTo>
                    <a:lnTo>
                      <a:pt x="94" y="59"/>
                    </a:lnTo>
                    <a:lnTo>
                      <a:pt x="21" y="132"/>
                    </a:lnTo>
                    <a:lnTo>
                      <a:pt x="21" y="0"/>
                    </a:lnTo>
                    <a:lnTo>
                      <a:pt x="11" y="0"/>
                    </a:lnTo>
                    <a:lnTo>
                      <a:pt x="11" y="141"/>
                    </a:lnTo>
                    <a:lnTo>
                      <a:pt x="0" y="153"/>
                    </a:lnTo>
                    <a:lnTo>
                      <a:pt x="7" y="163"/>
                    </a:lnTo>
                    <a:lnTo>
                      <a:pt x="11" y="158"/>
                    </a:lnTo>
                    <a:lnTo>
                      <a:pt x="11" y="172"/>
                    </a:lnTo>
                    <a:lnTo>
                      <a:pt x="21" y="172"/>
                    </a:lnTo>
                    <a:lnTo>
                      <a:pt x="21" y="146"/>
                    </a:lnTo>
                    <a:lnTo>
                      <a:pt x="101"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65" name="组合 64"/>
          <p:cNvGrpSpPr/>
          <p:nvPr/>
        </p:nvGrpSpPr>
        <p:grpSpPr>
          <a:xfrm>
            <a:off x="3831954" y="618383"/>
            <a:ext cx="1723812" cy="646331"/>
            <a:chOff x="5108606" y="824701"/>
            <a:chExt cx="2298117" cy="861975"/>
          </a:xfrm>
        </p:grpSpPr>
        <p:sp>
          <p:nvSpPr>
            <p:cNvPr id="66" name="文本框 90"/>
            <p:cNvSpPr txBox="1"/>
            <p:nvPr/>
          </p:nvSpPr>
          <p:spPr>
            <a:xfrm>
              <a:off x="5443637" y="905840"/>
              <a:ext cx="1493850" cy="369418"/>
            </a:xfrm>
            <a:prstGeom prst="rect">
              <a:avLst/>
            </a:prstGeom>
            <a:noFill/>
          </p:spPr>
          <p:txBody>
            <a:bodyPr wrap="square" rtlCol="0">
              <a:spAutoFit/>
            </a:bodyPr>
            <a:lstStyle/>
            <a:p>
              <a:r>
                <a:rPr lang="zh-CN" altLang="en-US" sz="1200" b="1" dirty="0">
                  <a:solidFill>
                    <a:srgbClr val="FFB850"/>
                  </a:solidFill>
                  <a:latin typeface="微软雅黑" panose="020B0503020204020204" pitchFamily="34" charset="-122"/>
                  <a:ea typeface="微软雅黑" panose="020B0503020204020204" pitchFamily="34" charset="-122"/>
                </a:rPr>
                <a:t>在此添加标题</a:t>
              </a:r>
            </a:p>
          </p:txBody>
        </p:sp>
        <p:sp>
          <p:nvSpPr>
            <p:cNvPr id="67" name="文本框 94"/>
            <p:cNvSpPr txBox="1"/>
            <p:nvPr/>
          </p:nvSpPr>
          <p:spPr>
            <a:xfrm>
              <a:off x="5108606" y="824701"/>
              <a:ext cx="501541" cy="861975"/>
            </a:xfrm>
            <a:prstGeom prst="rect">
              <a:avLst/>
            </a:prstGeom>
            <a:noFill/>
          </p:spPr>
          <p:txBody>
            <a:bodyPr wrap="square" rtlCol="0">
              <a:spAutoFit/>
            </a:bodyPr>
            <a:lstStyle/>
            <a:p>
              <a:r>
                <a:rPr lang="en-US" altLang="zh-CN" sz="1800" dirty="0">
                  <a:solidFill>
                    <a:srgbClr val="FFB850"/>
                  </a:solidFill>
                  <a:latin typeface="Impact" panose="020B0806030902050204" pitchFamily="34" charset="0"/>
                </a:rPr>
                <a:t>01</a:t>
              </a:r>
              <a:endParaRPr lang="zh-CN" altLang="en-US" sz="1800" dirty="0">
                <a:solidFill>
                  <a:srgbClr val="FFB850"/>
                </a:solidFill>
                <a:latin typeface="Impact" panose="020B0806030902050204" pitchFamily="34" charset="0"/>
              </a:endParaRPr>
            </a:p>
          </p:txBody>
        </p:sp>
        <p:sp>
          <p:nvSpPr>
            <p:cNvPr id="68" name="文本框 113"/>
            <p:cNvSpPr txBox="1"/>
            <p:nvPr/>
          </p:nvSpPr>
          <p:spPr>
            <a:xfrm>
              <a:off x="5159102" y="1160556"/>
              <a:ext cx="2247621" cy="492557"/>
            </a:xfrm>
            <a:prstGeom prst="rect">
              <a:avLst/>
            </a:prstGeom>
            <a:noFill/>
          </p:spPr>
          <p:txBody>
            <a:bodyPr wrap="square" rtlCol="0">
              <a:spAutoFit/>
            </a:bodyPr>
            <a:lstStyle/>
            <a:p>
              <a:pP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9" name="组合 68"/>
          <p:cNvGrpSpPr/>
          <p:nvPr/>
        </p:nvGrpSpPr>
        <p:grpSpPr>
          <a:xfrm>
            <a:off x="1277206" y="1814208"/>
            <a:ext cx="1700084" cy="690755"/>
            <a:chOff x="1702718" y="2419504"/>
            <a:chExt cx="2266484" cy="921221"/>
          </a:xfrm>
        </p:grpSpPr>
        <p:sp>
          <p:nvSpPr>
            <p:cNvPr id="70" name="文本框 96"/>
            <p:cNvSpPr txBox="1"/>
            <p:nvPr/>
          </p:nvSpPr>
          <p:spPr>
            <a:xfrm>
              <a:off x="2037749" y="2500643"/>
              <a:ext cx="1493848" cy="369418"/>
            </a:xfrm>
            <a:prstGeom prst="rect">
              <a:avLst/>
            </a:prstGeom>
            <a:noFill/>
          </p:spPr>
          <p:txBody>
            <a:bodyPr wrap="square" rtlCol="0">
              <a:spAutoFit/>
            </a:bodyPr>
            <a:lstStyle/>
            <a:p>
              <a:r>
                <a:rPr lang="zh-CN" altLang="en-US" sz="1200" b="1" dirty="0">
                  <a:solidFill>
                    <a:srgbClr val="E87071"/>
                  </a:solidFill>
                  <a:latin typeface="微软雅黑" panose="020B0503020204020204" pitchFamily="34" charset="-122"/>
                  <a:ea typeface="微软雅黑" panose="020B0503020204020204" pitchFamily="34" charset="-122"/>
                </a:rPr>
                <a:t>在此添加标题</a:t>
              </a:r>
            </a:p>
          </p:txBody>
        </p:sp>
        <p:sp>
          <p:nvSpPr>
            <p:cNvPr id="71" name="文本框 98"/>
            <p:cNvSpPr txBox="1"/>
            <p:nvPr/>
          </p:nvSpPr>
          <p:spPr>
            <a:xfrm>
              <a:off x="1702718" y="2419504"/>
              <a:ext cx="501541" cy="861975"/>
            </a:xfrm>
            <a:prstGeom prst="rect">
              <a:avLst/>
            </a:prstGeom>
            <a:noFill/>
          </p:spPr>
          <p:txBody>
            <a:bodyPr wrap="square" rtlCol="0">
              <a:spAutoFit/>
            </a:bodyPr>
            <a:lstStyle/>
            <a:p>
              <a:r>
                <a:rPr lang="en-US" altLang="zh-CN" sz="1800" dirty="0">
                  <a:solidFill>
                    <a:srgbClr val="E87071"/>
                  </a:solidFill>
                  <a:latin typeface="Impact" panose="020B0806030902050204" pitchFamily="34" charset="0"/>
                </a:rPr>
                <a:t>02</a:t>
              </a:r>
              <a:endParaRPr lang="zh-CN" altLang="en-US" sz="1800" dirty="0">
                <a:solidFill>
                  <a:srgbClr val="E87071"/>
                </a:solidFill>
                <a:latin typeface="Impact" panose="020B0806030902050204" pitchFamily="34" charset="0"/>
              </a:endParaRPr>
            </a:p>
          </p:txBody>
        </p:sp>
        <p:sp>
          <p:nvSpPr>
            <p:cNvPr id="72" name="文本框 113"/>
            <p:cNvSpPr txBox="1"/>
            <p:nvPr/>
          </p:nvSpPr>
          <p:spPr>
            <a:xfrm>
              <a:off x="1721581" y="2848168"/>
              <a:ext cx="2247621" cy="492557"/>
            </a:xfrm>
            <a:prstGeom prst="rect">
              <a:avLst/>
            </a:prstGeom>
            <a:noFill/>
          </p:spPr>
          <p:txBody>
            <a:bodyPr wrap="square" rtlCol="0">
              <a:spAutoFit/>
            </a:bodyPr>
            <a:lstStyle/>
            <a:p>
              <a:pP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73" name="组合 72"/>
          <p:cNvGrpSpPr/>
          <p:nvPr/>
        </p:nvGrpSpPr>
        <p:grpSpPr>
          <a:xfrm>
            <a:off x="1317403" y="3125206"/>
            <a:ext cx="1699751" cy="688879"/>
            <a:chOff x="1756307" y="4167909"/>
            <a:chExt cx="2266040" cy="918718"/>
          </a:xfrm>
        </p:grpSpPr>
        <p:sp>
          <p:nvSpPr>
            <p:cNvPr id="74" name="文本框 100"/>
            <p:cNvSpPr txBox="1"/>
            <p:nvPr/>
          </p:nvSpPr>
          <p:spPr>
            <a:xfrm>
              <a:off x="2091339" y="4249048"/>
              <a:ext cx="1493848" cy="369418"/>
            </a:xfrm>
            <a:prstGeom prst="rect">
              <a:avLst/>
            </a:prstGeom>
            <a:noFill/>
          </p:spPr>
          <p:txBody>
            <a:bodyPr wrap="square" rtlCol="0">
              <a:spAutoFit/>
            </a:bodyPr>
            <a:lstStyle/>
            <a:p>
              <a:r>
                <a:rPr lang="zh-CN" altLang="en-US" sz="1200" b="1" dirty="0">
                  <a:solidFill>
                    <a:srgbClr val="01ACBE"/>
                  </a:solidFill>
                  <a:latin typeface="微软雅黑" panose="020B0503020204020204" pitchFamily="34" charset="-122"/>
                  <a:ea typeface="微软雅黑" panose="020B0503020204020204" pitchFamily="34" charset="-122"/>
                </a:rPr>
                <a:t>在此添加标题</a:t>
              </a:r>
            </a:p>
          </p:txBody>
        </p:sp>
        <p:sp>
          <p:nvSpPr>
            <p:cNvPr id="75" name="文本框 102"/>
            <p:cNvSpPr txBox="1"/>
            <p:nvPr/>
          </p:nvSpPr>
          <p:spPr>
            <a:xfrm>
              <a:off x="1756307" y="4167909"/>
              <a:ext cx="511054" cy="861974"/>
            </a:xfrm>
            <a:prstGeom prst="rect">
              <a:avLst/>
            </a:prstGeom>
            <a:noFill/>
          </p:spPr>
          <p:txBody>
            <a:bodyPr wrap="square" rtlCol="0">
              <a:spAutoFit/>
            </a:bodyPr>
            <a:lstStyle/>
            <a:p>
              <a:r>
                <a:rPr lang="en-US" altLang="zh-CN" sz="1800" dirty="0">
                  <a:solidFill>
                    <a:srgbClr val="01ACBE"/>
                  </a:solidFill>
                  <a:latin typeface="Impact" panose="020B0806030902050204" pitchFamily="34" charset="0"/>
                </a:rPr>
                <a:t>03</a:t>
              </a:r>
              <a:endParaRPr lang="zh-CN" altLang="en-US" sz="1800" dirty="0">
                <a:solidFill>
                  <a:srgbClr val="01ACBE"/>
                </a:solidFill>
                <a:latin typeface="Impact" panose="020B0806030902050204" pitchFamily="34" charset="0"/>
              </a:endParaRPr>
            </a:p>
          </p:txBody>
        </p:sp>
        <p:sp>
          <p:nvSpPr>
            <p:cNvPr id="76" name="文本框 113"/>
            <p:cNvSpPr txBox="1"/>
            <p:nvPr/>
          </p:nvSpPr>
          <p:spPr>
            <a:xfrm>
              <a:off x="1774726" y="4594070"/>
              <a:ext cx="2247621" cy="492557"/>
            </a:xfrm>
            <a:prstGeom prst="rect">
              <a:avLst/>
            </a:prstGeom>
            <a:noFill/>
          </p:spPr>
          <p:txBody>
            <a:bodyPr wrap="square" rtlCol="0">
              <a:spAutoFit/>
            </a:bodyPr>
            <a:lstStyle/>
            <a:p>
              <a:pP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77" name="组合 76"/>
          <p:cNvGrpSpPr/>
          <p:nvPr/>
        </p:nvGrpSpPr>
        <p:grpSpPr>
          <a:xfrm>
            <a:off x="6278903" y="1814205"/>
            <a:ext cx="1707449" cy="684029"/>
            <a:chOff x="8370781" y="2419504"/>
            <a:chExt cx="2276302" cy="912251"/>
          </a:xfrm>
        </p:grpSpPr>
        <p:sp>
          <p:nvSpPr>
            <p:cNvPr id="78" name="文本框 104"/>
            <p:cNvSpPr txBox="1"/>
            <p:nvPr/>
          </p:nvSpPr>
          <p:spPr>
            <a:xfrm>
              <a:off x="8705813" y="2500643"/>
              <a:ext cx="1493849" cy="369418"/>
            </a:xfrm>
            <a:prstGeom prst="rect">
              <a:avLst/>
            </a:prstGeom>
            <a:noFill/>
          </p:spPr>
          <p:txBody>
            <a:bodyPr wrap="square" rtlCol="0">
              <a:spAutoFit/>
            </a:bodyPr>
            <a:lstStyle/>
            <a:p>
              <a:r>
                <a:rPr lang="zh-CN" altLang="en-US" sz="1200" b="1" dirty="0">
                  <a:solidFill>
                    <a:srgbClr val="C65885"/>
                  </a:solidFill>
                  <a:latin typeface="微软雅黑" panose="020B0503020204020204" pitchFamily="34" charset="-122"/>
                  <a:ea typeface="微软雅黑" panose="020B0503020204020204" pitchFamily="34" charset="-122"/>
                </a:rPr>
                <a:t>在此添加标题</a:t>
              </a:r>
            </a:p>
          </p:txBody>
        </p:sp>
        <p:sp>
          <p:nvSpPr>
            <p:cNvPr id="79" name="文本框 106"/>
            <p:cNvSpPr txBox="1"/>
            <p:nvPr/>
          </p:nvSpPr>
          <p:spPr>
            <a:xfrm>
              <a:off x="8370781" y="2419504"/>
              <a:ext cx="553181" cy="861975"/>
            </a:xfrm>
            <a:prstGeom prst="rect">
              <a:avLst/>
            </a:prstGeom>
            <a:noFill/>
          </p:spPr>
          <p:txBody>
            <a:bodyPr wrap="square" rtlCol="0">
              <a:spAutoFit/>
            </a:bodyPr>
            <a:lstStyle/>
            <a:p>
              <a:r>
                <a:rPr lang="en-US" altLang="zh-CN" sz="1800" dirty="0">
                  <a:solidFill>
                    <a:srgbClr val="C65885"/>
                  </a:solidFill>
                  <a:latin typeface="Impact" panose="020B0806030902050204" pitchFamily="34" charset="0"/>
                </a:rPr>
                <a:t>06</a:t>
              </a:r>
              <a:endParaRPr lang="zh-CN" altLang="en-US" sz="1800" dirty="0">
                <a:solidFill>
                  <a:srgbClr val="C65885"/>
                </a:solidFill>
                <a:latin typeface="Impact" panose="020B0806030902050204" pitchFamily="34" charset="0"/>
              </a:endParaRPr>
            </a:p>
          </p:txBody>
        </p:sp>
        <p:sp>
          <p:nvSpPr>
            <p:cNvPr id="80" name="文本框 113"/>
            <p:cNvSpPr txBox="1"/>
            <p:nvPr/>
          </p:nvSpPr>
          <p:spPr>
            <a:xfrm>
              <a:off x="8399463" y="2839198"/>
              <a:ext cx="2247620" cy="492557"/>
            </a:xfrm>
            <a:prstGeom prst="rect">
              <a:avLst/>
            </a:prstGeom>
            <a:noFill/>
          </p:spPr>
          <p:txBody>
            <a:bodyPr wrap="square" rtlCol="0">
              <a:spAutoFit/>
            </a:bodyPr>
            <a:lstStyle/>
            <a:p>
              <a:pP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81" name="组合 80"/>
          <p:cNvGrpSpPr/>
          <p:nvPr/>
        </p:nvGrpSpPr>
        <p:grpSpPr>
          <a:xfrm>
            <a:off x="6269108" y="3132470"/>
            <a:ext cx="1717244" cy="686031"/>
            <a:chOff x="8357723" y="4177594"/>
            <a:chExt cx="2289360" cy="914920"/>
          </a:xfrm>
        </p:grpSpPr>
        <p:sp>
          <p:nvSpPr>
            <p:cNvPr id="82" name="文本框 108"/>
            <p:cNvSpPr txBox="1"/>
            <p:nvPr/>
          </p:nvSpPr>
          <p:spPr>
            <a:xfrm>
              <a:off x="8692755" y="4258733"/>
              <a:ext cx="1493849" cy="369418"/>
            </a:xfrm>
            <a:prstGeom prst="rect">
              <a:avLst/>
            </a:prstGeom>
            <a:noFill/>
          </p:spPr>
          <p:txBody>
            <a:bodyPr wrap="square" rtlCol="0">
              <a:spAutoFit/>
            </a:bodyPr>
            <a:lstStyle/>
            <a:p>
              <a:r>
                <a:rPr lang="zh-CN" altLang="en-US" sz="1200" b="1" dirty="0">
                  <a:solidFill>
                    <a:srgbClr val="00AF92"/>
                  </a:solidFill>
                  <a:latin typeface="微软雅黑" panose="020B0503020204020204" pitchFamily="34" charset="-122"/>
                  <a:ea typeface="微软雅黑" panose="020B0503020204020204" pitchFamily="34" charset="-122"/>
                </a:rPr>
                <a:t>在此添加标题</a:t>
              </a:r>
            </a:p>
          </p:txBody>
        </p:sp>
        <p:sp>
          <p:nvSpPr>
            <p:cNvPr id="83" name="文本框 110"/>
            <p:cNvSpPr txBox="1"/>
            <p:nvPr/>
          </p:nvSpPr>
          <p:spPr>
            <a:xfrm>
              <a:off x="8357723" y="4177594"/>
              <a:ext cx="531335" cy="861975"/>
            </a:xfrm>
            <a:prstGeom prst="rect">
              <a:avLst/>
            </a:prstGeom>
            <a:noFill/>
          </p:spPr>
          <p:txBody>
            <a:bodyPr wrap="square" rtlCol="0">
              <a:spAutoFit/>
            </a:bodyPr>
            <a:lstStyle/>
            <a:p>
              <a:r>
                <a:rPr lang="en-US" altLang="zh-CN" sz="1800" dirty="0">
                  <a:solidFill>
                    <a:srgbClr val="00AF92"/>
                  </a:solidFill>
                  <a:latin typeface="Impact" panose="020B0806030902050204" pitchFamily="34" charset="0"/>
                </a:rPr>
                <a:t>05</a:t>
              </a:r>
              <a:endParaRPr lang="zh-CN" altLang="en-US" sz="1800" dirty="0">
                <a:solidFill>
                  <a:srgbClr val="00AF92"/>
                </a:solidFill>
                <a:latin typeface="Impact" panose="020B0806030902050204" pitchFamily="34" charset="0"/>
              </a:endParaRPr>
            </a:p>
          </p:txBody>
        </p:sp>
        <p:sp>
          <p:nvSpPr>
            <p:cNvPr id="84" name="文本框 113"/>
            <p:cNvSpPr txBox="1"/>
            <p:nvPr/>
          </p:nvSpPr>
          <p:spPr>
            <a:xfrm>
              <a:off x="8399462" y="4599957"/>
              <a:ext cx="2247621" cy="492557"/>
            </a:xfrm>
            <a:prstGeom prst="rect">
              <a:avLst/>
            </a:prstGeom>
            <a:noFill/>
          </p:spPr>
          <p:txBody>
            <a:bodyPr wrap="square" rtlCol="0">
              <a:spAutoFit/>
            </a:bodyPr>
            <a:lstStyle/>
            <a:p>
              <a:pP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85" name="组合 84"/>
          <p:cNvGrpSpPr/>
          <p:nvPr/>
        </p:nvGrpSpPr>
        <p:grpSpPr>
          <a:xfrm>
            <a:off x="3893182" y="4340586"/>
            <a:ext cx="1716597" cy="684029"/>
            <a:chOff x="5190233" y="5788796"/>
            <a:chExt cx="2288498" cy="912251"/>
          </a:xfrm>
        </p:grpSpPr>
        <p:sp>
          <p:nvSpPr>
            <p:cNvPr id="86" name="文本框 112"/>
            <p:cNvSpPr txBox="1"/>
            <p:nvPr/>
          </p:nvSpPr>
          <p:spPr>
            <a:xfrm>
              <a:off x="5525264" y="5869935"/>
              <a:ext cx="1493849" cy="369418"/>
            </a:xfrm>
            <a:prstGeom prst="rect">
              <a:avLst/>
            </a:prstGeom>
            <a:noFill/>
          </p:spPr>
          <p:txBody>
            <a:bodyPr wrap="square" rtlCol="0">
              <a:spAutoFit/>
            </a:bodyPr>
            <a:lstStyle/>
            <a:p>
              <a:r>
                <a:rPr lang="zh-CN" altLang="en-US" sz="1200" b="1" dirty="0">
                  <a:solidFill>
                    <a:srgbClr val="663A77"/>
                  </a:solidFill>
                  <a:latin typeface="微软雅黑" panose="020B0503020204020204" pitchFamily="34" charset="-122"/>
                  <a:ea typeface="微软雅黑" panose="020B0503020204020204" pitchFamily="34" charset="-122"/>
                </a:rPr>
                <a:t>在此添加标题</a:t>
              </a:r>
            </a:p>
          </p:txBody>
        </p:sp>
        <p:sp>
          <p:nvSpPr>
            <p:cNvPr id="87" name="文本框 114"/>
            <p:cNvSpPr txBox="1"/>
            <p:nvPr/>
          </p:nvSpPr>
          <p:spPr>
            <a:xfrm>
              <a:off x="5190233" y="5788796"/>
              <a:ext cx="501541" cy="861975"/>
            </a:xfrm>
            <a:prstGeom prst="rect">
              <a:avLst/>
            </a:prstGeom>
            <a:noFill/>
          </p:spPr>
          <p:txBody>
            <a:bodyPr wrap="square" rtlCol="0">
              <a:spAutoFit/>
            </a:bodyPr>
            <a:lstStyle/>
            <a:p>
              <a:r>
                <a:rPr lang="en-US" altLang="zh-CN" sz="1800" dirty="0">
                  <a:solidFill>
                    <a:srgbClr val="663A77"/>
                  </a:solidFill>
                  <a:latin typeface="Impact" panose="020B0806030902050204" pitchFamily="34" charset="0"/>
                </a:rPr>
                <a:t>04</a:t>
              </a:r>
              <a:endParaRPr lang="zh-CN" altLang="en-US" sz="1800" dirty="0">
                <a:solidFill>
                  <a:srgbClr val="663A77"/>
                </a:solidFill>
                <a:latin typeface="Impact" panose="020B0806030902050204" pitchFamily="34" charset="0"/>
              </a:endParaRPr>
            </a:p>
          </p:txBody>
        </p:sp>
        <p:sp>
          <p:nvSpPr>
            <p:cNvPr id="88" name="文本框 113"/>
            <p:cNvSpPr txBox="1"/>
            <p:nvPr/>
          </p:nvSpPr>
          <p:spPr>
            <a:xfrm>
              <a:off x="5231110" y="6208490"/>
              <a:ext cx="2247621" cy="492557"/>
            </a:xfrm>
            <a:prstGeom prst="rect">
              <a:avLst/>
            </a:prstGeom>
            <a:noFill/>
          </p:spPr>
          <p:txBody>
            <a:bodyPr wrap="square" rtlCol="0">
              <a:spAutoFit/>
            </a:bodyPr>
            <a:lstStyle/>
            <a:p>
              <a:pP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21212661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500"/>
                            </p:stCondLst>
                            <p:childTnLst>
                              <p:par>
                                <p:cTn id="19" presetID="21" presetClass="entr" presetSubtype="1" fill="hold"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wheel(1)">
                                      <p:cBhvr>
                                        <p:cTn id="21" dur="2000"/>
                                        <p:tgtEl>
                                          <p:spTgt spid="27"/>
                                        </p:tgtEl>
                                      </p:cBhvr>
                                    </p:animEffect>
                                  </p:childTnLst>
                                </p:cTn>
                              </p:par>
                            </p:childTnLst>
                          </p:cTn>
                        </p:par>
                        <p:par>
                          <p:cTn id="22" fill="hold">
                            <p:stCondLst>
                              <p:cond delay="2500"/>
                            </p:stCondLst>
                            <p:childTnLst>
                              <p:par>
                                <p:cTn id="23" presetID="31"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ppt_w</p:attrName>
                                        </p:attrNameLst>
                                      </p:cBhvr>
                                      <p:tavLst>
                                        <p:tav tm="0">
                                          <p:val>
                                            <p:fltVal val="0"/>
                                          </p:val>
                                        </p:tav>
                                        <p:tav tm="100000">
                                          <p:val>
                                            <p:strVal val="#ppt_w"/>
                                          </p:val>
                                        </p:tav>
                                      </p:tavLst>
                                    </p:anim>
                                    <p:anim calcmode="lin" valueType="num">
                                      <p:cBhvr>
                                        <p:cTn id="26" dur="1000" fill="hold"/>
                                        <p:tgtEl>
                                          <p:spTgt spid="9"/>
                                        </p:tgtEl>
                                        <p:attrNameLst>
                                          <p:attrName>ppt_h</p:attrName>
                                        </p:attrNameLst>
                                      </p:cBhvr>
                                      <p:tavLst>
                                        <p:tav tm="0">
                                          <p:val>
                                            <p:fltVal val="0"/>
                                          </p:val>
                                        </p:tav>
                                        <p:tav tm="100000">
                                          <p:val>
                                            <p:strVal val="#ppt_h"/>
                                          </p:val>
                                        </p:tav>
                                      </p:tavLst>
                                    </p:anim>
                                    <p:anim calcmode="lin" valueType="num">
                                      <p:cBhvr>
                                        <p:cTn id="27" dur="1000" fill="hold"/>
                                        <p:tgtEl>
                                          <p:spTgt spid="9"/>
                                        </p:tgtEl>
                                        <p:attrNameLst>
                                          <p:attrName>style.rotation</p:attrName>
                                        </p:attrNameLst>
                                      </p:cBhvr>
                                      <p:tavLst>
                                        <p:tav tm="0">
                                          <p:val>
                                            <p:fltVal val="90"/>
                                          </p:val>
                                        </p:tav>
                                        <p:tav tm="100000">
                                          <p:val>
                                            <p:fltVal val="0"/>
                                          </p:val>
                                        </p:tav>
                                      </p:tavLst>
                                    </p:anim>
                                    <p:animEffect transition="in" filter="fade">
                                      <p:cBhvr>
                                        <p:cTn id="28" dur="1000"/>
                                        <p:tgtEl>
                                          <p:spTgt spid="9"/>
                                        </p:tgtEl>
                                      </p:cBhvr>
                                    </p:animEffect>
                                  </p:childTnLst>
                                </p:cTn>
                              </p:par>
                              <p:par>
                                <p:cTn id="29" presetID="8" presetClass="emph" presetSubtype="0" repeatCount="2000" fill="hold" nodeType="withEffect">
                                  <p:stCondLst>
                                    <p:cond delay="0"/>
                                  </p:stCondLst>
                                  <p:childTnLst>
                                    <p:animRot by="-21600000">
                                      <p:cBhvr>
                                        <p:cTn id="30" dur="2000" fill="hold"/>
                                        <p:tgtEl>
                                          <p:spTgt spid="9"/>
                                        </p:tgtEl>
                                        <p:attrNameLst>
                                          <p:attrName>r</p:attrName>
                                        </p:attrNameLst>
                                      </p:cBhvr>
                                    </p:animRot>
                                  </p:childTnLst>
                                </p:cTn>
                              </p:par>
                            </p:childTnLst>
                          </p:cTn>
                        </p:par>
                        <p:par>
                          <p:cTn id="31" fill="hold">
                            <p:stCondLst>
                              <p:cond delay="6500"/>
                            </p:stCondLst>
                            <p:childTnLst>
                              <p:par>
                                <p:cTn id="32" presetID="52" presetClass="entr" presetSubtype="0" fill="hold" nodeType="afterEffect">
                                  <p:stCondLst>
                                    <p:cond delay="0"/>
                                  </p:stCondLst>
                                  <p:childTnLst>
                                    <p:set>
                                      <p:cBhvr>
                                        <p:cTn id="33" dur="1" fill="hold">
                                          <p:stCondLst>
                                            <p:cond delay="0"/>
                                          </p:stCondLst>
                                        </p:cTn>
                                        <p:tgtEl>
                                          <p:spTgt spid="58"/>
                                        </p:tgtEl>
                                        <p:attrNameLst>
                                          <p:attrName>style.visibility</p:attrName>
                                        </p:attrNameLst>
                                      </p:cBhvr>
                                      <p:to>
                                        <p:strVal val="visible"/>
                                      </p:to>
                                    </p:set>
                                    <p:animScale>
                                      <p:cBhvr>
                                        <p:cTn id="34" dur="750" decel="50000" fill="hold">
                                          <p:stCondLst>
                                            <p:cond delay="0"/>
                                          </p:stCondLst>
                                        </p:cTn>
                                        <p:tgtEl>
                                          <p:spTgt spid="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750" decel="50000" fill="hold">
                                          <p:stCondLst>
                                            <p:cond delay="0"/>
                                          </p:stCondLst>
                                        </p:cTn>
                                        <p:tgtEl>
                                          <p:spTgt spid="58"/>
                                        </p:tgtEl>
                                        <p:attrNameLst>
                                          <p:attrName>ppt_x</p:attrName>
                                          <p:attrName>ppt_y</p:attrName>
                                        </p:attrNameLst>
                                      </p:cBhvr>
                                    </p:animMotion>
                                    <p:animEffect transition="in" filter="fade">
                                      <p:cBhvr>
                                        <p:cTn id="36" dur="750"/>
                                        <p:tgtEl>
                                          <p:spTgt spid="58"/>
                                        </p:tgtEl>
                                      </p:cBhvr>
                                    </p:animEffect>
                                  </p:childTnLst>
                                </p:cTn>
                              </p:par>
                            </p:childTnLst>
                          </p:cTn>
                        </p:par>
                        <p:par>
                          <p:cTn id="37" fill="hold">
                            <p:stCondLst>
                              <p:cond delay="7250"/>
                            </p:stCondLst>
                            <p:childTnLst>
                              <p:par>
                                <p:cTn id="38" presetID="52" presetClass="entr" presetSubtype="0" fill="hold" nodeType="afterEffect">
                                  <p:stCondLst>
                                    <p:cond delay="0"/>
                                  </p:stCondLst>
                                  <p:childTnLst>
                                    <p:set>
                                      <p:cBhvr>
                                        <p:cTn id="39" dur="1" fill="hold">
                                          <p:stCondLst>
                                            <p:cond delay="0"/>
                                          </p:stCondLst>
                                        </p:cTn>
                                        <p:tgtEl>
                                          <p:spTgt spid="36"/>
                                        </p:tgtEl>
                                        <p:attrNameLst>
                                          <p:attrName>style.visibility</p:attrName>
                                        </p:attrNameLst>
                                      </p:cBhvr>
                                      <p:to>
                                        <p:strVal val="visible"/>
                                      </p:to>
                                    </p:set>
                                    <p:animScale>
                                      <p:cBhvr>
                                        <p:cTn id="40" dur="75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750" decel="50000" fill="hold">
                                          <p:stCondLst>
                                            <p:cond delay="0"/>
                                          </p:stCondLst>
                                        </p:cTn>
                                        <p:tgtEl>
                                          <p:spTgt spid="36"/>
                                        </p:tgtEl>
                                        <p:attrNameLst>
                                          <p:attrName>ppt_x</p:attrName>
                                          <p:attrName>ppt_y</p:attrName>
                                        </p:attrNameLst>
                                      </p:cBhvr>
                                    </p:animMotion>
                                    <p:animEffect transition="in" filter="fade">
                                      <p:cBhvr>
                                        <p:cTn id="42" dur="750"/>
                                        <p:tgtEl>
                                          <p:spTgt spid="36"/>
                                        </p:tgtEl>
                                      </p:cBhvr>
                                    </p:animEffect>
                                  </p:childTnLst>
                                </p:cTn>
                              </p:par>
                            </p:childTnLst>
                          </p:cTn>
                        </p:par>
                        <p:par>
                          <p:cTn id="43" fill="hold">
                            <p:stCondLst>
                              <p:cond delay="8000"/>
                            </p:stCondLst>
                            <p:childTnLst>
                              <p:par>
                                <p:cTn id="44" presetID="52" presetClass="entr" presetSubtype="0" fill="hold" nodeType="afterEffect">
                                  <p:stCondLst>
                                    <p:cond delay="0"/>
                                  </p:stCondLst>
                                  <p:childTnLst>
                                    <p:set>
                                      <p:cBhvr>
                                        <p:cTn id="45" dur="1" fill="hold">
                                          <p:stCondLst>
                                            <p:cond delay="0"/>
                                          </p:stCondLst>
                                        </p:cTn>
                                        <p:tgtEl>
                                          <p:spTgt spid="46"/>
                                        </p:tgtEl>
                                        <p:attrNameLst>
                                          <p:attrName>style.visibility</p:attrName>
                                        </p:attrNameLst>
                                      </p:cBhvr>
                                      <p:to>
                                        <p:strVal val="visible"/>
                                      </p:to>
                                    </p:set>
                                    <p:animScale>
                                      <p:cBhvr>
                                        <p:cTn id="46" dur="75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750" decel="50000" fill="hold">
                                          <p:stCondLst>
                                            <p:cond delay="0"/>
                                          </p:stCondLst>
                                        </p:cTn>
                                        <p:tgtEl>
                                          <p:spTgt spid="46"/>
                                        </p:tgtEl>
                                        <p:attrNameLst>
                                          <p:attrName>ppt_x</p:attrName>
                                          <p:attrName>ppt_y</p:attrName>
                                        </p:attrNameLst>
                                      </p:cBhvr>
                                    </p:animMotion>
                                    <p:animEffect transition="in" filter="fade">
                                      <p:cBhvr>
                                        <p:cTn id="48" dur="750"/>
                                        <p:tgtEl>
                                          <p:spTgt spid="46"/>
                                        </p:tgtEl>
                                      </p:cBhvr>
                                    </p:animEffect>
                                  </p:childTnLst>
                                </p:cTn>
                              </p:par>
                            </p:childTnLst>
                          </p:cTn>
                        </p:par>
                        <p:par>
                          <p:cTn id="49" fill="hold">
                            <p:stCondLst>
                              <p:cond delay="8750"/>
                            </p:stCondLst>
                            <p:childTnLst>
                              <p:par>
                                <p:cTn id="50" presetID="52" presetClass="entr" presetSubtype="0" fill="hold" nodeType="afterEffect">
                                  <p:stCondLst>
                                    <p:cond delay="0"/>
                                  </p:stCondLst>
                                  <p:childTnLst>
                                    <p:set>
                                      <p:cBhvr>
                                        <p:cTn id="51" dur="1" fill="hold">
                                          <p:stCondLst>
                                            <p:cond delay="0"/>
                                          </p:stCondLst>
                                        </p:cTn>
                                        <p:tgtEl>
                                          <p:spTgt spid="41"/>
                                        </p:tgtEl>
                                        <p:attrNameLst>
                                          <p:attrName>style.visibility</p:attrName>
                                        </p:attrNameLst>
                                      </p:cBhvr>
                                      <p:to>
                                        <p:strVal val="visible"/>
                                      </p:to>
                                    </p:set>
                                    <p:animScale>
                                      <p:cBhvr>
                                        <p:cTn id="52" dur="750" decel="50000" fill="hold">
                                          <p:stCondLst>
                                            <p:cond delay="0"/>
                                          </p:stCondLst>
                                        </p:cTn>
                                        <p:tgtEl>
                                          <p:spTgt spid="4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750" decel="50000" fill="hold">
                                          <p:stCondLst>
                                            <p:cond delay="0"/>
                                          </p:stCondLst>
                                        </p:cTn>
                                        <p:tgtEl>
                                          <p:spTgt spid="41"/>
                                        </p:tgtEl>
                                        <p:attrNameLst>
                                          <p:attrName>ppt_x</p:attrName>
                                          <p:attrName>ppt_y</p:attrName>
                                        </p:attrNameLst>
                                      </p:cBhvr>
                                    </p:animMotion>
                                    <p:animEffect transition="in" filter="fade">
                                      <p:cBhvr>
                                        <p:cTn id="54" dur="750"/>
                                        <p:tgtEl>
                                          <p:spTgt spid="41"/>
                                        </p:tgtEl>
                                      </p:cBhvr>
                                    </p:animEffect>
                                  </p:childTnLst>
                                </p:cTn>
                              </p:par>
                            </p:childTnLst>
                          </p:cTn>
                        </p:par>
                        <p:par>
                          <p:cTn id="55" fill="hold">
                            <p:stCondLst>
                              <p:cond delay="9500"/>
                            </p:stCondLst>
                            <p:childTnLst>
                              <p:par>
                                <p:cTn id="56" presetID="52" presetClass="entr" presetSubtype="0" fill="hold" nodeType="afterEffect">
                                  <p:stCondLst>
                                    <p:cond delay="0"/>
                                  </p:stCondLst>
                                  <p:childTnLst>
                                    <p:set>
                                      <p:cBhvr>
                                        <p:cTn id="57" dur="1" fill="hold">
                                          <p:stCondLst>
                                            <p:cond delay="0"/>
                                          </p:stCondLst>
                                        </p:cTn>
                                        <p:tgtEl>
                                          <p:spTgt spid="51"/>
                                        </p:tgtEl>
                                        <p:attrNameLst>
                                          <p:attrName>style.visibility</p:attrName>
                                        </p:attrNameLst>
                                      </p:cBhvr>
                                      <p:to>
                                        <p:strVal val="visible"/>
                                      </p:to>
                                    </p:set>
                                    <p:animScale>
                                      <p:cBhvr>
                                        <p:cTn id="58" dur="750" decel="50000" fill="hold">
                                          <p:stCondLst>
                                            <p:cond delay="0"/>
                                          </p:stCondLst>
                                        </p:cTn>
                                        <p:tgtEl>
                                          <p:spTgt spid="5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9" dur="750" decel="50000" fill="hold">
                                          <p:stCondLst>
                                            <p:cond delay="0"/>
                                          </p:stCondLst>
                                        </p:cTn>
                                        <p:tgtEl>
                                          <p:spTgt spid="51"/>
                                        </p:tgtEl>
                                        <p:attrNameLst>
                                          <p:attrName>ppt_x</p:attrName>
                                          <p:attrName>ppt_y</p:attrName>
                                        </p:attrNameLst>
                                      </p:cBhvr>
                                    </p:animMotion>
                                    <p:animEffect transition="in" filter="fade">
                                      <p:cBhvr>
                                        <p:cTn id="60" dur="750"/>
                                        <p:tgtEl>
                                          <p:spTgt spid="51"/>
                                        </p:tgtEl>
                                      </p:cBhvr>
                                    </p:animEffect>
                                  </p:childTnLst>
                                </p:cTn>
                              </p:par>
                            </p:childTnLst>
                          </p:cTn>
                        </p:par>
                        <p:par>
                          <p:cTn id="61" fill="hold">
                            <p:stCondLst>
                              <p:cond delay="10250"/>
                            </p:stCondLst>
                            <p:childTnLst>
                              <p:par>
                                <p:cTn id="62" presetID="52" presetClass="entr" presetSubtype="0" fill="hold" nodeType="afterEffect">
                                  <p:stCondLst>
                                    <p:cond delay="0"/>
                                  </p:stCondLst>
                                  <p:childTnLst>
                                    <p:set>
                                      <p:cBhvr>
                                        <p:cTn id="63" dur="1" fill="hold">
                                          <p:stCondLst>
                                            <p:cond delay="0"/>
                                          </p:stCondLst>
                                        </p:cTn>
                                        <p:tgtEl>
                                          <p:spTgt spid="31"/>
                                        </p:tgtEl>
                                        <p:attrNameLst>
                                          <p:attrName>style.visibility</p:attrName>
                                        </p:attrNameLst>
                                      </p:cBhvr>
                                      <p:to>
                                        <p:strVal val="visible"/>
                                      </p:to>
                                    </p:set>
                                    <p:animScale>
                                      <p:cBhvr>
                                        <p:cTn id="64" dur="75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5" dur="750" decel="50000" fill="hold">
                                          <p:stCondLst>
                                            <p:cond delay="0"/>
                                          </p:stCondLst>
                                        </p:cTn>
                                        <p:tgtEl>
                                          <p:spTgt spid="31"/>
                                        </p:tgtEl>
                                        <p:attrNameLst>
                                          <p:attrName>ppt_x</p:attrName>
                                          <p:attrName>ppt_y</p:attrName>
                                        </p:attrNameLst>
                                      </p:cBhvr>
                                    </p:animMotion>
                                    <p:animEffect transition="in" filter="fade">
                                      <p:cBhvr>
                                        <p:cTn id="66" dur="750"/>
                                        <p:tgtEl>
                                          <p:spTgt spid="31"/>
                                        </p:tgtEl>
                                      </p:cBhvr>
                                    </p:animEffect>
                                  </p:childTnLst>
                                </p:cTn>
                              </p:par>
                            </p:childTnLst>
                          </p:cTn>
                        </p:par>
                        <p:par>
                          <p:cTn id="67" fill="hold">
                            <p:stCondLst>
                              <p:cond delay="11000"/>
                            </p:stCondLst>
                            <p:childTnLst>
                              <p:par>
                                <p:cTn id="68" presetID="14" presetClass="entr" presetSubtype="10" fill="hold" nodeType="afterEffect">
                                  <p:stCondLst>
                                    <p:cond delay="0"/>
                                  </p:stCondLst>
                                  <p:childTnLst>
                                    <p:set>
                                      <p:cBhvr>
                                        <p:cTn id="69" dur="1" fill="hold">
                                          <p:stCondLst>
                                            <p:cond delay="0"/>
                                          </p:stCondLst>
                                        </p:cTn>
                                        <p:tgtEl>
                                          <p:spTgt spid="65"/>
                                        </p:tgtEl>
                                        <p:attrNameLst>
                                          <p:attrName>style.visibility</p:attrName>
                                        </p:attrNameLst>
                                      </p:cBhvr>
                                      <p:to>
                                        <p:strVal val="visible"/>
                                      </p:to>
                                    </p:set>
                                    <p:animEffect transition="in" filter="randombar(horizontal)">
                                      <p:cBhvr>
                                        <p:cTn id="70" dur="500"/>
                                        <p:tgtEl>
                                          <p:spTgt spid="65"/>
                                        </p:tgtEl>
                                      </p:cBhvr>
                                    </p:animEffect>
                                  </p:childTnLst>
                                </p:cTn>
                              </p:par>
                              <p:par>
                                <p:cTn id="71" presetID="14" presetClass="entr" presetSubtype="10" fill="hold" nodeType="withEffect">
                                  <p:stCondLst>
                                    <p:cond delay="0"/>
                                  </p:stCondLst>
                                  <p:childTnLst>
                                    <p:set>
                                      <p:cBhvr>
                                        <p:cTn id="72" dur="1" fill="hold">
                                          <p:stCondLst>
                                            <p:cond delay="0"/>
                                          </p:stCondLst>
                                        </p:cTn>
                                        <p:tgtEl>
                                          <p:spTgt spid="77"/>
                                        </p:tgtEl>
                                        <p:attrNameLst>
                                          <p:attrName>style.visibility</p:attrName>
                                        </p:attrNameLst>
                                      </p:cBhvr>
                                      <p:to>
                                        <p:strVal val="visible"/>
                                      </p:to>
                                    </p:set>
                                    <p:animEffect transition="in" filter="randombar(horizontal)">
                                      <p:cBhvr>
                                        <p:cTn id="73" dur="500"/>
                                        <p:tgtEl>
                                          <p:spTgt spid="77"/>
                                        </p:tgtEl>
                                      </p:cBhvr>
                                    </p:animEffect>
                                  </p:childTnLst>
                                </p:cTn>
                              </p:par>
                              <p:par>
                                <p:cTn id="74" presetID="14" presetClass="entr" presetSubtype="10" fill="hold" nodeType="withEffect">
                                  <p:stCondLst>
                                    <p:cond delay="0"/>
                                  </p:stCondLst>
                                  <p:childTnLst>
                                    <p:set>
                                      <p:cBhvr>
                                        <p:cTn id="75" dur="1" fill="hold">
                                          <p:stCondLst>
                                            <p:cond delay="0"/>
                                          </p:stCondLst>
                                        </p:cTn>
                                        <p:tgtEl>
                                          <p:spTgt spid="69"/>
                                        </p:tgtEl>
                                        <p:attrNameLst>
                                          <p:attrName>style.visibility</p:attrName>
                                        </p:attrNameLst>
                                      </p:cBhvr>
                                      <p:to>
                                        <p:strVal val="visible"/>
                                      </p:to>
                                    </p:set>
                                    <p:animEffect transition="in" filter="randombar(horizontal)">
                                      <p:cBhvr>
                                        <p:cTn id="76" dur="500"/>
                                        <p:tgtEl>
                                          <p:spTgt spid="69"/>
                                        </p:tgtEl>
                                      </p:cBhvr>
                                    </p:animEffect>
                                  </p:childTnLst>
                                </p:cTn>
                              </p:par>
                              <p:par>
                                <p:cTn id="77" presetID="14" presetClass="entr" presetSubtype="10" fill="hold" nodeType="withEffect">
                                  <p:stCondLst>
                                    <p:cond delay="0"/>
                                  </p:stCondLst>
                                  <p:childTnLst>
                                    <p:set>
                                      <p:cBhvr>
                                        <p:cTn id="78" dur="1" fill="hold">
                                          <p:stCondLst>
                                            <p:cond delay="0"/>
                                          </p:stCondLst>
                                        </p:cTn>
                                        <p:tgtEl>
                                          <p:spTgt spid="73"/>
                                        </p:tgtEl>
                                        <p:attrNameLst>
                                          <p:attrName>style.visibility</p:attrName>
                                        </p:attrNameLst>
                                      </p:cBhvr>
                                      <p:to>
                                        <p:strVal val="visible"/>
                                      </p:to>
                                    </p:set>
                                    <p:animEffect transition="in" filter="randombar(horizontal)">
                                      <p:cBhvr>
                                        <p:cTn id="79" dur="500"/>
                                        <p:tgtEl>
                                          <p:spTgt spid="73"/>
                                        </p:tgtEl>
                                      </p:cBhvr>
                                    </p:animEffect>
                                  </p:childTnLst>
                                </p:cTn>
                              </p:par>
                              <p:par>
                                <p:cTn id="80" presetID="14" presetClass="entr" presetSubtype="10" fill="hold" nodeType="withEffect">
                                  <p:stCondLst>
                                    <p:cond delay="0"/>
                                  </p:stCondLst>
                                  <p:childTnLst>
                                    <p:set>
                                      <p:cBhvr>
                                        <p:cTn id="81" dur="1" fill="hold">
                                          <p:stCondLst>
                                            <p:cond delay="0"/>
                                          </p:stCondLst>
                                        </p:cTn>
                                        <p:tgtEl>
                                          <p:spTgt spid="81"/>
                                        </p:tgtEl>
                                        <p:attrNameLst>
                                          <p:attrName>style.visibility</p:attrName>
                                        </p:attrNameLst>
                                      </p:cBhvr>
                                      <p:to>
                                        <p:strVal val="visible"/>
                                      </p:to>
                                    </p:set>
                                    <p:animEffect transition="in" filter="randombar(horizontal)">
                                      <p:cBhvr>
                                        <p:cTn id="82" dur="500"/>
                                        <p:tgtEl>
                                          <p:spTgt spid="81"/>
                                        </p:tgtEl>
                                      </p:cBhvr>
                                    </p:animEffect>
                                  </p:childTnLst>
                                </p:cTn>
                              </p:par>
                              <p:par>
                                <p:cTn id="83" presetID="14" presetClass="entr" presetSubtype="10" fill="hold" nodeType="withEffect">
                                  <p:stCondLst>
                                    <p:cond delay="0"/>
                                  </p:stCondLst>
                                  <p:childTnLst>
                                    <p:set>
                                      <p:cBhvr>
                                        <p:cTn id="84" dur="1" fill="hold">
                                          <p:stCondLst>
                                            <p:cond delay="0"/>
                                          </p:stCondLst>
                                        </p:cTn>
                                        <p:tgtEl>
                                          <p:spTgt spid="85"/>
                                        </p:tgtEl>
                                        <p:attrNameLst>
                                          <p:attrName>style.visibility</p:attrName>
                                        </p:attrNameLst>
                                      </p:cBhvr>
                                      <p:to>
                                        <p:strVal val="visible"/>
                                      </p:to>
                                    </p:set>
                                    <p:animEffect transition="in" filter="randombar(horizontal)">
                                      <p:cBhvr>
                                        <p:cTn id="85"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 y="669"/>
            <a:ext cx="738572" cy="43726"/>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0" name="文本框 9"/>
          <p:cNvSpPr txBox="1"/>
          <p:nvPr/>
        </p:nvSpPr>
        <p:spPr>
          <a:xfrm>
            <a:off x="573487" y="123500"/>
            <a:ext cx="1025847" cy="267368"/>
          </a:xfrm>
          <a:prstGeom prst="rect">
            <a:avLst/>
          </a:prstGeom>
          <a:noFill/>
        </p:spPr>
        <p:txBody>
          <a:bodyPr wrap="square" lIns="51422" tIns="25711" rIns="51422" bIns="25711" rtlCol="0">
            <a:spAutoFit/>
          </a:bodyPr>
          <a:lstStyle/>
          <a:p>
            <a:pPr marL="0" lvl="1"/>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44661" y="670"/>
            <a:ext cx="431936" cy="627371"/>
            <a:chOff x="144661" y="670"/>
            <a:chExt cx="431936" cy="627371"/>
          </a:xfrm>
        </p:grpSpPr>
        <p:grpSp>
          <p:nvGrpSpPr>
            <p:cNvPr id="17" name="组合 16"/>
            <p:cNvGrpSpPr/>
            <p:nvPr/>
          </p:nvGrpSpPr>
          <p:grpSpPr>
            <a:xfrm>
              <a:off x="144661" y="670"/>
              <a:ext cx="431936" cy="627371"/>
              <a:chOff x="841003" y="360040"/>
              <a:chExt cx="504056" cy="836712"/>
            </a:xfrm>
            <a:solidFill>
              <a:srgbClr val="01ACBE"/>
            </a:solidFill>
          </p:grpSpPr>
          <p:sp>
            <p:nvSpPr>
              <p:cNvPr id="18" name="矩形 17"/>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9" name="等腰三角形 18"/>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10" name="KSO_Shape"/>
            <p:cNvSpPr/>
            <p:nvPr/>
          </p:nvSpPr>
          <p:spPr bwMode="auto">
            <a:xfrm>
              <a:off x="205007" y="107020"/>
              <a:ext cx="308134" cy="30505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grpSp>
      <p:sp>
        <p:nvSpPr>
          <p:cNvPr id="9" name="圆角矩形 8"/>
          <p:cNvSpPr/>
          <p:nvPr/>
        </p:nvSpPr>
        <p:spPr>
          <a:xfrm>
            <a:off x="3340557" y="2098438"/>
            <a:ext cx="910077" cy="927095"/>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圆角矩形 10"/>
          <p:cNvSpPr/>
          <p:nvPr/>
        </p:nvSpPr>
        <p:spPr>
          <a:xfrm>
            <a:off x="3197226" y="3597996"/>
            <a:ext cx="574531" cy="585275"/>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圆角矩形 11"/>
          <p:cNvSpPr/>
          <p:nvPr/>
        </p:nvSpPr>
        <p:spPr>
          <a:xfrm>
            <a:off x="1674282" y="951946"/>
            <a:ext cx="574531" cy="585275"/>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 name="圆角矩形 12"/>
          <p:cNvSpPr/>
          <p:nvPr/>
        </p:nvSpPr>
        <p:spPr>
          <a:xfrm>
            <a:off x="5496638" y="3894578"/>
            <a:ext cx="910077" cy="927095"/>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圆角矩形 13"/>
          <p:cNvSpPr/>
          <p:nvPr/>
        </p:nvSpPr>
        <p:spPr>
          <a:xfrm>
            <a:off x="1371353" y="1948408"/>
            <a:ext cx="1042204" cy="1061692"/>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 name="圆角矩形 14"/>
          <p:cNvSpPr/>
          <p:nvPr/>
        </p:nvSpPr>
        <p:spPr>
          <a:xfrm>
            <a:off x="629048" y="2844406"/>
            <a:ext cx="910077" cy="927095"/>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 name="圆角矩形 20"/>
          <p:cNvSpPr/>
          <p:nvPr/>
        </p:nvSpPr>
        <p:spPr>
          <a:xfrm>
            <a:off x="1219651" y="1674283"/>
            <a:ext cx="454631" cy="486059"/>
          </a:xfrm>
          <a:prstGeom prst="roundRect">
            <a:avLst>
              <a:gd name="adj" fmla="val 7843"/>
            </a:avLst>
          </a:prstGeom>
          <a:solidFill>
            <a:srgbClr val="00BBCF"/>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 name="圆角矩形 21"/>
          <p:cNvSpPr/>
          <p:nvPr/>
        </p:nvSpPr>
        <p:spPr>
          <a:xfrm>
            <a:off x="3698400" y="1462349"/>
            <a:ext cx="454631" cy="486059"/>
          </a:xfrm>
          <a:prstGeom prst="roundRect">
            <a:avLst>
              <a:gd name="adj" fmla="val 7843"/>
            </a:avLst>
          </a:prstGeom>
          <a:solidFill>
            <a:srgbClr val="E87071"/>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 name="圆角矩形 22"/>
          <p:cNvSpPr/>
          <p:nvPr/>
        </p:nvSpPr>
        <p:spPr>
          <a:xfrm>
            <a:off x="1892454" y="1176202"/>
            <a:ext cx="454631" cy="486059"/>
          </a:xfrm>
          <a:prstGeom prst="roundRect">
            <a:avLst>
              <a:gd name="adj" fmla="val 7843"/>
            </a:avLst>
          </a:prstGeom>
          <a:solidFill>
            <a:srgbClr val="FFB850"/>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 name="圆角矩形 23"/>
          <p:cNvSpPr/>
          <p:nvPr/>
        </p:nvSpPr>
        <p:spPr>
          <a:xfrm>
            <a:off x="3440507" y="3833154"/>
            <a:ext cx="454631" cy="486059"/>
          </a:xfrm>
          <a:prstGeom prst="roundRect">
            <a:avLst>
              <a:gd name="adj" fmla="val 7843"/>
            </a:avLst>
          </a:prstGeom>
          <a:solidFill>
            <a:srgbClr val="683E79"/>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5" name="组合 24"/>
          <p:cNvGrpSpPr/>
          <p:nvPr/>
        </p:nvGrpSpPr>
        <p:grpSpPr>
          <a:xfrm>
            <a:off x="4358521" y="2623503"/>
            <a:ext cx="1863467" cy="1992293"/>
            <a:chOff x="5810605" y="3498814"/>
            <a:chExt cx="2484299" cy="2657005"/>
          </a:xfrm>
        </p:grpSpPr>
        <p:sp>
          <p:nvSpPr>
            <p:cNvPr id="26" name="圆角矩形 25"/>
            <p:cNvSpPr/>
            <p:nvPr/>
          </p:nvSpPr>
          <p:spPr>
            <a:xfrm>
              <a:off x="5810605" y="3498814"/>
              <a:ext cx="2484299" cy="2657005"/>
            </a:xfrm>
            <a:prstGeom prst="roundRect">
              <a:avLst>
                <a:gd name="adj" fmla="val 7843"/>
              </a:avLst>
            </a:prstGeom>
            <a:gradFill>
              <a:gsLst>
                <a:gs pos="0">
                  <a:srgbClr val="603771"/>
                </a:gs>
                <a:gs pos="100000">
                  <a:srgbClr val="894EA0"/>
                </a:gs>
              </a:gsLst>
              <a:lin ang="2700000" scaled="1"/>
            </a:gra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 name="Freeform 979"/>
            <p:cNvSpPr>
              <a:spLocks noEditPoints="1"/>
            </p:cNvSpPr>
            <p:nvPr/>
          </p:nvSpPr>
          <p:spPr bwMode="auto">
            <a:xfrm>
              <a:off x="6666195" y="3861842"/>
              <a:ext cx="773118" cy="691360"/>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chemeClr val="bg1"/>
            </a:solidFill>
            <a:ln>
              <a:no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 name="文本框 31"/>
            <p:cNvSpPr txBox="1"/>
            <p:nvPr/>
          </p:nvSpPr>
          <p:spPr>
            <a:xfrm>
              <a:off x="6227265" y="4616407"/>
              <a:ext cx="1493849" cy="430986"/>
            </a:xfrm>
            <a:prstGeom prst="rect">
              <a:avLst/>
            </a:prstGeom>
            <a:noFill/>
          </p:spPr>
          <p:txBody>
            <a:bodyPr wrap="square" rtlCol="0">
              <a:spAutoFit/>
            </a:bodyPr>
            <a:lstStyle/>
            <a:p>
              <a:pPr algn="ctr"/>
              <a:r>
                <a:rPr lang="zh-CN" altLang="en-US" sz="1500" dirty="0">
                  <a:solidFill>
                    <a:prstClr val="white"/>
                  </a:solidFill>
                  <a:latin typeface="微软雅黑" panose="020B0503020204020204" pitchFamily="34" charset="-122"/>
                  <a:ea typeface="微软雅黑" panose="020B0503020204020204" pitchFamily="34" charset="-122"/>
                </a:rPr>
                <a:t>添加标题</a:t>
              </a:r>
            </a:p>
          </p:txBody>
        </p:sp>
        <p:cxnSp>
          <p:nvCxnSpPr>
            <p:cNvPr id="29" name="直接连接符 28"/>
            <p:cNvCxnSpPr/>
            <p:nvPr/>
          </p:nvCxnSpPr>
          <p:spPr>
            <a:xfrm>
              <a:off x="6320004" y="4998495"/>
              <a:ext cx="122250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文本框 113"/>
            <p:cNvSpPr txBox="1"/>
            <p:nvPr/>
          </p:nvSpPr>
          <p:spPr>
            <a:xfrm>
              <a:off x="6384873" y="5047069"/>
              <a:ext cx="1222501" cy="861974"/>
            </a:xfrm>
            <a:prstGeom prst="rect">
              <a:avLst/>
            </a:prstGeom>
            <a:noFill/>
          </p:spPr>
          <p:txBody>
            <a:bodyPr wrap="square" rtlCol="0">
              <a:spAutoFit/>
            </a:bodyPr>
            <a:lstStyle/>
            <a:p>
              <a:pPr>
                <a:lnSpc>
                  <a:spcPct val="120000"/>
                </a:lnSpc>
              </a:pPr>
              <a:r>
                <a:rPr lang="zh-CN" altLang="en-US" sz="75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
        <p:nvSpPr>
          <p:cNvPr id="31" name="文本框 36"/>
          <p:cNvSpPr txBox="1"/>
          <p:nvPr/>
        </p:nvSpPr>
        <p:spPr>
          <a:xfrm>
            <a:off x="6094020" y="1113925"/>
            <a:ext cx="2312905" cy="738664"/>
          </a:xfrm>
          <a:prstGeom prst="rect">
            <a:avLst/>
          </a:prstGeom>
          <a:noFill/>
        </p:spPr>
        <p:txBody>
          <a:bodyPr wrap="square" rtlCol="0">
            <a:spAutoFit/>
          </a:bodyPr>
          <a:lstStyle/>
          <a:p>
            <a:pPr algn="ctr"/>
            <a:r>
              <a:rPr lang="zh-CN" altLang="en-US" sz="2100" dirty="0">
                <a:solidFill>
                  <a:prstClr val="black">
                    <a:lumMod val="50000"/>
                    <a:lumOff val="50000"/>
                  </a:prstClr>
                </a:solidFill>
                <a:latin typeface="LiHei Pro" panose="020B0500000000000000" pitchFamily="34" charset="-122"/>
                <a:ea typeface="LiHei Pro" panose="020B0500000000000000" pitchFamily="34" charset="-122"/>
              </a:rPr>
              <a:t>点击添加您的标题</a:t>
            </a:r>
          </a:p>
        </p:txBody>
      </p:sp>
      <p:cxnSp>
        <p:nvCxnSpPr>
          <p:cNvPr id="32" name="直接连接符 31"/>
          <p:cNvCxnSpPr/>
          <p:nvPr/>
        </p:nvCxnSpPr>
        <p:spPr>
          <a:xfrm>
            <a:off x="6094020" y="1625685"/>
            <a:ext cx="2258892"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3" name="文本框 113"/>
          <p:cNvSpPr txBox="1"/>
          <p:nvPr/>
        </p:nvSpPr>
        <p:spPr>
          <a:xfrm>
            <a:off x="6516469" y="1706443"/>
            <a:ext cx="1944469" cy="1962076"/>
          </a:xfrm>
          <a:prstGeom prst="rect">
            <a:avLst/>
          </a:prstGeom>
          <a:noFill/>
        </p:spPr>
        <p:txBody>
          <a:bodyPr wrap="square" rtlCol="0">
            <a:spAutoFit/>
          </a:bodyPr>
          <a:lstStyle/>
          <a:p>
            <a:pPr algn="r">
              <a:lnSpc>
                <a:spcPct val="150000"/>
              </a:lnSpc>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nvGrpSpPr>
          <p:cNvPr id="34" name="组合 33"/>
          <p:cNvGrpSpPr/>
          <p:nvPr/>
        </p:nvGrpSpPr>
        <p:grpSpPr>
          <a:xfrm>
            <a:off x="2027829" y="1840885"/>
            <a:ext cx="1479161" cy="1556936"/>
            <a:chOff x="2703419" y="2455080"/>
            <a:chExt cx="1971958" cy="2076396"/>
          </a:xfrm>
        </p:grpSpPr>
        <p:sp>
          <p:nvSpPr>
            <p:cNvPr id="35" name="圆角矩形 34"/>
            <p:cNvSpPr/>
            <p:nvPr/>
          </p:nvSpPr>
          <p:spPr>
            <a:xfrm>
              <a:off x="2703419" y="2455080"/>
              <a:ext cx="1941430" cy="2076396"/>
            </a:xfrm>
            <a:prstGeom prst="roundRect">
              <a:avLst>
                <a:gd name="adj" fmla="val 7843"/>
              </a:avLst>
            </a:prstGeom>
            <a:gradFill>
              <a:gsLst>
                <a:gs pos="0">
                  <a:srgbClr val="FFA725"/>
                </a:gs>
                <a:gs pos="100000">
                  <a:srgbClr val="FFC775"/>
                </a:gs>
              </a:gsLst>
              <a:lin ang="2700000" scaled="1"/>
            </a:gra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6" name="文本框 22"/>
            <p:cNvSpPr txBox="1"/>
            <p:nvPr/>
          </p:nvSpPr>
          <p:spPr>
            <a:xfrm>
              <a:off x="2851578" y="2763564"/>
              <a:ext cx="579331" cy="861974"/>
            </a:xfrm>
            <a:prstGeom prst="rect">
              <a:avLst/>
            </a:prstGeom>
            <a:noFill/>
          </p:spPr>
          <p:txBody>
            <a:bodyPr wrap="square" rtlCol="0">
              <a:spAutoFit/>
            </a:bodyPr>
            <a:lstStyle/>
            <a:p>
              <a:r>
                <a:rPr lang="en-US" altLang="zh-CN" sz="3600" dirty="0">
                  <a:solidFill>
                    <a:prstClr val="white"/>
                  </a:solidFill>
                  <a:latin typeface="Impact" panose="020B0806030902050204" pitchFamily="34" charset="0"/>
                  <a:cs typeface="Iskoola Pota" panose="020B0502040204020203" pitchFamily="34" charset="0"/>
                </a:rPr>
                <a:t>1</a:t>
              </a:r>
              <a:endParaRPr lang="zh-CN" altLang="en-US" sz="3600" dirty="0">
                <a:solidFill>
                  <a:prstClr val="white"/>
                </a:solidFill>
                <a:latin typeface="Impact" panose="020B0806030902050204" pitchFamily="34" charset="0"/>
                <a:cs typeface="Iskoola Pota" panose="020B0502040204020203" pitchFamily="34" charset="0"/>
              </a:endParaRPr>
            </a:p>
          </p:txBody>
        </p:sp>
        <p:sp>
          <p:nvSpPr>
            <p:cNvPr id="37" name="文本框 23"/>
            <p:cNvSpPr txBox="1"/>
            <p:nvPr/>
          </p:nvSpPr>
          <p:spPr>
            <a:xfrm>
              <a:off x="3181527" y="3069754"/>
              <a:ext cx="1493850" cy="430987"/>
            </a:xfrm>
            <a:prstGeom prst="rect">
              <a:avLst/>
            </a:prstGeom>
            <a:noFill/>
          </p:spPr>
          <p:txBody>
            <a:bodyPr wrap="square" rtlCol="0">
              <a:spAutoFit/>
            </a:bodyPr>
            <a:lstStyle/>
            <a:p>
              <a:r>
                <a:rPr lang="zh-CN" altLang="en-US" sz="1500" dirty="0">
                  <a:solidFill>
                    <a:prstClr val="white"/>
                  </a:solidFill>
                  <a:latin typeface="微软雅黑" panose="020B0503020204020204" pitchFamily="34" charset="-122"/>
                  <a:ea typeface="微软雅黑" panose="020B0503020204020204" pitchFamily="34" charset="-122"/>
                </a:rPr>
                <a:t>添加标题</a:t>
              </a:r>
            </a:p>
          </p:txBody>
        </p:sp>
        <p:cxnSp>
          <p:nvCxnSpPr>
            <p:cNvPr id="38" name="直接连接符 37"/>
            <p:cNvCxnSpPr/>
            <p:nvPr/>
          </p:nvCxnSpPr>
          <p:spPr>
            <a:xfrm>
              <a:off x="2874214" y="3475420"/>
              <a:ext cx="161566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文本框 113"/>
            <p:cNvSpPr txBox="1"/>
            <p:nvPr/>
          </p:nvSpPr>
          <p:spPr>
            <a:xfrm>
              <a:off x="2798500" y="3552730"/>
              <a:ext cx="1712530" cy="677265"/>
            </a:xfrm>
            <a:prstGeom prst="rect">
              <a:avLst/>
            </a:prstGeom>
            <a:noFill/>
          </p:spPr>
          <p:txBody>
            <a:bodyPr wrap="square" rtlCol="0">
              <a:spAutoFit/>
            </a:bodyPr>
            <a:lstStyle/>
            <a:p>
              <a:pPr>
                <a:lnSpc>
                  <a:spcPct val="120000"/>
                </a:lnSpc>
              </a:pPr>
              <a:r>
                <a:rPr lang="zh-CN" altLang="en-US" sz="75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40" name="组合 39"/>
          <p:cNvGrpSpPr/>
          <p:nvPr/>
        </p:nvGrpSpPr>
        <p:grpSpPr>
          <a:xfrm>
            <a:off x="810146" y="2290993"/>
            <a:ext cx="1061203" cy="1106828"/>
            <a:chOff x="1080053" y="3055364"/>
            <a:chExt cx="1414753" cy="1476112"/>
          </a:xfrm>
        </p:grpSpPr>
        <p:sp>
          <p:nvSpPr>
            <p:cNvPr id="41" name="圆角矩形 40"/>
            <p:cNvSpPr/>
            <p:nvPr/>
          </p:nvSpPr>
          <p:spPr>
            <a:xfrm>
              <a:off x="1080053" y="3055364"/>
              <a:ext cx="1337657" cy="1476112"/>
            </a:xfrm>
            <a:prstGeom prst="roundRect">
              <a:avLst>
                <a:gd name="adj" fmla="val 7843"/>
              </a:avLst>
            </a:prstGeom>
            <a:gradFill>
              <a:gsLst>
                <a:gs pos="0">
                  <a:srgbClr val="01A2B3"/>
                </a:gs>
                <a:gs pos="100000">
                  <a:srgbClr val="01C1D5"/>
                </a:gs>
              </a:gsLst>
              <a:lin ang="2700000" scaled="1"/>
            </a:gra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42" name="组合 41"/>
            <p:cNvGrpSpPr/>
            <p:nvPr/>
          </p:nvGrpSpPr>
          <p:grpSpPr>
            <a:xfrm>
              <a:off x="1191671" y="3204478"/>
              <a:ext cx="1303135" cy="1192396"/>
              <a:chOff x="1191671" y="3204478"/>
              <a:chExt cx="1303135" cy="1192396"/>
            </a:xfrm>
          </p:grpSpPr>
          <p:sp>
            <p:nvSpPr>
              <p:cNvPr id="43" name="文本框 27"/>
              <p:cNvSpPr txBox="1"/>
              <p:nvPr/>
            </p:nvSpPr>
            <p:spPr>
              <a:xfrm>
                <a:off x="1222068" y="3204478"/>
                <a:ext cx="1272738" cy="400202"/>
              </a:xfrm>
              <a:prstGeom prst="rect">
                <a:avLst/>
              </a:prstGeom>
              <a:noFill/>
            </p:spPr>
            <p:txBody>
              <a:bodyPr wrap="square" rtlCol="0">
                <a:spAutoFit/>
              </a:bodyPr>
              <a:lstStyle/>
              <a:p>
                <a:r>
                  <a:rPr lang="zh-CN" altLang="en-US" dirty="0">
                    <a:solidFill>
                      <a:prstClr val="white"/>
                    </a:solidFill>
                    <a:latin typeface="微软雅黑" panose="020B0503020204020204" pitchFamily="34" charset="-122"/>
                    <a:ea typeface="微软雅黑" panose="020B0503020204020204" pitchFamily="34" charset="-122"/>
                  </a:rPr>
                  <a:t>添加标题</a:t>
                </a:r>
              </a:p>
            </p:txBody>
          </p:sp>
          <p:sp>
            <p:nvSpPr>
              <p:cNvPr id="44" name="文本框 113"/>
              <p:cNvSpPr txBox="1"/>
              <p:nvPr/>
            </p:nvSpPr>
            <p:spPr>
              <a:xfrm>
                <a:off x="1191671" y="3534901"/>
                <a:ext cx="1159119" cy="861973"/>
              </a:xfrm>
              <a:prstGeom prst="rect">
                <a:avLst/>
              </a:prstGeom>
              <a:noFill/>
            </p:spPr>
            <p:txBody>
              <a:bodyPr wrap="square" rtlCol="0">
                <a:spAutoFit/>
              </a:bodyPr>
              <a:lstStyle/>
              <a:p>
                <a:pPr>
                  <a:lnSpc>
                    <a:spcPct val="120000"/>
                  </a:lnSpc>
                </a:pPr>
                <a:r>
                  <a:rPr lang="zh-CN" altLang="en-US" sz="75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grpSp>
        <p:nvGrpSpPr>
          <p:cNvPr id="45" name="组合 44"/>
          <p:cNvGrpSpPr/>
          <p:nvPr/>
        </p:nvGrpSpPr>
        <p:grpSpPr>
          <a:xfrm>
            <a:off x="3685528" y="2290993"/>
            <a:ext cx="1003373" cy="1106828"/>
            <a:chOff x="4913397" y="3055364"/>
            <a:chExt cx="1337657" cy="1476112"/>
          </a:xfrm>
        </p:grpSpPr>
        <p:sp>
          <p:nvSpPr>
            <p:cNvPr id="46" name="圆角矩形 45"/>
            <p:cNvSpPr/>
            <p:nvPr/>
          </p:nvSpPr>
          <p:spPr>
            <a:xfrm>
              <a:off x="4913397" y="3055364"/>
              <a:ext cx="1337657" cy="1476112"/>
            </a:xfrm>
            <a:prstGeom prst="roundRect">
              <a:avLst>
                <a:gd name="adj" fmla="val 7843"/>
              </a:avLst>
            </a:prstGeom>
            <a:gradFill>
              <a:gsLst>
                <a:gs pos="0">
                  <a:srgbClr val="E66868"/>
                </a:gs>
                <a:gs pos="100000">
                  <a:srgbClr val="EE9696"/>
                </a:gs>
              </a:gsLst>
              <a:lin ang="2700000" scaled="1"/>
            </a:gra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 name="文本框 29"/>
            <p:cNvSpPr txBox="1"/>
            <p:nvPr/>
          </p:nvSpPr>
          <p:spPr>
            <a:xfrm>
              <a:off x="5071262" y="3467790"/>
              <a:ext cx="1010653" cy="538905"/>
            </a:xfrm>
            <a:prstGeom prst="rect">
              <a:avLst/>
            </a:prstGeom>
            <a:noFill/>
          </p:spPr>
          <p:txBody>
            <a:bodyPr wrap="square" rtlCol="0">
              <a:spAutoFit/>
            </a:bodyPr>
            <a:lstStyle/>
            <a:p>
              <a:pPr algn="ctr"/>
              <a:r>
                <a:rPr lang="zh-CN" altLang="en-US" sz="1013" dirty="0">
                  <a:solidFill>
                    <a:prstClr val="white"/>
                  </a:solidFill>
                  <a:latin typeface="微软雅黑" panose="020B0503020204020204" pitchFamily="34" charset="-122"/>
                  <a:ea typeface="微软雅黑" panose="020B0503020204020204" pitchFamily="34" charset="-122"/>
                </a:rPr>
                <a:t>添加</a:t>
              </a:r>
              <a:endParaRPr lang="en-US" altLang="zh-CN" sz="1013" dirty="0">
                <a:solidFill>
                  <a:prstClr val="white"/>
                </a:solidFill>
                <a:latin typeface="微软雅黑" panose="020B0503020204020204" pitchFamily="34" charset="-122"/>
                <a:ea typeface="微软雅黑" panose="020B0503020204020204" pitchFamily="34" charset="-122"/>
              </a:endParaRPr>
            </a:p>
            <a:p>
              <a:pPr algn="ctr"/>
              <a:r>
                <a:rPr lang="zh-CN" altLang="en-US" sz="1013" dirty="0">
                  <a:solidFill>
                    <a:prstClr val="white"/>
                  </a:solidFill>
                  <a:latin typeface="微软雅黑" panose="020B0503020204020204" pitchFamily="34" charset="-122"/>
                  <a:ea typeface="微软雅黑" panose="020B0503020204020204" pitchFamily="34" charset="-122"/>
                </a:rPr>
                <a:t>标题</a:t>
              </a:r>
            </a:p>
          </p:txBody>
        </p:sp>
      </p:grpSp>
    </p:spTree>
    <p:extLst>
      <p:ext uri="{BB962C8B-B14F-4D97-AF65-F5344CB8AC3E}">
        <p14:creationId xmlns:p14="http://schemas.microsoft.com/office/powerpoint/2010/main" val="252199036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ntr" presetSubtype="0" fill="hold" grpId="0" nodeType="withEffect">
                                  <p:stCondLst>
                                    <p:cond delay="25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par>
                                <p:cTn id="25" presetID="10" presetClass="entr" presetSubtype="0" fill="hold" grpId="0" nodeType="withEffect">
                                  <p:stCondLst>
                                    <p:cond delay="50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par>
                                <p:cTn id="28" presetID="10" presetClass="entr" presetSubtype="0" fill="hold" grpId="0" nodeType="withEffect">
                                  <p:stCondLst>
                                    <p:cond delay="25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par>
                                <p:cTn id="31" presetID="10" presetClass="entr" presetSubtype="0" fill="hold" grpId="0" nodeType="withEffect">
                                  <p:stCondLst>
                                    <p:cond delay="75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childTnLst>
                                </p:cTn>
                              </p:par>
                              <p:par>
                                <p:cTn id="37" presetID="10" presetClass="entr" presetSubtype="0" fill="hold" grpId="0" nodeType="withEffect">
                                  <p:stCondLst>
                                    <p:cond delay="100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10" presetClass="entr" presetSubtype="0" fill="hold" grpId="0" nodeType="withEffect">
                                  <p:stCondLst>
                                    <p:cond delay="1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175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200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childTnLst>
                                </p:cTn>
                              </p:par>
                            </p:childTnLst>
                          </p:cTn>
                        </p:par>
                        <p:par>
                          <p:cTn id="49" fill="hold">
                            <p:stCondLst>
                              <p:cond delay="3000"/>
                            </p:stCondLst>
                            <p:childTnLst>
                              <p:par>
                                <p:cTn id="50" presetID="53" presetClass="entr" presetSubtype="16" fill="hold" nodeType="afterEffect">
                                  <p:stCondLst>
                                    <p:cond delay="0"/>
                                  </p:stCondLst>
                                  <p:childTnLst>
                                    <p:set>
                                      <p:cBhvr>
                                        <p:cTn id="51" dur="1" fill="hold">
                                          <p:stCondLst>
                                            <p:cond delay="0"/>
                                          </p:stCondLst>
                                        </p:cTn>
                                        <p:tgtEl>
                                          <p:spTgt spid="34"/>
                                        </p:tgtEl>
                                        <p:attrNameLst>
                                          <p:attrName>style.visibility</p:attrName>
                                        </p:attrNameLst>
                                      </p:cBhvr>
                                      <p:to>
                                        <p:strVal val="visible"/>
                                      </p:to>
                                    </p:set>
                                    <p:anim calcmode="lin" valueType="num">
                                      <p:cBhvr>
                                        <p:cTn id="52" dur="100" fill="hold"/>
                                        <p:tgtEl>
                                          <p:spTgt spid="34"/>
                                        </p:tgtEl>
                                        <p:attrNameLst>
                                          <p:attrName>ppt_w</p:attrName>
                                        </p:attrNameLst>
                                      </p:cBhvr>
                                      <p:tavLst>
                                        <p:tav tm="0">
                                          <p:val>
                                            <p:fltVal val="0"/>
                                          </p:val>
                                        </p:tav>
                                        <p:tav tm="100000">
                                          <p:val>
                                            <p:strVal val="#ppt_w"/>
                                          </p:val>
                                        </p:tav>
                                      </p:tavLst>
                                    </p:anim>
                                    <p:anim calcmode="lin" valueType="num">
                                      <p:cBhvr>
                                        <p:cTn id="53" dur="100" fill="hold"/>
                                        <p:tgtEl>
                                          <p:spTgt spid="34"/>
                                        </p:tgtEl>
                                        <p:attrNameLst>
                                          <p:attrName>ppt_h</p:attrName>
                                        </p:attrNameLst>
                                      </p:cBhvr>
                                      <p:tavLst>
                                        <p:tav tm="0">
                                          <p:val>
                                            <p:fltVal val="0"/>
                                          </p:val>
                                        </p:tav>
                                        <p:tav tm="100000">
                                          <p:val>
                                            <p:strVal val="#ppt_h"/>
                                          </p:val>
                                        </p:tav>
                                      </p:tavLst>
                                    </p:anim>
                                    <p:animEffect transition="in" filter="fade">
                                      <p:cBhvr>
                                        <p:cTn id="54" dur="100"/>
                                        <p:tgtEl>
                                          <p:spTgt spid="34"/>
                                        </p:tgtEl>
                                      </p:cBhvr>
                                    </p:animEffect>
                                  </p:childTnLst>
                                </p:cTn>
                              </p:par>
                              <p:par>
                                <p:cTn id="55" presetID="6" presetClass="emph" presetSubtype="0" fill="hold" nodeType="withEffect">
                                  <p:stCondLst>
                                    <p:cond delay="100"/>
                                  </p:stCondLst>
                                  <p:childTnLst>
                                    <p:animScale>
                                      <p:cBhvr>
                                        <p:cTn id="56" dur="100" fill="hold"/>
                                        <p:tgtEl>
                                          <p:spTgt spid="34"/>
                                        </p:tgtEl>
                                      </p:cBhvr>
                                      <p:by x="110000" y="110000"/>
                                    </p:animScale>
                                  </p:childTnLst>
                                </p:cTn>
                              </p:par>
                              <p:par>
                                <p:cTn id="57" presetID="6" presetClass="emph" presetSubtype="0" fill="hold" nodeType="withEffect">
                                  <p:stCondLst>
                                    <p:cond delay="200"/>
                                  </p:stCondLst>
                                  <p:childTnLst>
                                    <p:animScale>
                                      <p:cBhvr>
                                        <p:cTn id="58" dur="200" fill="hold"/>
                                        <p:tgtEl>
                                          <p:spTgt spid="34"/>
                                        </p:tgtEl>
                                      </p:cBhvr>
                                      <p:by x="90000" y="90000"/>
                                    </p:animScale>
                                  </p:childTnLst>
                                </p:cTn>
                              </p:par>
                              <p:par>
                                <p:cTn id="59" presetID="6" presetClass="emph" presetSubtype="0" fill="hold" nodeType="withEffect">
                                  <p:stCondLst>
                                    <p:cond delay="400"/>
                                  </p:stCondLst>
                                  <p:childTnLst>
                                    <p:animScale>
                                      <p:cBhvr>
                                        <p:cTn id="60" dur="100" fill="hold"/>
                                        <p:tgtEl>
                                          <p:spTgt spid="34"/>
                                        </p:tgtEl>
                                      </p:cBhvr>
                                      <p:by x="105000" y="105000"/>
                                    </p:animScale>
                                  </p:childTnLst>
                                </p:cTn>
                              </p:par>
                              <p:par>
                                <p:cTn id="61" presetID="6" presetClass="emph" presetSubtype="0" fill="hold" nodeType="withEffect">
                                  <p:stCondLst>
                                    <p:cond delay="500"/>
                                  </p:stCondLst>
                                  <p:childTnLst>
                                    <p:animScale>
                                      <p:cBhvr>
                                        <p:cTn id="62" dur="200" fill="hold"/>
                                        <p:tgtEl>
                                          <p:spTgt spid="34"/>
                                        </p:tgtEl>
                                      </p:cBhvr>
                                      <p:by x="95000" y="95000"/>
                                    </p:animScale>
                                  </p:childTnLst>
                                </p:cTn>
                              </p:par>
                            </p:childTnLst>
                          </p:cTn>
                        </p:par>
                        <p:par>
                          <p:cTn id="63" fill="hold">
                            <p:stCondLst>
                              <p:cond delay="3700"/>
                            </p:stCondLst>
                            <p:childTnLst>
                              <p:par>
                                <p:cTn id="64" presetID="53" presetClass="entr" presetSubtype="16"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 calcmode="lin" valueType="num">
                                      <p:cBhvr>
                                        <p:cTn id="66" dur="100" fill="hold"/>
                                        <p:tgtEl>
                                          <p:spTgt spid="45"/>
                                        </p:tgtEl>
                                        <p:attrNameLst>
                                          <p:attrName>ppt_w</p:attrName>
                                        </p:attrNameLst>
                                      </p:cBhvr>
                                      <p:tavLst>
                                        <p:tav tm="0">
                                          <p:val>
                                            <p:fltVal val="0"/>
                                          </p:val>
                                        </p:tav>
                                        <p:tav tm="100000">
                                          <p:val>
                                            <p:strVal val="#ppt_w"/>
                                          </p:val>
                                        </p:tav>
                                      </p:tavLst>
                                    </p:anim>
                                    <p:anim calcmode="lin" valueType="num">
                                      <p:cBhvr>
                                        <p:cTn id="67" dur="100" fill="hold"/>
                                        <p:tgtEl>
                                          <p:spTgt spid="45"/>
                                        </p:tgtEl>
                                        <p:attrNameLst>
                                          <p:attrName>ppt_h</p:attrName>
                                        </p:attrNameLst>
                                      </p:cBhvr>
                                      <p:tavLst>
                                        <p:tav tm="0">
                                          <p:val>
                                            <p:fltVal val="0"/>
                                          </p:val>
                                        </p:tav>
                                        <p:tav tm="100000">
                                          <p:val>
                                            <p:strVal val="#ppt_h"/>
                                          </p:val>
                                        </p:tav>
                                      </p:tavLst>
                                    </p:anim>
                                    <p:animEffect transition="in" filter="fade">
                                      <p:cBhvr>
                                        <p:cTn id="68" dur="100"/>
                                        <p:tgtEl>
                                          <p:spTgt spid="45"/>
                                        </p:tgtEl>
                                      </p:cBhvr>
                                    </p:animEffect>
                                  </p:childTnLst>
                                </p:cTn>
                              </p:par>
                              <p:par>
                                <p:cTn id="69" presetID="6" presetClass="emph" presetSubtype="0" fill="hold" nodeType="withEffect">
                                  <p:stCondLst>
                                    <p:cond delay="100"/>
                                  </p:stCondLst>
                                  <p:childTnLst>
                                    <p:animScale>
                                      <p:cBhvr>
                                        <p:cTn id="70" dur="100" fill="hold"/>
                                        <p:tgtEl>
                                          <p:spTgt spid="45"/>
                                        </p:tgtEl>
                                      </p:cBhvr>
                                      <p:by x="110000" y="110000"/>
                                    </p:animScale>
                                  </p:childTnLst>
                                </p:cTn>
                              </p:par>
                              <p:par>
                                <p:cTn id="71" presetID="6" presetClass="emph" presetSubtype="0" fill="hold" nodeType="withEffect">
                                  <p:stCondLst>
                                    <p:cond delay="200"/>
                                  </p:stCondLst>
                                  <p:childTnLst>
                                    <p:animScale>
                                      <p:cBhvr>
                                        <p:cTn id="72" dur="200" fill="hold"/>
                                        <p:tgtEl>
                                          <p:spTgt spid="45"/>
                                        </p:tgtEl>
                                      </p:cBhvr>
                                      <p:by x="90000" y="90000"/>
                                    </p:animScale>
                                  </p:childTnLst>
                                </p:cTn>
                              </p:par>
                              <p:par>
                                <p:cTn id="73" presetID="6" presetClass="emph" presetSubtype="0" fill="hold" nodeType="withEffect">
                                  <p:stCondLst>
                                    <p:cond delay="400"/>
                                  </p:stCondLst>
                                  <p:childTnLst>
                                    <p:animScale>
                                      <p:cBhvr>
                                        <p:cTn id="74" dur="100" fill="hold"/>
                                        <p:tgtEl>
                                          <p:spTgt spid="45"/>
                                        </p:tgtEl>
                                      </p:cBhvr>
                                      <p:by x="105000" y="105000"/>
                                    </p:animScale>
                                  </p:childTnLst>
                                </p:cTn>
                              </p:par>
                              <p:par>
                                <p:cTn id="75" presetID="6" presetClass="emph" presetSubtype="0" fill="hold" nodeType="withEffect">
                                  <p:stCondLst>
                                    <p:cond delay="500"/>
                                  </p:stCondLst>
                                  <p:childTnLst>
                                    <p:animScale>
                                      <p:cBhvr>
                                        <p:cTn id="76" dur="200" fill="hold"/>
                                        <p:tgtEl>
                                          <p:spTgt spid="45"/>
                                        </p:tgtEl>
                                      </p:cBhvr>
                                      <p:by x="95000" y="95000"/>
                                    </p:animScale>
                                  </p:childTnLst>
                                </p:cTn>
                              </p:par>
                            </p:childTnLst>
                          </p:cTn>
                        </p:par>
                        <p:par>
                          <p:cTn id="77" fill="hold">
                            <p:stCondLst>
                              <p:cond delay="4400"/>
                            </p:stCondLst>
                            <p:childTnLst>
                              <p:par>
                                <p:cTn id="78" presetID="53" presetClass="entr" presetSubtype="16" fill="hold" nodeType="afterEffect">
                                  <p:stCondLst>
                                    <p:cond delay="0"/>
                                  </p:stCondLst>
                                  <p:childTnLst>
                                    <p:set>
                                      <p:cBhvr>
                                        <p:cTn id="79" dur="1" fill="hold">
                                          <p:stCondLst>
                                            <p:cond delay="0"/>
                                          </p:stCondLst>
                                        </p:cTn>
                                        <p:tgtEl>
                                          <p:spTgt spid="40"/>
                                        </p:tgtEl>
                                        <p:attrNameLst>
                                          <p:attrName>style.visibility</p:attrName>
                                        </p:attrNameLst>
                                      </p:cBhvr>
                                      <p:to>
                                        <p:strVal val="visible"/>
                                      </p:to>
                                    </p:set>
                                    <p:anim calcmode="lin" valueType="num">
                                      <p:cBhvr>
                                        <p:cTn id="80" dur="100" fill="hold"/>
                                        <p:tgtEl>
                                          <p:spTgt spid="40"/>
                                        </p:tgtEl>
                                        <p:attrNameLst>
                                          <p:attrName>ppt_w</p:attrName>
                                        </p:attrNameLst>
                                      </p:cBhvr>
                                      <p:tavLst>
                                        <p:tav tm="0">
                                          <p:val>
                                            <p:fltVal val="0"/>
                                          </p:val>
                                        </p:tav>
                                        <p:tav tm="100000">
                                          <p:val>
                                            <p:strVal val="#ppt_w"/>
                                          </p:val>
                                        </p:tav>
                                      </p:tavLst>
                                    </p:anim>
                                    <p:anim calcmode="lin" valueType="num">
                                      <p:cBhvr>
                                        <p:cTn id="81" dur="100" fill="hold"/>
                                        <p:tgtEl>
                                          <p:spTgt spid="40"/>
                                        </p:tgtEl>
                                        <p:attrNameLst>
                                          <p:attrName>ppt_h</p:attrName>
                                        </p:attrNameLst>
                                      </p:cBhvr>
                                      <p:tavLst>
                                        <p:tav tm="0">
                                          <p:val>
                                            <p:fltVal val="0"/>
                                          </p:val>
                                        </p:tav>
                                        <p:tav tm="100000">
                                          <p:val>
                                            <p:strVal val="#ppt_h"/>
                                          </p:val>
                                        </p:tav>
                                      </p:tavLst>
                                    </p:anim>
                                    <p:animEffect transition="in" filter="fade">
                                      <p:cBhvr>
                                        <p:cTn id="82" dur="100"/>
                                        <p:tgtEl>
                                          <p:spTgt spid="40"/>
                                        </p:tgtEl>
                                      </p:cBhvr>
                                    </p:animEffect>
                                  </p:childTnLst>
                                </p:cTn>
                              </p:par>
                              <p:par>
                                <p:cTn id="83" presetID="6" presetClass="emph" presetSubtype="0" fill="hold" nodeType="withEffect">
                                  <p:stCondLst>
                                    <p:cond delay="100"/>
                                  </p:stCondLst>
                                  <p:childTnLst>
                                    <p:animScale>
                                      <p:cBhvr>
                                        <p:cTn id="84" dur="100" fill="hold"/>
                                        <p:tgtEl>
                                          <p:spTgt spid="40"/>
                                        </p:tgtEl>
                                      </p:cBhvr>
                                      <p:by x="110000" y="110000"/>
                                    </p:animScale>
                                  </p:childTnLst>
                                </p:cTn>
                              </p:par>
                              <p:par>
                                <p:cTn id="85" presetID="6" presetClass="emph" presetSubtype="0" fill="hold" nodeType="withEffect">
                                  <p:stCondLst>
                                    <p:cond delay="200"/>
                                  </p:stCondLst>
                                  <p:childTnLst>
                                    <p:animScale>
                                      <p:cBhvr>
                                        <p:cTn id="86" dur="200" fill="hold"/>
                                        <p:tgtEl>
                                          <p:spTgt spid="40"/>
                                        </p:tgtEl>
                                      </p:cBhvr>
                                      <p:by x="90000" y="90000"/>
                                    </p:animScale>
                                  </p:childTnLst>
                                </p:cTn>
                              </p:par>
                              <p:par>
                                <p:cTn id="87" presetID="6" presetClass="emph" presetSubtype="0" fill="hold" nodeType="withEffect">
                                  <p:stCondLst>
                                    <p:cond delay="400"/>
                                  </p:stCondLst>
                                  <p:childTnLst>
                                    <p:animScale>
                                      <p:cBhvr>
                                        <p:cTn id="88" dur="100" fill="hold"/>
                                        <p:tgtEl>
                                          <p:spTgt spid="40"/>
                                        </p:tgtEl>
                                      </p:cBhvr>
                                      <p:by x="105000" y="105000"/>
                                    </p:animScale>
                                  </p:childTnLst>
                                </p:cTn>
                              </p:par>
                              <p:par>
                                <p:cTn id="89" presetID="6" presetClass="emph" presetSubtype="0" fill="hold" nodeType="withEffect">
                                  <p:stCondLst>
                                    <p:cond delay="500"/>
                                  </p:stCondLst>
                                  <p:childTnLst>
                                    <p:animScale>
                                      <p:cBhvr>
                                        <p:cTn id="90" dur="200" fill="hold"/>
                                        <p:tgtEl>
                                          <p:spTgt spid="40"/>
                                        </p:tgtEl>
                                      </p:cBhvr>
                                      <p:by x="95000" y="95000"/>
                                    </p:animScale>
                                  </p:childTnLst>
                                </p:cTn>
                              </p:par>
                            </p:childTnLst>
                          </p:cTn>
                        </p:par>
                        <p:par>
                          <p:cTn id="91" fill="hold">
                            <p:stCondLst>
                              <p:cond delay="5100"/>
                            </p:stCondLst>
                            <p:childTnLst>
                              <p:par>
                                <p:cTn id="92" presetID="53" presetClass="entr" presetSubtype="16" fill="hold" nodeType="afterEffect">
                                  <p:stCondLst>
                                    <p:cond delay="0"/>
                                  </p:stCondLst>
                                  <p:childTnLst>
                                    <p:set>
                                      <p:cBhvr>
                                        <p:cTn id="93" dur="1" fill="hold">
                                          <p:stCondLst>
                                            <p:cond delay="0"/>
                                          </p:stCondLst>
                                        </p:cTn>
                                        <p:tgtEl>
                                          <p:spTgt spid="25"/>
                                        </p:tgtEl>
                                        <p:attrNameLst>
                                          <p:attrName>style.visibility</p:attrName>
                                        </p:attrNameLst>
                                      </p:cBhvr>
                                      <p:to>
                                        <p:strVal val="visible"/>
                                      </p:to>
                                    </p:set>
                                    <p:anim calcmode="lin" valueType="num">
                                      <p:cBhvr>
                                        <p:cTn id="94" dur="100" fill="hold"/>
                                        <p:tgtEl>
                                          <p:spTgt spid="25"/>
                                        </p:tgtEl>
                                        <p:attrNameLst>
                                          <p:attrName>ppt_w</p:attrName>
                                        </p:attrNameLst>
                                      </p:cBhvr>
                                      <p:tavLst>
                                        <p:tav tm="0">
                                          <p:val>
                                            <p:fltVal val="0"/>
                                          </p:val>
                                        </p:tav>
                                        <p:tav tm="100000">
                                          <p:val>
                                            <p:strVal val="#ppt_w"/>
                                          </p:val>
                                        </p:tav>
                                      </p:tavLst>
                                    </p:anim>
                                    <p:anim calcmode="lin" valueType="num">
                                      <p:cBhvr>
                                        <p:cTn id="95" dur="100" fill="hold"/>
                                        <p:tgtEl>
                                          <p:spTgt spid="25"/>
                                        </p:tgtEl>
                                        <p:attrNameLst>
                                          <p:attrName>ppt_h</p:attrName>
                                        </p:attrNameLst>
                                      </p:cBhvr>
                                      <p:tavLst>
                                        <p:tav tm="0">
                                          <p:val>
                                            <p:fltVal val="0"/>
                                          </p:val>
                                        </p:tav>
                                        <p:tav tm="100000">
                                          <p:val>
                                            <p:strVal val="#ppt_h"/>
                                          </p:val>
                                        </p:tav>
                                      </p:tavLst>
                                    </p:anim>
                                    <p:animEffect transition="in" filter="fade">
                                      <p:cBhvr>
                                        <p:cTn id="96" dur="100"/>
                                        <p:tgtEl>
                                          <p:spTgt spid="25"/>
                                        </p:tgtEl>
                                      </p:cBhvr>
                                    </p:animEffect>
                                  </p:childTnLst>
                                </p:cTn>
                              </p:par>
                              <p:par>
                                <p:cTn id="97" presetID="6" presetClass="emph" presetSubtype="0" fill="hold" nodeType="withEffect">
                                  <p:stCondLst>
                                    <p:cond delay="100"/>
                                  </p:stCondLst>
                                  <p:childTnLst>
                                    <p:animScale>
                                      <p:cBhvr>
                                        <p:cTn id="98" dur="100" fill="hold"/>
                                        <p:tgtEl>
                                          <p:spTgt spid="25"/>
                                        </p:tgtEl>
                                      </p:cBhvr>
                                      <p:by x="110000" y="110000"/>
                                    </p:animScale>
                                  </p:childTnLst>
                                </p:cTn>
                              </p:par>
                              <p:par>
                                <p:cTn id="99" presetID="6" presetClass="emph" presetSubtype="0" fill="hold" nodeType="withEffect">
                                  <p:stCondLst>
                                    <p:cond delay="200"/>
                                  </p:stCondLst>
                                  <p:childTnLst>
                                    <p:animScale>
                                      <p:cBhvr>
                                        <p:cTn id="100" dur="200" fill="hold"/>
                                        <p:tgtEl>
                                          <p:spTgt spid="25"/>
                                        </p:tgtEl>
                                      </p:cBhvr>
                                      <p:by x="90000" y="90000"/>
                                    </p:animScale>
                                  </p:childTnLst>
                                </p:cTn>
                              </p:par>
                              <p:par>
                                <p:cTn id="101" presetID="6" presetClass="emph" presetSubtype="0" fill="hold" nodeType="withEffect">
                                  <p:stCondLst>
                                    <p:cond delay="400"/>
                                  </p:stCondLst>
                                  <p:childTnLst>
                                    <p:animScale>
                                      <p:cBhvr>
                                        <p:cTn id="102" dur="100" fill="hold"/>
                                        <p:tgtEl>
                                          <p:spTgt spid="25"/>
                                        </p:tgtEl>
                                      </p:cBhvr>
                                      <p:by x="105000" y="105000"/>
                                    </p:animScale>
                                  </p:childTnLst>
                                </p:cTn>
                              </p:par>
                              <p:par>
                                <p:cTn id="103" presetID="6" presetClass="emph" presetSubtype="0" fill="hold" nodeType="withEffect">
                                  <p:stCondLst>
                                    <p:cond delay="500"/>
                                  </p:stCondLst>
                                  <p:childTnLst>
                                    <p:animScale>
                                      <p:cBhvr>
                                        <p:cTn id="104" dur="200" fill="hold"/>
                                        <p:tgtEl>
                                          <p:spTgt spid="25"/>
                                        </p:tgtEl>
                                      </p:cBhvr>
                                      <p:by x="95000" y="95000"/>
                                    </p:animScale>
                                  </p:childTnLst>
                                </p:cTn>
                              </p:par>
                            </p:childTnLst>
                          </p:cTn>
                        </p:par>
                        <p:par>
                          <p:cTn id="105" fill="hold">
                            <p:stCondLst>
                              <p:cond delay="5800"/>
                            </p:stCondLst>
                            <p:childTnLst>
                              <p:par>
                                <p:cTn id="106" presetID="22" presetClass="entr" presetSubtype="8" fill="hold" grpId="0" nodeType="afterEffect">
                                  <p:stCondLst>
                                    <p:cond delay="0"/>
                                  </p:stCondLst>
                                  <p:childTnLst>
                                    <p:set>
                                      <p:cBhvr>
                                        <p:cTn id="107" dur="1" fill="hold">
                                          <p:stCondLst>
                                            <p:cond delay="0"/>
                                          </p:stCondLst>
                                        </p:cTn>
                                        <p:tgtEl>
                                          <p:spTgt spid="31"/>
                                        </p:tgtEl>
                                        <p:attrNameLst>
                                          <p:attrName>style.visibility</p:attrName>
                                        </p:attrNameLst>
                                      </p:cBhvr>
                                      <p:to>
                                        <p:strVal val="visible"/>
                                      </p:to>
                                    </p:set>
                                    <p:animEffect transition="in" filter="wipe(left)">
                                      <p:cBhvr>
                                        <p:cTn id="108" dur="500"/>
                                        <p:tgtEl>
                                          <p:spTgt spid="31"/>
                                        </p:tgtEl>
                                      </p:cBhvr>
                                    </p:animEffect>
                                  </p:childTnLst>
                                </p:cTn>
                              </p:par>
                            </p:childTnLst>
                          </p:cTn>
                        </p:par>
                        <p:par>
                          <p:cTn id="109" fill="hold">
                            <p:stCondLst>
                              <p:cond delay="6300"/>
                            </p:stCondLst>
                            <p:childTnLst>
                              <p:par>
                                <p:cTn id="110" presetID="22" presetClass="entr" presetSubtype="8" fill="hold" nodeType="afterEffect">
                                  <p:stCondLst>
                                    <p:cond delay="0"/>
                                  </p:stCondLst>
                                  <p:childTnLst>
                                    <p:set>
                                      <p:cBhvr>
                                        <p:cTn id="111" dur="1" fill="hold">
                                          <p:stCondLst>
                                            <p:cond delay="0"/>
                                          </p:stCondLst>
                                        </p:cTn>
                                        <p:tgtEl>
                                          <p:spTgt spid="32"/>
                                        </p:tgtEl>
                                        <p:attrNameLst>
                                          <p:attrName>style.visibility</p:attrName>
                                        </p:attrNameLst>
                                      </p:cBhvr>
                                      <p:to>
                                        <p:strVal val="visible"/>
                                      </p:to>
                                    </p:set>
                                    <p:animEffect transition="in" filter="wipe(left)">
                                      <p:cBhvr>
                                        <p:cTn id="112" dur="500"/>
                                        <p:tgtEl>
                                          <p:spTgt spid="32"/>
                                        </p:tgtEl>
                                      </p:cBhvr>
                                    </p:animEffect>
                                  </p:childTnLst>
                                </p:cTn>
                              </p:par>
                            </p:childTnLst>
                          </p:cTn>
                        </p:par>
                        <p:par>
                          <p:cTn id="113" fill="hold">
                            <p:stCondLst>
                              <p:cond delay="6800"/>
                            </p:stCondLst>
                            <p:childTnLst>
                              <p:par>
                                <p:cTn id="114" presetID="22" presetClass="entr" presetSubtype="1" fill="hold" grpId="0" nodeType="afterEffect">
                                  <p:stCondLst>
                                    <p:cond delay="0"/>
                                  </p:stCondLst>
                                  <p:childTnLst>
                                    <p:set>
                                      <p:cBhvr>
                                        <p:cTn id="115" dur="1" fill="hold">
                                          <p:stCondLst>
                                            <p:cond delay="0"/>
                                          </p:stCondLst>
                                        </p:cTn>
                                        <p:tgtEl>
                                          <p:spTgt spid="33"/>
                                        </p:tgtEl>
                                        <p:attrNameLst>
                                          <p:attrName>style.visibility</p:attrName>
                                        </p:attrNameLst>
                                      </p:cBhvr>
                                      <p:to>
                                        <p:strVal val="visible"/>
                                      </p:to>
                                    </p:set>
                                    <p:animEffect transition="in" filter="wipe(up)">
                                      <p:cBhvr>
                                        <p:cTn id="11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p:bldP spid="9" grpId="0" animBg="1"/>
      <p:bldP spid="11" grpId="0" animBg="1"/>
      <p:bldP spid="12" grpId="0" animBg="1"/>
      <p:bldP spid="13" grpId="0" animBg="1"/>
      <p:bldP spid="14" grpId="0" animBg="1"/>
      <p:bldP spid="15" grpId="0" animBg="1"/>
      <p:bldP spid="21" grpId="0" animBg="1"/>
      <p:bldP spid="22" grpId="0" animBg="1"/>
      <p:bldP spid="23" grpId="0" animBg="1"/>
      <p:bldP spid="24" grpId="0" animBg="1"/>
      <p:bldP spid="31" grpId="0"/>
      <p:bldP spid="3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flipH="1">
            <a:off x="-17314" y="3705581"/>
            <a:ext cx="3040988" cy="1498512"/>
            <a:chOff x="5917425" y="3435846"/>
            <a:chExt cx="3226575" cy="1707654"/>
          </a:xfrm>
        </p:grpSpPr>
        <p:pic>
          <p:nvPicPr>
            <p:cNvPr id="5" name="Picture 2"/>
            <p:cNvPicPr>
              <a:picLocks noChangeAspect="1" noChangeArrowheads="1"/>
            </p:cNvPicPr>
            <p:nvPr/>
          </p:nvPicPr>
          <p:blipFill rotWithShape="1">
            <a:blip r:embed="rId2" cstate="screen">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2" cstate="screen">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7" name="组合 6"/>
          <p:cNvGrpSpPr/>
          <p:nvPr/>
        </p:nvGrpSpPr>
        <p:grpSpPr>
          <a:xfrm>
            <a:off x="6304849" y="3705581"/>
            <a:ext cx="2856466" cy="1511774"/>
            <a:chOff x="5917425" y="3435846"/>
            <a:chExt cx="3226575" cy="1707654"/>
          </a:xfrm>
        </p:grpSpPr>
        <p:pic>
          <p:nvPicPr>
            <p:cNvPr id="8" name="Picture 2"/>
            <p:cNvPicPr>
              <a:picLocks noChangeAspect="1" noChangeArrowheads="1"/>
            </p:cNvPicPr>
            <p:nvPr/>
          </p:nvPicPr>
          <p:blipFill rotWithShape="1">
            <a:blip r:embed="rId2" cstate="screen">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2" cstate="screen">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0" name="组合 9"/>
          <p:cNvGrpSpPr/>
          <p:nvPr/>
        </p:nvGrpSpPr>
        <p:grpSpPr>
          <a:xfrm>
            <a:off x="745636" y="3820325"/>
            <a:ext cx="391992" cy="391992"/>
            <a:chOff x="3724323" y="1908536"/>
            <a:chExt cx="1329153" cy="1329153"/>
          </a:xfrm>
        </p:grpSpPr>
        <p:sp>
          <p:nvSpPr>
            <p:cNvPr id="11" name="椭圆 10"/>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2" name="椭圆 11"/>
            <p:cNvSpPr/>
            <p:nvPr/>
          </p:nvSpPr>
          <p:spPr>
            <a:xfrm>
              <a:off x="3839838" y="2024052"/>
              <a:ext cx="1098122" cy="1098122"/>
            </a:xfrm>
            <a:prstGeom prst="ellipse">
              <a:avLst/>
            </a:prstGeom>
            <a:solidFill>
              <a:srgbClr val="01ACBE"/>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13" name="组合 12"/>
          <p:cNvGrpSpPr/>
          <p:nvPr/>
        </p:nvGrpSpPr>
        <p:grpSpPr>
          <a:xfrm>
            <a:off x="-1259129" y="3788946"/>
            <a:ext cx="2616232" cy="2616232"/>
            <a:chOff x="3724323" y="1908536"/>
            <a:chExt cx="1329153" cy="1329153"/>
          </a:xfrm>
        </p:grpSpPr>
        <p:sp>
          <p:nvSpPr>
            <p:cNvPr id="14" name="椭圆 13"/>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5" name="椭圆 14"/>
            <p:cNvSpPr/>
            <p:nvPr/>
          </p:nvSpPr>
          <p:spPr>
            <a:xfrm>
              <a:off x="3839838" y="2024052"/>
              <a:ext cx="1098122" cy="1098122"/>
            </a:xfrm>
            <a:prstGeom prst="ellipse">
              <a:avLst/>
            </a:prstGeom>
            <a:gradFill>
              <a:gsLst>
                <a:gs pos="0">
                  <a:srgbClr val="D8DBDE"/>
                </a:gs>
                <a:gs pos="100000">
                  <a:srgbClr val="F9F9F9"/>
                </a:gs>
              </a:gsLst>
              <a:lin ang="168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16" name="组合 15"/>
          <p:cNvGrpSpPr/>
          <p:nvPr/>
        </p:nvGrpSpPr>
        <p:grpSpPr>
          <a:xfrm>
            <a:off x="1216050" y="4405012"/>
            <a:ext cx="556818" cy="556818"/>
            <a:chOff x="3724323" y="1908536"/>
            <a:chExt cx="1329153" cy="1329153"/>
          </a:xfrm>
        </p:grpSpPr>
        <p:sp>
          <p:nvSpPr>
            <p:cNvPr id="17" name="椭圆 16"/>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8" name="椭圆 17"/>
            <p:cNvSpPr/>
            <p:nvPr/>
          </p:nvSpPr>
          <p:spPr>
            <a:xfrm>
              <a:off x="3839838" y="2024052"/>
              <a:ext cx="1098122" cy="1098122"/>
            </a:xfrm>
            <a:prstGeom prst="ellipse">
              <a:avLst/>
            </a:prstGeom>
            <a:solidFill>
              <a:srgbClr val="FF6D67"/>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19" name="组合 18"/>
          <p:cNvGrpSpPr/>
          <p:nvPr/>
        </p:nvGrpSpPr>
        <p:grpSpPr>
          <a:xfrm>
            <a:off x="2221891" y="4191508"/>
            <a:ext cx="854839" cy="854839"/>
            <a:chOff x="3724323" y="1908536"/>
            <a:chExt cx="1329153" cy="1329153"/>
          </a:xfrm>
        </p:grpSpPr>
        <p:sp>
          <p:nvSpPr>
            <p:cNvPr id="20" name="椭圆 19"/>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1" name="椭圆 20"/>
            <p:cNvSpPr/>
            <p:nvPr/>
          </p:nvSpPr>
          <p:spPr>
            <a:xfrm>
              <a:off x="3839838" y="2024052"/>
              <a:ext cx="1098122" cy="1098122"/>
            </a:xfrm>
            <a:prstGeom prst="ellipse">
              <a:avLst/>
            </a:prstGeom>
            <a:solidFill>
              <a:srgbClr val="663A77"/>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22" name="组合 21"/>
          <p:cNvGrpSpPr/>
          <p:nvPr/>
        </p:nvGrpSpPr>
        <p:grpSpPr>
          <a:xfrm>
            <a:off x="1704162" y="3938012"/>
            <a:ext cx="548610" cy="548610"/>
            <a:chOff x="3724323" y="1908536"/>
            <a:chExt cx="1329153" cy="1329153"/>
          </a:xfrm>
        </p:grpSpPr>
        <p:sp>
          <p:nvSpPr>
            <p:cNvPr id="23" name="椭圆 22"/>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4" name="椭圆 23"/>
            <p:cNvSpPr/>
            <p:nvPr/>
          </p:nvSpPr>
          <p:spPr>
            <a:xfrm>
              <a:off x="3839838" y="2024052"/>
              <a:ext cx="1098122" cy="1098122"/>
            </a:xfrm>
            <a:prstGeom prst="ellipse">
              <a:avLst/>
            </a:prstGeom>
            <a:gradFill>
              <a:gsLst>
                <a:gs pos="0">
                  <a:srgbClr val="D8DBDE"/>
                </a:gs>
                <a:gs pos="100000">
                  <a:srgbClr val="F9F9F9"/>
                </a:gs>
              </a:gsLst>
              <a:lin ang="168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25" name="组合 24"/>
          <p:cNvGrpSpPr/>
          <p:nvPr/>
        </p:nvGrpSpPr>
        <p:grpSpPr>
          <a:xfrm>
            <a:off x="1429856" y="2924870"/>
            <a:ext cx="274306" cy="274306"/>
            <a:chOff x="3724323" y="1908536"/>
            <a:chExt cx="1329153" cy="1329153"/>
          </a:xfrm>
        </p:grpSpPr>
        <p:sp>
          <p:nvSpPr>
            <p:cNvPr id="26" name="椭圆 25"/>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7" name="椭圆 26"/>
            <p:cNvSpPr/>
            <p:nvPr/>
          </p:nvSpPr>
          <p:spPr>
            <a:xfrm>
              <a:off x="3839838" y="2024052"/>
              <a:ext cx="1098122" cy="1098122"/>
            </a:xfrm>
            <a:prstGeom prst="ellipse">
              <a:avLst/>
            </a:prstGeom>
            <a:gradFill>
              <a:gsLst>
                <a:gs pos="0">
                  <a:srgbClr val="D8DBDE"/>
                </a:gs>
                <a:gs pos="100000">
                  <a:srgbClr val="F9F9F9"/>
                </a:gs>
              </a:gsLst>
              <a:lin ang="168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31" name="组合 30"/>
          <p:cNvGrpSpPr/>
          <p:nvPr/>
        </p:nvGrpSpPr>
        <p:grpSpPr>
          <a:xfrm>
            <a:off x="1546558" y="3430052"/>
            <a:ext cx="780545" cy="780545"/>
            <a:chOff x="3724323" y="1908536"/>
            <a:chExt cx="1329153" cy="1329153"/>
          </a:xfrm>
        </p:grpSpPr>
        <p:sp>
          <p:nvSpPr>
            <p:cNvPr id="32" name="椭圆 31"/>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3" name="椭圆 32"/>
            <p:cNvSpPr/>
            <p:nvPr/>
          </p:nvSpPr>
          <p:spPr>
            <a:xfrm>
              <a:off x="3839838" y="2024052"/>
              <a:ext cx="1098122" cy="1098122"/>
            </a:xfrm>
            <a:prstGeom prst="ellipse">
              <a:avLst/>
            </a:prstGeom>
            <a:solidFill>
              <a:srgbClr val="01ACBE"/>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34" name="组合 33"/>
          <p:cNvGrpSpPr/>
          <p:nvPr/>
        </p:nvGrpSpPr>
        <p:grpSpPr>
          <a:xfrm>
            <a:off x="337341" y="3228076"/>
            <a:ext cx="560871" cy="560871"/>
            <a:chOff x="3724323" y="1908536"/>
            <a:chExt cx="1329153" cy="1329153"/>
          </a:xfrm>
        </p:grpSpPr>
        <p:sp>
          <p:nvSpPr>
            <p:cNvPr id="35" name="椭圆 34"/>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6" name="椭圆 35"/>
            <p:cNvSpPr/>
            <p:nvPr/>
          </p:nvSpPr>
          <p:spPr>
            <a:xfrm>
              <a:off x="3839838" y="2024052"/>
              <a:ext cx="1098122" cy="1098122"/>
            </a:xfrm>
            <a:prstGeom prst="ellipse">
              <a:avLst/>
            </a:prstGeom>
            <a:solidFill>
              <a:srgbClr val="F5C058"/>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37" name="组合 36"/>
          <p:cNvGrpSpPr/>
          <p:nvPr/>
        </p:nvGrpSpPr>
        <p:grpSpPr>
          <a:xfrm>
            <a:off x="2691272" y="1824853"/>
            <a:ext cx="1556776" cy="1556776"/>
            <a:chOff x="5219336" y="1411604"/>
            <a:chExt cx="2903584" cy="2903584"/>
          </a:xfrm>
        </p:grpSpPr>
        <p:sp>
          <p:nvSpPr>
            <p:cNvPr id="38" name="椭圆 37"/>
            <p:cNvSpPr/>
            <p:nvPr/>
          </p:nvSpPr>
          <p:spPr>
            <a:xfrm>
              <a:off x="5219336" y="1411604"/>
              <a:ext cx="2903584" cy="2903584"/>
            </a:xfrm>
            <a:prstGeom prst="ellipse">
              <a:avLst/>
            </a:prstGeom>
            <a:gradFill flip="none" rotWithShape="1">
              <a:gsLst>
                <a:gs pos="0">
                  <a:srgbClr val="F9F9F9"/>
                </a:gs>
                <a:gs pos="100000">
                  <a:schemeClr val="bg1">
                    <a:lumMod val="85000"/>
                  </a:schemeClr>
                </a:gs>
              </a:gsLst>
              <a:lin ang="2700000" scaled="1"/>
              <a:tileRect/>
            </a:gradFill>
            <a:ln w="31750">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39" name="椭圆 38"/>
            <p:cNvSpPr/>
            <p:nvPr/>
          </p:nvSpPr>
          <p:spPr>
            <a:xfrm>
              <a:off x="5787323" y="1979591"/>
              <a:ext cx="1767610" cy="1767610"/>
            </a:xfrm>
            <a:prstGeom prst="ellipse">
              <a:avLst/>
            </a:prstGeom>
            <a:gradFill>
              <a:gsLst>
                <a:gs pos="100000">
                  <a:schemeClr val="bg1"/>
                </a:gs>
                <a:gs pos="0">
                  <a:srgbClr val="D1D1D1"/>
                </a:gs>
              </a:gsLst>
              <a:lin ang="27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40" name="椭圆 39"/>
            <p:cNvSpPr/>
            <p:nvPr/>
          </p:nvSpPr>
          <p:spPr>
            <a:xfrm>
              <a:off x="5956263" y="2148531"/>
              <a:ext cx="1429731" cy="1429731"/>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41" name="椭圆 40"/>
            <p:cNvSpPr/>
            <p:nvPr/>
          </p:nvSpPr>
          <p:spPr>
            <a:xfrm>
              <a:off x="6014084" y="2206352"/>
              <a:ext cx="1314088" cy="1314088"/>
            </a:xfrm>
            <a:prstGeom prst="ellipse">
              <a:avLst/>
            </a:prstGeom>
            <a:gradFill>
              <a:gsLst>
                <a:gs pos="0">
                  <a:srgbClr val="F7F7F7"/>
                </a:gs>
                <a:gs pos="100000">
                  <a:srgbClr val="D1D1D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42" name="椭圆 41"/>
            <p:cNvSpPr/>
            <p:nvPr/>
          </p:nvSpPr>
          <p:spPr>
            <a:xfrm>
              <a:off x="6078823" y="2271091"/>
              <a:ext cx="1184613" cy="1184613"/>
            </a:xfrm>
            <a:prstGeom prst="ellipse">
              <a:avLst/>
            </a:prstGeom>
            <a:gradFill>
              <a:gsLst>
                <a:gs pos="0">
                  <a:schemeClr val="bg1"/>
                </a:gs>
                <a:gs pos="100000">
                  <a:srgbClr val="D1D1D1"/>
                </a:gs>
              </a:gsLst>
              <a:lin ang="2700000" scaled="1"/>
            </a:gradFill>
            <a:ln w="31750">
              <a:gradFill flip="none" rotWithShape="1">
                <a:gsLst>
                  <a:gs pos="0">
                    <a:schemeClr val="bg1">
                      <a:lumMod val="75000"/>
                    </a:schemeClr>
                  </a:gs>
                  <a:gs pos="100000">
                    <a:schemeClr val="bg1"/>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grpSp>
      <p:cxnSp>
        <p:nvCxnSpPr>
          <p:cNvPr id="43" name="直接连接符 42"/>
          <p:cNvCxnSpPr/>
          <p:nvPr/>
        </p:nvCxnSpPr>
        <p:spPr>
          <a:xfrm>
            <a:off x="4248048" y="1869856"/>
            <a:ext cx="0" cy="1403790"/>
          </a:xfrm>
          <a:prstGeom prst="line">
            <a:avLst/>
          </a:prstGeom>
          <a:ln>
            <a:solidFill>
              <a:srgbClr val="FFC000"/>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4" name="文本框 9"/>
          <p:cNvSpPr txBox="1"/>
          <p:nvPr/>
        </p:nvSpPr>
        <p:spPr>
          <a:xfrm>
            <a:off x="4248048" y="2238998"/>
            <a:ext cx="2056801" cy="821366"/>
          </a:xfrm>
          <a:prstGeom prst="rect">
            <a:avLst/>
          </a:prstGeom>
          <a:noFill/>
        </p:spPr>
        <p:txBody>
          <a:bodyPr wrap="square" lIns="51422" tIns="25711" rIns="51422" bIns="25711" rtlCol="0">
            <a:spAutoFit/>
          </a:bodyPr>
          <a:lstStyle/>
          <a:p>
            <a:pPr marL="0" lvl="1" algn="ctr"/>
            <a:r>
              <a:rPr lang="zh-CN" altLang="en-US" sz="3600" b="1" dirty="0">
                <a:solidFill>
                  <a:srgbClr val="FFC000"/>
                </a:solidFill>
                <a:latin typeface="微软雅黑" panose="020B0503020204020204" pitchFamily="34" charset="-122"/>
                <a:ea typeface="微软雅黑" panose="020B0503020204020204" pitchFamily="34" charset="-122"/>
              </a:rPr>
              <a:t>添加标题</a:t>
            </a:r>
            <a:endParaRPr lang="en-US" altLang="zh-CN" sz="3600" b="1" dirty="0">
              <a:solidFill>
                <a:srgbClr val="FFC000"/>
              </a:solidFill>
              <a:latin typeface="微软雅黑" panose="020B0503020204020204" pitchFamily="34" charset="-122"/>
              <a:ea typeface="微软雅黑" panose="020B0503020204020204" pitchFamily="34" charset="-122"/>
            </a:endParaRPr>
          </a:p>
          <a:p>
            <a:pPr marL="0" lvl="1" algn="ctr"/>
            <a:r>
              <a:rPr lang="zh-CN" altLang="en-US" sz="1400" dirty="0" smtClean="0">
                <a:solidFill>
                  <a:srgbClr val="FFC000"/>
                </a:solidFill>
                <a:latin typeface="微软雅黑" panose="020B0503020204020204" pitchFamily="34" charset="-122"/>
                <a:ea typeface="微软雅黑" panose="020B0503020204020204" pitchFamily="34" charset="-122"/>
              </a:rPr>
              <a:t>（</a:t>
            </a:r>
            <a:r>
              <a:rPr lang="en-US" altLang="zh-CN" sz="1400" dirty="0" smtClean="0">
                <a:solidFill>
                  <a:srgbClr val="FFC000"/>
                </a:solidFill>
                <a:latin typeface="微软雅黑" panose="020B0503020204020204" pitchFamily="34" charset="-122"/>
                <a:ea typeface="微软雅黑" panose="020B0503020204020204" pitchFamily="34" charset="-122"/>
              </a:rPr>
              <a:t>Add title</a:t>
            </a:r>
            <a:r>
              <a:rPr lang="zh-CN" altLang="en-US" sz="1400" dirty="0" smtClean="0">
                <a:solidFill>
                  <a:srgbClr val="FFC000"/>
                </a:solidFill>
                <a:latin typeface="微软雅黑" panose="020B0503020204020204" pitchFamily="34" charset="-122"/>
                <a:ea typeface="微软雅黑" panose="020B0503020204020204" pitchFamily="34" charset="-122"/>
              </a:rPr>
              <a:t>）</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75" name="KSO_Shape"/>
          <p:cNvSpPr/>
          <p:nvPr/>
        </p:nvSpPr>
        <p:spPr bwMode="auto">
          <a:xfrm>
            <a:off x="3330186" y="2468710"/>
            <a:ext cx="311785" cy="265016"/>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FFC000"/>
          </a:solidFill>
          <a:ln>
            <a:noFill/>
          </a:ln>
          <a:effec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spTree>
    <p:extLst>
      <p:ext uri="{BB962C8B-B14F-4D97-AF65-F5344CB8AC3E}">
        <p14:creationId xmlns:p14="http://schemas.microsoft.com/office/powerpoint/2010/main" val="303635906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25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0-#ppt_w/2"/>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12" fill="hold" nodeType="withEffect">
                                  <p:stCondLst>
                                    <p:cond delay="25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0-#ppt_w/2"/>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25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0-#ppt_w/2"/>
                                          </p:val>
                                        </p:tav>
                                        <p:tav tm="100000">
                                          <p:val>
                                            <p:strVal val="#ppt_x"/>
                                          </p:val>
                                        </p:tav>
                                      </p:tavLst>
                                    </p:anim>
                                    <p:anim calcmode="lin" valueType="num">
                                      <p:cBhvr additive="base">
                                        <p:cTn id="20" dur="500" fill="hold"/>
                                        <p:tgtEl>
                                          <p:spTgt spid="22"/>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stCondLst>
                                    <p:cond delay="25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0-#ppt_w/2"/>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12" fill="hold"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0-#ppt_w/2"/>
                                          </p:val>
                                        </p:tav>
                                        <p:tav tm="100000">
                                          <p:val>
                                            <p:strVal val="#ppt_x"/>
                                          </p:val>
                                        </p:tav>
                                      </p:tavLst>
                                    </p:anim>
                                    <p:anim calcmode="lin" valueType="num">
                                      <p:cBhvr additive="base">
                                        <p:cTn id="28" dur="5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12" fill="hold" nodeType="withEffect">
                                  <p:stCondLst>
                                    <p:cond delay="250"/>
                                  </p:stCondLst>
                                  <p:childTnLst>
                                    <p:set>
                                      <p:cBhvr>
                                        <p:cTn id="30" dur="1" fill="hold">
                                          <p:stCondLst>
                                            <p:cond delay="0"/>
                                          </p:stCondLst>
                                        </p:cTn>
                                        <p:tgtEl>
                                          <p:spTgt spid="34"/>
                                        </p:tgtEl>
                                        <p:attrNameLst>
                                          <p:attrName>style.visibility</p:attrName>
                                        </p:attrNameLst>
                                      </p:cBhvr>
                                      <p:to>
                                        <p:strVal val="visible"/>
                                      </p:to>
                                    </p:set>
                                    <p:anim calcmode="lin" valueType="num">
                                      <p:cBhvr additive="base">
                                        <p:cTn id="31" dur="500" fill="hold"/>
                                        <p:tgtEl>
                                          <p:spTgt spid="34"/>
                                        </p:tgtEl>
                                        <p:attrNameLst>
                                          <p:attrName>ppt_x</p:attrName>
                                        </p:attrNameLst>
                                      </p:cBhvr>
                                      <p:tavLst>
                                        <p:tav tm="0">
                                          <p:val>
                                            <p:strVal val="0-#ppt_w/2"/>
                                          </p:val>
                                        </p:tav>
                                        <p:tav tm="100000">
                                          <p:val>
                                            <p:strVal val="#ppt_x"/>
                                          </p:val>
                                        </p:tav>
                                      </p:tavLst>
                                    </p:anim>
                                    <p:anim calcmode="lin" valueType="num">
                                      <p:cBhvr additive="base">
                                        <p:cTn id="32" dur="500" fill="hold"/>
                                        <p:tgtEl>
                                          <p:spTgt spid="34"/>
                                        </p:tgtEl>
                                        <p:attrNameLst>
                                          <p:attrName>ppt_y</p:attrName>
                                        </p:attrNameLst>
                                      </p:cBhvr>
                                      <p:tavLst>
                                        <p:tav tm="0">
                                          <p:val>
                                            <p:strVal val="1+#ppt_h/2"/>
                                          </p:val>
                                        </p:tav>
                                        <p:tav tm="100000">
                                          <p:val>
                                            <p:strVal val="#ppt_y"/>
                                          </p:val>
                                        </p:tav>
                                      </p:tavLst>
                                    </p:anim>
                                  </p:childTnLst>
                                </p:cTn>
                              </p:par>
                            </p:childTnLst>
                          </p:cTn>
                        </p:par>
                        <p:par>
                          <p:cTn id="33" fill="hold">
                            <p:stCondLst>
                              <p:cond delay="750"/>
                            </p:stCondLst>
                            <p:childTnLst>
                              <p:par>
                                <p:cTn id="34" presetID="53" presetClass="entr" presetSubtype="16" fill="hold" nodeType="afterEffect">
                                  <p:stCondLst>
                                    <p:cond delay="0"/>
                                  </p:stCondLst>
                                  <p:childTnLst>
                                    <p:set>
                                      <p:cBhvr>
                                        <p:cTn id="35" dur="1" fill="hold">
                                          <p:stCondLst>
                                            <p:cond delay="0"/>
                                          </p:stCondLst>
                                        </p:cTn>
                                        <p:tgtEl>
                                          <p:spTgt spid="37"/>
                                        </p:tgtEl>
                                        <p:attrNameLst>
                                          <p:attrName>style.visibility</p:attrName>
                                        </p:attrNameLst>
                                      </p:cBhvr>
                                      <p:to>
                                        <p:strVal val="visible"/>
                                      </p:to>
                                    </p:set>
                                    <p:anim calcmode="lin" valueType="num">
                                      <p:cBhvr>
                                        <p:cTn id="36" dur="500" fill="hold"/>
                                        <p:tgtEl>
                                          <p:spTgt spid="37"/>
                                        </p:tgtEl>
                                        <p:attrNameLst>
                                          <p:attrName>ppt_w</p:attrName>
                                        </p:attrNameLst>
                                      </p:cBhvr>
                                      <p:tavLst>
                                        <p:tav tm="0">
                                          <p:val>
                                            <p:fltVal val="0"/>
                                          </p:val>
                                        </p:tav>
                                        <p:tav tm="100000">
                                          <p:val>
                                            <p:strVal val="#ppt_w"/>
                                          </p:val>
                                        </p:tav>
                                      </p:tavLst>
                                    </p:anim>
                                    <p:anim calcmode="lin" valueType="num">
                                      <p:cBhvr>
                                        <p:cTn id="37" dur="500" fill="hold"/>
                                        <p:tgtEl>
                                          <p:spTgt spid="37"/>
                                        </p:tgtEl>
                                        <p:attrNameLst>
                                          <p:attrName>ppt_h</p:attrName>
                                        </p:attrNameLst>
                                      </p:cBhvr>
                                      <p:tavLst>
                                        <p:tav tm="0">
                                          <p:val>
                                            <p:fltVal val="0"/>
                                          </p:val>
                                        </p:tav>
                                        <p:tav tm="100000">
                                          <p:val>
                                            <p:strVal val="#ppt_h"/>
                                          </p:val>
                                        </p:tav>
                                      </p:tavLst>
                                    </p:anim>
                                    <p:animEffect transition="in" filter="fade">
                                      <p:cBhvr>
                                        <p:cTn id="38" dur="500"/>
                                        <p:tgtEl>
                                          <p:spTgt spid="37"/>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75"/>
                                        </p:tgtEl>
                                        <p:attrNameLst>
                                          <p:attrName>style.visibility</p:attrName>
                                        </p:attrNameLst>
                                      </p:cBhvr>
                                      <p:to>
                                        <p:strVal val="visible"/>
                                      </p:to>
                                    </p:set>
                                    <p:anim calcmode="lin" valueType="num">
                                      <p:cBhvr>
                                        <p:cTn id="41" dur="500" fill="hold"/>
                                        <p:tgtEl>
                                          <p:spTgt spid="75"/>
                                        </p:tgtEl>
                                        <p:attrNameLst>
                                          <p:attrName>ppt_w</p:attrName>
                                        </p:attrNameLst>
                                      </p:cBhvr>
                                      <p:tavLst>
                                        <p:tav tm="0">
                                          <p:val>
                                            <p:fltVal val="0"/>
                                          </p:val>
                                        </p:tav>
                                        <p:tav tm="100000">
                                          <p:val>
                                            <p:strVal val="#ppt_w"/>
                                          </p:val>
                                        </p:tav>
                                      </p:tavLst>
                                    </p:anim>
                                    <p:anim calcmode="lin" valueType="num">
                                      <p:cBhvr>
                                        <p:cTn id="42" dur="500" fill="hold"/>
                                        <p:tgtEl>
                                          <p:spTgt spid="75"/>
                                        </p:tgtEl>
                                        <p:attrNameLst>
                                          <p:attrName>ppt_h</p:attrName>
                                        </p:attrNameLst>
                                      </p:cBhvr>
                                      <p:tavLst>
                                        <p:tav tm="0">
                                          <p:val>
                                            <p:fltVal val="0"/>
                                          </p:val>
                                        </p:tav>
                                        <p:tav tm="100000">
                                          <p:val>
                                            <p:strVal val="#ppt_h"/>
                                          </p:val>
                                        </p:tav>
                                      </p:tavLst>
                                    </p:anim>
                                    <p:animEffect transition="in" filter="fade">
                                      <p:cBhvr>
                                        <p:cTn id="43" dur="500"/>
                                        <p:tgtEl>
                                          <p:spTgt spid="75"/>
                                        </p:tgtEl>
                                      </p:cBhvr>
                                    </p:animEffect>
                                  </p:childTnLst>
                                </p:cTn>
                              </p:par>
                            </p:childTnLst>
                          </p:cTn>
                        </p:par>
                        <p:par>
                          <p:cTn id="44" fill="hold">
                            <p:stCondLst>
                              <p:cond delay="1250"/>
                            </p:stCondLst>
                            <p:childTnLst>
                              <p:par>
                                <p:cTn id="45" presetID="22" presetClass="entr" presetSubtype="1"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up)">
                                      <p:cBhvr>
                                        <p:cTn id="47" dur="500"/>
                                        <p:tgtEl>
                                          <p:spTgt spid="43"/>
                                        </p:tgtEl>
                                      </p:cBhvr>
                                    </p:animEffect>
                                  </p:childTnLst>
                                </p:cTn>
                              </p:par>
                            </p:childTnLst>
                          </p:cTn>
                        </p:par>
                        <p:par>
                          <p:cTn id="48" fill="hold">
                            <p:stCondLst>
                              <p:cond delay="1750"/>
                            </p:stCondLst>
                            <p:childTnLst>
                              <p:par>
                                <p:cTn id="49" presetID="42" presetClass="entr" presetSubtype="0"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fade">
                                      <p:cBhvr>
                                        <p:cTn id="51" dur="1000"/>
                                        <p:tgtEl>
                                          <p:spTgt spid="44"/>
                                        </p:tgtEl>
                                      </p:cBhvr>
                                    </p:animEffect>
                                    <p:anim calcmode="lin" valueType="num">
                                      <p:cBhvr>
                                        <p:cTn id="52" dur="1000" fill="hold"/>
                                        <p:tgtEl>
                                          <p:spTgt spid="44"/>
                                        </p:tgtEl>
                                        <p:attrNameLst>
                                          <p:attrName>ppt_x</p:attrName>
                                        </p:attrNameLst>
                                      </p:cBhvr>
                                      <p:tavLst>
                                        <p:tav tm="0">
                                          <p:val>
                                            <p:strVal val="#ppt_x"/>
                                          </p:val>
                                        </p:tav>
                                        <p:tav tm="100000">
                                          <p:val>
                                            <p:strVal val="#ppt_x"/>
                                          </p:val>
                                        </p:tav>
                                      </p:tavLst>
                                    </p:anim>
                                    <p:anim calcmode="lin" valueType="num">
                                      <p:cBhvr>
                                        <p:cTn id="53"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7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 y="669"/>
            <a:ext cx="738572" cy="43726"/>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0" name="文本框 9"/>
          <p:cNvSpPr txBox="1"/>
          <p:nvPr/>
        </p:nvSpPr>
        <p:spPr>
          <a:xfrm>
            <a:off x="573487" y="123500"/>
            <a:ext cx="1025847" cy="267368"/>
          </a:xfrm>
          <a:prstGeom prst="rect">
            <a:avLst/>
          </a:prstGeom>
          <a:noFill/>
        </p:spPr>
        <p:txBody>
          <a:bodyPr wrap="square" lIns="51422" tIns="25711" rIns="51422" bIns="25711" rtlCol="0">
            <a:spAutoFit/>
          </a:bodyPr>
          <a:lstStyle/>
          <a:p>
            <a:pPr marL="0" lvl="1"/>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44661" y="670"/>
            <a:ext cx="431936" cy="627371"/>
            <a:chOff x="144661" y="670"/>
            <a:chExt cx="431936" cy="627371"/>
          </a:xfrm>
        </p:grpSpPr>
        <p:grpSp>
          <p:nvGrpSpPr>
            <p:cNvPr id="17" name="组合 16"/>
            <p:cNvGrpSpPr/>
            <p:nvPr/>
          </p:nvGrpSpPr>
          <p:grpSpPr>
            <a:xfrm>
              <a:off x="144661" y="670"/>
              <a:ext cx="431936" cy="627371"/>
              <a:chOff x="841003" y="360040"/>
              <a:chExt cx="504056" cy="836712"/>
            </a:xfrm>
            <a:solidFill>
              <a:srgbClr val="FFB850"/>
            </a:solidFill>
          </p:grpSpPr>
          <p:sp>
            <p:nvSpPr>
              <p:cNvPr id="18" name="矩形 17"/>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9" name="等腰三角形 18"/>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9" name="KSO_Shape"/>
            <p:cNvSpPr/>
            <p:nvPr/>
          </p:nvSpPr>
          <p:spPr bwMode="auto">
            <a:xfrm>
              <a:off x="228322" y="95726"/>
              <a:ext cx="311785" cy="265016"/>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grpSp>
      <p:grpSp>
        <p:nvGrpSpPr>
          <p:cNvPr id="11" name="组合 10"/>
          <p:cNvGrpSpPr/>
          <p:nvPr/>
        </p:nvGrpSpPr>
        <p:grpSpPr>
          <a:xfrm>
            <a:off x="4181676" y="889630"/>
            <a:ext cx="2161436" cy="3679880"/>
            <a:chOff x="5574841" y="1186447"/>
            <a:chExt cx="2881540" cy="4907643"/>
          </a:xfrm>
        </p:grpSpPr>
        <p:grpSp>
          <p:nvGrpSpPr>
            <p:cNvPr id="12" name="组合 11"/>
            <p:cNvGrpSpPr/>
            <p:nvPr/>
          </p:nvGrpSpPr>
          <p:grpSpPr>
            <a:xfrm>
              <a:off x="5574841" y="1186447"/>
              <a:ext cx="2881540" cy="4907643"/>
              <a:chOff x="5574841" y="1186447"/>
              <a:chExt cx="2881540" cy="4907643"/>
            </a:xfrm>
          </p:grpSpPr>
          <p:sp>
            <p:nvSpPr>
              <p:cNvPr id="25" name="圆角矩形 24"/>
              <p:cNvSpPr/>
              <p:nvPr/>
            </p:nvSpPr>
            <p:spPr>
              <a:xfrm>
                <a:off x="5574841" y="1186447"/>
                <a:ext cx="2881540" cy="4907643"/>
              </a:xfrm>
              <a:prstGeom prst="roundRect">
                <a:avLst>
                  <a:gd name="adj" fmla="val 12701"/>
                </a:avLst>
              </a:prstGeom>
              <a:gradFill>
                <a:gsLst>
                  <a:gs pos="0">
                    <a:srgbClr val="F1F1F1"/>
                  </a:gs>
                  <a:gs pos="100000">
                    <a:srgbClr val="C0C1C3"/>
                  </a:gs>
                </a:gsLst>
                <a:lin ang="2700000" scaled="1"/>
              </a:gradFill>
              <a:ln w="15875">
                <a:gradFill flip="none" rotWithShape="1">
                  <a:gsLst>
                    <a:gs pos="0">
                      <a:schemeClr val="bg1"/>
                    </a:gs>
                    <a:gs pos="100000">
                      <a:schemeClr val="bg1">
                        <a:lumMod val="75000"/>
                      </a:schemeClr>
                    </a:gs>
                  </a:gsLst>
                  <a:lin ang="2700000" scaled="1"/>
                  <a:tileRect/>
                </a:gradFill>
              </a:ln>
              <a:effectLst>
                <a:outerShdw blurRad="685800" dist="203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 name="圆角矩形 25"/>
              <p:cNvSpPr/>
              <p:nvPr/>
            </p:nvSpPr>
            <p:spPr>
              <a:xfrm>
                <a:off x="6500017" y="1399902"/>
                <a:ext cx="1032548" cy="66349"/>
              </a:xfrm>
              <a:prstGeom prst="roundRect">
                <a:avLst>
                  <a:gd name="adj" fmla="val 50000"/>
                </a:avLst>
              </a:prstGeom>
              <a:solidFill>
                <a:srgbClr val="4D4F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3" name="矩形 12"/>
            <p:cNvSpPr/>
            <p:nvPr/>
          </p:nvSpPr>
          <p:spPr>
            <a:xfrm flipH="1">
              <a:off x="5658072" y="1840268"/>
              <a:ext cx="161310" cy="3600000"/>
            </a:xfrm>
            <a:prstGeom prst="rect">
              <a:avLst/>
            </a:prstGeom>
            <a:gradFill>
              <a:gsLst>
                <a:gs pos="62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矩形 13"/>
            <p:cNvSpPr/>
            <p:nvPr/>
          </p:nvSpPr>
          <p:spPr>
            <a:xfrm>
              <a:off x="8208731" y="1835877"/>
              <a:ext cx="163519" cy="3600000"/>
            </a:xfrm>
            <a:prstGeom prst="rect">
              <a:avLst/>
            </a:prstGeom>
            <a:gradFill>
              <a:gsLst>
                <a:gs pos="62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 name="矩形 14"/>
            <p:cNvSpPr/>
            <p:nvPr/>
          </p:nvSpPr>
          <p:spPr>
            <a:xfrm rot="16200000">
              <a:off x="6920801" y="565938"/>
              <a:ext cx="187330" cy="2715573"/>
            </a:xfrm>
            <a:prstGeom prst="rect">
              <a:avLst/>
            </a:prstGeom>
            <a:gradFill>
              <a:gsLst>
                <a:gs pos="62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 name="矩形 20"/>
            <p:cNvSpPr/>
            <p:nvPr/>
          </p:nvSpPr>
          <p:spPr>
            <a:xfrm rot="16200000">
              <a:off x="6878258" y="1525877"/>
              <a:ext cx="272415" cy="2715573"/>
            </a:xfrm>
            <a:prstGeom prst="rect">
              <a:avLst/>
            </a:prstGeom>
            <a:gradFill>
              <a:gsLst>
                <a:gs pos="62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 name="矩形 21"/>
            <p:cNvSpPr/>
            <p:nvPr/>
          </p:nvSpPr>
          <p:spPr>
            <a:xfrm rot="16200000">
              <a:off x="6878258" y="2414298"/>
              <a:ext cx="272415" cy="2715573"/>
            </a:xfrm>
            <a:prstGeom prst="rect">
              <a:avLst/>
            </a:prstGeom>
            <a:gradFill>
              <a:gsLst>
                <a:gs pos="62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 name="矩形 22"/>
            <p:cNvSpPr/>
            <p:nvPr/>
          </p:nvSpPr>
          <p:spPr>
            <a:xfrm rot="16200000">
              <a:off x="6878258" y="3318907"/>
              <a:ext cx="272415" cy="2715573"/>
            </a:xfrm>
            <a:prstGeom prst="rect">
              <a:avLst/>
            </a:prstGeom>
            <a:gradFill>
              <a:gsLst>
                <a:gs pos="62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 name="矩形 23"/>
            <p:cNvSpPr/>
            <p:nvPr/>
          </p:nvSpPr>
          <p:spPr>
            <a:xfrm rot="5400000" flipV="1">
              <a:off x="6938270" y="3999699"/>
              <a:ext cx="152392" cy="2715573"/>
            </a:xfrm>
            <a:prstGeom prst="rect">
              <a:avLst/>
            </a:prstGeom>
            <a:gradFill>
              <a:gsLst>
                <a:gs pos="61000">
                  <a:schemeClr val="tx1">
                    <a:alpha val="10000"/>
                  </a:schemeClr>
                </a:gs>
                <a:gs pos="100000">
                  <a:schemeClr val="tx1">
                    <a:alpha val="48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7" name="矩形 26"/>
          <p:cNvSpPr/>
          <p:nvPr/>
        </p:nvSpPr>
        <p:spPr>
          <a:xfrm>
            <a:off x="4244107" y="1379882"/>
            <a:ext cx="2036573" cy="674844"/>
          </a:xfrm>
          <a:prstGeom prst="rect">
            <a:avLst/>
          </a:prstGeom>
          <a:solidFill>
            <a:srgbClr val="FFC46D"/>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8" name="矩形 27"/>
          <p:cNvSpPr/>
          <p:nvPr/>
        </p:nvSpPr>
        <p:spPr>
          <a:xfrm>
            <a:off x="4244107" y="2054725"/>
            <a:ext cx="2036573" cy="674844"/>
          </a:xfrm>
          <a:prstGeom prst="rect">
            <a:avLst/>
          </a:prstGeom>
          <a:solidFill>
            <a:srgbClr val="EF9F9F"/>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 name="矩形 28"/>
          <p:cNvSpPr/>
          <p:nvPr/>
        </p:nvSpPr>
        <p:spPr>
          <a:xfrm>
            <a:off x="4244107" y="2729569"/>
            <a:ext cx="2036573" cy="674844"/>
          </a:xfrm>
          <a:prstGeom prst="rect">
            <a:avLst/>
          </a:prstGeom>
          <a:solidFill>
            <a:srgbClr val="01BBCF"/>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 name="矩形 29"/>
          <p:cNvSpPr/>
          <p:nvPr/>
        </p:nvSpPr>
        <p:spPr>
          <a:xfrm>
            <a:off x="4244107" y="3404413"/>
            <a:ext cx="2036573" cy="674844"/>
          </a:xfrm>
          <a:prstGeom prst="rect">
            <a:avLst/>
          </a:prstGeom>
          <a:solidFill>
            <a:srgbClr val="7D479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1" name="组合 30"/>
          <p:cNvGrpSpPr/>
          <p:nvPr/>
        </p:nvGrpSpPr>
        <p:grpSpPr>
          <a:xfrm>
            <a:off x="709833" y="1967599"/>
            <a:ext cx="3466127" cy="849095"/>
            <a:chOff x="946321" y="2624074"/>
            <a:chExt cx="4620900" cy="1132388"/>
          </a:xfrm>
        </p:grpSpPr>
        <p:sp>
          <p:nvSpPr>
            <p:cNvPr id="32" name="矩形 31"/>
            <p:cNvSpPr/>
            <p:nvPr/>
          </p:nvSpPr>
          <p:spPr>
            <a:xfrm>
              <a:off x="1508352" y="2740268"/>
              <a:ext cx="4058869" cy="900000"/>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 name="矩形 32"/>
            <p:cNvSpPr/>
            <p:nvPr/>
          </p:nvSpPr>
          <p:spPr>
            <a:xfrm rot="16200000">
              <a:off x="3403536" y="988464"/>
              <a:ext cx="407598" cy="3918038"/>
            </a:xfrm>
            <a:prstGeom prst="rect">
              <a:avLst/>
            </a:prstGeom>
            <a:gradFill>
              <a:gsLst>
                <a:gs pos="60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 name="椭圆 33"/>
            <p:cNvSpPr/>
            <p:nvPr/>
          </p:nvSpPr>
          <p:spPr>
            <a:xfrm>
              <a:off x="946321" y="2624074"/>
              <a:ext cx="1132388" cy="1132388"/>
            </a:xfrm>
            <a:prstGeom prst="ellipse">
              <a:avLst/>
            </a:prstGeom>
            <a:gradFill>
              <a:gsLst>
                <a:gs pos="100000">
                  <a:schemeClr val="bg1">
                    <a:lumMod val="95000"/>
                  </a:schemeClr>
                </a:gs>
                <a:gs pos="0">
                  <a:schemeClr val="bg1">
                    <a:lumMod val="75000"/>
                  </a:schemeClr>
                </a:gs>
              </a:gsLst>
              <a:lin ang="2700000" scaled="1"/>
            </a:gradFill>
            <a:ln w="15875">
              <a:gradFill flip="none" rotWithShape="1">
                <a:gsLst>
                  <a:gs pos="0">
                    <a:schemeClr val="bg1"/>
                  </a:gs>
                  <a:gs pos="100000">
                    <a:schemeClr val="bg1">
                      <a:lumMod val="75000"/>
                    </a:schemeClr>
                  </a:gs>
                </a:gsLst>
                <a:lin ang="2700000" scaled="1"/>
                <a:tileRect/>
              </a:gradFill>
            </a:ln>
            <a:effectLst>
              <a:outerShdw blurRad="254000" dist="762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 name="文本框 43"/>
            <p:cNvSpPr txBox="1"/>
            <p:nvPr/>
          </p:nvSpPr>
          <p:spPr>
            <a:xfrm>
              <a:off x="1107628" y="2831949"/>
              <a:ext cx="801447" cy="738835"/>
            </a:xfrm>
            <a:prstGeom prst="rect">
              <a:avLst/>
            </a:prstGeom>
            <a:noFill/>
          </p:spPr>
          <p:txBody>
            <a:bodyPr wrap="square" rtlCol="0">
              <a:spAutoFit/>
            </a:bodyPr>
            <a:lstStyle/>
            <a:p>
              <a:pPr algn="ctr"/>
              <a:r>
                <a:rPr lang="en-US" altLang="zh-CN" sz="3000" dirty="0">
                  <a:solidFill>
                    <a:srgbClr val="E87071"/>
                  </a:solidFill>
                  <a:latin typeface="Impact" panose="020B0806030902050204" pitchFamily="34" charset="0"/>
                </a:rPr>
                <a:t>02</a:t>
              </a:r>
              <a:endParaRPr lang="zh-CN" altLang="en-US" sz="3000" dirty="0">
                <a:solidFill>
                  <a:srgbClr val="E87071"/>
                </a:solidFill>
                <a:latin typeface="Impact" panose="020B0806030902050204" pitchFamily="34" charset="0"/>
              </a:endParaRPr>
            </a:p>
          </p:txBody>
        </p:sp>
      </p:grpSp>
      <p:grpSp>
        <p:nvGrpSpPr>
          <p:cNvPr id="36" name="组合 35"/>
          <p:cNvGrpSpPr/>
          <p:nvPr/>
        </p:nvGrpSpPr>
        <p:grpSpPr>
          <a:xfrm>
            <a:off x="1655270" y="1158589"/>
            <a:ext cx="2520690" cy="1701529"/>
            <a:chOff x="2206738" y="1545143"/>
            <a:chExt cx="3360483" cy="2269230"/>
          </a:xfrm>
        </p:grpSpPr>
        <p:sp>
          <p:nvSpPr>
            <p:cNvPr id="37" name="矩形 36"/>
            <p:cNvSpPr/>
            <p:nvPr/>
          </p:nvSpPr>
          <p:spPr>
            <a:xfrm>
              <a:off x="2772932" y="1840268"/>
              <a:ext cx="2794289" cy="900000"/>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8" name="组合 37"/>
            <p:cNvGrpSpPr/>
            <p:nvPr/>
          </p:nvGrpSpPr>
          <p:grpSpPr>
            <a:xfrm>
              <a:off x="2206738" y="1545143"/>
              <a:ext cx="1673823" cy="2269230"/>
              <a:chOff x="3944882" y="1432753"/>
              <a:chExt cx="1673823" cy="2269230"/>
            </a:xfrm>
          </p:grpSpPr>
          <p:sp>
            <p:nvSpPr>
              <p:cNvPr id="40" name="圆角矩形 39"/>
              <p:cNvSpPr/>
              <p:nvPr/>
            </p:nvSpPr>
            <p:spPr>
              <a:xfrm rot="2760000">
                <a:off x="3735659" y="1818936"/>
                <a:ext cx="2269230" cy="1496863"/>
              </a:xfrm>
              <a:prstGeom prst="roundRect">
                <a:avLst>
                  <a:gd name="adj" fmla="val 50000"/>
                </a:avLst>
              </a:prstGeom>
              <a:gradFill>
                <a:gsLst>
                  <a:gs pos="51000">
                    <a:schemeClr val="tx1">
                      <a:alpha val="19000"/>
                    </a:schemeClr>
                  </a:gs>
                  <a:gs pos="0">
                    <a:schemeClr val="tx1">
                      <a:alpha val="61000"/>
                    </a:schemeClr>
                  </a:gs>
                  <a:gs pos="100000">
                    <a:srgbClr val="D8D8D8">
                      <a:alpha val="0"/>
                    </a:srgbClr>
                  </a:gs>
                </a:gsLst>
                <a:lin ang="0" scaled="0"/>
              </a:gra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 name="椭圆 40"/>
              <p:cNvSpPr/>
              <p:nvPr/>
            </p:nvSpPr>
            <p:spPr>
              <a:xfrm>
                <a:off x="3944882" y="1611684"/>
                <a:ext cx="1132388" cy="1132388"/>
              </a:xfrm>
              <a:prstGeom prst="ellipse">
                <a:avLst/>
              </a:prstGeom>
              <a:gradFill>
                <a:gsLst>
                  <a:gs pos="100000">
                    <a:schemeClr val="bg1">
                      <a:lumMod val="95000"/>
                    </a:schemeClr>
                  </a:gs>
                  <a:gs pos="0">
                    <a:schemeClr val="bg1">
                      <a:lumMod val="75000"/>
                    </a:schemeClr>
                  </a:gs>
                </a:gsLst>
                <a:lin ang="2700000" scaled="1"/>
              </a:gradFill>
              <a:ln w="15875">
                <a:gradFill flip="none" rotWithShape="1">
                  <a:gsLst>
                    <a:gs pos="0">
                      <a:schemeClr val="bg1"/>
                    </a:gs>
                    <a:gs pos="100000">
                      <a:schemeClr val="bg1">
                        <a:lumMod val="75000"/>
                      </a:schemeClr>
                    </a:gs>
                  </a:gsLst>
                  <a:lin ang="2700000" scaled="1"/>
                  <a:tileRect/>
                </a:gradFill>
              </a:ln>
              <a:effectLst>
                <a:outerShdw blurRad="254000" dist="762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39" name="文本框 42"/>
            <p:cNvSpPr txBox="1"/>
            <p:nvPr/>
          </p:nvSpPr>
          <p:spPr>
            <a:xfrm>
              <a:off x="2328579" y="1936325"/>
              <a:ext cx="801448" cy="738835"/>
            </a:xfrm>
            <a:prstGeom prst="rect">
              <a:avLst/>
            </a:prstGeom>
            <a:noFill/>
          </p:spPr>
          <p:txBody>
            <a:bodyPr wrap="square" rtlCol="0">
              <a:spAutoFit/>
            </a:bodyPr>
            <a:lstStyle/>
            <a:p>
              <a:pPr algn="ctr"/>
              <a:r>
                <a:rPr lang="en-US" altLang="zh-CN" sz="3000" dirty="0">
                  <a:solidFill>
                    <a:srgbClr val="FFB850"/>
                  </a:solidFill>
                  <a:latin typeface="Impact" panose="020B0806030902050204" pitchFamily="34" charset="0"/>
                </a:rPr>
                <a:t>01</a:t>
              </a:r>
              <a:endParaRPr lang="zh-CN" altLang="en-US" sz="3000" dirty="0">
                <a:solidFill>
                  <a:srgbClr val="FFB850"/>
                </a:solidFill>
                <a:latin typeface="Impact" panose="020B0806030902050204" pitchFamily="34" charset="0"/>
              </a:endParaRPr>
            </a:p>
          </p:txBody>
        </p:sp>
      </p:grpSp>
      <p:grpSp>
        <p:nvGrpSpPr>
          <p:cNvPr id="42" name="组合 41"/>
          <p:cNvGrpSpPr/>
          <p:nvPr/>
        </p:nvGrpSpPr>
        <p:grpSpPr>
          <a:xfrm>
            <a:off x="708984" y="3317287"/>
            <a:ext cx="3466976" cy="849095"/>
            <a:chOff x="945189" y="4424074"/>
            <a:chExt cx="4622032" cy="1132388"/>
          </a:xfrm>
        </p:grpSpPr>
        <p:sp>
          <p:nvSpPr>
            <p:cNvPr id="43" name="矩形 42"/>
            <p:cNvSpPr/>
            <p:nvPr/>
          </p:nvSpPr>
          <p:spPr>
            <a:xfrm>
              <a:off x="1508352" y="4540268"/>
              <a:ext cx="4058869" cy="900000"/>
            </a:xfrm>
            <a:prstGeom prst="rect">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 name="矩形 43"/>
            <p:cNvSpPr/>
            <p:nvPr/>
          </p:nvSpPr>
          <p:spPr>
            <a:xfrm rot="16200000">
              <a:off x="4073631" y="3453871"/>
              <a:ext cx="407598" cy="2577845"/>
            </a:xfrm>
            <a:prstGeom prst="rect">
              <a:avLst/>
            </a:prstGeom>
            <a:gradFill>
              <a:gsLst>
                <a:gs pos="60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 name="椭圆 44"/>
            <p:cNvSpPr/>
            <p:nvPr/>
          </p:nvSpPr>
          <p:spPr>
            <a:xfrm>
              <a:off x="945189" y="4424074"/>
              <a:ext cx="1132388" cy="1132388"/>
            </a:xfrm>
            <a:prstGeom prst="ellipse">
              <a:avLst/>
            </a:prstGeom>
            <a:gradFill>
              <a:gsLst>
                <a:gs pos="100000">
                  <a:schemeClr val="bg1">
                    <a:lumMod val="95000"/>
                  </a:schemeClr>
                </a:gs>
                <a:gs pos="0">
                  <a:schemeClr val="bg1">
                    <a:lumMod val="75000"/>
                  </a:schemeClr>
                </a:gs>
              </a:gsLst>
              <a:lin ang="2700000" scaled="1"/>
            </a:gradFill>
            <a:ln w="15875">
              <a:gradFill flip="none" rotWithShape="1">
                <a:gsLst>
                  <a:gs pos="0">
                    <a:schemeClr val="bg1"/>
                  </a:gs>
                  <a:gs pos="100000">
                    <a:schemeClr val="bg1">
                      <a:lumMod val="75000"/>
                    </a:schemeClr>
                  </a:gs>
                </a:gsLst>
                <a:lin ang="2700000" scaled="1"/>
                <a:tileRect/>
              </a:gradFill>
            </a:ln>
            <a:effectLst>
              <a:outerShdw blurRad="254000" dist="762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 name="文本框 45"/>
            <p:cNvSpPr txBox="1"/>
            <p:nvPr/>
          </p:nvSpPr>
          <p:spPr>
            <a:xfrm>
              <a:off x="1110243" y="4631929"/>
              <a:ext cx="801447" cy="738835"/>
            </a:xfrm>
            <a:prstGeom prst="rect">
              <a:avLst/>
            </a:prstGeom>
            <a:noFill/>
          </p:spPr>
          <p:txBody>
            <a:bodyPr wrap="square" rtlCol="0">
              <a:spAutoFit/>
            </a:bodyPr>
            <a:lstStyle/>
            <a:p>
              <a:pPr algn="ctr"/>
              <a:r>
                <a:rPr lang="en-US" altLang="zh-CN" sz="3000" dirty="0">
                  <a:solidFill>
                    <a:srgbClr val="663A77"/>
                  </a:solidFill>
                  <a:latin typeface="Impact" panose="020B0806030902050204" pitchFamily="34" charset="0"/>
                </a:rPr>
                <a:t>04</a:t>
              </a:r>
              <a:endParaRPr lang="zh-CN" altLang="en-US" sz="3000" dirty="0">
                <a:solidFill>
                  <a:srgbClr val="663A77"/>
                </a:solidFill>
                <a:latin typeface="Impact" panose="020B0806030902050204" pitchFamily="34" charset="0"/>
              </a:endParaRPr>
            </a:p>
          </p:txBody>
        </p:sp>
      </p:grpSp>
      <p:grpSp>
        <p:nvGrpSpPr>
          <p:cNvPr id="47" name="组合 46"/>
          <p:cNvGrpSpPr/>
          <p:nvPr/>
        </p:nvGrpSpPr>
        <p:grpSpPr>
          <a:xfrm>
            <a:off x="1621667" y="2642443"/>
            <a:ext cx="2554293" cy="849095"/>
            <a:chOff x="2161940" y="3524074"/>
            <a:chExt cx="3405281" cy="1132388"/>
          </a:xfrm>
        </p:grpSpPr>
        <p:sp>
          <p:nvSpPr>
            <p:cNvPr id="48" name="矩形 47"/>
            <p:cNvSpPr/>
            <p:nvPr/>
          </p:nvSpPr>
          <p:spPr>
            <a:xfrm>
              <a:off x="2772932" y="3640268"/>
              <a:ext cx="2794289" cy="900000"/>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 name="矩形 48"/>
            <p:cNvSpPr/>
            <p:nvPr/>
          </p:nvSpPr>
          <p:spPr>
            <a:xfrm rot="16200000">
              <a:off x="4012129" y="2496200"/>
              <a:ext cx="407598" cy="2686953"/>
            </a:xfrm>
            <a:prstGeom prst="rect">
              <a:avLst/>
            </a:prstGeom>
            <a:gradFill>
              <a:gsLst>
                <a:gs pos="60000">
                  <a:schemeClr val="tx1">
                    <a:alpha val="10000"/>
                  </a:schemeClr>
                </a:gs>
                <a:gs pos="100000">
                  <a:schemeClr val="tx1">
                    <a:alpha val="41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 name="椭圆 49"/>
            <p:cNvSpPr/>
            <p:nvPr/>
          </p:nvSpPr>
          <p:spPr>
            <a:xfrm>
              <a:off x="2161940" y="3524074"/>
              <a:ext cx="1132388" cy="1132388"/>
            </a:xfrm>
            <a:prstGeom prst="ellipse">
              <a:avLst/>
            </a:prstGeom>
            <a:gradFill>
              <a:gsLst>
                <a:gs pos="100000">
                  <a:schemeClr val="bg1">
                    <a:lumMod val="95000"/>
                  </a:schemeClr>
                </a:gs>
                <a:gs pos="0">
                  <a:schemeClr val="bg1">
                    <a:lumMod val="75000"/>
                  </a:schemeClr>
                </a:gs>
              </a:gsLst>
              <a:lin ang="2700000" scaled="1"/>
            </a:gradFill>
            <a:ln w="15875">
              <a:gradFill flip="none" rotWithShape="1">
                <a:gsLst>
                  <a:gs pos="0">
                    <a:schemeClr val="bg1"/>
                  </a:gs>
                  <a:gs pos="100000">
                    <a:schemeClr val="bg1">
                      <a:lumMod val="75000"/>
                    </a:schemeClr>
                  </a:gs>
                </a:gsLst>
                <a:lin ang="2700000" scaled="1"/>
                <a:tileRect/>
              </a:gradFill>
            </a:ln>
            <a:effectLst>
              <a:outerShdw blurRad="254000" dist="762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文本框 44"/>
            <p:cNvSpPr txBox="1"/>
            <p:nvPr/>
          </p:nvSpPr>
          <p:spPr>
            <a:xfrm>
              <a:off x="2330682" y="3734503"/>
              <a:ext cx="801448" cy="738835"/>
            </a:xfrm>
            <a:prstGeom prst="rect">
              <a:avLst/>
            </a:prstGeom>
            <a:noFill/>
          </p:spPr>
          <p:txBody>
            <a:bodyPr wrap="square" rtlCol="0">
              <a:spAutoFit/>
            </a:bodyPr>
            <a:lstStyle/>
            <a:p>
              <a:pPr algn="ctr"/>
              <a:r>
                <a:rPr lang="en-US" altLang="zh-CN" sz="3000" dirty="0">
                  <a:solidFill>
                    <a:srgbClr val="01ACBE"/>
                  </a:solidFill>
                  <a:latin typeface="Impact" panose="020B0806030902050204" pitchFamily="34" charset="0"/>
                </a:rPr>
                <a:t>03</a:t>
              </a:r>
              <a:endParaRPr lang="zh-CN" altLang="en-US" sz="3000" dirty="0">
                <a:solidFill>
                  <a:srgbClr val="01ACBE"/>
                </a:solidFill>
                <a:latin typeface="Impact" panose="020B0806030902050204" pitchFamily="34" charset="0"/>
              </a:endParaRPr>
            </a:p>
          </p:txBody>
        </p:sp>
      </p:grpSp>
      <p:sp>
        <p:nvSpPr>
          <p:cNvPr id="52" name="文本框 58"/>
          <p:cNvSpPr txBox="1"/>
          <p:nvPr/>
        </p:nvSpPr>
        <p:spPr>
          <a:xfrm>
            <a:off x="6948573" y="1526278"/>
            <a:ext cx="1512365" cy="646331"/>
          </a:xfrm>
          <a:prstGeom prst="rect">
            <a:avLst/>
          </a:prstGeom>
          <a:noFill/>
        </p:spPr>
        <p:txBody>
          <a:bodyPr wrap="square" rtlCol="0">
            <a:spAutoFit/>
          </a:bodyPr>
          <a:lstStyle/>
          <a:p>
            <a:r>
              <a:rPr lang="zh-CN" altLang="en-US" sz="1800" dirty="0">
                <a:solidFill>
                  <a:srgbClr val="01ACBE"/>
                </a:solidFill>
                <a:latin typeface="微软雅黑" panose="020B0503020204020204" pitchFamily="34" charset="-122"/>
                <a:ea typeface="微软雅黑" panose="020B0503020204020204" pitchFamily="34" charset="-122"/>
              </a:rPr>
              <a:t>在此添加标题</a:t>
            </a:r>
          </a:p>
        </p:txBody>
      </p:sp>
      <p:sp>
        <p:nvSpPr>
          <p:cNvPr id="53" name="文本框 113"/>
          <p:cNvSpPr txBox="1"/>
          <p:nvPr/>
        </p:nvSpPr>
        <p:spPr>
          <a:xfrm>
            <a:off x="6961871" y="1977823"/>
            <a:ext cx="1445054" cy="1788951"/>
          </a:xfrm>
          <a:prstGeom prst="rect">
            <a:avLst/>
          </a:prstGeom>
          <a:noFill/>
        </p:spPr>
        <p:txBody>
          <a:bodyPr wrap="square" rtlCol="0">
            <a:spAutoFit/>
          </a:bodyPr>
          <a:lstStyle/>
          <a:p>
            <a:pPr algn="just">
              <a:lnSpc>
                <a:spcPct val="15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        单击添加详细文字说明，或复制文本黏贴自此右键只保留文字单击添加详细文字说明，或复制文本黏贴自此右键只保留文字</a:t>
            </a:r>
          </a:p>
        </p:txBody>
      </p:sp>
      <p:sp>
        <p:nvSpPr>
          <p:cNvPr id="54" name="文本框 113"/>
          <p:cNvSpPr txBox="1"/>
          <p:nvPr/>
        </p:nvSpPr>
        <p:spPr>
          <a:xfrm>
            <a:off x="2585508" y="1422559"/>
            <a:ext cx="1445054" cy="632481"/>
          </a:xfrm>
          <a:prstGeom prst="rect">
            <a:avLst/>
          </a:prstGeom>
          <a:noFill/>
        </p:spPr>
        <p:txBody>
          <a:bodyPr wrap="square" rtlCol="0">
            <a:spAutoFit/>
          </a:bodyPr>
          <a:lstStyle/>
          <a:p>
            <a:pPr algn="just">
              <a:lnSpc>
                <a:spcPct val="130000"/>
              </a:lnSpc>
            </a:pPr>
            <a:r>
              <a:rPr lang="zh-CN" altLang="en-US" sz="900" dirty="0">
                <a:solidFill>
                  <a:schemeClr val="bg1"/>
                </a:solidFill>
                <a:latin typeface="微软雅黑" panose="020B0503020204020204" pitchFamily="34" charset="-122"/>
                <a:ea typeface="微软雅黑" panose="020B0503020204020204" pitchFamily="34" charset="-122"/>
              </a:rPr>
              <a:t>        单击添加详细文字说明，或复制文本黏贴自此右键只保留文字</a:t>
            </a:r>
          </a:p>
        </p:txBody>
      </p:sp>
      <p:sp>
        <p:nvSpPr>
          <p:cNvPr id="55" name="文本框 113"/>
          <p:cNvSpPr txBox="1"/>
          <p:nvPr/>
        </p:nvSpPr>
        <p:spPr>
          <a:xfrm>
            <a:off x="2585508" y="2087519"/>
            <a:ext cx="1445054" cy="632481"/>
          </a:xfrm>
          <a:prstGeom prst="rect">
            <a:avLst/>
          </a:prstGeom>
          <a:noFill/>
        </p:spPr>
        <p:txBody>
          <a:bodyPr wrap="square" rtlCol="0">
            <a:spAutoFit/>
          </a:bodyPr>
          <a:lstStyle/>
          <a:p>
            <a:pPr algn="just">
              <a:lnSpc>
                <a:spcPct val="130000"/>
              </a:lnSpc>
            </a:pPr>
            <a:r>
              <a:rPr lang="zh-CN" altLang="en-US" sz="900" dirty="0">
                <a:solidFill>
                  <a:schemeClr val="bg1"/>
                </a:solidFill>
                <a:latin typeface="微软雅黑" panose="020B0503020204020204" pitchFamily="34" charset="-122"/>
                <a:ea typeface="微软雅黑" panose="020B0503020204020204" pitchFamily="34" charset="-122"/>
              </a:rPr>
              <a:t>        单击添加详细文字说明，或复制文本黏贴自此右键只保留文字</a:t>
            </a:r>
          </a:p>
        </p:txBody>
      </p:sp>
      <p:sp>
        <p:nvSpPr>
          <p:cNvPr id="56" name="文本框 113"/>
          <p:cNvSpPr txBox="1"/>
          <p:nvPr/>
        </p:nvSpPr>
        <p:spPr>
          <a:xfrm>
            <a:off x="2585508" y="2773693"/>
            <a:ext cx="1445054" cy="632481"/>
          </a:xfrm>
          <a:prstGeom prst="rect">
            <a:avLst/>
          </a:prstGeom>
          <a:noFill/>
        </p:spPr>
        <p:txBody>
          <a:bodyPr wrap="square" rtlCol="0">
            <a:spAutoFit/>
          </a:bodyPr>
          <a:lstStyle/>
          <a:p>
            <a:pPr algn="just">
              <a:lnSpc>
                <a:spcPct val="130000"/>
              </a:lnSpc>
            </a:pPr>
            <a:r>
              <a:rPr lang="zh-CN" altLang="en-US" sz="900" dirty="0">
                <a:solidFill>
                  <a:schemeClr val="bg1"/>
                </a:solidFill>
                <a:latin typeface="微软雅黑" panose="020B0503020204020204" pitchFamily="34" charset="-122"/>
                <a:ea typeface="微软雅黑" panose="020B0503020204020204" pitchFamily="34" charset="-122"/>
              </a:rPr>
              <a:t>        单击添加详细文字说明，或复制文本黏贴自此右键只保留文字</a:t>
            </a:r>
          </a:p>
        </p:txBody>
      </p:sp>
      <p:sp>
        <p:nvSpPr>
          <p:cNvPr id="57" name="文本框 113"/>
          <p:cNvSpPr txBox="1"/>
          <p:nvPr/>
        </p:nvSpPr>
        <p:spPr>
          <a:xfrm>
            <a:off x="2585508" y="3438653"/>
            <a:ext cx="1445054" cy="632481"/>
          </a:xfrm>
          <a:prstGeom prst="rect">
            <a:avLst/>
          </a:prstGeom>
          <a:noFill/>
        </p:spPr>
        <p:txBody>
          <a:bodyPr wrap="square" rtlCol="0">
            <a:spAutoFit/>
          </a:bodyPr>
          <a:lstStyle/>
          <a:p>
            <a:pPr algn="just">
              <a:lnSpc>
                <a:spcPct val="130000"/>
              </a:lnSpc>
            </a:pPr>
            <a:r>
              <a:rPr lang="zh-CN" altLang="en-US" sz="900" dirty="0">
                <a:solidFill>
                  <a:schemeClr val="bg1"/>
                </a:solidFill>
                <a:latin typeface="微软雅黑" panose="020B0503020204020204" pitchFamily="34" charset="-122"/>
                <a:ea typeface="微软雅黑" panose="020B0503020204020204" pitchFamily="34" charset="-122"/>
              </a:rPr>
              <a:t>        单击添加详细文字说明，或复制文本黏贴自此右键只保留文字</a:t>
            </a:r>
          </a:p>
        </p:txBody>
      </p:sp>
      <p:grpSp>
        <p:nvGrpSpPr>
          <p:cNvPr id="58" name="组合 57"/>
          <p:cNvGrpSpPr/>
          <p:nvPr/>
        </p:nvGrpSpPr>
        <p:grpSpPr>
          <a:xfrm>
            <a:off x="5680800" y="1498886"/>
            <a:ext cx="475876" cy="475703"/>
            <a:chOff x="7573413" y="1998977"/>
            <a:chExt cx="634418" cy="634418"/>
          </a:xfrm>
        </p:grpSpPr>
        <p:sp>
          <p:nvSpPr>
            <p:cNvPr id="59" name="椭圆 58"/>
            <p:cNvSpPr/>
            <p:nvPr/>
          </p:nvSpPr>
          <p:spPr>
            <a:xfrm>
              <a:off x="7573413" y="1998977"/>
              <a:ext cx="634418" cy="634418"/>
            </a:xfrm>
            <a:prstGeom prst="ellipse">
              <a:avLst/>
            </a:prstGeom>
            <a:solidFill>
              <a:srgbClr val="FFDB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0" name="组合 59"/>
            <p:cNvGrpSpPr/>
            <p:nvPr/>
          </p:nvGrpSpPr>
          <p:grpSpPr>
            <a:xfrm>
              <a:off x="7588992" y="2004731"/>
              <a:ext cx="609042" cy="573463"/>
              <a:chOff x="8219461" y="1873293"/>
              <a:chExt cx="609042" cy="573463"/>
            </a:xfrm>
          </p:grpSpPr>
          <p:sp>
            <p:nvSpPr>
              <p:cNvPr id="61" name="文本框 80"/>
              <p:cNvSpPr txBox="1"/>
              <p:nvPr/>
            </p:nvSpPr>
            <p:spPr>
              <a:xfrm>
                <a:off x="8288012" y="1873293"/>
                <a:ext cx="471940" cy="554126"/>
              </a:xfrm>
              <a:prstGeom prst="rect">
                <a:avLst/>
              </a:prstGeom>
              <a:noFill/>
            </p:spPr>
            <p:txBody>
              <a:bodyPr wrap="square" rtlCol="0">
                <a:spAutoFit/>
              </a:bodyPr>
              <a:lstStyle/>
              <a:p>
                <a:pPr algn="ctr"/>
                <a:r>
                  <a:rPr lang="en-US" altLang="zh-CN" sz="2100" dirty="0">
                    <a:solidFill>
                      <a:prstClr val="black">
                        <a:lumMod val="50000"/>
                        <a:lumOff val="50000"/>
                      </a:prstClr>
                    </a:solidFill>
                    <a:latin typeface="Impact" panose="020B0806030902050204" pitchFamily="34" charset="0"/>
                  </a:rPr>
                  <a:t>A</a:t>
                </a:r>
                <a:endParaRPr lang="zh-CN" altLang="en-US" sz="2100" dirty="0">
                  <a:solidFill>
                    <a:prstClr val="black">
                      <a:lumMod val="50000"/>
                      <a:lumOff val="50000"/>
                    </a:prstClr>
                  </a:solidFill>
                  <a:latin typeface="Impact" panose="020B0806030902050204" pitchFamily="34" charset="0"/>
                </a:endParaRPr>
              </a:p>
            </p:txBody>
          </p:sp>
          <p:sp>
            <p:nvSpPr>
              <p:cNvPr id="62" name="文本框 81"/>
              <p:cNvSpPr txBox="1"/>
              <p:nvPr/>
            </p:nvSpPr>
            <p:spPr>
              <a:xfrm>
                <a:off x="8219461" y="2215870"/>
                <a:ext cx="609042" cy="230886"/>
              </a:xfrm>
              <a:prstGeom prst="rect">
                <a:avLst/>
              </a:prstGeom>
              <a:noFill/>
            </p:spPr>
            <p:txBody>
              <a:bodyPr wrap="square" rtlCol="0">
                <a:spAutoFit/>
              </a:bodyPr>
              <a:lstStyle/>
              <a:p>
                <a:pPr algn="ctr"/>
                <a:r>
                  <a:rPr lang="en-US" altLang="zh-CN" sz="525" dirty="0">
                    <a:solidFill>
                      <a:prstClr val="black">
                        <a:lumMod val="50000"/>
                        <a:lumOff val="50000"/>
                      </a:prstClr>
                    </a:solidFill>
                    <a:latin typeface="时尚中黑简体" panose="01010104010101010101" pitchFamily="2" charset="-122"/>
                    <a:ea typeface="时尚中黑简体" panose="01010104010101010101" pitchFamily="2" charset="-122"/>
                  </a:rPr>
                  <a:t>ITEM</a:t>
                </a:r>
                <a:endParaRPr lang="zh-CN" altLang="en-US" sz="525" dirty="0">
                  <a:solidFill>
                    <a:prstClr val="black">
                      <a:lumMod val="50000"/>
                      <a:lumOff val="50000"/>
                    </a:prstClr>
                  </a:solidFill>
                  <a:latin typeface="时尚中黑简体" panose="01010104010101010101" pitchFamily="2" charset="-122"/>
                  <a:ea typeface="时尚中黑简体" panose="01010104010101010101" pitchFamily="2" charset="-122"/>
                </a:endParaRPr>
              </a:p>
            </p:txBody>
          </p:sp>
        </p:grpSp>
      </p:grpSp>
      <p:grpSp>
        <p:nvGrpSpPr>
          <p:cNvPr id="63" name="组合 62"/>
          <p:cNvGrpSpPr/>
          <p:nvPr/>
        </p:nvGrpSpPr>
        <p:grpSpPr>
          <a:xfrm>
            <a:off x="4360060" y="2154549"/>
            <a:ext cx="475876" cy="475703"/>
            <a:chOff x="5812656" y="2873396"/>
            <a:chExt cx="634418" cy="634418"/>
          </a:xfrm>
        </p:grpSpPr>
        <p:sp>
          <p:nvSpPr>
            <p:cNvPr id="64" name="椭圆 63"/>
            <p:cNvSpPr/>
            <p:nvPr/>
          </p:nvSpPr>
          <p:spPr>
            <a:xfrm>
              <a:off x="5812656" y="2873396"/>
              <a:ext cx="634418" cy="634418"/>
            </a:xfrm>
            <a:prstGeom prst="ellipse">
              <a:avLst/>
            </a:prstGeom>
            <a:solidFill>
              <a:srgbClr val="F6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5" name="组合 64"/>
            <p:cNvGrpSpPr/>
            <p:nvPr/>
          </p:nvGrpSpPr>
          <p:grpSpPr>
            <a:xfrm>
              <a:off x="5828235" y="2879150"/>
              <a:ext cx="609042" cy="573463"/>
              <a:chOff x="8219461" y="1873293"/>
              <a:chExt cx="609042" cy="573463"/>
            </a:xfrm>
          </p:grpSpPr>
          <p:sp>
            <p:nvSpPr>
              <p:cNvPr id="66" name="文本框 85"/>
              <p:cNvSpPr txBox="1"/>
              <p:nvPr/>
            </p:nvSpPr>
            <p:spPr>
              <a:xfrm>
                <a:off x="8288012" y="1873293"/>
                <a:ext cx="471940" cy="554126"/>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rPr>
                  <a:t>B</a:t>
                </a:r>
                <a:endParaRPr lang="zh-CN" altLang="en-US" sz="2100" dirty="0">
                  <a:solidFill>
                    <a:prstClr val="white"/>
                  </a:solidFill>
                  <a:latin typeface="Impact" panose="020B0806030902050204" pitchFamily="34" charset="0"/>
                </a:endParaRPr>
              </a:p>
            </p:txBody>
          </p:sp>
          <p:sp>
            <p:nvSpPr>
              <p:cNvPr id="67" name="文本框 86"/>
              <p:cNvSpPr txBox="1"/>
              <p:nvPr/>
            </p:nvSpPr>
            <p:spPr>
              <a:xfrm>
                <a:off x="8219461" y="2215870"/>
                <a:ext cx="609042" cy="230886"/>
              </a:xfrm>
              <a:prstGeom prst="rect">
                <a:avLst/>
              </a:prstGeom>
              <a:noFill/>
            </p:spPr>
            <p:txBody>
              <a:bodyPr wrap="square" rtlCol="0">
                <a:spAutoFit/>
              </a:bodyPr>
              <a:lstStyle/>
              <a:p>
                <a:pPr algn="ctr"/>
                <a:r>
                  <a:rPr lang="en-US" altLang="zh-CN" sz="525" dirty="0">
                    <a:solidFill>
                      <a:prstClr val="white"/>
                    </a:solidFill>
                    <a:latin typeface="时尚中黑简体" panose="01010104010101010101" pitchFamily="2" charset="-122"/>
                    <a:ea typeface="时尚中黑简体" panose="01010104010101010101" pitchFamily="2" charset="-122"/>
                  </a:rPr>
                  <a:t>ITEM</a:t>
                </a:r>
                <a:endParaRPr lang="zh-CN" altLang="en-US" sz="525" dirty="0">
                  <a:solidFill>
                    <a:prstClr val="white"/>
                  </a:solidFill>
                  <a:latin typeface="时尚中黑简体" panose="01010104010101010101" pitchFamily="2" charset="-122"/>
                  <a:ea typeface="时尚中黑简体" panose="01010104010101010101" pitchFamily="2" charset="-122"/>
                </a:endParaRPr>
              </a:p>
            </p:txBody>
          </p:sp>
        </p:grpSp>
      </p:grpSp>
      <p:grpSp>
        <p:nvGrpSpPr>
          <p:cNvPr id="68" name="组合 67"/>
          <p:cNvGrpSpPr/>
          <p:nvPr/>
        </p:nvGrpSpPr>
        <p:grpSpPr>
          <a:xfrm>
            <a:off x="5668765" y="2817605"/>
            <a:ext cx="475876" cy="475703"/>
            <a:chOff x="7557369" y="3757676"/>
            <a:chExt cx="634418" cy="634418"/>
          </a:xfrm>
        </p:grpSpPr>
        <p:sp>
          <p:nvSpPr>
            <p:cNvPr id="69" name="椭圆 68"/>
            <p:cNvSpPr/>
            <p:nvPr/>
          </p:nvSpPr>
          <p:spPr>
            <a:xfrm>
              <a:off x="7557369" y="3757676"/>
              <a:ext cx="634418" cy="634418"/>
            </a:xfrm>
            <a:prstGeom prst="ellipse">
              <a:avLst/>
            </a:prstGeom>
            <a:solidFill>
              <a:srgbClr val="01E5FD">
                <a:alpha val="6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70" name="组合 69"/>
            <p:cNvGrpSpPr/>
            <p:nvPr/>
          </p:nvGrpSpPr>
          <p:grpSpPr>
            <a:xfrm>
              <a:off x="7572948" y="3763430"/>
              <a:ext cx="609042" cy="573463"/>
              <a:chOff x="8219461" y="1873293"/>
              <a:chExt cx="609042" cy="573463"/>
            </a:xfrm>
          </p:grpSpPr>
          <p:sp>
            <p:nvSpPr>
              <p:cNvPr id="71" name="文本框 89"/>
              <p:cNvSpPr txBox="1"/>
              <p:nvPr/>
            </p:nvSpPr>
            <p:spPr>
              <a:xfrm>
                <a:off x="8288012" y="1873293"/>
                <a:ext cx="471940" cy="554126"/>
              </a:xfrm>
              <a:prstGeom prst="rect">
                <a:avLst/>
              </a:prstGeom>
              <a:noFill/>
            </p:spPr>
            <p:txBody>
              <a:bodyPr wrap="square" rtlCol="0">
                <a:spAutoFit/>
              </a:bodyPr>
              <a:lstStyle/>
              <a:p>
                <a:pPr algn="ctr"/>
                <a:r>
                  <a:rPr lang="en-US" altLang="zh-CN" sz="2100" dirty="0">
                    <a:solidFill>
                      <a:prstClr val="black">
                        <a:lumMod val="50000"/>
                        <a:lumOff val="50000"/>
                      </a:prstClr>
                    </a:solidFill>
                    <a:latin typeface="Impact" panose="020B0806030902050204" pitchFamily="34" charset="0"/>
                  </a:rPr>
                  <a:t>C</a:t>
                </a:r>
                <a:endParaRPr lang="zh-CN" altLang="en-US" sz="2100" dirty="0">
                  <a:solidFill>
                    <a:prstClr val="black">
                      <a:lumMod val="50000"/>
                      <a:lumOff val="50000"/>
                    </a:prstClr>
                  </a:solidFill>
                  <a:latin typeface="Impact" panose="020B0806030902050204" pitchFamily="34" charset="0"/>
                </a:endParaRPr>
              </a:p>
            </p:txBody>
          </p:sp>
          <p:sp>
            <p:nvSpPr>
              <p:cNvPr id="72" name="文本框 90"/>
              <p:cNvSpPr txBox="1"/>
              <p:nvPr/>
            </p:nvSpPr>
            <p:spPr>
              <a:xfrm>
                <a:off x="8219461" y="2215870"/>
                <a:ext cx="609042" cy="230886"/>
              </a:xfrm>
              <a:prstGeom prst="rect">
                <a:avLst/>
              </a:prstGeom>
              <a:noFill/>
            </p:spPr>
            <p:txBody>
              <a:bodyPr wrap="square" rtlCol="0">
                <a:spAutoFit/>
              </a:bodyPr>
              <a:lstStyle/>
              <a:p>
                <a:pPr algn="ctr"/>
                <a:r>
                  <a:rPr lang="en-US" altLang="zh-CN" sz="525" dirty="0">
                    <a:solidFill>
                      <a:prstClr val="black">
                        <a:lumMod val="50000"/>
                        <a:lumOff val="50000"/>
                      </a:prstClr>
                    </a:solidFill>
                    <a:latin typeface="时尚中黑简体" panose="01010104010101010101" pitchFamily="2" charset="-122"/>
                    <a:ea typeface="时尚中黑简体" panose="01010104010101010101" pitchFamily="2" charset="-122"/>
                  </a:rPr>
                  <a:t>ITEM</a:t>
                </a:r>
                <a:endParaRPr lang="zh-CN" altLang="en-US" sz="525" dirty="0">
                  <a:solidFill>
                    <a:prstClr val="black">
                      <a:lumMod val="50000"/>
                      <a:lumOff val="50000"/>
                    </a:prstClr>
                  </a:solidFill>
                  <a:latin typeface="时尚中黑简体" panose="01010104010101010101" pitchFamily="2" charset="-122"/>
                  <a:ea typeface="时尚中黑简体" panose="01010104010101010101" pitchFamily="2" charset="-122"/>
                </a:endParaRPr>
              </a:p>
            </p:txBody>
          </p:sp>
        </p:grpSp>
      </p:grpSp>
      <p:grpSp>
        <p:nvGrpSpPr>
          <p:cNvPr id="73" name="组合 72"/>
          <p:cNvGrpSpPr/>
          <p:nvPr/>
        </p:nvGrpSpPr>
        <p:grpSpPr>
          <a:xfrm>
            <a:off x="4364431" y="3504291"/>
            <a:ext cx="475876" cy="475703"/>
            <a:chOff x="5818484" y="4673469"/>
            <a:chExt cx="634418" cy="634418"/>
          </a:xfrm>
        </p:grpSpPr>
        <p:sp>
          <p:nvSpPr>
            <p:cNvPr id="74" name="椭圆 73"/>
            <p:cNvSpPr/>
            <p:nvPr/>
          </p:nvSpPr>
          <p:spPr>
            <a:xfrm>
              <a:off x="5818484" y="4673469"/>
              <a:ext cx="634418" cy="634418"/>
            </a:xfrm>
            <a:prstGeom prst="ellipse">
              <a:avLst/>
            </a:prstGeom>
            <a:solidFill>
              <a:srgbClr val="AC7B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75" name="组合 74"/>
            <p:cNvGrpSpPr/>
            <p:nvPr/>
          </p:nvGrpSpPr>
          <p:grpSpPr>
            <a:xfrm>
              <a:off x="5834063" y="4679223"/>
              <a:ext cx="609042" cy="573463"/>
              <a:chOff x="8219461" y="1873293"/>
              <a:chExt cx="609042" cy="573463"/>
            </a:xfrm>
          </p:grpSpPr>
          <p:sp>
            <p:nvSpPr>
              <p:cNvPr id="76" name="文本框 93"/>
              <p:cNvSpPr txBox="1"/>
              <p:nvPr/>
            </p:nvSpPr>
            <p:spPr>
              <a:xfrm>
                <a:off x="8288012" y="1873293"/>
                <a:ext cx="471940" cy="554126"/>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rPr>
                  <a:t>D</a:t>
                </a:r>
                <a:endParaRPr lang="zh-CN" altLang="en-US" sz="2100" dirty="0">
                  <a:solidFill>
                    <a:prstClr val="white"/>
                  </a:solidFill>
                  <a:latin typeface="Impact" panose="020B0806030902050204" pitchFamily="34" charset="0"/>
                </a:endParaRPr>
              </a:p>
            </p:txBody>
          </p:sp>
          <p:sp>
            <p:nvSpPr>
              <p:cNvPr id="77" name="文本框 94"/>
              <p:cNvSpPr txBox="1"/>
              <p:nvPr/>
            </p:nvSpPr>
            <p:spPr>
              <a:xfrm>
                <a:off x="8219461" y="2215870"/>
                <a:ext cx="609042" cy="230886"/>
              </a:xfrm>
              <a:prstGeom prst="rect">
                <a:avLst/>
              </a:prstGeom>
              <a:noFill/>
            </p:spPr>
            <p:txBody>
              <a:bodyPr wrap="square" rtlCol="0">
                <a:spAutoFit/>
              </a:bodyPr>
              <a:lstStyle/>
              <a:p>
                <a:pPr algn="ctr"/>
                <a:r>
                  <a:rPr lang="en-US" altLang="zh-CN" sz="525" dirty="0">
                    <a:solidFill>
                      <a:prstClr val="white"/>
                    </a:solidFill>
                    <a:latin typeface="时尚中黑简体" panose="01010104010101010101" pitchFamily="2" charset="-122"/>
                    <a:ea typeface="时尚中黑简体" panose="01010104010101010101" pitchFamily="2" charset="-122"/>
                  </a:rPr>
                  <a:t>ITEM</a:t>
                </a:r>
                <a:endParaRPr lang="zh-CN" altLang="en-US" sz="525" dirty="0">
                  <a:solidFill>
                    <a:prstClr val="white"/>
                  </a:solidFill>
                  <a:latin typeface="时尚中黑简体" panose="01010104010101010101" pitchFamily="2" charset="-122"/>
                  <a:ea typeface="时尚中黑简体" panose="01010104010101010101" pitchFamily="2" charset="-122"/>
                </a:endParaRPr>
              </a:p>
            </p:txBody>
          </p:sp>
        </p:grpSp>
      </p:grpSp>
      <p:sp>
        <p:nvSpPr>
          <p:cNvPr id="78" name="文本框 58"/>
          <p:cNvSpPr txBox="1"/>
          <p:nvPr/>
        </p:nvSpPr>
        <p:spPr>
          <a:xfrm>
            <a:off x="4517986" y="1581858"/>
            <a:ext cx="1003994" cy="323165"/>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添加标题</a:t>
            </a:r>
          </a:p>
        </p:txBody>
      </p:sp>
      <p:sp>
        <p:nvSpPr>
          <p:cNvPr id="79" name="文本框 58"/>
          <p:cNvSpPr txBox="1"/>
          <p:nvPr/>
        </p:nvSpPr>
        <p:spPr>
          <a:xfrm>
            <a:off x="5014876" y="2238859"/>
            <a:ext cx="1003994" cy="323165"/>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添加标题</a:t>
            </a:r>
          </a:p>
        </p:txBody>
      </p:sp>
      <p:sp>
        <p:nvSpPr>
          <p:cNvPr id="80" name="文本框 58"/>
          <p:cNvSpPr txBox="1"/>
          <p:nvPr/>
        </p:nvSpPr>
        <p:spPr>
          <a:xfrm>
            <a:off x="4517986" y="2915619"/>
            <a:ext cx="1003994" cy="323165"/>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添加标题</a:t>
            </a:r>
          </a:p>
        </p:txBody>
      </p:sp>
      <p:sp>
        <p:nvSpPr>
          <p:cNvPr id="81" name="文本框 58"/>
          <p:cNvSpPr txBox="1"/>
          <p:nvPr/>
        </p:nvSpPr>
        <p:spPr>
          <a:xfrm>
            <a:off x="4989218" y="3591828"/>
            <a:ext cx="1003994" cy="323165"/>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85234516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500"/>
                            </p:stCondLst>
                            <p:childTnLst>
                              <p:par>
                                <p:cTn id="19" presetID="37" presetClass="entr" presetSubtype="0"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900" decel="100000" fill="hold"/>
                                        <p:tgtEl>
                                          <p:spTgt spid="11"/>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par>
                          <p:cTn id="25" fill="hold">
                            <p:stCondLst>
                              <p:cond delay="1500"/>
                            </p:stCondLst>
                            <p:childTnLst>
                              <p:par>
                                <p:cTn id="26" presetID="16" presetClass="entr" presetSubtype="37"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barn(outVertical)">
                                      <p:cBhvr>
                                        <p:cTn id="28" dur="500"/>
                                        <p:tgtEl>
                                          <p:spTgt spid="27"/>
                                        </p:tgtEl>
                                      </p:cBhvr>
                                    </p:animEffect>
                                  </p:childTnLst>
                                </p:cTn>
                              </p:par>
                            </p:childTnLst>
                          </p:cTn>
                        </p:par>
                        <p:par>
                          <p:cTn id="29" fill="hold">
                            <p:stCondLst>
                              <p:cond delay="2000"/>
                            </p:stCondLst>
                            <p:childTnLst>
                              <p:par>
                                <p:cTn id="30" presetID="16" presetClass="entr" presetSubtype="37"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barn(outVertical)">
                                      <p:cBhvr>
                                        <p:cTn id="32" dur="500"/>
                                        <p:tgtEl>
                                          <p:spTgt spid="28"/>
                                        </p:tgtEl>
                                      </p:cBhvr>
                                    </p:animEffect>
                                  </p:childTnLst>
                                </p:cTn>
                              </p:par>
                            </p:childTnLst>
                          </p:cTn>
                        </p:par>
                        <p:par>
                          <p:cTn id="33" fill="hold">
                            <p:stCondLst>
                              <p:cond delay="2500"/>
                            </p:stCondLst>
                            <p:childTnLst>
                              <p:par>
                                <p:cTn id="34" presetID="16" presetClass="entr" presetSubtype="37"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barn(outVertical)">
                                      <p:cBhvr>
                                        <p:cTn id="36" dur="500"/>
                                        <p:tgtEl>
                                          <p:spTgt spid="29"/>
                                        </p:tgtEl>
                                      </p:cBhvr>
                                    </p:animEffect>
                                  </p:childTnLst>
                                </p:cTn>
                              </p:par>
                            </p:childTnLst>
                          </p:cTn>
                        </p:par>
                        <p:par>
                          <p:cTn id="37" fill="hold">
                            <p:stCondLst>
                              <p:cond delay="3000"/>
                            </p:stCondLst>
                            <p:childTnLst>
                              <p:par>
                                <p:cTn id="38" presetID="16" presetClass="entr" presetSubtype="37" fill="hold" grpId="0" nodeType="after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barn(outVertical)">
                                      <p:cBhvr>
                                        <p:cTn id="40" dur="500"/>
                                        <p:tgtEl>
                                          <p:spTgt spid="30"/>
                                        </p:tgtEl>
                                      </p:cBhvr>
                                    </p:animEffect>
                                  </p:childTnLst>
                                </p:cTn>
                              </p:par>
                            </p:childTnLst>
                          </p:cTn>
                        </p:par>
                        <p:par>
                          <p:cTn id="41" fill="hold">
                            <p:stCondLst>
                              <p:cond delay="3500"/>
                            </p:stCondLst>
                            <p:childTnLst>
                              <p:par>
                                <p:cTn id="42" presetID="53" presetClass="entr" presetSubtype="16" fill="hold" nodeType="afterEffect">
                                  <p:stCondLst>
                                    <p:cond delay="0"/>
                                  </p:stCondLst>
                                  <p:childTnLst>
                                    <p:set>
                                      <p:cBhvr>
                                        <p:cTn id="43" dur="1" fill="hold">
                                          <p:stCondLst>
                                            <p:cond delay="0"/>
                                          </p:stCondLst>
                                        </p:cTn>
                                        <p:tgtEl>
                                          <p:spTgt spid="58"/>
                                        </p:tgtEl>
                                        <p:attrNameLst>
                                          <p:attrName>style.visibility</p:attrName>
                                        </p:attrNameLst>
                                      </p:cBhvr>
                                      <p:to>
                                        <p:strVal val="visible"/>
                                      </p:to>
                                    </p:set>
                                    <p:anim calcmode="lin" valueType="num">
                                      <p:cBhvr>
                                        <p:cTn id="44" dur="500" fill="hold"/>
                                        <p:tgtEl>
                                          <p:spTgt spid="58"/>
                                        </p:tgtEl>
                                        <p:attrNameLst>
                                          <p:attrName>ppt_w</p:attrName>
                                        </p:attrNameLst>
                                      </p:cBhvr>
                                      <p:tavLst>
                                        <p:tav tm="0">
                                          <p:val>
                                            <p:fltVal val="0"/>
                                          </p:val>
                                        </p:tav>
                                        <p:tav tm="100000">
                                          <p:val>
                                            <p:strVal val="#ppt_w"/>
                                          </p:val>
                                        </p:tav>
                                      </p:tavLst>
                                    </p:anim>
                                    <p:anim calcmode="lin" valueType="num">
                                      <p:cBhvr>
                                        <p:cTn id="45" dur="500" fill="hold"/>
                                        <p:tgtEl>
                                          <p:spTgt spid="58"/>
                                        </p:tgtEl>
                                        <p:attrNameLst>
                                          <p:attrName>ppt_h</p:attrName>
                                        </p:attrNameLst>
                                      </p:cBhvr>
                                      <p:tavLst>
                                        <p:tav tm="0">
                                          <p:val>
                                            <p:fltVal val="0"/>
                                          </p:val>
                                        </p:tav>
                                        <p:tav tm="100000">
                                          <p:val>
                                            <p:strVal val="#ppt_h"/>
                                          </p:val>
                                        </p:tav>
                                      </p:tavLst>
                                    </p:anim>
                                    <p:animEffect transition="in" filter="fade">
                                      <p:cBhvr>
                                        <p:cTn id="46" dur="500"/>
                                        <p:tgtEl>
                                          <p:spTgt spid="58"/>
                                        </p:tgtEl>
                                      </p:cBhvr>
                                    </p:animEffect>
                                  </p:childTnLst>
                                </p:cTn>
                              </p:par>
                            </p:childTnLst>
                          </p:cTn>
                        </p:par>
                        <p:par>
                          <p:cTn id="47" fill="hold">
                            <p:stCondLst>
                              <p:cond delay="4000"/>
                            </p:stCondLst>
                            <p:childTnLst>
                              <p:par>
                                <p:cTn id="48" presetID="53" presetClass="entr" presetSubtype="16" fill="hold" nodeType="afterEffect">
                                  <p:stCondLst>
                                    <p:cond delay="0"/>
                                  </p:stCondLst>
                                  <p:childTnLst>
                                    <p:set>
                                      <p:cBhvr>
                                        <p:cTn id="49" dur="1" fill="hold">
                                          <p:stCondLst>
                                            <p:cond delay="0"/>
                                          </p:stCondLst>
                                        </p:cTn>
                                        <p:tgtEl>
                                          <p:spTgt spid="63"/>
                                        </p:tgtEl>
                                        <p:attrNameLst>
                                          <p:attrName>style.visibility</p:attrName>
                                        </p:attrNameLst>
                                      </p:cBhvr>
                                      <p:to>
                                        <p:strVal val="visible"/>
                                      </p:to>
                                    </p:set>
                                    <p:anim calcmode="lin" valueType="num">
                                      <p:cBhvr>
                                        <p:cTn id="50" dur="500" fill="hold"/>
                                        <p:tgtEl>
                                          <p:spTgt spid="63"/>
                                        </p:tgtEl>
                                        <p:attrNameLst>
                                          <p:attrName>ppt_w</p:attrName>
                                        </p:attrNameLst>
                                      </p:cBhvr>
                                      <p:tavLst>
                                        <p:tav tm="0">
                                          <p:val>
                                            <p:fltVal val="0"/>
                                          </p:val>
                                        </p:tav>
                                        <p:tav tm="100000">
                                          <p:val>
                                            <p:strVal val="#ppt_w"/>
                                          </p:val>
                                        </p:tav>
                                      </p:tavLst>
                                    </p:anim>
                                    <p:anim calcmode="lin" valueType="num">
                                      <p:cBhvr>
                                        <p:cTn id="51" dur="500" fill="hold"/>
                                        <p:tgtEl>
                                          <p:spTgt spid="63"/>
                                        </p:tgtEl>
                                        <p:attrNameLst>
                                          <p:attrName>ppt_h</p:attrName>
                                        </p:attrNameLst>
                                      </p:cBhvr>
                                      <p:tavLst>
                                        <p:tav tm="0">
                                          <p:val>
                                            <p:fltVal val="0"/>
                                          </p:val>
                                        </p:tav>
                                        <p:tav tm="100000">
                                          <p:val>
                                            <p:strVal val="#ppt_h"/>
                                          </p:val>
                                        </p:tav>
                                      </p:tavLst>
                                    </p:anim>
                                    <p:animEffect transition="in" filter="fade">
                                      <p:cBhvr>
                                        <p:cTn id="52" dur="500"/>
                                        <p:tgtEl>
                                          <p:spTgt spid="63"/>
                                        </p:tgtEl>
                                      </p:cBhvr>
                                    </p:animEffect>
                                  </p:childTnLst>
                                </p:cTn>
                              </p:par>
                            </p:childTnLst>
                          </p:cTn>
                        </p:par>
                        <p:par>
                          <p:cTn id="53" fill="hold">
                            <p:stCondLst>
                              <p:cond delay="4500"/>
                            </p:stCondLst>
                            <p:childTnLst>
                              <p:par>
                                <p:cTn id="54" presetID="53" presetClass="entr" presetSubtype="16" fill="hold" nodeType="afterEffect">
                                  <p:stCondLst>
                                    <p:cond delay="0"/>
                                  </p:stCondLst>
                                  <p:childTnLst>
                                    <p:set>
                                      <p:cBhvr>
                                        <p:cTn id="55" dur="1" fill="hold">
                                          <p:stCondLst>
                                            <p:cond delay="0"/>
                                          </p:stCondLst>
                                        </p:cTn>
                                        <p:tgtEl>
                                          <p:spTgt spid="68"/>
                                        </p:tgtEl>
                                        <p:attrNameLst>
                                          <p:attrName>style.visibility</p:attrName>
                                        </p:attrNameLst>
                                      </p:cBhvr>
                                      <p:to>
                                        <p:strVal val="visible"/>
                                      </p:to>
                                    </p:set>
                                    <p:anim calcmode="lin" valueType="num">
                                      <p:cBhvr>
                                        <p:cTn id="56" dur="500" fill="hold"/>
                                        <p:tgtEl>
                                          <p:spTgt spid="68"/>
                                        </p:tgtEl>
                                        <p:attrNameLst>
                                          <p:attrName>ppt_w</p:attrName>
                                        </p:attrNameLst>
                                      </p:cBhvr>
                                      <p:tavLst>
                                        <p:tav tm="0">
                                          <p:val>
                                            <p:fltVal val="0"/>
                                          </p:val>
                                        </p:tav>
                                        <p:tav tm="100000">
                                          <p:val>
                                            <p:strVal val="#ppt_w"/>
                                          </p:val>
                                        </p:tav>
                                      </p:tavLst>
                                    </p:anim>
                                    <p:anim calcmode="lin" valueType="num">
                                      <p:cBhvr>
                                        <p:cTn id="57" dur="500" fill="hold"/>
                                        <p:tgtEl>
                                          <p:spTgt spid="68"/>
                                        </p:tgtEl>
                                        <p:attrNameLst>
                                          <p:attrName>ppt_h</p:attrName>
                                        </p:attrNameLst>
                                      </p:cBhvr>
                                      <p:tavLst>
                                        <p:tav tm="0">
                                          <p:val>
                                            <p:fltVal val="0"/>
                                          </p:val>
                                        </p:tav>
                                        <p:tav tm="100000">
                                          <p:val>
                                            <p:strVal val="#ppt_h"/>
                                          </p:val>
                                        </p:tav>
                                      </p:tavLst>
                                    </p:anim>
                                    <p:animEffect transition="in" filter="fade">
                                      <p:cBhvr>
                                        <p:cTn id="58" dur="500"/>
                                        <p:tgtEl>
                                          <p:spTgt spid="68"/>
                                        </p:tgtEl>
                                      </p:cBhvr>
                                    </p:animEffect>
                                  </p:childTnLst>
                                </p:cTn>
                              </p:par>
                            </p:childTnLst>
                          </p:cTn>
                        </p:par>
                        <p:par>
                          <p:cTn id="59" fill="hold">
                            <p:stCondLst>
                              <p:cond delay="5000"/>
                            </p:stCondLst>
                            <p:childTnLst>
                              <p:par>
                                <p:cTn id="60" presetID="53" presetClass="entr" presetSubtype="16" fill="hold" nodeType="afterEffect">
                                  <p:stCondLst>
                                    <p:cond delay="0"/>
                                  </p:stCondLst>
                                  <p:childTnLst>
                                    <p:set>
                                      <p:cBhvr>
                                        <p:cTn id="61" dur="1" fill="hold">
                                          <p:stCondLst>
                                            <p:cond delay="0"/>
                                          </p:stCondLst>
                                        </p:cTn>
                                        <p:tgtEl>
                                          <p:spTgt spid="73"/>
                                        </p:tgtEl>
                                        <p:attrNameLst>
                                          <p:attrName>style.visibility</p:attrName>
                                        </p:attrNameLst>
                                      </p:cBhvr>
                                      <p:to>
                                        <p:strVal val="visible"/>
                                      </p:to>
                                    </p:set>
                                    <p:anim calcmode="lin" valueType="num">
                                      <p:cBhvr>
                                        <p:cTn id="62" dur="500" fill="hold"/>
                                        <p:tgtEl>
                                          <p:spTgt spid="73"/>
                                        </p:tgtEl>
                                        <p:attrNameLst>
                                          <p:attrName>ppt_w</p:attrName>
                                        </p:attrNameLst>
                                      </p:cBhvr>
                                      <p:tavLst>
                                        <p:tav tm="0">
                                          <p:val>
                                            <p:fltVal val="0"/>
                                          </p:val>
                                        </p:tav>
                                        <p:tav tm="100000">
                                          <p:val>
                                            <p:strVal val="#ppt_w"/>
                                          </p:val>
                                        </p:tav>
                                      </p:tavLst>
                                    </p:anim>
                                    <p:anim calcmode="lin" valueType="num">
                                      <p:cBhvr>
                                        <p:cTn id="63" dur="500" fill="hold"/>
                                        <p:tgtEl>
                                          <p:spTgt spid="73"/>
                                        </p:tgtEl>
                                        <p:attrNameLst>
                                          <p:attrName>ppt_h</p:attrName>
                                        </p:attrNameLst>
                                      </p:cBhvr>
                                      <p:tavLst>
                                        <p:tav tm="0">
                                          <p:val>
                                            <p:fltVal val="0"/>
                                          </p:val>
                                        </p:tav>
                                        <p:tav tm="100000">
                                          <p:val>
                                            <p:strVal val="#ppt_h"/>
                                          </p:val>
                                        </p:tav>
                                      </p:tavLst>
                                    </p:anim>
                                    <p:animEffect transition="in" filter="fade">
                                      <p:cBhvr>
                                        <p:cTn id="64" dur="500"/>
                                        <p:tgtEl>
                                          <p:spTgt spid="73"/>
                                        </p:tgtEl>
                                      </p:cBhvr>
                                    </p:animEffect>
                                  </p:childTnLst>
                                </p:cTn>
                              </p:par>
                            </p:childTnLst>
                          </p:cTn>
                        </p:par>
                        <p:par>
                          <p:cTn id="65" fill="hold">
                            <p:stCondLst>
                              <p:cond delay="5500"/>
                            </p:stCondLst>
                            <p:childTnLst>
                              <p:par>
                                <p:cTn id="66" presetID="45" presetClass="entr" presetSubtype="0" fill="hold" grpId="0" nodeType="afterEffect">
                                  <p:stCondLst>
                                    <p:cond delay="0"/>
                                  </p:stCondLst>
                                  <p:childTnLst>
                                    <p:set>
                                      <p:cBhvr>
                                        <p:cTn id="67" dur="1" fill="hold">
                                          <p:stCondLst>
                                            <p:cond delay="0"/>
                                          </p:stCondLst>
                                        </p:cTn>
                                        <p:tgtEl>
                                          <p:spTgt spid="78"/>
                                        </p:tgtEl>
                                        <p:attrNameLst>
                                          <p:attrName>style.visibility</p:attrName>
                                        </p:attrNameLst>
                                      </p:cBhvr>
                                      <p:to>
                                        <p:strVal val="visible"/>
                                      </p:to>
                                    </p:set>
                                    <p:animEffect transition="in" filter="fade">
                                      <p:cBhvr>
                                        <p:cTn id="68" dur="1000"/>
                                        <p:tgtEl>
                                          <p:spTgt spid="78"/>
                                        </p:tgtEl>
                                      </p:cBhvr>
                                    </p:animEffect>
                                    <p:anim calcmode="lin" valueType="num">
                                      <p:cBhvr>
                                        <p:cTn id="69" dur="1000" fill="hold"/>
                                        <p:tgtEl>
                                          <p:spTgt spid="78"/>
                                        </p:tgtEl>
                                        <p:attrNameLst>
                                          <p:attrName>ppt_w</p:attrName>
                                        </p:attrNameLst>
                                      </p:cBhvr>
                                      <p:tavLst>
                                        <p:tav tm="0" fmla="#ppt_w*sin(2.5*pi*$)">
                                          <p:val>
                                            <p:fltVal val="0"/>
                                          </p:val>
                                        </p:tav>
                                        <p:tav tm="100000">
                                          <p:val>
                                            <p:fltVal val="1"/>
                                          </p:val>
                                        </p:tav>
                                      </p:tavLst>
                                    </p:anim>
                                    <p:anim calcmode="lin" valueType="num">
                                      <p:cBhvr>
                                        <p:cTn id="70" dur="1000" fill="hold"/>
                                        <p:tgtEl>
                                          <p:spTgt spid="78"/>
                                        </p:tgtEl>
                                        <p:attrNameLst>
                                          <p:attrName>ppt_h</p:attrName>
                                        </p:attrNameLst>
                                      </p:cBhvr>
                                      <p:tavLst>
                                        <p:tav tm="0">
                                          <p:val>
                                            <p:strVal val="#ppt_h"/>
                                          </p:val>
                                        </p:tav>
                                        <p:tav tm="100000">
                                          <p:val>
                                            <p:strVal val="#ppt_h"/>
                                          </p:val>
                                        </p:tav>
                                      </p:tavLst>
                                    </p:anim>
                                  </p:childTnLst>
                                </p:cTn>
                              </p:par>
                              <p:par>
                                <p:cTn id="71" presetID="45" presetClass="entr" presetSubtype="0" fill="hold" grpId="0" nodeType="withEffect">
                                  <p:stCondLst>
                                    <p:cond delay="0"/>
                                  </p:stCondLst>
                                  <p:childTnLst>
                                    <p:set>
                                      <p:cBhvr>
                                        <p:cTn id="72" dur="1" fill="hold">
                                          <p:stCondLst>
                                            <p:cond delay="0"/>
                                          </p:stCondLst>
                                        </p:cTn>
                                        <p:tgtEl>
                                          <p:spTgt spid="79"/>
                                        </p:tgtEl>
                                        <p:attrNameLst>
                                          <p:attrName>style.visibility</p:attrName>
                                        </p:attrNameLst>
                                      </p:cBhvr>
                                      <p:to>
                                        <p:strVal val="visible"/>
                                      </p:to>
                                    </p:set>
                                    <p:animEffect transition="in" filter="fade">
                                      <p:cBhvr>
                                        <p:cTn id="73" dur="1000"/>
                                        <p:tgtEl>
                                          <p:spTgt spid="79"/>
                                        </p:tgtEl>
                                      </p:cBhvr>
                                    </p:animEffect>
                                    <p:anim calcmode="lin" valueType="num">
                                      <p:cBhvr>
                                        <p:cTn id="74" dur="1000" fill="hold"/>
                                        <p:tgtEl>
                                          <p:spTgt spid="79"/>
                                        </p:tgtEl>
                                        <p:attrNameLst>
                                          <p:attrName>ppt_w</p:attrName>
                                        </p:attrNameLst>
                                      </p:cBhvr>
                                      <p:tavLst>
                                        <p:tav tm="0" fmla="#ppt_w*sin(2.5*pi*$)">
                                          <p:val>
                                            <p:fltVal val="0"/>
                                          </p:val>
                                        </p:tav>
                                        <p:tav tm="100000">
                                          <p:val>
                                            <p:fltVal val="1"/>
                                          </p:val>
                                        </p:tav>
                                      </p:tavLst>
                                    </p:anim>
                                    <p:anim calcmode="lin" valueType="num">
                                      <p:cBhvr>
                                        <p:cTn id="75" dur="1000" fill="hold"/>
                                        <p:tgtEl>
                                          <p:spTgt spid="79"/>
                                        </p:tgtEl>
                                        <p:attrNameLst>
                                          <p:attrName>ppt_h</p:attrName>
                                        </p:attrNameLst>
                                      </p:cBhvr>
                                      <p:tavLst>
                                        <p:tav tm="0">
                                          <p:val>
                                            <p:strVal val="#ppt_h"/>
                                          </p:val>
                                        </p:tav>
                                        <p:tav tm="100000">
                                          <p:val>
                                            <p:strVal val="#ppt_h"/>
                                          </p:val>
                                        </p:tav>
                                      </p:tavLst>
                                    </p:anim>
                                  </p:childTnLst>
                                </p:cTn>
                              </p:par>
                              <p:par>
                                <p:cTn id="76" presetID="45" presetClass="entr" presetSubtype="0" fill="hold" grpId="0" nodeType="withEffect">
                                  <p:stCondLst>
                                    <p:cond delay="0"/>
                                  </p:stCondLst>
                                  <p:childTnLst>
                                    <p:set>
                                      <p:cBhvr>
                                        <p:cTn id="77" dur="1" fill="hold">
                                          <p:stCondLst>
                                            <p:cond delay="0"/>
                                          </p:stCondLst>
                                        </p:cTn>
                                        <p:tgtEl>
                                          <p:spTgt spid="80"/>
                                        </p:tgtEl>
                                        <p:attrNameLst>
                                          <p:attrName>style.visibility</p:attrName>
                                        </p:attrNameLst>
                                      </p:cBhvr>
                                      <p:to>
                                        <p:strVal val="visible"/>
                                      </p:to>
                                    </p:set>
                                    <p:animEffect transition="in" filter="fade">
                                      <p:cBhvr>
                                        <p:cTn id="78" dur="1000"/>
                                        <p:tgtEl>
                                          <p:spTgt spid="80"/>
                                        </p:tgtEl>
                                      </p:cBhvr>
                                    </p:animEffect>
                                    <p:anim calcmode="lin" valueType="num">
                                      <p:cBhvr>
                                        <p:cTn id="79" dur="1000" fill="hold"/>
                                        <p:tgtEl>
                                          <p:spTgt spid="80"/>
                                        </p:tgtEl>
                                        <p:attrNameLst>
                                          <p:attrName>ppt_w</p:attrName>
                                        </p:attrNameLst>
                                      </p:cBhvr>
                                      <p:tavLst>
                                        <p:tav tm="0" fmla="#ppt_w*sin(2.5*pi*$)">
                                          <p:val>
                                            <p:fltVal val="0"/>
                                          </p:val>
                                        </p:tav>
                                        <p:tav tm="100000">
                                          <p:val>
                                            <p:fltVal val="1"/>
                                          </p:val>
                                        </p:tav>
                                      </p:tavLst>
                                    </p:anim>
                                    <p:anim calcmode="lin" valueType="num">
                                      <p:cBhvr>
                                        <p:cTn id="80" dur="1000" fill="hold"/>
                                        <p:tgtEl>
                                          <p:spTgt spid="80"/>
                                        </p:tgtEl>
                                        <p:attrNameLst>
                                          <p:attrName>ppt_h</p:attrName>
                                        </p:attrNameLst>
                                      </p:cBhvr>
                                      <p:tavLst>
                                        <p:tav tm="0">
                                          <p:val>
                                            <p:strVal val="#ppt_h"/>
                                          </p:val>
                                        </p:tav>
                                        <p:tav tm="100000">
                                          <p:val>
                                            <p:strVal val="#ppt_h"/>
                                          </p:val>
                                        </p:tav>
                                      </p:tavLst>
                                    </p:anim>
                                  </p:childTnLst>
                                </p:cTn>
                              </p:par>
                              <p:par>
                                <p:cTn id="81" presetID="45" presetClass="entr" presetSubtype="0" fill="hold" grpId="0" nodeType="withEffect">
                                  <p:stCondLst>
                                    <p:cond delay="0"/>
                                  </p:stCondLst>
                                  <p:childTnLst>
                                    <p:set>
                                      <p:cBhvr>
                                        <p:cTn id="82" dur="1" fill="hold">
                                          <p:stCondLst>
                                            <p:cond delay="0"/>
                                          </p:stCondLst>
                                        </p:cTn>
                                        <p:tgtEl>
                                          <p:spTgt spid="81"/>
                                        </p:tgtEl>
                                        <p:attrNameLst>
                                          <p:attrName>style.visibility</p:attrName>
                                        </p:attrNameLst>
                                      </p:cBhvr>
                                      <p:to>
                                        <p:strVal val="visible"/>
                                      </p:to>
                                    </p:set>
                                    <p:animEffect transition="in" filter="fade">
                                      <p:cBhvr>
                                        <p:cTn id="83" dur="1000"/>
                                        <p:tgtEl>
                                          <p:spTgt spid="81"/>
                                        </p:tgtEl>
                                      </p:cBhvr>
                                    </p:animEffect>
                                    <p:anim calcmode="lin" valueType="num">
                                      <p:cBhvr>
                                        <p:cTn id="84" dur="1000" fill="hold"/>
                                        <p:tgtEl>
                                          <p:spTgt spid="81"/>
                                        </p:tgtEl>
                                        <p:attrNameLst>
                                          <p:attrName>ppt_w</p:attrName>
                                        </p:attrNameLst>
                                      </p:cBhvr>
                                      <p:tavLst>
                                        <p:tav tm="0" fmla="#ppt_w*sin(2.5*pi*$)">
                                          <p:val>
                                            <p:fltVal val="0"/>
                                          </p:val>
                                        </p:tav>
                                        <p:tav tm="100000">
                                          <p:val>
                                            <p:fltVal val="1"/>
                                          </p:val>
                                        </p:tav>
                                      </p:tavLst>
                                    </p:anim>
                                    <p:anim calcmode="lin" valueType="num">
                                      <p:cBhvr>
                                        <p:cTn id="85" dur="1000" fill="hold"/>
                                        <p:tgtEl>
                                          <p:spTgt spid="81"/>
                                        </p:tgtEl>
                                        <p:attrNameLst>
                                          <p:attrName>ppt_h</p:attrName>
                                        </p:attrNameLst>
                                      </p:cBhvr>
                                      <p:tavLst>
                                        <p:tav tm="0">
                                          <p:val>
                                            <p:strVal val="#ppt_h"/>
                                          </p:val>
                                        </p:tav>
                                        <p:tav tm="100000">
                                          <p:val>
                                            <p:strVal val="#ppt_h"/>
                                          </p:val>
                                        </p:tav>
                                      </p:tavLst>
                                    </p:anim>
                                  </p:childTnLst>
                                </p:cTn>
                              </p:par>
                            </p:childTnLst>
                          </p:cTn>
                        </p:par>
                        <p:par>
                          <p:cTn id="86" fill="hold">
                            <p:stCondLst>
                              <p:cond delay="6500"/>
                            </p:stCondLst>
                            <p:childTnLst>
                              <p:par>
                                <p:cTn id="87" presetID="22" presetClass="entr" presetSubtype="2" fill="hold" nodeType="afterEffect">
                                  <p:stCondLst>
                                    <p:cond delay="0"/>
                                  </p:stCondLst>
                                  <p:childTnLst>
                                    <p:set>
                                      <p:cBhvr>
                                        <p:cTn id="88" dur="1" fill="hold">
                                          <p:stCondLst>
                                            <p:cond delay="0"/>
                                          </p:stCondLst>
                                        </p:cTn>
                                        <p:tgtEl>
                                          <p:spTgt spid="36"/>
                                        </p:tgtEl>
                                        <p:attrNameLst>
                                          <p:attrName>style.visibility</p:attrName>
                                        </p:attrNameLst>
                                      </p:cBhvr>
                                      <p:to>
                                        <p:strVal val="visible"/>
                                      </p:to>
                                    </p:set>
                                    <p:animEffect transition="in" filter="wipe(right)">
                                      <p:cBhvr>
                                        <p:cTn id="89" dur="500"/>
                                        <p:tgtEl>
                                          <p:spTgt spid="36"/>
                                        </p:tgtEl>
                                      </p:cBhvr>
                                    </p:animEffect>
                                  </p:childTnLst>
                                </p:cTn>
                              </p:par>
                            </p:childTnLst>
                          </p:cTn>
                        </p:par>
                        <p:par>
                          <p:cTn id="90" fill="hold">
                            <p:stCondLst>
                              <p:cond delay="7000"/>
                            </p:stCondLst>
                            <p:childTnLst>
                              <p:par>
                                <p:cTn id="91" presetID="14" presetClass="entr" presetSubtype="10" fill="hold" grpId="0" nodeType="afterEffect">
                                  <p:stCondLst>
                                    <p:cond delay="0"/>
                                  </p:stCondLst>
                                  <p:childTnLst>
                                    <p:set>
                                      <p:cBhvr>
                                        <p:cTn id="92" dur="1" fill="hold">
                                          <p:stCondLst>
                                            <p:cond delay="0"/>
                                          </p:stCondLst>
                                        </p:cTn>
                                        <p:tgtEl>
                                          <p:spTgt spid="54"/>
                                        </p:tgtEl>
                                        <p:attrNameLst>
                                          <p:attrName>style.visibility</p:attrName>
                                        </p:attrNameLst>
                                      </p:cBhvr>
                                      <p:to>
                                        <p:strVal val="visible"/>
                                      </p:to>
                                    </p:set>
                                    <p:animEffect transition="in" filter="randombar(horizontal)">
                                      <p:cBhvr>
                                        <p:cTn id="93" dur="500"/>
                                        <p:tgtEl>
                                          <p:spTgt spid="54"/>
                                        </p:tgtEl>
                                      </p:cBhvr>
                                    </p:animEffect>
                                  </p:childTnLst>
                                </p:cTn>
                              </p:par>
                            </p:childTnLst>
                          </p:cTn>
                        </p:par>
                        <p:par>
                          <p:cTn id="94" fill="hold">
                            <p:stCondLst>
                              <p:cond delay="7500"/>
                            </p:stCondLst>
                            <p:childTnLst>
                              <p:par>
                                <p:cTn id="95" presetID="22" presetClass="entr" presetSubtype="2" fill="hold" nodeType="after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wipe(right)">
                                      <p:cBhvr>
                                        <p:cTn id="97" dur="500"/>
                                        <p:tgtEl>
                                          <p:spTgt spid="31"/>
                                        </p:tgtEl>
                                      </p:cBhvr>
                                    </p:animEffect>
                                  </p:childTnLst>
                                </p:cTn>
                              </p:par>
                            </p:childTnLst>
                          </p:cTn>
                        </p:par>
                        <p:par>
                          <p:cTn id="98" fill="hold">
                            <p:stCondLst>
                              <p:cond delay="8000"/>
                            </p:stCondLst>
                            <p:childTnLst>
                              <p:par>
                                <p:cTn id="99" presetID="14" presetClass="entr" presetSubtype="10" fill="hold" grpId="0" nodeType="afterEffect">
                                  <p:stCondLst>
                                    <p:cond delay="0"/>
                                  </p:stCondLst>
                                  <p:childTnLst>
                                    <p:set>
                                      <p:cBhvr>
                                        <p:cTn id="100" dur="1" fill="hold">
                                          <p:stCondLst>
                                            <p:cond delay="0"/>
                                          </p:stCondLst>
                                        </p:cTn>
                                        <p:tgtEl>
                                          <p:spTgt spid="55"/>
                                        </p:tgtEl>
                                        <p:attrNameLst>
                                          <p:attrName>style.visibility</p:attrName>
                                        </p:attrNameLst>
                                      </p:cBhvr>
                                      <p:to>
                                        <p:strVal val="visible"/>
                                      </p:to>
                                    </p:set>
                                    <p:animEffect transition="in" filter="randombar(horizontal)">
                                      <p:cBhvr>
                                        <p:cTn id="101" dur="500"/>
                                        <p:tgtEl>
                                          <p:spTgt spid="55"/>
                                        </p:tgtEl>
                                      </p:cBhvr>
                                    </p:animEffect>
                                  </p:childTnLst>
                                </p:cTn>
                              </p:par>
                            </p:childTnLst>
                          </p:cTn>
                        </p:par>
                        <p:par>
                          <p:cTn id="102" fill="hold">
                            <p:stCondLst>
                              <p:cond delay="8500"/>
                            </p:stCondLst>
                            <p:childTnLst>
                              <p:par>
                                <p:cTn id="103" presetID="22" presetClass="entr" presetSubtype="2" fill="hold" nodeType="afterEffect">
                                  <p:stCondLst>
                                    <p:cond delay="0"/>
                                  </p:stCondLst>
                                  <p:childTnLst>
                                    <p:set>
                                      <p:cBhvr>
                                        <p:cTn id="104" dur="1" fill="hold">
                                          <p:stCondLst>
                                            <p:cond delay="0"/>
                                          </p:stCondLst>
                                        </p:cTn>
                                        <p:tgtEl>
                                          <p:spTgt spid="47"/>
                                        </p:tgtEl>
                                        <p:attrNameLst>
                                          <p:attrName>style.visibility</p:attrName>
                                        </p:attrNameLst>
                                      </p:cBhvr>
                                      <p:to>
                                        <p:strVal val="visible"/>
                                      </p:to>
                                    </p:set>
                                    <p:animEffect transition="in" filter="wipe(right)">
                                      <p:cBhvr>
                                        <p:cTn id="105" dur="500"/>
                                        <p:tgtEl>
                                          <p:spTgt spid="47"/>
                                        </p:tgtEl>
                                      </p:cBhvr>
                                    </p:animEffect>
                                  </p:childTnLst>
                                </p:cTn>
                              </p:par>
                            </p:childTnLst>
                          </p:cTn>
                        </p:par>
                        <p:par>
                          <p:cTn id="106" fill="hold">
                            <p:stCondLst>
                              <p:cond delay="9000"/>
                            </p:stCondLst>
                            <p:childTnLst>
                              <p:par>
                                <p:cTn id="107" presetID="14" presetClass="entr" presetSubtype="10" fill="hold" grpId="0" nodeType="afterEffect">
                                  <p:stCondLst>
                                    <p:cond delay="0"/>
                                  </p:stCondLst>
                                  <p:childTnLst>
                                    <p:set>
                                      <p:cBhvr>
                                        <p:cTn id="108" dur="1" fill="hold">
                                          <p:stCondLst>
                                            <p:cond delay="0"/>
                                          </p:stCondLst>
                                        </p:cTn>
                                        <p:tgtEl>
                                          <p:spTgt spid="56"/>
                                        </p:tgtEl>
                                        <p:attrNameLst>
                                          <p:attrName>style.visibility</p:attrName>
                                        </p:attrNameLst>
                                      </p:cBhvr>
                                      <p:to>
                                        <p:strVal val="visible"/>
                                      </p:to>
                                    </p:set>
                                    <p:animEffect transition="in" filter="randombar(horizontal)">
                                      <p:cBhvr>
                                        <p:cTn id="109" dur="500"/>
                                        <p:tgtEl>
                                          <p:spTgt spid="56"/>
                                        </p:tgtEl>
                                      </p:cBhvr>
                                    </p:animEffect>
                                  </p:childTnLst>
                                </p:cTn>
                              </p:par>
                            </p:childTnLst>
                          </p:cTn>
                        </p:par>
                        <p:par>
                          <p:cTn id="110" fill="hold">
                            <p:stCondLst>
                              <p:cond delay="9500"/>
                            </p:stCondLst>
                            <p:childTnLst>
                              <p:par>
                                <p:cTn id="111" presetID="22" presetClass="entr" presetSubtype="2" fill="hold" nodeType="afterEffect">
                                  <p:stCondLst>
                                    <p:cond delay="0"/>
                                  </p:stCondLst>
                                  <p:childTnLst>
                                    <p:set>
                                      <p:cBhvr>
                                        <p:cTn id="112" dur="1" fill="hold">
                                          <p:stCondLst>
                                            <p:cond delay="0"/>
                                          </p:stCondLst>
                                        </p:cTn>
                                        <p:tgtEl>
                                          <p:spTgt spid="42"/>
                                        </p:tgtEl>
                                        <p:attrNameLst>
                                          <p:attrName>style.visibility</p:attrName>
                                        </p:attrNameLst>
                                      </p:cBhvr>
                                      <p:to>
                                        <p:strVal val="visible"/>
                                      </p:to>
                                    </p:set>
                                    <p:animEffect transition="in" filter="wipe(right)">
                                      <p:cBhvr>
                                        <p:cTn id="113" dur="500"/>
                                        <p:tgtEl>
                                          <p:spTgt spid="42"/>
                                        </p:tgtEl>
                                      </p:cBhvr>
                                    </p:animEffect>
                                  </p:childTnLst>
                                </p:cTn>
                              </p:par>
                            </p:childTnLst>
                          </p:cTn>
                        </p:par>
                        <p:par>
                          <p:cTn id="114" fill="hold">
                            <p:stCondLst>
                              <p:cond delay="10000"/>
                            </p:stCondLst>
                            <p:childTnLst>
                              <p:par>
                                <p:cTn id="115" presetID="14" presetClass="entr" presetSubtype="10" fill="hold" grpId="0" nodeType="afterEffect">
                                  <p:stCondLst>
                                    <p:cond delay="0"/>
                                  </p:stCondLst>
                                  <p:childTnLst>
                                    <p:set>
                                      <p:cBhvr>
                                        <p:cTn id="116" dur="1" fill="hold">
                                          <p:stCondLst>
                                            <p:cond delay="0"/>
                                          </p:stCondLst>
                                        </p:cTn>
                                        <p:tgtEl>
                                          <p:spTgt spid="57"/>
                                        </p:tgtEl>
                                        <p:attrNameLst>
                                          <p:attrName>style.visibility</p:attrName>
                                        </p:attrNameLst>
                                      </p:cBhvr>
                                      <p:to>
                                        <p:strVal val="visible"/>
                                      </p:to>
                                    </p:set>
                                    <p:animEffect transition="in" filter="randombar(horizontal)">
                                      <p:cBhvr>
                                        <p:cTn id="117" dur="500"/>
                                        <p:tgtEl>
                                          <p:spTgt spid="57"/>
                                        </p:tgtEl>
                                      </p:cBhvr>
                                    </p:animEffect>
                                  </p:childTnLst>
                                </p:cTn>
                              </p:par>
                            </p:childTnLst>
                          </p:cTn>
                        </p:par>
                        <p:par>
                          <p:cTn id="118" fill="hold">
                            <p:stCondLst>
                              <p:cond delay="10500"/>
                            </p:stCondLst>
                            <p:childTnLst>
                              <p:par>
                                <p:cTn id="119" presetID="26" presetClass="entr" presetSubtype="0" fill="hold" grpId="0" nodeType="afterEffect">
                                  <p:stCondLst>
                                    <p:cond delay="0"/>
                                  </p:stCondLst>
                                  <p:childTnLst>
                                    <p:set>
                                      <p:cBhvr>
                                        <p:cTn id="120" dur="1" fill="hold">
                                          <p:stCondLst>
                                            <p:cond delay="0"/>
                                          </p:stCondLst>
                                        </p:cTn>
                                        <p:tgtEl>
                                          <p:spTgt spid="52"/>
                                        </p:tgtEl>
                                        <p:attrNameLst>
                                          <p:attrName>style.visibility</p:attrName>
                                        </p:attrNameLst>
                                      </p:cBhvr>
                                      <p:to>
                                        <p:strVal val="visible"/>
                                      </p:to>
                                    </p:set>
                                    <p:animEffect transition="in" filter="wipe(down)">
                                      <p:cBhvr>
                                        <p:cTn id="121" dur="580">
                                          <p:stCondLst>
                                            <p:cond delay="0"/>
                                          </p:stCondLst>
                                        </p:cTn>
                                        <p:tgtEl>
                                          <p:spTgt spid="52"/>
                                        </p:tgtEl>
                                      </p:cBhvr>
                                    </p:animEffect>
                                    <p:anim calcmode="lin" valueType="num">
                                      <p:cBhvr>
                                        <p:cTn id="122" dur="1822" tmFilter="0,0; 0.14,0.36; 0.43,0.73; 0.71,0.91; 1.0,1.0">
                                          <p:stCondLst>
                                            <p:cond delay="0"/>
                                          </p:stCondLst>
                                        </p:cTn>
                                        <p:tgtEl>
                                          <p:spTgt spid="52"/>
                                        </p:tgtEl>
                                        <p:attrNameLst>
                                          <p:attrName>ppt_x</p:attrName>
                                        </p:attrNameLst>
                                      </p:cBhvr>
                                      <p:tavLst>
                                        <p:tav tm="0">
                                          <p:val>
                                            <p:strVal val="#ppt_x-0.25"/>
                                          </p:val>
                                        </p:tav>
                                        <p:tav tm="100000">
                                          <p:val>
                                            <p:strVal val="#ppt_x"/>
                                          </p:val>
                                        </p:tav>
                                      </p:tavLst>
                                    </p:anim>
                                    <p:anim calcmode="lin" valueType="num">
                                      <p:cBhvr>
                                        <p:cTn id="123" dur="664" tmFilter="0.0,0.0; 0.25,0.07; 0.50,0.2; 0.75,0.467; 1.0,1.0">
                                          <p:stCondLst>
                                            <p:cond delay="0"/>
                                          </p:stCondLst>
                                        </p:cTn>
                                        <p:tgtEl>
                                          <p:spTgt spid="52"/>
                                        </p:tgtEl>
                                        <p:attrNameLst>
                                          <p:attrName>ppt_y</p:attrName>
                                        </p:attrNameLst>
                                      </p:cBhvr>
                                      <p:tavLst>
                                        <p:tav tm="0" fmla="#ppt_y-sin(pi*$)/3">
                                          <p:val>
                                            <p:fltVal val="0.5"/>
                                          </p:val>
                                        </p:tav>
                                        <p:tav tm="100000">
                                          <p:val>
                                            <p:fltVal val="1"/>
                                          </p:val>
                                        </p:tav>
                                      </p:tavLst>
                                    </p:anim>
                                    <p:anim calcmode="lin" valueType="num">
                                      <p:cBhvr>
                                        <p:cTn id="124" dur="664" tmFilter="0, 0; 0.125,0.2665; 0.25,0.4; 0.375,0.465; 0.5,0.5;  0.625,0.535; 0.75,0.6; 0.875,0.7335; 1,1">
                                          <p:stCondLst>
                                            <p:cond delay="664"/>
                                          </p:stCondLst>
                                        </p:cTn>
                                        <p:tgtEl>
                                          <p:spTgt spid="52"/>
                                        </p:tgtEl>
                                        <p:attrNameLst>
                                          <p:attrName>ppt_y</p:attrName>
                                        </p:attrNameLst>
                                      </p:cBhvr>
                                      <p:tavLst>
                                        <p:tav tm="0" fmla="#ppt_y-sin(pi*$)/9">
                                          <p:val>
                                            <p:fltVal val="0"/>
                                          </p:val>
                                        </p:tav>
                                        <p:tav tm="100000">
                                          <p:val>
                                            <p:fltVal val="1"/>
                                          </p:val>
                                        </p:tav>
                                      </p:tavLst>
                                    </p:anim>
                                    <p:anim calcmode="lin" valueType="num">
                                      <p:cBhvr>
                                        <p:cTn id="125" dur="332" tmFilter="0, 0; 0.125,0.2665; 0.25,0.4; 0.375,0.465; 0.5,0.5;  0.625,0.535; 0.75,0.6; 0.875,0.7335; 1,1">
                                          <p:stCondLst>
                                            <p:cond delay="1324"/>
                                          </p:stCondLst>
                                        </p:cTn>
                                        <p:tgtEl>
                                          <p:spTgt spid="52"/>
                                        </p:tgtEl>
                                        <p:attrNameLst>
                                          <p:attrName>ppt_y</p:attrName>
                                        </p:attrNameLst>
                                      </p:cBhvr>
                                      <p:tavLst>
                                        <p:tav tm="0" fmla="#ppt_y-sin(pi*$)/27">
                                          <p:val>
                                            <p:fltVal val="0"/>
                                          </p:val>
                                        </p:tav>
                                        <p:tav tm="100000">
                                          <p:val>
                                            <p:fltVal val="1"/>
                                          </p:val>
                                        </p:tav>
                                      </p:tavLst>
                                    </p:anim>
                                    <p:anim calcmode="lin" valueType="num">
                                      <p:cBhvr>
                                        <p:cTn id="126" dur="164" tmFilter="0, 0; 0.125,0.2665; 0.25,0.4; 0.375,0.465; 0.5,0.5;  0.625,0.535; 0.75,0.6; 0.875,0.7335; 1,1">
                                          <p:stCondLst>
                                            <p:cond delay="1656"/>
                                          </p:stCondLst>
                                        </p:cTn>
                                        <p:tgtEl>
                                          <p:spTgt spid="52"/>
                                        </p:tgtEl>
                                        <p:attrNameLst>
                                          <p:attrName>ppt_y</p:attrName>
                                        </p:attrNameLst>
                                      </p:cBhvr>
                                      <p:tavLst>
                                        <p:tav tm="0" fmla="#ppt_y-sin(pi*$)/81">
                                          <p:val>
                                            <p:fltVal val="0"/>
                                          </p:val>
                                        </p:tav>
                                        <p:tav tm="100000">
                                          <p:val>
                                            <p:fltVal val="1"/>
                                          </p:val>
                                        </p:tav>
                                      </p:tavLst>
                                    </p:anim>
                                    <p:animScale>
                                      <p:cBhvr>
                                        <p:cTn id="127" dur="26">
                                          <p:stCondLst>
                                            <p:cond delay="650"/>
                                          </p:stCondLst>
                                        </p:cTn>
                                        <p:tgtEl>
                                          <p:spTgt spid="52"/>
                                        </p:tgtEl>
                                      </p:cBhvr>
                                      <p:to x="100000" y="60000"/>
                                    </p:animScale>
                                    <p:animScale>
                                      <p:cBhvr>
                                        <p:cTn id="128" dur="166" decel="50000">
                                          <p:stCondLst>
                                            <p:cond delay="676"/>
                                          </p:stCondLst>
                                        </p:cTn>
                                        <p:tgtEl>
                                          <p:spTgt spid="52"/>
                                        </p:tgtEl>
                                      </p:cBhvr>
                                      <p:to x="100000" y="100000"/>
                                    </p:animScale>
                                    <p:animScale>
                                      <p:cBhvr>
                                        <p:cTn id="129" dur="26">
                                          <p:stCondLst>
                                            <p:cond delay="1312"/>
                                          </p:stCondLst>
                                        </p:cTn>
                                        <p:tgtEl>
                                          <p:spTgt spid="52"/>
                                        </p:tgtEl>
                                      </p:cBhvr>
                                      <p:to x="100000" y="80000"/>
                                    </p:animScale>
                                    <p:animScale>
                                      <p:cBhvr>
                                        <p:cTn id="130" dur="166" decel="50000">
                                          <p:stCondLst>
                                            <p:cond delay="1338"/>
                                          </p:stCondLst>
                                        </p:cTn>
                                        <p:tgtEl>
                                          <p:spTgt spid="52"/>
                                        </p:tgtEl>
                                      </p:cBhvr>
                                      <p:to x="100000" y="100000"/>
                                    </p:animScale>
                                    <p:animScale>
                                      <p:cBhvr>
                                        <p:cTn id="131" dur="26">
                                          <p:stCondLst>
                                            <p:cond delay="1642"/>
                                          </p:stCondLst>
                                        </p:cTn>
                                        <p:tgtEl>
                                          <p:spTgt spid="52"/>
                                        </p:tgtEl>
                                      </p:cBhvr>
                                      <p:to x="100000" y="90000"/>
                                    </p:animScale>
                                    <p:animScale>
                                      <p:cBhvr>
                                        <p:cTn id="132" dur="166" decel="50000">
                                          <p:stCondLst>
                                            <p:cond delay="1668"/>
                                          </p:stCondLst>
                                        </p:cTn>
                                        <p:tgtEl>
                                          <p:spTgt spid="52"/>
                                        </p:tgtEl>
                                      </p:cBhvr>
                                      <p:to x="100000" y="100000"/>
                                    </p:animScale>
                                    <p:animScale>
                                      <p:cBhvr>
                                        <p:cTn id="133" dur="26">
                                          <p:stCondLst>
                                            <p:cond delay="1808"/>
                                          </p:stCondLst>
                                        </p:cTn>
                                        <p:tgtEl>
                                          <p:spTgt spid="52"/>
                                        </p:tgtEl>
                                      </p:cBhvr>
                                      <p:to x="100000" y="95000"/>
                                    </p:animScale>
                                    <p:animScale>
                                      <p:cBhvr>
                                        <p:cTn id="134" dur="166" decel="50000">
                                          <p:stCondLst>
                                            <p:cond delay="1834"/>
                                          </p:stCondLst>
                                        </p:cTn>
                                        <p:tgtEl>
                                          <p:spTgt spid="52"/>
                                        </p:tgtEl>
                                      </p:cBhvr>
                                      <p:to x="100000" y="100000"/>
                                    </p:animScale>
                                  </p:childTnLst>
                                </p:cTn>
                              </p:par>
                            </p:childTnLst>
                          </p:cTn>
                        </p:par>
                        <p:par>
                          <p:cTn id="135" fill="hold">
                            <p:stCondLst>
                              <p:cond delay="12500"/>
                            </p:stCondLst>
                            <p:childTnLst>
                              <p:par>
                                <p:cTn id="136" presetID="22" presetClass="entr" presetSubtype="1" fill="hold" grpId="0" nodeType="afterEffect">
                                  <p:stCondLst>
                                    <p:cond delay="0"/>
                                  </p:stCondLst>
                                  <p:childTnLst>
                                    <p:set>
                                      <p:cBhvr>
                                        <p:cTn id="137" dur="1" fill="hold">
                                          <p:stCondLst>
                                            <p:cond delay="0"/>
                                          </p:stCondLst>
                                        </p:cTn>
                                        <p:tgtEl>
                                          <p:spTgt spid="53"/>
                                        </p:tgtEl>
                                        <p:attrNameLst>
                                          <p:attrName>style.visibility</p:attrName>
                                        </p:attrNameLst>
                                      </p:cBhvr>
                                      <p:to>
                                        <p:strVal val="visible"/>
                                      </p:to>
                                    </p:set>
                                    <p:animEffect transition="in" filter="wipe(up)">
                                      <p:cBhvr>
                                        <p:cTn id="138"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p:bldP spid="27" grpId="0" animBg="1"/>
      <p:bldP spid="28" grpId="0" animBg="1"/>
      <p:bldP spid="29" grpId="0" animBg="1"/>
      <p:bldP spid="30" grpId="0" animBg="1"/>
      <p:bldP spid="52" grpId="0"/>
      <p:bldP spid="53" grpId="0"/>
      <p:bldP spid="54" grpId="0"/>
      <p:bldP spid="55" grpId="0"/>
      <p:bldP spid="56" grpId="0"/>
      <p:bldP spid="57" grpId="0"/>
      <p:bldP spid="78" grpId="0"/>
      <p:bldP spid="79" grpId="0"/>
      <p:bldP spid="80" grpId="0"/>
      <p:bldP spid="8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 y="669"/>
            <a:ext cx="738572" cy="43726"/>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0" name="文本框 9"/>
          <p:cNvSpPr txBox="1"/>
          <p:nvPr/>
        </p:nvSpPr>
        <p:spPr>
          <a:xfrm>
            <a:off x="573487" y="123500"/>
            <a:ext cx="1025847" cy="267368"/>
          </a:xfrm>
          <a:prstGeom prst="rect">
            <a:avLst/>
          </a:prstGeom>
          <a:noFill/>
        </p:spPr>
        <p:txBody>
          <a:bodyPr wrap="square" lIns="51422" tIns="25711" rIns="51422" bIns="25711" rtlCol="0">
            <a:spAutoFit/>
          </a:bodyPr>
          <a:lstStyle/>
          <a:p>
            <a:pPr marL="0" lvl="1"/>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44661" y="670"/>
            <a:ext cx="431936" cy="627371"/>
            <a:chOff x="144661" y="670"/>
            <a:chExt cx="431936" cy="627371"/>
          </a:xfrm>
        </p:grpSpPr>
        <p:grpSp>
          <p:nvGrpSpPr>
            <p:cNvPr id="17" name="组合 16"/>
            <p:cNvGrpSpPr/>
            <p:nvPr/>
          </p:nvGrpSpPr>
          <p:grpSpPr>
            <a:xfrm>
              <a:off x="144661" y="670"/>
              <a:ext cx="431936" cy="627371"/>
              <a:chOff x="841003" y="360040"/>
              <a:chExt cx="504056" cy="836712"/>
            </a:xfrm>
            <a:solidFill>
              <a:srgbClr val="FFB850"/>
            </a:solidFill>
          </p:grpSpPr>
          <p:sp>
            <p:nvSpPr>
              <p:cNvPr id="18" name="矩形 17"/>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9" name="等腰三角形 18"/>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9" name="KSO_Shape"/>
            <p:cNvSpPr/>
            <p:nvPr/>
          </p:nvSpPr>
          <p:spPr bwMode="auto">
            <a:xfrm>
              <a:off x="228322" y="95726"/>
              <a:ext cx="311785" cy="265016"/>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grpSp>
      <p:grpSp>
        <p:nvGrpSpPr>
          <p:cNvPr id="10" name="组合 9"/>
          <p:cNvGrpSpPr/>
          <p:nvPr/>
        </p:nvGrpSpPr>
        <p:grpSpPr>
          <a:xfrm>
            <a:off x="575035" y="1329901"/>
            <a:ext cx="1640144" cy="1639550"/>
            <a:chOff x="2329032" y="904800"/>
            <a:chExt cx="2752780" cy="2752780"/>
          </a:xfrm>
        </p:grpSpPr>
        <p:sp>
          <p:nvSpPr>
            <p:cNvPr id="11" name="椭圆 10"/>
            <p:cNvSpPr/>
            <p:nvPr/>
          </p:nvSpPr>
          <p:spPr>
            <a:xfrm>
              <a:off x="2329032" y="904800"/>
              <a:ext cx="2752780" cy="2752780"/>
            </a:xfrm>
            <a:prstGeom prst="ellipse">
              <a:avLst/>
            </a:prstGeom>
            <a:solidFill>
              <a:schemeClr val="bg1">
                <a:lumMod val="85000"/>
              </a:schemeClr>
            </a:solidFill>
            <a:ln w="31750">
              <a:gradFill flip="none" rotWithShape="1">
                <a:gsLst>
                  <a:gs pos="100000">
                    <a:schemeClr val="bg1"/>
                  </a:gs>
                  <a:gs pos="0">
                    <a:schemeClr val="bg1">
                      <a:lumMod val="65000"/>
                    </a:schemeClr>
                  </a:gs>
                </a:gsLst>
                <a:lin ang="2700000" scaled="1"/>
                <a:tileRect/>
              </a:gradFill>
            </a:ln>
            <a:effectLst>
              <a:innerShdw blurRad="127000" dist="762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椭圆 11"/>
            <p:cNvSpPr/>
            <p:nvPr/>
          </p:nvSpPr>
          <p:spPr>
            <a:xfrm>
              <a:off x="2490959" y="1059959"/>
              <a:ext cx="2431374" cy="2431374"/>
            </a:xfrm>
            <a:prstGeom prst="ellipse">
              <a:avLst/>
            </a:prstGeom>
            <a:gradFill>
              <a:gsLst>
                <a:gs pos="0">
                  <a:schemeClr val="bg1">
                    <a:lumMod val="75000"/>
                  </a:schemeClr>
                </a:gs>
                <a:gs pos="100000">
                  <a:schemeClr val="bg1">
                    <a:lumMod val="95000"/>
                  </a:schemeClr>
                </a:gs>
              </a:gsLst>
              <a:lin ang="2700000" scaled="1"/>
            </a:gradFill>
            <a:ln w="31750">
              <a:gradFill flip="none" rotWithShape="1">
                <a:gsLst>
                  <a:gs pos="0">
                    <a:schemeClr val="bg1"/>
                  </a:gs>
                  <a:gs pos="100000">
                    <a:schemeClr val="bg1">
                      <a:lumMod val="65000"/>
                    </a:schemeClr>
                  </a:gs>
                </a:gsLst>
                <a:lin ang="2700000" scaled="1"/>
                <a:tileRect/>
              </a:gradFill>
            </a:ln>
            <a:effectLst>
              <a:outerShdw blurRad="101600" dist="508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3" name="文本框 943"/>
          <p:cNvSpPr txBox="1"/>
          <p:nvPr/>
        </p:nvSpPr>
        <p:spPr>
          <a:xfrm>
            <a:off x="1015805" y="1871968"/>
            <a:ext cx="836193" cy="507831"/>
          </a:xfrm>
          <a:prstGeom prst="rect">
            <a:avLst/>
          </a:prstGeom>
          <a:noFill/>
        </p:spPr>
        <p:txBody>
          <a:bodyPr wrap="square" rtlCol="0">
            <a:spAutoFit/>
          </a:bodyPr>
          <a:lstStyle/>
          <a:p>
            <a:pPr algn="ctr"/>
            <a:r>
              <a:rPr lang="en-US" altLang="zh-CN" sz="2700" dirty="0">
                <a:solidFill>
                  <a:srgbClr val="FFB850"/>
                </a:solidFill>
                <a:latin typeface="Impact" panose="020B0806030902050204" pitchFamily="34" charset="0"/>
              </a:rPr>
              <a:t>78%</a:t>
            </a:r>
            <a:endParaRPr lang="zh-CN" altLang="en-US" sz="2700" dirty="0">
              <a:solidFill>
                <a:srgbClr val="FFB850"/>
              </a:solidFill>
              <a:latin typeface="Impact" panose="020B0806030902050204" pitchFamily="34" charset="0"/>
            </a:endParaRPr>
          </a:p>
        </p:txBody>
      </p:sp>
      <p:grpSp>
        <p:nvGrpSpPr>
          <p:cNvPr id="14" name="组合 13"/>
          <p:cNvGrpSpPr/>
          <p:nvPr/>
        </p:nvGrpSpPr>
        <p:grpSpPr>
          <a:xfrm>
            <a:off x="728841" y="1442576"/>
            <a:ext cx="1356279" cy="1374330"/>
            <a:chOff x="1582158" y="2049866"/>
            <a:chExt cx="2594754" cy="2630239"/>
          </a:xfrm>
        </p:grpSpPr>
        <p:cxnSp>
          <p:nvCxnSpPr>
            <p:cNvPr id="15" name="直接连接符 14"/>
            <p:cNvCxnSpPr/>
            <p:nvPr/>
          </p:nvCxnSpPr>
          <p:spPr>
            <a:xfrm>
              <a:off x="2861295" y="2118156"/>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135000">
              <a:off x="2908723" y="211908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270000">
              <a:off x="2956078" y="2121878"/>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rot="405000">
              <a:off x="3003287" y="2126529"/>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rot="540000">
              <a:off x="3050279" y="2133029"/>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rot="675000">
              <a:off x="3096978" y="2141368"/>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rot="810000">
              <a:off x="3143314" y="2151533"/>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945000">
              <a:off x="3189215" y="216351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1080000">
              <a:off x="3234610" y="217728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1215000">
              <a:off x="3279430" y="219282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1350000">
              <a:off x="3323605" y="2210113"/>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1485000">
              <a:off x="3367066" y="222912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1620000">
              <a:off x="3409749" y="224982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rot="1755000">
              <a:off x="3451585" y="2272191"/>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rot="1890000">
              <a:off x="3492511" y="229617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rot="2025000">
              <a:off x="3532464" y="232175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rot="2160000">
              <a:off x="3571382" y="234887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2295000">
              <a:off x="3609206" y="2377508"/>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2430000">
              <a:off x="3645875" y="240760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2565000">
              <a:off x="3681335" y="243911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2700000">
              <a:off x="3715532" y="247199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rot="2835000">
              <a:off x="3748411" y="2506188"/>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rot="2970000">
              <a:off x="3779922" y="254164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rot="3105000">
              <a:off x="3810016" y="2578319"/>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rot="3240000">
              <a:off x="3838646" y="2616141"/>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rot="3375000">
              <a:off x="3865772" y="265506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3510000">
              <a:off x="3891346" y="2695013"/>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rot="3645000">
              <a:off x="3915333" y="2735938"/>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rot="3780000">
              <a:off x="3937696" y="277777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rot="3915000">
              <a:off x="3958399" y="2820458"/>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rot="4050000">
              <a:off x="3977410" y="286392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rot="4185000">
              <a:off x="3994700" y="290809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rot="4320000">
              <a:off x="4010239" y="2952913"/>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rot="4455000">
              <a:off x="4024012" y="2998309"/>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rot="4590000">
              <a:off x="4035989" y="304421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rot="4725000">
              <a:off x="4046156" y="309054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rot="4860000">
              <a:off x="4054495" y="313724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rot="4995000">
              <a:off x="4060995" y="318423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rot="5130000">
              <a:off x="4065645" y="323144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rot="5265000">
              <a:off x="4068436" y="327880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rot="5535000">
              <a:off x="4068436" y="337365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rot="5670000">
              <a:off x="4065645" y="342101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rot="5805000">
              <a:off x="4060995" y="346822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rot="5940000">
              <a:off x="4054495" y="3515213"/>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rot="6075000">
              <a:off x="4046156" y="356191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rot="6210000">
              <a:off x="4035989" y="360824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rot="6345000">
              <a:off x="4024012" y="3654148"/>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rot="6480000">
              <a:off x="4010239" y="3699543"/>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rot="6615000">
              <a:off x="3994700" y="374436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rot="6750000">
              <a:off x="3977410" y="3788538"/>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rot="6885000">
              <a:off x="3958399" y="3832001"/>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rot="7020000">
              <a:off x="3937696" y="387468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rot="7155000">
              <a:off x="3915333" y="391652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7290000">
              <a:off x="3891346" y="395744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7425000">
              <a:off x="3865772" y="399740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rot="7560000">
              <a:off x="3838646" y="403631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rot="7695000">
              <a:off x="3810016" y="4074141"/>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rot="7830000">
              <a:off x="3779922" y="411081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7965000">
              <a:off x="3748411" y="414627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rot="8100000">
              <a:off x="3715532" y="4180466"/>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rot="8235000">
              <a:off x="3681335" y="4213346"/>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rot="8370000">
              <a:off x="3645875" y="4244856"/>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rot="8505000">
              <a:off x="3609206" y="427495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rot="8640000">
              <a:off x="3571382" y="430358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rot="8775000">
              <a:off x="3532464" y="433070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rot="8910000">
              <a:off x="3492511" y="435628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rot="9045000">
              <a:off x="3451585" y="4380269"/>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rot="9180000">
              <a:off x="3409749" y="440263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rot="9315000">
              <a:off x="3367066" y="442333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rot="9450000">
              <a:off x="3323605" y="444234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rot="9585000">
              <a:off x="3279430" y="445963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rot="9720000">
              <a:off x="3234610" y="447517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rot="9855000">
              <a:off x="3189215" y="4488946"/>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rot="9990000">
              <a:off x="3143314" y="450092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rot="10125000">
              <a:off x="3096978" y="451109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rot="10260000">
              <a:off x="3050279" y="4519429"/>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rot="10395000">
              <a:off x="3003287" y="4525929"/>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rot="10530000">
              <a:off x="2956078" y="453058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rot="10665000">
              <a:off x="2908723" y="453337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rot="10935000">
              <a:off x="2813865" y="453337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rot="11070000">
              <a:off x="2766510" y="453058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rot="11205000">
              <a:off x="2719301" y="4525929"/>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rot="11340000">
              <a:off x="2672311" y="4519429"/>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rot="11475000">
              <a:off x="2625610" y="451109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rot="11610000">
              <a:off x="2579275" y="450092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rot="11745000">
              <a:off x="2533374" y="4488946"/>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rot="11880000">
              <a:off x="2487980" y="447517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rot="12015000">
              <a:off x="2443158" y="445963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rot="12150000">
              <a:off x="2398985" y="444234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rot="12285000">
              <a:off x="2355522" y="442333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rot="12420000">
              <a:off x="2312841" y="440263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rot="12555000">
              <a:off x="2271004" y="4380269"/>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rot="12690000">
              <a:off x="2230078" y="435628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rot="12825000">
              <a:off x="2190124" y="433070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rot="12960000">
              <a:off x="2151206" y="430358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rot="13095000">
              <a:off x="2113383" y="427495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rot="13230000">
              <a:off x="2076713" y="4244856"/>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rot="13365000">
              <a:off x="2041253" y="4213346"/>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rot="13500000">
              <a:off x="2007056" y="4180466"/>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rot="13635000">
              <a:off x="1974179" y="414627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rot="13770000">
              <a:off x="1942667" y="411081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rot="13905000">
              <a:off x="1912573" y="4074141"/>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p:nvCxnSpPr>
          <p:spPr>
            <a:xfrm rot="14040000">
              <a:off x="1883942" y="403631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rot="14175000">
              <a:off x="1856818" y="399740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p:nvCxnSpPr>
          <p:spPr>
            <a:xfrm rot="14310000">
              <a:off x="1831243" y="395744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rot="14445000">
              <a:off x="1807255" y="391652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26" name="直接连接符 125"/>
            <p:cNvCxnSpPr/>
            <p:nvPr/>
          </p:nvCxnSpPr>
          <p:spPr>
            <a:xfrm rot="14580000">
              <a:off x="1784893" y="387468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27" name="直接连接符 126"/>
            <p:cNvCxnSpPr/>
            <p:nvPr/>
          </p:nvCxnSpPr>
          <p:spPr>
            <a:xfrm rot="14715000">
              <a:off x="1764191" y="3832001"/>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p:nvPr/>
          </p:nvCxnSpPr>
          <p:spPr>
            <a:xfrm rot="14850000">
              <a:off x="1745178" y="3788538"/>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p:nvPr/>
          </p:nvCxnSpPr>
          <p:spPr>
            <a:xfrm rot="14985000">
              <a:off x="1727888" y="374436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rot="15120000">
              <a:off x="1712347" y="3699543"/>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rot="15255000">
              <a:off x="1698577" y="3654148"/>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rot="15390000">
              <a:off x="1686600" y="360824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rot="15525000">
              <a:off x="1676433" y="356191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rot="15660000">
              <a:off x="1668093" y="3515213"/>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rot="15795000">
              <a:off x="1661594" y="346822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rot="15930000">
              <a:off x="1656943" y="342101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rot="16065000">
              <a:off x="1654152" y="337365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rot="16335000">
              <a:off x="1654152" y="327880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rot="16470000">
              <a:off x="1656943" y="323144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rot="16605000">
              <a:off x="1661594" y="318423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rot="16740000">
              <a:off x="1668093" y="313724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rot="16875000">
              <a:off x="1676433" y="309054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rot="17010000">
              <a:off x="1686600" y="304421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rot="17145000">
              <a:off x="1698577" y="2998309"/>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rot="17280000">
              <a:off x="1712347" y="2952913"/>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rot="17415000">
              <a:off x="1727888" y="2908094"/>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rot="17550000">
              <a:off x="1745178" y="2863920"/>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rot="17685000">
              <a:off x="1764191" y="2820458"/>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rot="17820000">
              <a:off x="1784893" y="2777775"/>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rot="17955000">
              <a:off x="1807255" y="2735938"/>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rot="18090000">
              <a:off x="1831243" y="2695013"/>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rot="18225000">
              <a:off x="1856818" y="2655060"/>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3" name="直接连接符 152"/>
            <p:cNvCxnSpPr/>
            <p:nvPr/>
          </p:nvCxnSpPr>
          <p:spPr>
            <a:xfrm rot="18360000">
              <a:off x="1883942" y="2616141"/>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rot="18495000">
              <a:off x="1912573" y="2578319"/>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5" name="直接连接符 154"/>
            <p:cNvCxnSpPr/>
            <p:nvPr/>
          </p:nvCxnSpPr>
          <p:spPr>
            <a:xfrm rot="18630000">
              <a:off x="1942667" y="2541647"/>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rot="18765000">
              <a:off x="1974179" y="2506188"/>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rot="18900000">
              <a:off x="2007056" y="2471992"/>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rot="19035000">
              <a:off x="2041253" y="2439114"/>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rot="19170000">
              <a:off x="2076713" y="2407602"/>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rot="19305000">
              <a:off x="2113383" y="2377508"/>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rot="19440000">
              <a:off x="2151206" y="2348877"/>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p:nvPr/>
          </p:nvCxnSpPr>
          <p:spPr>
            <a:xfrm rot="19575000">
              <a:off x="2190124" y="2321752"/>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rot="19710000">
              <a:off x="2230078" y="2296177"/>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rot="19845000">
              <a:off x="2271004" y="2272191"/>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rot="19980000">
              <a:off x="2312841" y="2249827"/>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rot="20115000">
              <a:off x="2355522" y="2229124"/>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rot="20250000">
              <a:off x="2398985" y="2210113"/>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rot="20385000">
              <a:off x="2443158" y="2192824"/>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rot="20520000">
              <a:off x="2487980" y="2177282"/>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rot="20655000">
              <a:off x="2533374" y="2163512"/>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rot="20790000">
              <a:off x="2579275" y="2151533"/>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rot="20925000">
              <a:off x="2625610" y="2141368"/>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rot="21060000">
              <a:off x="2672311" y="2133029"/>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rot="21195000">
              <a:off x="2719301" y="2126529"/>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rot="21330000">
              <a:off x="2766510" y="2121878"/>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rot="21465000">
              <a:off x="2813865" y="2119087"/>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177" name="组合 176"/>
            <p:cNvGrpSpPr/>
            <p:nvPr/>
          </p:nvGrpSpPr>
          <p:grpSpPr>
            <a:xfrm>
              <a:off x="1582158" y="3397290"/>
              <a:ext cx="2561358" cy="0"/>
              <a:chOff x="1701800" y="2755900"/>
              <a:chExt cx="2746511" cy="0"/>
            </a:xfrm>
          </p:grpSpPr>
          <p:cxnSp>
            <p:nvCxnSpPr>
              <p:cNvPr id="187" name="直接连接符 186"/>
              <p:cNvCxnSpPr/>
              <p:nvPr/>
            </p:nvCxnSpPr>
            <p:spPr>
              <a:xfrm flipH="1">
                <a:off x="4185511"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78" name="组合 177"/>
            <p:cNvGrpSpPr/>
            <p:nvPr/>
          </p:nvGrpSpPr>
          <p:grpSpPr>
            <a:xfrm rot="5400000">
              <a:off x="1579198" y="3399426"/>
              <a:ext cx="2561359" cy="0"/>
              <a:chOff x="1701801" y="2755900"/>
              <a:chExt cx="2746511" cy="1"/>
            </a:xfrm>
          </p:grpSpPr>
          <p:cxnSp>
            <p:nvCxnSpPr>
              <p:cNvPr id="185" name="直接连接符 184"/>
              <p:cNvCxnSpPr/>
              <p:nvPr/>
            </p:nvCxnSpPr>
            <p:spPr>
              <a:xfrm flipH="1">
                <a:off x="4185512"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a:off x="1701801" y="2755901"/>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79" name="组合 178"/>
            <p:cNvGrpSpPr/>
            <p:nvPr/>
          </p:nvGrpSpPr>
          <p:grpSpPr>
            <a:xfrm rot="2700000">
              <a:off x="1648710" y="3330546"/>
              <a:ext cx="2561359" cy="0"/>
              <a:chOff x="1701800" y="2755900"/>
              <a:chExt cx="2746511" cy="1"/>
            </a:xfrm>
          </p:grpSpPr>
          <p:cxnSp>
            <p:nvCxnSpPr>
              <p:cNvPr id="183" name="直接连接符 182"/>
              <p:cNvCxnSpPr/>
              <p:nvPr/>
            </p:nvCxnSpPr>
            <p:spPr>
              <a:xfrm flipH="1">
                <a:off x="4185511" y="2755901"/>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80" name="组合 179"/>
            <p:cNvGrpSpPr/>
            <p:nvPr/>
          </p:nvGrpSpPr>
          <p:grpSpPr>
            <a:xfrm rot="18900000" flipH="1">
              <a:off x="1615553" y="3432524"/>
              <a:ext cx="2561359" cy="0"/>
              <a:chOff x="1701800" y="2755900"/>
              <a:chExt cx="2746511" cy="1"/>
            </a:xfrm>
          </p:grpSpPr>
          <p:cxnSp>
            <p:nvCxnSpPr>
              <p:cNvPr id="181" name="直接连接符 180"/>
              <p:cNvCxnSpPr/>
              <p:nvPr/>
            </p:nvCxnSpPr>
            <p:spPr>
              <a:xfrm flipH="1">
                <a:off x="4185511" y="2755901"/>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189" name="组合 188"/>
          <p:cNvGrpSpPr/>
          <p:nvPr/>
        </p:nvGrpSpPr>
        <p:grpSpPr>
          <a:xfrm>
            <a:off x="2674960" y="1329901"/>
            <a:ext cx="1640144" cy="1639550"/>
            <a:chOff x="2329031" y="904800"/>
            <a:chExt cx="2752780" cy="2752780"/>
          </a:xfrm>
        </p:grpSpPr>
        <p:sp>
          <p:nvSpPr>
            <p:cNvPr id="190" name="椭圆 189"/>
            <p:cNvSpPr/>
            <p:nvPr/>
          </p:nvSpPr>
          <p:spPr>
            <a:xfrm>
              <a:off x="2329031" y="904800"/>
              <a:ext cx="2752780" cy="2752780"/>
            </a:xfrm>
            <a:prstGeom prst="ellipse">
              <a:avLst/>
            </a:prstGeom>
            <a:solidFill>
              <a:schemeClr val="bg1">
                <a:lumMod val="85000"/>
              </a:schemeClr>
            </a:solidFill>
            <a:ln w="31750">
              <a:gradFill flip="none" rotWithShape="1">
                <a:gsLst>
                  <a:gs pos="100000">
                    <a:schemeClr val="bg1"/>
                  </a:gs>
                  <a:gs pos="0">
                    <a:schemeClr val="bg1">
                      <a:lumMod val="65000"/>
                    </a:schemeClr>
                  </a:gs>
                </a:gsLst>
                <a:lin ang="2700000" scaled="1"/>
                <a:tileRect/>
              </a:gradFill>
            </a:ln>
            <a:effectLst>
              <a:innerShdw blurRad="127000" dist="762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1" name="椭圆 190"/>
            <p:cNvSpPr/>
            <p:nvPr/>
          </p:nvSpPr>
          <p:spPr>
            <a:xfrm>
              <a:off x="2490959" y="1059959"/>
              <a:ext cx="2431374" cy="2431374"/>
            </a:xfrm>
            <a:prstGeom prst="ellipse">
              <a:avLst/>
            </a:prstGeom>
            <a:gradFill>
              <a:gsLst>
                <a:gs pos="0">
                  <a:schemeClr val="bg1">
                    <a:lumMod val="75000"/>
                  </a:schemeClr>
                </a:gs>
                <a:gs pos="100000">
                  <a:schemeClr val="bg1">
                    <a:lumMod val="95000"/>
                  </a:schemeClr>
                </a:gs>
              </a:gsLst>
              <a:lin ang="2700000" scaled="1"/>
            </a:gradFill>
            <a:ln w="31750">
              <a:gradFill flip="none" rotWithShape="1">
                <a:gsLst>
                  <a:gs pos="0">
                    <a:schemeClr val="bg1"/>
                  </a:gs>
                  <a:gs pos="100000">
                    <a:schemeClr val="bg1">
                      <a:lumMod val="65000"/>
                    </a:schemeClr>
                  </a:gs>
                </a:gsLst>
                <a:lin ang="2700000" scaled="1"/>
                <a:tileRect/>
              </a:gradFill>
            </a:ln>
            <a:effectLst>
              <a:outerShdw blurRad="101600" dist="508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92" name="文本框 1607"/>
          <p:cNvSpPr txBox="1"/>
          <p:nvPr/>
        </p:nvSpPr>
        <p:spPr>
          <a:xfrm>
            <a:off x="3115728" y="1871968"/>
            <a:ext cx="836193" cy="507831"/>
          </a:xfrm>
          <a:prstGeom prst="rect">
            <a:avLst/>
          </a:prstGeom>
          <a:noFill/>
        </p:spPr>
        <p:txBody>
          <a:bodyPr wrap="square" rtlCol="0">
            <a:spAutoFit/>
          </a:bodyPr>
          <a:lstStyle/>
          <a:p>
            <a:pPr algn="ctr"/>
            <a:r>
              <a:rPr lang="en-US" altLang="zh-CN" sz="2700" dirty="0">
                <a:solidFill>
                  <a:srgbClr val="01ACBE"/>
                </a:solidFill>
                <a:latin typeface="Impact" panose="020B0806030902050204" pitchFamily="34" charset="0"/>
              </a:rPr>
              <a:t>50%</a:t>
            </a:r>
            <a:endParaRPr lang="zh-CN" altLang="en-US" sz="2700" dirty="0">
              <a:solidFill>
                <a:srgbClr val="01ACBE"/>
              </a:solidFill>
              <a:latin typeface="Impact" panose="020B0806030902050204" pitchFamily="34" charset="0"/>
            </a:endParaRPr>
          </a:p>
        </p:txBody>
      </p:sp>
      <p:grpSp>
        <p:nvGrpSpPr>
          <p:cNvPr id="193" name="组合 192"/>
          <p:cNvGrpSpPr/>
          <p:nvPr/>
        </p:nvGrpSpPr>
        <p:grpSpPr>
          <a:xfrm>
            <a:off x="2828764" y="1442577"/>
            <a:ext cx="1356280" cy="1374331"/>
            <a:chOff x="3654108" y="2497101"/>
            <a:chExt cx="1808138" cy="1832865"/>
          </a:xfrm>
        </p:grpSpPr>
        <p:cxnSp>
          <p:nvCxnSpPr>
            <p:cNvPr id="194" name="直接连接符 193"/>
            <p:cNvCxnSpPr/>
            <p:nvPr/>
          </p:nvCxnSpPr>
          <p:spPr>
            <a:xfrm>
              <a:off x="4545467" y="2544688"/>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rot="135000">
              <a:off x="4578516" y="254533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rot="270000">
              <a:off x="4611516" y="2547283"/>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p:nvPr/>
          </p:nvCxnSpPr>
          <p:spPr>
            <a:xfrm rot="405000">
              <a:off x="4644414" y="2550523"/>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198" name="直接连接符 197"/>
            <p:cNvCxnSpPr/>
            <p:nvPr/>
          </p:nvCxnSpPr>
          <p:spPr>
            <a:xfrm rot="540000">
              <a:off x="4677159" y="2555053"/>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p:nvPr/>
          </p:nvCxnSpPr>
          <p:spPr>
            <a:xfrm rot="675000">
              <a:off x="4709701" y="2560864"/>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p:nvPr/>
          </p:nvCxnSpPr>
          <p:spPr>
            <a:xfrm rot="810000">
              <a:off x="4741990" y="256794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p:nvPr/>
          </p:nvCxnSpPr>
          <p:spPr>
            <a:xfrm rot="945000">
              <a:off x="4773976" y="2576294"/>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p:nvPr/>
          </p:nvCxnSpPr>
          <p:spPr>
            <a:xfrm rot="1080000">
              <a:off x="4805609" y="2585890"/>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p:nvPr/>
          </p:nvCxnSpPr>
          <p:spPr>
            <a:xfrm rot="1215000">
              <a:off x="4836841" y="2596720"/>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04" name="直接连接符 203"/>
            <p:cNvCxnSpPr/>
            <p:nvPr/>
          </p:nvCxnSpPr>
          <p:spPr>
            <a:xfrm rot="1350000">
              <a:off x="4867625" y="2608768"/>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p:nvPr/>
          </p:nvCxnSpPr>
          <p:spPr>
            <a:xfrm rot="1485000">
              <a:off x="4897910" y="262201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p:nvPr/>
          </p:nvCxnSpPr>
          <p:spPr>
            <a:xfrm rot="1620000">
              <a:off x="4927654" y="2636442"/>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07" name="直接连接符 206"/>
            <p:cNvCxnSpPr/>
            <p:nvPr/>
          </p:nvCxnSpPr>
          <p:spPr>
            <a:xfrm rot="1755000">
              <a:off x="4956806" y="265202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08" name="直接连接符 207"/>
            <p:cNvCxnSpPr/>
            <p:nvPr/>
          </p:nvCxnSpPr>
          <p:spPr>
            <a:xfrm rot="1890000">
              <a:off x="4985325" y="2668740"/>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09" name="直接连接符 208"/>
            <p:cNvCxnSpPr/>
            <p:nvPr/>
          </p:nvCxnSpPr>
          <p:spPr>
            <a:xfrm rot="2025000">
              <a:off x="5013167" y="2686562"/>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a:xfrm rot="2160000">
              <a:off x="5040287" y="2705464"/>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p:nvPr/>
          </p:nvCxnSpPr>
          <p:spPr>
            <a:xfrm rot="2295000">
              <a:off x="5066644" y="272541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12" name="直接连接符 211"/>
            <p:cNvCxnSpPr/>
            <p:nvPr/>
          </p:nvCxnSpPr>
          <p:spPr>
            <a:xfrm rot="2430000">
              <a:off x="5092197" y="274638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a:xfrm rot="2565000">
              <a:off x="5116906" y="276834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p:nvPr/>
          </p:nvCxnSpPr>
          <p:spPr>
            <a:xfrm rot="2700000">
              <a:off x="5140736" y="279125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p:nvPr/>
          </p:nvCxnSpPr>
          <p:spPr>
            <a:xfrm rot="2835000">
              <a:off x="5163648" y="2815085"/>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rot="2970000">
              <a:off x="5185606" y="2839795"/>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p:nvPr/>
          </p:nvCxnSpPr>
          <p:spPr>
            <a:xfrm rot="3105000">
              <a:off x="5206577" y="2865350"/>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rot="3240000">
              <a:off x="5226528" y="289170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rot="3375000">
              <a:off x="5245430" y="291882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p:nvPr/>
          </p:nvCxnSpPr>
          <p:spPr>
            <a:xfrm rot="3510000">
              <a:off x="5263251" y="294666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p:nvPr/>
          </p:nvCxnSpPr>
          <p:spPr>
            <a:xfrm rot="3645000">
              <a:off x="5279967" y="2975185"/>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22" name="直接连接符 221"/>
            <p:cNvCxnSpPr/>
            <p:nvPr/>
          </p:nvCxnSpPr>
          <p:spPr>
            <a:xfrm rot="3780000">
              <a:off x="5295550" y="3004339"/>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23" name="直接连接符 222"/>
            <p:cNvCxnSpPr/>
            <p:nvPr/>
          </p:nvCxnSpPr>
          <p:spPr>
            <a:xfrm rot="3915000">
              <a:off x="5309976" y="3034083"/>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p:nvPr/>
          </p:nvCxnSpPr>
          <p:spPr>
            <a:xfrm rot="4050000">
              <a:off x="5323224" y="3064369"/>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25" name="直接连接符 224"/>
            <p:cNvCxnSpPr/>
            <p:nvPr/>
          </p:nvCxnSpPr>
          <p:spPr>
            <a:xfrm rot="4185000">
              <a:off x="5335273" y="3095152"/>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26" name="直接连接符 225"/>
            <p:cNvCxnSpPr/>
            <p:nvPr/>
          </p:nvCxnSpPr>
          <p:spPr>
            <a:xfrm rot="4320000">
              <a:off x="5346101" y="3126383"/>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27" name="直接连接符 226"/>
            <p:cNvCxnSpPr/>
            <p:nvPr/>
          </p:nvCxnSpPr>
          <p:spPr>
            <a:xfrm rot="4455000">
              <a:off x="5355698" y="315801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28" name="直接连接符 227"/>
            <p:cNvCxnSpPr/>
            <p:nvPr/>
          </p:nvCxnSpPr>
          <p:spPr>
            <a:xfrm rot="4590000">
              <a:off x="5364045" y="3190003"/>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29" name="直接连接符 228"/>
            <p:cNvCxnSpPr/>
            <p:nvPr/>
          </p:nvCxnSpPr>
          <p:spPr>
            <a:xfrm rot="4725000">
              <a:off x="5371130" y="3222291"/>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30" name="直接连接符 229"/>
            <p:cNvCxnSpPr/>
            <p:nvPr/>
          </p:nvCxnSpPr>
          <p:spPr>
            <a:xfrm rot="4860000">
              <a:off x="5376940" y="3254833"/>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p:nvPr/>
          </p:nvCxnSpPr>
          <p:spPr>
            <a:xfrm rot="4995000">
              <a:off x="5381470" y="3287579"/>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32" name="直接连接符 231"/>
            <p:cNvCxnSpPr/>
            <p:nvPr/>
          </p:nvCxnSpPr>
          <p:spPr>
            <a:xfrm rot="5130000">
              <a:off x="5384710" y="332047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p:nvPr/>
          </p:nvCxnSpPr>
          <p:spPr>
            <a:xfrm rot="5265000">
              <a:off x="5386656" y="3353475"/>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34" name="直接连接符 233"/>
            <p:cNvCxnSpPr/>
            <p:nvPr/>
          </p:nvCxnSpPr>
          <p:spPr>
            <a:xfrm rot="5535000">
              <a:off x="5386656" y="341957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35" name="直接连接符 234"/>
            <p:cNvCxnSpPr/>
            <p:nvPr/>
          </p:nvCxnSpPr>
          <p:spPr>
            <a:xfrm rot="5670000">
              <a:off x="5384710" y="345257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36" name="直接连接符 235"/>
            <p:cNvCxnSpPr/>
            <p:nvPr/>
          </p:nvCxnSpPr>
          <p:spPr>
            <a:xfrm rot="5805000">
              <a:off x="5381470" y="3485472"/>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p:nvPr/>
          </p:nvCxnSpPr>
          <p:spPr>
            <a:xfrm rot="5940000">
              <a:off x="5376940" y="3518218"/>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38" name="直接连接符 237"/>
            <p:cNvCxnSpPr/>
            <p:nvPr/>
          </p:nvCxnSpPr>
          <p:spPr>
            <a:xfrm rot="6075000">
              <a:off x="5371130" y="3550761"/>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rot="6210000">
              <a:off x="5364045" y="3583049"/>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40" name="直接连接符 239"/>
            <p:cNvCxnSpPr/>
            <p:nvPr/>
          </p:nvCxnSpPr>
          <p:spPr>
            <a:xfrm rot="6345000">
              <a:off x="5355698" y="3615035"/>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41" name="直接连接符 240"/>
            <p:cNvCxnSpPr/>
            <p:nvPr/>
          </p:nvCxnSpPr>
          <p:spPr>
            <a:xfrm rot="6480000">
              <a:off x="5346101" y="3646668"/>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42" name="直接连接符 241"/>
            <p:cNvCxnSpPr/>
            <p:nvPr/>
          </p:nvCxnSpPr>
          <p:spPr>
            <a:xfrm rot="6615000">
              <a:off x="5335273" y="3677901"/>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43" name="直接连接符 242"/>
            <p:cNvCxnSpPr/>
            <p:nvPr/>
          </p:nvCxnSpPr>
          <p:spPr>
            <a:xfrm rot="6750000">
              <a:off x="5323224" y="3708683"/>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44" name="直接连接符 243"/>
            <p:cNvCxnSpPr/>
            <p:nvPr/>
          </p:nvCxnSpPr>
          <p:spPr>
            <a:xfrm rot="6885000">
              <a:off x="5309976" y="3738969"/>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45" name="直接连接符 244"/>
            <p:cNvCxnSpPr/>
            <p:nvPr/>
          </p:nvCxnSpPr>
          <p:spPr>
            <a:xfrm rot="7020000">
              <a:off x="5295550" y="3768712"/>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46" name="直接连接符 245"/>
            <p:cNvCxnSpPr/>
            <p:nvPr/>
          </p:nvCxnSpPr>
          <p:spPr>
            <a:xfrm rot="7155000">
              <a:off x="5279967" y="379786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47" name="直接连接符 246"/>
            <p:cNvCxnSpPr/>
            <p:nvPr/>
          </p:nvCxnSpPr>
          <p:spPr>
            <a:xfrm rot="7290000">
              <a:off x="5263251" y="382638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48" name="直接连接符 247"/>
            <p:cNvCxnSpPr/>
            <p:nvPr/>
          </p:nvCxnSpPr>
          <p:spPr>
            <a:xfrm rot="7425000">
              <a:off x="5245430" y="385422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49" name="直接连接符 248"/>
            <p:cNvCxnSpPr/>
            <p:nvPr/>
          </p:nvCxnSpPr>
          <p:spPr>
            <a:xfrm rot="7560000">
              <a:off x="5226528" y="388134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50" name="直接连接符 249"/>
            <p:cNvCxnSpPr/>
            <p:nvPr/>
          </p:nvCxnSpPr>
          <p:spPr>
            <a:xfrm rot="7695000">
              <a:off x="5206577" y="3907703"/>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51" name="直接连接符 250"/>
            <p:cNvCxnSpPr/>
            <p:nvPr/>
          </p:nvCxnSpPr>
          <p:spPr>
            <a:xfrm rot="7830000">
              <a:off x="5185606" y="393325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52" name="直接连接符 251"/>
            <p:cNvCxnSpPr/>
            <p:nvPr/>
          </p:nvCxnSpPr>
          <p:spPr>
            <a:xfrm rot="7965000">
              <a:off x="5163648" y="395796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53" name="直接连接符 252"/>
            <p:cNvCxnSpPr/>
            <p:nvPr/>
          </p:nvCxnSpPr>
          <p:spPr>
            <a:xfrm rot="8100000">
              <a:off x="5140736" y="3981795"/>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54" name="直接连接符 253"/>
            <p:cNvCxnSpPr/>
            <p:nvPr/>
          </p:nvCxnSpPr>
          <p:spPr>
            <a:xfrm rot="8235000">
              <a:off x="5116906" y="400470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55" name="直接连接符 254"/>
            <p:cNvCxnSpPr/>
            <p:nvPr/>
          </p:nvCxnSpPr>
          <p:spPr>
            <a:xfrm rot="8370000">
              <a:off x="5092197" y="4026664"/>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56" name="直接连接符 255"/>
            <p:cNvCxnSpPr/>
            <p:nvPr/>
          </p:nvCxnSpPr>
          <p:spPr>
            <a:xfrm rot="8505000">
              <a:off x="5066644" y="4047635"/>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57" name="直接连接符 256"/>
            <p:cNvCxnSpPr/>
            <p:nvPr/>
          </p:nvCxnSpPr>
          <p:spPr>
            <a:xfrm rot="8640000">
              <a:off x="5040287" y="406758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58" name="直接连接符 257"/>
            <p:cNvCxnSpPr/>
            <p:nvPr/>
          </p:nvCxnSpPr>
          <p:spPr>
            <a:xfrm rot="8775000">
              <a:off x="5013167" y="4086489"/>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59" name="直接连接符 258"/>
            <p:cNvCxnSpPr/>
            <p:nvPr/>
          </p:nvCxnSpPr>
          <p:spPr>
            <a:xfrm rot="8910000">
              <a:off x="4985325" y="4104311"/>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60" name="直接连接符 259"/>
            <p:cNvCxnSpPr/>
            <p:nvPr/>
          </p:nvCxnSpPr>
          <p:spPr>
            <a:xfrm rot="9045000">
              <a:off x="4956806" y="412102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61" name="直接连接符 260"/>
            <p:cNvCxnSpPr/>
            <p:nvPr/>
          </p:nvCxnSpPr>
          <p:spPr>
            <a:xfrm rot="9180000">
              <a:off x="4927654" y="4136610"/>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62" name="直接连接符 261"/>
            <p:cNvCxnSpPr/>
            <p:nvPr/>
          </p:nvCxnSpPr>
          <p:spPr>
            <a:xfrm rot="9315000">
              <a:off x="4897910" y="415103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63" name="直接连接符 262"/>
            <p:cNvCxnSpPr/>
            <p:nvPr/>
          </p:nvCxnSpPr>
          <p:spPr>
            <a:xfrm rot="9450000">
              <a:off x="4867625" y="4164284"/>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64" name="直接连接符 263"/>
            <p:cNvCxnSpPr/>
            <p:nvPr/>
          </p:nvCxnSpPr>
          <p:spPr>
            <a:xfrm rot="9585000">
              <a:off x="4836841" y="4176331"/>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65" name="直接连接符 264"/>
            <p:cNvCxnSpPr/>
            <p:nvPr/>
          </p:nvCxnSpPr>
          <p:spPr>
            <a:xfrm rot="9720000">
              <a:off x="4805609" y="4187161"/>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66" name="直接连接符 265"/>
            <p:cNvCxnSpPr/>
            <p:nvPr/>
          </p:nvCxnSpPr>
          <p:spPr>
            <a:xfrm rot="9855000">
              <a:off x="4773976" y="4196758"/>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67" name="直接连接符 266"/>
            <p:cNvCxnSpPr/>
            <p:nvPr/>
          </p:nvCxnSpPr>
          <p:spPr>
            <a:xfrm rot="9990000">
              <a:off x="4741990" y="4205104"/>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68" name="直接连接符 267"/>
            <p:cNvCxnSpPr/>
            <p:nvPr/>
          </p:nvCxnSpPr>
          <p:spPr>
            <a:xfrm rot="10125000">
              <a:off x="4709701" y="4212189"/>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69" name="直接连接符 268"/>
            <p:cNvCxnSpPr/>
            <p:nvPr/>
          </p:nvCxnSpPr>
          <p:spPr>
            <a:xfrm rot="10260000">
              <a:off x="4677159" y="4218000"/>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70" name="直接连接符 269"/>
            <p:cNvCxnSpPr/>
            <p:nvPr/>
          </p:nvCxnSpPr>
          <p:spPr>
            <a:xfrm rot="10395000">
              <a:off x="4644414" y="4222528"/>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71" name="直接连接符 270"/>
            <p:cNvCxnSpPr/>
            <p:nvPr/>
          </p:nvCxnSpPr>
          <p:spPr>
            <a:xfrm rot="10530000">
              <a:off x="4611516" y="4225769"/>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72" name="直接连接符 271"/>
            <p:cNvCxnSpPr/>
            <p:nvPr/>
          </p:nvCxnSpPr>
          <p:spPr>
            <a:xfrm rot="10665000">
              <a:off x="4578516" y="4227714"/>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73" name="直接连接符 272"/>
            <p:cNvCxnSpPr/>
            <p:nvPr/>
          </p:nvCxnSpPr>
          <p:spPr>
            <a:xfrm rot="10935000">
              <a:off x="4512417" y="4227714"/>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74" name="直接连接符 273"/>
            <p:cNvCxnSpPr/>
            <p:nvPr/>
          </p:nvCxnSpPr>
          <p:spPr>
            <a:xfrm rot="11070000">
              <a:off x="4479417" y="4225769"/>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75" name="直接连接符 274"/>
            <p:cNvCxnSpPr/>
            <p:nvPr/>
          </p:nvCxnSpPr>
          <p:spPr>
            <a:xfrm rot="11205000">
              <a:off x="4446519" y="4222528"/>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76" name="直接连接符 275"/>
            <p:cNvCxnSpPr/>
            <p:nvPr/>
          </p:nvCxnSpPr>
          <p:spPr>
            <a:xfrm rot="11340000">
              <a:off x="4413775" y="4218000"/>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77" name="直接连接符 276"/>
            <p:cNvCxnSpPr/>
            <p:nvPr/>
          </p:nvCxnSpPr>
          <p:spPr>
            <a:xfrm rot="11475000">
              <a:off x="4381232" y="4212189"/>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78" name="直接连接符 277"/>
            <p:cNvCxnSpPr/>
            <p:nvPr/>
          </p:nvCxnSpPr>
          <p:spPr>
            <a:xfrm rot="11610000">
              <a:off x="4348943" y="4205104"/>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79" name="直接连接符 278"/>
            <p:cNvCxnSpPr/>
            <p:nvPr/>
          </p:nvCxnSpPr>
          <p:spPr>
            <a:xfrm rot="11745000">
              <a:off x="4316957" y="4196758"/>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80" name="直接连接符 279"/>
            <p:cNvCxnSpPr/>
            <p:nvPr/>
          </p:nvCxnSpPr>
          <p:spPr>
            <a:xfrm rot="11880000">
              <a:off x="4285325" y="4187161"/>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81" name="直接连接符 280"/>
            <p:cNvCxnSpPr/>
            <p:nvPr/>
          </p:nvCxnSpPr>
          <p:spPr>
            <a:xfrm rot="12015000">
              <a:off x="4254092" y="4176331"/>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82" name="直接连接符 281"/>
            <p:cNvCxnSpPr/>
            <p:nvPr/>
          </p:nvCxnSpPr>
          <p:spPr>
            <a:xfrm rot="12150000">
              <a:off x="4223309" y="4164284"/>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83" name="直接连接符 282"/>
            <p:cNvCxnSpPr/>
            <p:nvPr/>
          </p:nvCxnSpPr>
          <p:spPr>
            <a:xfrm rot="12285000">
              <a:off x="4193023" y="4151036"/>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84" name="直接连接符 283"/>
            <p:cNvCxnSpPr/>
            <p:nvPr/>
          </p:nvCxnSpPr>
          <p:spPr>
            <a:xfrm rot="12420000">
              <a:off x="4163280" y="4136610"/>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85" name="直接连接符 284"/>
            <p:cNvCxnSpPr/>
            <p:nvPr/>
          </p:nvCxnSpPr>
          <p:spPr>
            <a:xfrm rot="12555000">
              <a:off x="4134127" y="4121027"/>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86" name="直接连接符 285"/>
            <p:cNvCxnSpPr/>
            <p:nvPr/>
          </p:nvCxnSpPr>
          <p:spPr>
            <a:xfrm rot="12690000">
              <a:off x="4105608" y="4104311"/>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87" name="直接连接符 286"/>
            <p:cNvCxnSpPr/>
            <p:nvPr/>
          </p:nvCxnSpPr>
          <p:spPr>
            <a:xfrm rot="12825000">
              <a:off x="4077766" y="4086489"/>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88" name="直接连接符 287"/>
            <p:cNvCxnSpPr/>
            <p:nvPr/>
          </p:nvCxnSpPr>
          <p:spPr>
            <a:xfrm rot="12960000">
              <a:off x="4050646" y="4067587"/>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89" name="直接连接符 288"/>
            <p:cNvCxnSpPr/>
            <p:nvPr/>
          </p:nvCxnSpPr>
          <p:spPr>
            <a:xfrm rot="13095000">
              <a:off x="4024289" y="4047635"/>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90" name="直接连接符 289"/>
            <p:cNvCxnSpPr/>
            <p:nvPr/>
          </p:nvCxnSpPr>
          <p:spPr>
            <a:xfrm rot="13230000">
              <a:off x="3998736" y="4026664"/>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91" name="直接连接符 290"/>
            <p:cNvCxnSpPr/>
            <p:nvPr/>
          </p:nvCxnSpPr>
          <p:spPr>
            <a:xfrm rot="13365000">
              <a:off x="3974027" y="4004707"/>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92" name="直接连接符 291"/>
            <p:cNvCxnSpPr/>
            <p:nvPr/>
          </p:nvCxnSpPr>
          <p:spPr>
            <a:xfrm rot="13500000">
              <a:off x="3950197" y="3981795"/>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93" name="直接连接符 292"/>
            <p:cNvCxnSpPr/>
            <p:nvPr/>
          </p:nvCxnSpPr>
          <p:spPr>
            <a:xfrm rot="13635000">
              <a:off x="3927286" y="3957967"/>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94" name="直接连接符 293"/>
            <p:cNvCxnSpPr/>
            <p:nvPr/>
          </p:nvCxnSpPr>
          <p:spPr>
            <a:xfrm rot="13770000">
              <a:off x="3905327" y="3933256"/>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95" name="直接连接符 294"/>
            <p:cNvCxnSpPr/>
            <p:nvPr/>
          </p:nvCxnSpPr>
          <p:spPr>
            <a:xfrm rot="13905000">
              <a:off x="3884357" y="3907703"/>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96" name="直接连接符 295"/>
            <p:cNvCxnSpPr/>
            <p:nvPr/>
          </p:nvCxnSpPr>
          <p:spPr>
            <a:xfrm rot="14040000">
              <a:off x="3864405" y="3881346"/>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97" name="直接连接符 296"/>
            <p:cNvCxnSpPr/>
            <p:nvPr/>
          </p:nvCxnSpPr>
          <p:spPr>
            <a:xfrm rot="14175000">
              <a:off x="3845504" y="3854227"/>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98" name="直接连接符 297"/>
            <p:cNvCxnSpPr/>
            <p:nvPr/>
          </p:nvCxnSpPr>
          <p:spPr>
            <a:xfrm rot="14310000">
              <a:off x="3827682" y="3826386"/>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99" name="直接连接符 298"/>
            <p:cNvCxnSpPr/>
            <p:nvPr/>
          </p:nvCxnSpPr>
          <p:spPr>
            <a:xfrm rot="14445000">
              <a:off x="3810966" y="3797866"/>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00" name="直接连接符 299"/>
            <p:cNvCxnSpPr/>
            <p:nvPr/>
          </p:nvCxnSpPr>
          <p:spPr>
            <a:xfrm rot="14580000">
              <a:off x="3795383" y="3768712"/>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01" name="直接连接符 300"/>
            <p:cNvCxnSpPr/>
            <p:nvPr/>
          </p:nvCxnSpPr>
          <p:spPr>
            <a:xfrm rot="14715000">
              <a:off x="3780957" y="3738969"/>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02" name="直接连接符 301"/>
            <p:cNvCxnSpPr/>
            <p:nvPr/>
          </p:nvCxnSpPr>
          <p:spPr>
            <a:xfrm rot="14850000">
              <a:off x="3767709" y="3708683"/>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03" name="直接连接符 302"/>
            <p:cNvCxnSpPr/>
            <p:nvPr/>
          </p:nvCxnSpPr>
          <p:spPr>
            <a:xfrm rot="14985000">
              <a:off x="3755660" y="3677901"/>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04" name="直接连接符 303"/>
            <p:cNvCxnSpPr/>
            <p:nvPr/>
          </p:nvCxnSpPr>
          <p:spPr>
            <a:xfrm rot="15120000">
              <a:off x="3744830" y="3646668"/>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05" name="直接连接符 304"/>
            <p:cNvCxnSpPr/>
            <p:nvPr/>
          </p:nvCxnSpPr>
          <p:spPr>
            <a:xfrm rot="15255000">
              <a:off x="3735235" y="3615035"/>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06" name="直接连接符 305"/>
            <p:cNvCxnSpPr/>
            <p:nvPr/>
          </p:nvCxnSpPr>
          <p:spPr>
            <a:xfrm rot="15390000">
              <a:off x="3726888" y="3583049"/>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07" name="直接连接符 306"/>
            <p:cNvCxnSpPr/>
            <p:nvPr/>
          </p:nvCxnSpPr>
          <p:spPr>
            <a:xfrm rot="15525000">
              <a:off x="3719803" y="3550761"/>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08" name="直接连接符 307"/>
            <p:cNvCxnSpPr/>
            <p:nvPr/>
          </p:nvCxnSpPr>
          <p:spPr>
            <a:xfrm rot="15660000">
              <a:off x="3713992" y="3518218"/>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09" name="直接连接符 308"/>
            <p:cNvCxnSpPr/>
            <p:nvPr/>
          </p:nvCxnSpPr>
          <p:spPr>
            <a:xfrm rot="15795000">
              <a:off x="3709463" y="3485472"/>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10" name="直接连接符 309"/>
            <p:cNvCxnSpPr/>
            <p:nvPr/>
          </p:nvCxnSpPr>
          <p:spPr>
            <a:xfrm rot="15930000">
              <a:off x="3706223" y="3452576"/>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11" name="直接连接符 310"/>
            <p:cNvCxnSpPr/>
            <p:nvPr/>
          </p:nvCxnSpPr>
          <p:spPr>
            <a:xfrm rot="16065000">
              <a:off x="3704277" y="3419576"/>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12" name="直接连接符 311"/>
            <p:cNvCxnSpPr/>
            <p:nvPr/>
          </p:nvCxnSpPr>
          <p:spPr>
            <a:xfrm rot="16335000">
              <a:off x="3704277" y="3353475"/>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13" name="直接连接符 312"/>
            <p:cNvCxnSpPr/>
            <p:nvPr/>
          </p:nvCxnSpPr>
          <p:spPr>
            <a:xfrm rot="16470000">
              <a:off x="3706223" y="3320476"/>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14" name="直接连接符 313"/>
            <p:cNvCxnSpPr/>
            <p:nvPr/>
          </p:nvCxnSpPr>
          <p:spPr>
            <a:xfrm rot="16605000">
              <a:off x="3709463" y="3287579"/>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15" name="直接连接符 314"/>
            <p:cNvCxnSpPr/>
            <p:nvPr/>
          </p:nvCxnSpPr>
          <p:spPr>
            <a:xfrm rot="16740000">
              <a:off x="3713992" y="3254833"/>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16" name="直接连接符 315"/>
            <p:cNvCxnSpPr/>
            <p:nvPr/>
          </p:nvCxnSpPr>
          <p:spPr>
            <a:xfrm rot="16875000">
              <a:off x="3719803" y="3222291"/>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17" name="直接连接符 316"/>
            <p:cNvCxnSpPr/>
            <p:nvPr/>
          </p:nvCxnSpPr>
          <p:spPr>
            <a:xfrm rot="17010000">
              <a:off x="3726888" y="3190003"/>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18" name="直接连接符 317"/>
            <p:cNvCxnSpPr/>
            <p:nvPr/>
          </p:nvCxnSpPr>
          <p:spPr>
            <a:xfrm rot="17145000">
              <a:off x="3735235" y="3158017"/>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19" name="直接连接符 318"/>
            <p:cNvCxnSpPr/>
            <p:nvPr/>
          </p:nvCxnSpPr>
          <p:spPr>
            <a:xfrm rot="17280000">
              <a:off x="3744830" y="3126383"/>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20" name="直接连接符 319"/>
            <p:cNvCxnSpPr/>
            <p:nvPr/>
          </p:nvCxnSpPr>
          <p:spPr>
            <a:xfrm rot="17415000">
              <a:off x="3755660" y="3095152"/>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21" name="直接连接符 320"/>
            <p:cNvCxnSpPr/>
            <p:nvPr/>
          </p:nvCxnSpPr>
          <p:spPr>
            <a:xfrm rot="17550000">
              <a:off x="3767709" y="3064369"/>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22" name="直接连接符 321"/>
            <p:cNvCxnSpPr/>
            <p:nvPr/>
          </p:nvCxnSpPr>
          <p:spPr>
            <a:xfrm rot="17685000">
              <a:off x="3780957" y="3034083"/>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23" name="直接连接符 322"/>
            <p:cNvCxnSpPr/>
            <p:nvPr/>
          </p:nvCxnSpPr>
          <p:spPr>
            <a:xfrm rot="17820000">
              <a:off x="3795383" y="3004339"/>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24" name="直接连接符 323"/>
            <p:cNvCxnSpPr/>
            <p:nvPr/>
          </p:nvCxnSpPr>
          <p:spPr>
            <a:xfrm rot="17955000">
              <a:off x="3810966" y="2975185"/>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25" name="直接连接符 324"/>
            <p:cNvCxnSpPr/>
            <p:nvPr/>
          </p:nvCxnSpPr>
          <p:spPr>
            <a:xfrm rot="18090000">
              <a:off x="3827682" y="2946667"/>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26" name="直接连接符 325"/>
            <p:cNvCxnSpPr/>
            <p:nvPr/>
          </p:nvCxnSpPr>
          <p:spPr>
            <a:xfrm rot="18225000">
              <a:off x="3845504" y="2918826"/>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27" name="直接连接符 326"/>
            <p:cNvCxnSpPr/>
            <p:nvPr/>
          </p:nvCxnSpPr>
          <p:spPr>
            <a:xfrm rot="18360000">
              <a:off x="3864405" y="2891706"/>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28" name="直接连接符 327"/>
            <p:cNvCxnSpPr/>
            <p:nvPr/>
          </p:nvCxnSpPr>
          <p:spPr>
            <a:xfrm rot="18495000">
              <a:off x="3884357" y="2865350"/>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29" name="直接连接符 328"/>
            <p:cNvCxnSpPr/>
            <p:nvPr/>
          </p:nvCxnSpPr>
          <p:spPr>
            <a:xfrm rot="18630000">
              <a:off x="3905327" y="2839795"/>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30" name="直接连接符 329"/>
            <p:cNvCxnSpPr/>
            <p:nvPr/>
          </p:nvCxnSpPr>
          <p:spPr>
            <a:xfrm rot="18765000">
              <a:off x="3927286" y="2815085"/>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31" name="直接连接符 330"/>
            <p:cNvCxnSpPr/>
            <p:nvPr/>
          </p:nvCxnSpPr>
          <p:spPr>
            <a:xfrm rot="18900000">
              <a:off x="3950197" y="2791257"/>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2" name="直接连接符 331"/>
            <p:cNvCxnSpPr/>
            <p:nvPr/>
          </p:nvCxnSpPr>
          <p:spPr>
            <a:xfrm rot="19035000">
              <a:off x="3974027" y="2768346"/>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3" name="直接连接符 332"/>
            <p:cNvCxnSpPr/>
            <p:nvPr/>
          </p:nvCxnSpPr>
          <p:spPr>
            <a:xfrm rot="19170000">
              <a:off x="3998736" y="2746387"/>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4" name="直接连接符 333"/>
            <p:cNvCxnSpPr/>
            <p:nvPr/>
          </p:nvCxnSpPr>
          <p:spPr>
            <a:xfrm rot="19305000">
              <a:off x="4024289" y="2725416"/>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5" name="直接连接符 334"/>
            <p:cNvCxnSpPr/>
            <p:nvPr/>
          </p:nvCxnSpPr>
          <p:spPr>
            <a:xfrm rot="19440000">
              <a:off x="4050646" y="2705464"/>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6" name="直接连接符 335"/>
            <p:cNvCxnSpPr/>
            <p:nvPr/>
          </p:nvCxnSpPr>
          <p:spPr>
            <a:xfrm rot="19575000">
              <a:off x="4077766" y="2686562"/>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7" name="直接连接符 336"/>
            <p:cNvCxnSpPr/>
            <p:nvPr/>
          </p:nvCxnSpPr>
          <p:spPr>
            <a:xfrm rot="19710000">
              <a:off x="4105608" y="2668740"/>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8" name="直接连接符 337"/>
            <p:cNvCxnSpPr/>
            <p:nvPr/>
          </p:nvCxnSpPr>
          <p:spPr>
            <a:xfrm rot="19845000">
              <a:off x="4134127" y="2652026"/>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9" name="直接连接符 338"/>
            <p:cNvCxnSpPr/>
            <p:nvPr/>
          </p:nvCxnSpPr>
          <p:spPr>
            <a:xfrm rot="19980000">
              <a:off x="4163280" y="2636442"/>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0" name="直接连接符 339"/>
            <p:cNvCxnSpPr/>
            <p:nvPr/>
          </p:nvCxnSpPr>
          <p:spPr>
            <a:xfrm rot="20115000">
              <a:off x="4193023" y="2622016"/>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1" name="直接连接符 340"/>
            <p:cNvCxnSpPr/>
            <p:nvPr/>
          </p:nvCxnSpPr>
          <p:spPr>
            <a:xfrm rot="20250000">
              <a:off x="4223309" y="2608768"/>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2" name="直接连接符 341"/>
            <p:cNvCxnSpPr/>
            <p:nvPr/>
          </p:nvCxnSpPr>
          <p:spPr>
            <a:xfrm rot="20385000">
              <a:off x="4254092" y="2596720"/>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3" name="直接连接符 342"/>
            <p:cNvCxnSpPr/>
            <p:nvPr/>
          </p:nvCxnSpPr>
          <p:spPr>
            <a:xfrm rot="20520000">
              <a:off x="4285325" y="2585890"/>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4" name="直接连接符 343"/>
            <p:cNvCxnSpPr/>
            <p:nvPr/>
          </p:nvCxnSpPr>
          <p:spPr>
            <a:xfrm rot="20655000">
              <a:off x="4316957" y="2576294"/>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5" name="直接连接符 344"/>
            <p:cNvCxnSpPr/>
            <p:nvPr/>
          </p:nvCxnSpPr>
          <p:spPr>
            <a:xfrm rot="20790000">
              <a:off x="4348943" y="2567947"/>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6" name="直接连接符 345"/>
            <p:cNvCxnSpPr/>
            <p:nvPr/>
          </p:nvCxnSpPr>
          <p:spPr>
            <a:xfrm rot="20925000">
              <a:off x="4381232" y="2560864"/>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7" name="直接连接符 346"/>
            <p:cNvCxnSpPr/>
            <p:nvPr/>
          </p:nvCxnSpPr>
          <p:spPr>
            <a:xfrm rot="21060000">
              <a:off x="4413775" y="2555053"/>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8" name="直接连接符 347"/>
            <p:cNvCxnSpPr/>
            <p:nvPr/>
          </p:nvCxnSpPr>
          <p:spPr>
            <a:xfrm rot="21195000">
              <a:off x="4446519" y="2550523"/>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9" name="直接连接符 348"/>
            <p:cNvCxnSpPr/>
            <p:nvPr/>
          </p:nvCxnSpPr>
          <p:spPr>
            <a:xfrm rot="21330000">
              <a:off x="4479417" y="2547283"/>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0" name="直接连接符 349"/>
            <p:cNvCxnSpPr/>
            <p:nvPr/>
          </p:nvCxnSpPr>
          <p:spPr>
            <a:xfrm rot="21465000">
              <a:off x="4512417" y="2545337"/>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351" name="组合 350"/>
            <p:cNvGrpSpPr/>
            <p:nvPr/>
          </p:nvGrpSpPr>
          <p:grpSpPr>
            <a:xfrm>
              <a:off x="3654108" y="3436045"/>
              <a:ext cx="1784866" cy="0"/>
              <a:chOff x="1701800" y="2755900"/>
              <a:chExt cx="2746508" cy="0"/>
            </a:xfrm>
          </p:grpSpPr>
          <p:cxnSp>
            <p:nvCxnSpPr>
              <p:cNvPr id="361" name="直接连接符 360"/>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2" name="直接连接符 361"/>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52" name="组合 351"/>
            <p:cNvGrpSpPr/>
            <p:nvPr/>
          </p:nvGrpSpPr>
          <p:grpSpPr>
            <a:xfrm rot="5400000">
              <a:off x="3652046" y="3437533"/>
              <a:ext cx="1784866" cy="0"/>
              <a:chOff x="1701800" y="2755900"/>
              <a:chExt cx="2746508" cy="0"/>
            </a:xfrm>
          </p:grpSpPr>
          <p:cxnSp>
            <p:nvCxnSpPr>
              <p:cNvPr id="359" name="直接连接符 358"/>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0" name="直接连接符 359"/>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53" name="组合 352"/>
            <p:cNvGrpSpPr/>
            <p:nvPr/>
          </p:nvGrpSpPr>
          <p:grpSpPr>
            <a:xfrm rot="2700000">
              <a:off x="3700486" y="3389534"/>
              <a:ext cx="1784866" cy="0"/>
              <a:chOff x="1701800" y="2755900"/>
              <a:chExt cx="2746508" cy="0"/>
            </a:xfrm>
          </p:grpSpPr>
          <p:cxnSp>
            <p:nvCxnSpPr>
              <p:cNvPr id="357" name="直接连接符 356"/>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8" name="直接连接符 357"/>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54" name="组合 353"/>
            <p:cNvGrpSpPr/>
            <p:nvPr/>
          </p:nvGrpSpPr>
          <p:grpSpPr>
            <a:xfrm rot="18900000" flipH="1">
              <a:off x="3677380" y="3460596"/>
              <a:ext cx="1784866" cy="0"/>
              <a:chOff x="1701800" y="2755900"/>
              <a:chExt cx="2746508" cy="0"/>
            </a:xfrm>
          </p:grpSpPr>
          <p:cxnSp>
            <p:nvCxnSpPr>
              <p:cNvPr id="355" name="直接连接符 354"/>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6" name="直接连接符 355"/>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363" name="组合 362"/>
          <p:cNvGrpSpPr/>
          <p:nvPr/>
        </p:nvGrpSpPr>
        <p:grpSpPr>
          <a:xfrm>
            <a:off x="4774883" y="1329901"/>
            <a:ext cx="1640144" cy="1639550"/>
            <a:chOff x="2329031" y="904800"/>
            <a:chExt cx="2752780" cy="2752780"/>
          </a:xfrm>
        </p:grpSpPr>
        <p:sp>
          <p:nvSpPr>
            <p:cNvPr id="364" name="椭圆 363"/>
            <p:cNvSpPr/>
            <p:nvPr/>
          </p:nvSpPr>
          <p:spPr>
            <a:xfrm>
              <a:off x="2329031" y="904800"/>
              <a:ext cx="2752780" cy="2752780"/>
            </a:xfrm>
            <a:prstGeom prst="ellipse">
              <a:avLst/>
            </a:prstGeom>
            <a:solidFill>
              <a:schemeClr val="bg1">
                <a:lumMod val="85000"/>
              </a:schemeClr>
            </a:solidFill>
            <a:ln w="31750">
              <a:gradFill flip="none" rotWithShape="1">
                <a:gsLst>
                  <a:gs pos="100000">
                    <a:schemeClr val="bg1"/>
                  </a:gs>
                  <a:gs pos="0">
                    <a:schemeClr val="bg1">
                      <a:lumMod val="65000"/>
                    </a:schemeClr>
                  </a:gs>
                </a:gsLst>
                <a:lin ang="2700000" scaled="1"/>
                <a:tileRect/>
              </a:gradFill>
            </a:ln>
            <a:effectLst>
              <a:innerShdw blurRad="127000" dist="762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65" name="椭圆 364"/>
            <p:cNvSpPr/>
            <p:nvPr/>
          </p:nvSpPr>
          <p:spPr>
            <a:xfrm>
              <a:off x="2490959" y="1059959"/>
              <a:ext cx="2431374" cy="2431374"/>
            </a:xfrm>
            <a:prstGeom prst="ellipse">
              <a:avLst/>
            </a:prstGeom>
            <a:gradFill>
              <a:gsLst>
                <a:gs pos="0">
                  <a:schemeClr val="bg1">
                    <a:lumMod val="75000"/>
                  </a:schemeClr>
                </a:gs>
                <a:gs pos="100000">
                  <a:schemeClr val="bg1">
                    <a:lumMod val="95000"/>
                  </a:schemeClr>
                </a:gs>
              </a:gsLst>
              <a:lin ang="2700000" scaled="1"/>
            </a:gradFill>
            <a:ln w="31750">
              <a:gradFill flip="none" rotWithShape="1">
                <a:gsLst>
                  <a:gs pos="0">
                    <a:schemeClr val="bg1"/>
                  </a:gs>
                  <a:gs pos="100000">
                    <a:schemeClr val="bg1">
                      <a:lumMod val="65000"/>
                    </a:schemeClr>
                  </a:gs>
                </a:gsLst>
                <a:lin ang="2700000" scaled="1"/>
                <a:tileRect/>
              </a:gradFill>
            </a:ln>
            <a:effectLst>
              <a:outerShdw blurRad="101600" dist="508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366" name="文本框 1785"/>
          <p:cNvSpPr txBox="1"/>
          <p:nvPr/>
        </p:nvSpPr>
        <p:spPr>
          <a:xfrm>
            <a:off x="5215652" y="1871968"/>
            <a:ext cx="836193" cy="507831"/>
          </a:xfrm>
          <a:prstGeom prst="rect">
            <a:avLst/>
          </a:prstGeom>
          <a:noFill/>
        </p:spPr>
        <p:txBody>
          <a:bodyPr wrap="square" rtlCol="0">
            <a:spAutoFit/>
          </a:bodyPr>
          <a:lstStyle/>
          <a:p>
            <a:pPr algn="ctr"/>
            <a:r>
              <a:rPr lang="en-US" altLang="zh-CN" sz="2700" dirty="0">
                <a:solidFill>
                  <a:srgbClr val="E87071"/>
                </a:solidFill>
                <a:latin typeface="Impact" panose="020B0806030902050204" pitchFamily="34" charset="0"/>
              </a:rPr>
              <a:t>37%</a:t>
            </a:r>
            <a:endParaRPr lang="zh-CN" altLang="en-US" sz="2700" dirty="0">
              <a:solidFill>
                <a:srgbClr val="E87071"/>
              </a:solidFill>
              <a:latin typeface="Impact" panose="020B0806030902050204" pitchFamily="34" charset="0"/>
            </a:endParaRPr>
          </a:p>
        </p:txBody>
      </p:sp>
      <p:grpSp>
        <p:nvGrpSpPr>
          <p:cNvPr id="367" name="组合 366"/>
          <p:cNvGrpSpPr/>
          <p:nvPr/>
        </p:nvGrpSpPr>
        <p:grpSpPr>
          <a:xfrm>
            <a:off x="4928689" y="1442577"/>
            <a:ext cx="1356279" cy="1374331"/>
            <a:chOff x="6132084" y="2497101"/>
            <a:chExt cx="1808137" cy="1832865"/>
          </a:xfrm>
        </p:grpSpPr>
        <p:cxnSp>
          <p:nvCxnSpPr>
            <p:cNvPr id="368" name="直接连接符 367"/>
            <p:cNvCxnSpPr/>
            <p:nvPr/>
          </p:nvCxnSpPr>
          <p:spPr>
            <a:xfrm>
              <a:off x="7023442" y="2544688"/>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69" name="直接连接符 368"/>
            <p:cNvCxnSpPr/>
            <p:nvPr/>
          </p:nvCxnSpPr>
          <p:spPr>
            <a:xfrm rot="135000">
              <a:off x="7056492" y="2545337"/>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70" name="直接连接符 369"/>
            <p:cNvCxnSpPr/>
            <p:nvPr/>
          </p:nvCxnSpPr>
          <p:spPr>
            <a:xfrm rot="270000">
              <a:off x="7089492" y="2547283"/>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71" name="直接连接符 370"/>
            <p:cNvCxnSpPr/>
            <p:nvPr/>
          </p:nvCxnSpPr>
          <p:spPr>
            <a:xfrm rot="405000">
              <a:off x="7122388" y="2550523"/>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72" name="直接连接符 371"/>
            <p:cNvCxnSpPr/>
            <p:nvPr/>
          </p:nvCxnSpPr>
          <p:spPr>
            <a:xfrm rot="540000">
              <a:off x="7155134" y="2555053"/>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73" name="直接连接符 372"/>
            <p:cNvCxnSpPr/>
            <p:nvPr/>
          </p:nvCxnSpPr>
          <p:spPr>
            <a:xfrm rot="675000">
              <a:off x="7187676" y="2560864"/>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74" name="直接连接符 373"/>
            <p:cNvCxnSpPr/>
            <p:nvPr/>
          </p:nvCxnSpPr>
          <p:spPr>
            <a:xfrm rot="810000">
              <a:off x="7219965" y="2567947"/>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75" name="直接连接符 374"/>
            <p:cNvCxnSpPr/>
            <p:nvPr/>
          </p:nvCxnSpPr>
          <p:spPr>
            <a:xfrm rot="945000">
              <a:off x="7251951" y="2576294"/>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76" name="直接连接符 375"/>
            <p:cNvCxnSpPr/>
            <p:nvPr/>
          </p:nvCxnSpPr>
          <p:spPr>
            <a:xfrm rot="1080000">
              <a:off x="7283584" y="2585890"/>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77" name="直接连接符 376"/>
            <p:cNvCxnSpPr/>
            <p:nvPr/>
          </p:nvCxnSpPr>
          <p:spPr>
            <a:xfrm rot="1215000">
              <a:off x="7314817" y="2596720"/>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78" name="直接连接符 377"/>
            <p:cNvCxnSpPr/>
            <p:nvPr/>
          </p:nvCxnSpPr>
          <p:spPr>
            <a:xfrm rot="1350000">
              <a:off x="7345599" y="2608768"/>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79" name="直接连接符 378"/>
            <p:cNvCxnSpPr/>
            <p:nvPr/>
          </p:nvCxnSpPr>
          <p:spPr>
            <a:xfrm rot="1485000">
              <a:off x="7375886" y="2622016"/>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80" name="直接连接符 379"/>
            <p:cNvCxnSpPr/>
            <p:nvPr/>
          </p:nvCxnSpPr>
          <p:spPr>
            <a:xfrm rot="1620000">
              <a:off x="7405628" y="2636442"/>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81" name="直接连接符 380"/>
            <p:cNvCxnSpPr/>
            <p:nvPr/>
          </p:nvCxnSpPr>
          <p:spPr>
            <a:xfrm rot="1755000">
              <a:off x="7434782" y="2652026"/>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82" name="直接连接符 381"/>
            <p:cNvCxnSpPr/>
            <p:nvPr/>
          </p:nvCxnSpPr>
          <p:spPr>
            <a:xfrm rot="1890000">
              <a:off x="7463301" y="2668740"/>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83" name="直接连接符 382"/>
            <p:cNvCxnSpPr/>
            <p:nvPr/>
          </p:nvCxnSpPr>
          <p:spPr>
            <a:xfrm rot="2025000">
              <a:off x="7491142" y="2686562"/>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84" name="直接连接符 383"/>
            <p:cNvCxnSpPr/>
            <p:nvPr/>
          </p:nvCxnSpPr>
          <p:spPr>
            <a:xfrm rot="2160000">
              <a:off x="7518262" y="2705464"/>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85" name="直接连接符 384"/>
            <p:cNvCxnSpPr/>
            <p:nvPr/>
          </p:nvCxnSpPr>
          <p:spPr>
            <a:xfrm rot="2295000">
              <a:off x="7544618" y="2725416"/>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86" name="直接连接符 385"/>
            <p:cNvCxnSpPr/>
            <p:nvPr/>
          </p:nvCxnSpPr>
          <p:spPr>
            <a:xfrm rot="2430000">
              <a:off x="7570172" y="2746387"/>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87" name="直接连接符 386"/>
            <p:cNvCxnSpPr/>
            <p:nvPr/>
          </p:nvCxnSpPr>
          <p:spPr>
            <a:xfrm rot="2565000">
              <a:off x="7594881" y="2768346"/>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88" name="直接连接符 387"/>
            <p:cNvCxnSpPr/>
            <p:nvPr/>
          </p:nvCxnSpPr>
          <p:spPr>
            <a:xfrm rot="2700000">
              <a:off x="7618711" y="2791257"/>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89" name="直接连接符 388"/>
            <p:cNvCxnSpPr/>
            <p:nvPr/>
          </p:nvCxnSpPr>
          <p:spPr>
            <a:xfrm rot="2835000">
              <a:off x="7641623" y="2815085"/>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90" name="直接连接符 389"/>
            <p:cNvCxnSpPr/>
            <p:nvPr/>
          </p:nvCxnSpPr>
          <p:spPr>
            <a:xfrm rot="2970000">
              <a:off x="7663581" y="2839795"/>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91" name="直接连接符 390"/>
            <p:cNvCxnSpPr/>
            <p:nvPr/>
          </p:nvCxnSpPr>
          <p:spPr>
            <a:xfrm rot="3105000">
              <a:off x="7684552" y="2865350"/>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92" name="直接连接符 391"/>
            <p:cNvCxnSpPr/>
            <p:nvPr/>
          </p:nvCxnSpPr>
          <p:spPr>
            <a:xfrm rot="3240000">
              <a:off x="7704503" y="2891706"/>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93" name="直接连接符 392"/>
            <p:cNvCxnSpPr/>
            <p:nvPr/>
          </p:nvCxnSpPr>
          <p:spPr>
            <a:xfrm rot="3375000">
              <a:off x="7723404" y="2918826"/>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94" name="直接连接符 393"/>
            <p:cNvCxnSpPr/>
            <p:nvPr/>
          </p:nvCxnSpPr>
          <p:spPr>
            <a:xfrm rot="3510000">
              <a:off x="7741226" y="2946667"/>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95" name="直接连接符 394"/>
            <p:cNvCxnSpPr/>
            <p:nvPr/>
          </p:nvCxnSpPr>
          <p:spPr>
            <a:xfrm rot="3645000">
              <a:off x="7757942" y="2975185"/>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96" name="直接连接符 395"/>
            <p:cNvCxnSpPr/>
            <p:nvPr/>
          </p:nvCxnSpPr>
          <p:spPr>
            <a:xfrm rot="3780000">
              <a:off x="7773525" y="3004339"/>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97" name="直接连接符 396"/>
            <p:cNvCxnSpPr/>
            <p:nvPr/>
          </p:nvCxnSpPr>
          <p:spPr>
            <a:xfrm rot="3915000">
              <a:off x="7787952" y="3034083"/>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98" name="直接连接符 397"/>
            <p:cNvCxnSpPr/>
            <p:nvPr/>
          </p:nvCxnSpPr>
          <p:spPr>
            <a:xfrm rot="4050000">
              <a:off x="7801199" y="3064369"/>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99" name="直接连接符 398"/>
            <p:cNvCxnSpPr/>
            <p:nvPr/>
          </p:nvCxnSpPr>
          <p:spPr>
            <a:xfrm rot="4185000">
              <a:off x="7813247" y="3095152"/>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00" name="直接连接符 399"/>
            <p:cNvCxnSpPr/>
            <p:nvPr/>
          </p:nvCxnSpPr>
          <p:spPr>
            <a:xfrm rot="4320000">
              <a:off x="7824077" y="3126383"/>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01" name="直接连接符 400"/>
            <p:cNvCxnSpPr/>
            <p:nvPr/>
          </p:nvCxnSpPr>
          <p:spPr>
            <a:xfrm rot="4455000">
              <a:off x="7833674" y="3158017"/>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02" name="直接连接符 401"/>
            <p:cNvCxnSpPr/>
            <p:nvPr/>
          </p:nvCxnSpPr>
          <p:spPr>
            <a:xfrm rot="4590000">
              <a:off x="7842019" y="3190003"/>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03" name="直接连接符 402"/>
            <p:cNvCxnSpPr/>
            <p:nvPr/>
          </p:nvCxnSpPr>
          <p:spPr>
            <a:xfrm rot="4725000">
              <a:off x="7849104" y="3222291"/>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04" name="直接连接符 403"/>
            <p:cNvCxnSpPr/>
            <p:nvPr/>
          </p:nvCxnSpPr>
          <p:spPr>
            <a:xfrm rot="4860000">
              <a:off x="7854915" y="3254833"/>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05" name="直接连接符 404"/>
            <p:cNvCxnSpPr/>
            <p:nvPr/>
          </p:nvCxnSpPr>
          <p:spPr>
            <a:xfrm rot="4995000">
              <a:off x="7859445" y="3287579"/>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06" name="直接连接符 405"/>
            <p:cNvCxnSpPr/>
            <p:nvPr/>
          </p:nvCxnSpPr>
          <p:spPr>
            <a:xfrm rot="5130000">
              <a:off x="7862685" y="3320476"/>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07" name="直接连接符 406"/>
            <p:cNvCxnSpPr/>
            <p:nvPr/>
          </p:nvCxnSpPr>
          <p:spPr>
            <a:xfrm rot="5265000">
              <a:off x="7864630" y="3353475"/>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08" name="直接连接符 407"/>
            <p:cNvCxnSpPr/>
            <p:nvPr/>
          </p:nvCxnSpPr>
          <p:spPr>
            <a:xfrm rot="5535000">
              <a:off x="7864630" y="3419576"/>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09" name="直接连接符 408"/>
            <p:cNvCxnSpPr/>
            <p:nvPr/>
          </p:nvCxnSpPr>
          <p:spPr>
            <a:xfrm rot="5670000">
              <a:off x="7862685" y="3452576"/>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10" name="直接连接符 409"/>
            <p:cNvCxnSpPr/>
            <p:nvPr/>
          </p:nvCxnSpPr>
          <p:spPr>
            <a:xfrm rot="5805000">
              <a:off x="7859445" y="3485472"/>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11" name="直接连接符 410"/>
            <p:cNvCxnSpPr/>
            <p:nvPr/>
          </p:nvCxnSpPr>
          <p:spPr>
            <a:xfrm rot="5940000">
              <a:off x="7854915" y="3518218"/>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12" name="直接连接符 411"/>
            <p:cNvCxnSpPr/>
            <p:nvPr/>
          </p:nvCxnSpPr>
          <p:spPr>
            <a:xfrm rot="6075000">
              <a:off x="7849104" y="3550761"/>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13" name="直接连接符 412"/>
            <p:cNvCxnSpPr/>
            <p:nvPr/>
          </p:nvCxnSpPr>
          <p:spPr>
            <a:xfrm rot="6210000">
              <a:off x="7842019" y="3583049"/>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14" name="直接连接符 413"/>
            <p:cNvCxnSpPr/>
            <p:nvPr/>
          </p:nvCxnSpPr>
          <p:spPr>
            <a:xfrm rot="6345000">
              <a:off x="7833674" y="3615035"/>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15" name="直接连接符 414"/>
            <p:cNvCxnSpPr/>
            <p:nvPr/>
          </p:nvCxnSpPr>
          <p:spPr>
            <a:xfrm rot="6480000">
              <a:off x="7824077" y="3646668"/>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16" name="直接连接符 415"/>
            <p:cNvCxnSpPr/>
            <p:nvPr/>
          </p:nvCxnSpPr>
          <p:spPr>
            <a:xfrm rot="6615000">
              <a:off x="7813247" y="3677901"/>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17" name="直接连接符 416"/>
            <p:cNvCxnSpPr/>
            <p:nvPr/>
          </p:nvCxnSpPr>
          <p:spPr>
            <a:xfrm rot="6750000">
              <a:off x="7801199" y="3708683"/>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18" name="直接连接符 417"/>
            <p:cNvCxnSpPr/>
            <p:nvPr/>
          </p:nvCxnSpPr>
          <p:spPr>
            <a:xfrm rot="6885000">
              <a:off x="7787952" y="3738969"/>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19" name="直接连接符 418"/>
            <p:cNvCxnSpPr/>
            <p:nvPr/>
          </p:nvCxnSpPr>
          <p:spPr>
            <a:xfrm rot="7020000">
              <a:off x="7773525" y="3768712"/>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20" name="直接连接符 419"/>
            <p:cNvCxnSpPr/>
            <p:nvPr/>
          </p:nvCxnSpPr>
          <p:spPr>
            <a:xfrm rot="7155000">
              <a:off x="7757942" y="379786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21" name="直接连接符 420"/>
            <p:cNvCxnSpPr/>
            <p:nvPr/>
          </p:nvCxnSpPr>
          <p:spPr>
            <a:xfrm rot="7290000">
              <a:off x="7741226" y="382638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22" name="直接连接符 421"/>
            <p:cNvCxnSpPr/>
            <p:nvPr/>
          </p:nvCxnSpPr>
          <p:spPr>
            <a:xfrm rot="7425000">
              <a:off x="7723404" y="385422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23" name="直接连接符 422"/>
            <p:cNvCxnSpPr/>
            <p:nvPr/>
          </p:nvCxnSpPr>
          <p:spPr>
            <a:xfrm rot="7560000">
              <a:off x="7704503" y="388134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24" name="直接连接符 423"/>
            <p:cNvCxnSpPr/>
            <p:nvPr/>
          </p:nvCxnSpPr>
          <p:spPr>
            <a:xfrm rot="7695000">
              <a:off x="7684552" y="3907703"/>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25" name="直接连接符 424"/>
            <p:cNvCxnSpPr/>
            <p:nvPr/>
          </p:nvCxnSpPr>
          <p:spPr>
            <a:xfrm rot="7830000">
              <a:off x="7663581" y="393325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26" name="直接连接符 425"/>
            <p:cNvCxnSpPr/>
            <p:nvPr/>
          </p:nvCxnSpPr>
          <p:spPr>
            <a:xfrm rot="7965000">
              <a:off x="7641623" y="395796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27" name="直接连接符 426"/>
            <p:cNvCxnSpPr/>
            <p:nvPr/>
          </p:nvCxnSpPr>
          <p:spPr>
            <a:xfrm rot="8100000">
              <a:off x="7618711" y="3981795"/>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28" name="直接连接符 427"/>
            <p:cNvCxnSpPr/>
            <p:nvPr/>
          </p:nvCxnSpPr>
          <p:spPr>
            <a:xfrm rot="8235000">
              <a:off x="7594881" y="400470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29" name="直接连接符 428"/>
            <p:cNvCxnSpPr/>
            <p:nvPr/>
          </p:nvCxnSpPr>
          <p:spPr>
            <a:xfrm rot="8370000">
              <a:off x="7570172" y="4026664"/>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30" name="直接连接符 429"/>
            <p:cNvCxnSpPr/>
            <p:nvPr/>
          </p:nvCxnSpPr>
          <p:spPr>
            <a:xfrm rot="8505000">
              <a:off x="7544618" y="4047635"/>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31" name="直接连接符 430"/>
            <p:cNvCxnSpPr/>
            <p:nvPr/>
          </p:nvCxnSpPr>
          <p:spPr>
            <a:xfrm rot="8640000">
              <a:off x="7518262" y="406758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32" name="直接连接符 431"/>
            <p:cNvCxnSpPr/>
            <p:nvPr/>
          </p:nvCxnSpPr>
          <p:spPr>
            <a:xfrm rot="8775000">
              <a:off x="7491142" y="408648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33" name="直接连接符 432"/>
            <p:cNvCxnSpPr/>
            <p:nvPr/>
          </p:nvCxnSpPr>
          <p:spPr>
            <a:xfrm rot="8910000">
              <a:off x="7463301" y="4104311"/>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34" name="直接连接符 433"/>
            <p:cNvCxnSpPr/>
            <p:nvPr/>
          </p:nvCxnSpPr>
          <p:spPr>
            <a:xfrm rot="9045000">
              <a:off x="7434782" y="412102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35" name="直接连接符 434"/>
            <p:cNvCxnSpPr/>
            <p:nvPr/>
          </p:nvCxnSpPr>
          <p:spPr>
            <a:xfrm rot="9180000">
              <a:off x="7405628" y="4136610"/>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36" name="直接连接符 435"/>
            <p:cNvCxnSpPr/>
            <p:nvPr/>
          </p:nvCxnSpPr>
          <p:spPr>
            <a:xfrm rot="9315000">
              <a:off x="7375886" y="415103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37" name="直接连接符 436"/>
            <p:cNvCxnSpPr/>
            <p:nvPr/>
          </p:nvCxnSpPr>
          <p:spPr>
            <a:xfrm rot="9450000">
              <a:off x="7345599" y="4164284"/>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38" name="直接连接符 437"/>
            <p:cNvCxnSpPr/>
            <p:nvPr/>
          </p:nvCxnSpPr>
          <p:spPr>
            <a:xfrm rot="9585000">
              <a:off x="7314817" y="4176331"/>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39" name="直接连接符 438"/>
            <p:cNvCxnSpPr/>
            <p:nvPr/>
          </p:nvCxnSpPr>
          <p:spPr>
            <a:xfrm rot="9720000">
              <a:off x="7283584" y="4187161"/>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40" name="直接连接符 439"/>
            <p:cNvCxnSpPr/>
            <p:nvPr/>
          </p:nvCxnSpPr>
          <p:spPr>
            <a:xfrm rot="9855000">
              <a:off x="7251951" y="4196758"/>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41" name="直接连接符 440"/>
            <p:cNvCxnSpPr/>
            <p:nvPr/>
          </p:nvCxnSpPr>
          <p:spPr>
            <a:xfrm rot="9990000">
              <a:off x="7219965" y="4205104"/>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42" name="直接连接符 441"/>
            <p:cNvCxnSpPr/>
            <p:nvPr/>
          </p:nvCxnSpPr>
          <p:spPr>
            <a:xfrm rot="10125000">
              <a:off x="7187676" y="421218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43" name="直接连接符 442"/>
            <p:cNvCxnSpPr/>
            <p:nvPr/>
          </p:nvCxnSpPr>
          <p:spPr>
            <a:xfrm rot="10260000">
              <a:off x="7155134" y="4218000"/>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44" name="直接连接符 443"/>
            <p:cNvCxnSpPr/>
            <p:nvPr/>
          </p:nvCxnSpPr>
          <p:spPr>
            <a:xfrm rot="10395000">
              <a:off x="7122388" y="4222528"/>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45" name="直接连接符 444"/>
            <p:cNvCxnSpPr/>
            <p:nvPr/>
          </p:nvCxnSpPr>
          <p:spPr>
            <a:xfrm rot="10530000">
              <a:off x="7089492" y="422576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46" name="直接连接符 445"/>
            <p:cNvCxnSpPr/>
            <p:nvPr/>
          </p:nvCxnSpPr>
          <p:spPr>
            <a:xfrm rot="10665000">
              <a:off x="7056492" y="4227714"/>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47" name="直接连接符 446"/>
            <p:cNvCxnSpPr/>
            <p:nvPr/>
          </p:nvCxnSpPr>
          <p:spPr>
            <a:xfrm rot="10935000">
              <a:off x="6990391" y="4227714"/>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48" name="直接连接符 447"/>
            <p:cNvCxnSpPr/>
            <p:nvPr/>
          </p:nvCxnSpPr>
          <p:spPr>
            <a:xfrm rot="11070000">
              <a:off x="6957391" y="422576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49" name="直接连接符 448"/>
            <p:cNvCxnSpPr/>
            <p:nvPr/>
          </p:nvCxnSpPr>
          <p:spPr>
            <a:xfrm rot="11205000">
              <a:off x="6924495" y="4222528"/>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50" name="直接连接符 449"/>
            <p:cNvCxnSpPr/>
            <p:nvPr/>
          </p:nvCxnSpPr>
          <p:spPr>
            <a:xfrm rot="11340000">
              <a:off x="6891749" y="4218000"/>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51" name="直接连接符 450"/>
            <p:cNvCxnSpPr/>
            <p:nvPr/>
          </p:nvCxnSpPr>
          <p:spPr>
            <a:xfrm rot="11475000">
              <a:off x="6859207" y="421218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52" name="直接连接符 451"/>
            <p:cNvCxnSpPr/>
            <p:nvPr/>
          </p:nvCxnSpPr>
          <p:spPr>
            <a:xfrm rot="11610000">
              <a:off x="6826918" y="4205104"/>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53" name="直接连接符 452"/>
            <p:cNvCxnSpPr/>
            <p:nvPr/>
          </p:nvCxnSpPr>
          <p:spPr>
            <a:xfrm rot="11745000">
              <a:off x="6794932" y="4196758"/>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54" name="直接连接符 453"/>
            <p:cNvCxnSpPr/>
            <p:nvPr/>
          </p:nvCxnSpPr>
          <p:spPr>
            <a:xfrm rot="11880000">
              <a:off x="6763300" y="4187161"/>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55" name="直接连接符 454"/>
            <p:cNvCxnSpPr/>
            <p:nvPr/>
          </p:nvCxnSpPr>
          <p:spPr>
            <a:xfrm rot="12015000">
              <a:off x="6732066" y="4176331"/>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56" name="直接连接符 455"/>
            <p:cNvCxnSpPr/>
            <p:nvPr/>
          </p:nvCxnSpPr>
          <p:spPr>
            <a:xfrm rot="12150000">
              <a:off x="6701284" y="4164284"/>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57" name="直接连接符 456"/>
            <p:cNvCxnSpPr/>
            <p:nvPr/>
          </p:nvCxnSpPr>
          <p:spPr>
            <a:xfrm rot="12285000">
              <a:off x="6670997" y="415103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58" name="直接连接符 457"/>
            <p:cNvCxnSpPr/>
            <p:nvPr/>
          </p:nvCxnSpPr>
          <p:spPr>
            <a:xfrm rot="12420000">
              <a:off x="6641256" y="4136610"/>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59" name="直接连接符 458"/>
            <p:cNvCxnSpPr/>
            <p:nvPr/>
          </p:nvCxnSpPr>
          <p:spPr>
            <a:xfrm rot="12555000">
              <a:off x="6612101" y="412102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60" name="直接连接符 459"/>
            <p:cNvCxnSpPr/>
            <p:nvPr/>
          </p:nvCxnSpPr>
          <p:spPr>
            <a:xfrm rot="12690000">
              <a:off x="6583582" y="4104311"/>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61" name="直接连接符 460"/>
            <p:cNvCxnSpPr/>
            <p:nvPr/>
          </p:nvCxnSpPr>
          <p:spPr>
            <a:xfrm rot="12825000">
              <a:off x="6555741" y="408648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62" name="直接连接符 461"/>
            <p:cNvCxnSpPr/>
            <p:nvPr/>
          </p:nvCxnSpPr>
          <p:spPr>
            <a:xfrm rot="12960000">
              <a:off x="6528621" y="406758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63" name="直接连接符 462"/>
            <p:cNvCxnSpPr/>
            <p:nvPr/>
          </p:nvCxnSpPr>
          <p:spPr>
            <a:xfrm rot="13095000">
              <a:off x="6502264" y="4047635"/>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64" name="直接连接符 463"/>
            <p:cNvCxnSpPr/>
            <p:nvPr/>
          </p:nvCxnSpPr>
          <p:spPr>
            <a:xfrm rot="13230000">
              <a:off x="6476711" y="4026664"/>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65" name="直接连接符 464"/>
            <p:cNvCxnSpPr/>
            <p:nvPr/>
          </p:nvCxnSpPr>
          <p:spPr>
            <a:xfrm rot="13365000">
              <a:off x="6452002" y="400470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66" name="直接连接符 465"/>
            <p:cNvCxnSpPr/>
            <p:nvPr/>
          </p:nvCxnSpPr>
          <p:spPr>
            <a:xfrm rot="13500000">
              <a:off x="6428172" y="3981795"/>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67" name="直接连接符 466"/>
            <p:cNvCxnSpPr/>
            <p:nvPr/>
          </p:nvCxnSpPr>
          <p:spPr>
            <a:xfrm rot="13635000">
              <a:off x="6405261" y="395796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68" name="直接连接符 467"/>
            <p:cNvCxnSpPr/>
            <p:nvPr/>
          </p:nvCxnSpPr>
          <p:spPr>
            <a:xfrm rot="13770000">
              <a:off x="6383302" y="393325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69" name="直接连接符 468"/>
            <p:cNvCxnSpPr/>
            <p:nvPr/>
          </p:nvCxnSpPr>
          <p:spPr>
            <a:xfrm rot="13905000">
              <a:off x="6362331" y="3907703"/>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70" name="直接连接符 469"/>
            <p:cNvCxnSpPr/>
            <p:nvPr/>
          </p:nvCxnSpPr>
          <p:spPr>
            <a:xfrm rot="14040000">
              <a:off x="6342380" y="388134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71" name="直接连接符 470"/>
            <p:cNvCxnSpPr/>
            <p:nvPr/>
          </p:nvCxnSpPr>
          <p:spPr>
            <a:xfrm rot="14175000">
              <a:off x="6323478" y="385422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72" name="直接连接符 471"/>
            <p:cNvCxnSpPr/>
            <p:nvPr/>
          </p:nvCxnSpPr>
          <p:spPr>
            <a:xfrm rot="14310000">
              <a:off x="6305657" y="382638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73" name="直接连接符 472"/>
            <p:cNvCxnSpPr/>
            <p:nvPr/>
          </p:nvCxnSpPr>
          <p:spPr>
            <a:xfrm rot="14445000">
              <a:off x="6288941" y="379786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74" name="直接连接符 473"/>
            <p:cNvCxnSpPr/>
            <p:nvPr/>
          </p:nvCxnSpPr>
          <p:spPr>
            <a:xfrm rot="14580000">
              <a:off x="6273358" y="3768712"/>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75" name="直接连接符 474"/>
            <p:cNvCxnSpPr/>
            <p:nvPr/>
          </p:nvCxnSpPr>
          <p:spPr>
            <a:xfrm rot="14715000">
              <a:off x="6258932" y="373896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76" name="直接连接符 475"/>
            <p:cNvCxnSpPr/>
            <p:nvPr/>
          </p:nvCxnSpPr>
          <p:spPr>
            <a:xfrm rot="14850000">
              <a:off x="6245684" y="3708683"/>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77" name="直接连接符 476"/>
            <p:cNvCxnSpPr/>
            <p:nvPr/>
          </p:nvCxnSpPr>
          <p:spPr>
            <a:xfrm rot="14985000">
              <a:off x="6233636" y="3677901"/>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78" name="直接连接符 477"/>
            <p:cNvCxnSpPr/>
            <p:nvPr/>
          </p:nvCxnSpPr>
          <p:spPr>
            <a:xfrm rot="15120000">
              <a:off x="6222805" y="3646668"/>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79" name="直接连接符 478"/>
            <p:cNvCxnSpPr/>
            <p:nvPr/>
          </p:nvCxnSpPr>
          <p:spPr>
            <a:xfrm rot="15255000">
              <a:off x="6213209" y="3615035"/>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80" name="直接连接符 479"/>
            <p:cNvCxnSpPr/>
            <p:nvPr/>
          </p:nvCxnSpPr>
          <p:spPr>
            <a:xfrm rot="15390000">
              <a:off x="6204864" y="358304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81" name="直接连接符 480"/>
            <p:cNvCxnSpPr/>
            <p:nvPr/>
          </p:nvCxnSpPr>
          <p:spPr>
            <a:xfrm rot="15525000">
              <a:off x="6197779" y="3550761"/>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82" name="直接连接符 481"/>
            <p:cNvCxnSpPr/>
            <p:nvPr/>
          </p:nvCxnSpPr>
          <p:spPr>
            <a:xfrm rot="15660000">
              <a:off x="6191967" y="3518218"/>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83" name="直接连接符 482"/>
            <p:cNvCxnSpPr/>
            <p:nvPr/>
          </p:nvCxnSpPr>
          <p:spPr>
            <a:xfrm rot="15795000">
              <a:off x="6187438" y="3485472"/>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84" name="直接连接符 483"/>
            <p:cNvCxnSpPr/>
            <p:nvPr/>
          </p:nvCxnSpPr>
          <p:spPr>
            <a:xfrm rot="15930000">
              <a:off x="6184198" y="345257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85" name="直接连接符 484"/>
            <p:cNvCxnSpPr/>
            <p:nvPr/>
          </p:nvCxnSpPr>
          <p:spPr>
            <a:xfrm rot="16065000">
              <a:off x="6182253" y="341957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86" name="直接连接符 485"/>
            <p:cNvCxnSpPr/>
            <p:nvPr/>
          </p:nvCxnSpPr>
          <p:spPr>
            <a:xfrm rot="16335000">
              <a:off x="6182253" y="3353475"/>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87" name="直接连接符 486"/>
            <p:cNvCxnSpPr/>
            <p:nvPr/>
          </p:nvCxnSpPr>
          <p:spPr>
            <a:xfrm rot="16470000">
              <a:off x="6184198" y="332047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88" name="直接连接符 487"/>
            <p:cNvCxnSpPr/>
            <p:nvPr/>
          </p:nvCxnSpPr>
          <p:spPr>
            <a:xfrm rot="16605000">
              <a:off x="6187438" y="328757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89" name="直接连接符 488"/>
            <p:cNvCxnSpPr/>
            <p:nvPr/>
          </p:nvCxnSpPr>
          <p:spPr>
            <a:xfrm rot="16740000">
              <a:off x="6191967" y="3254833"/>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90" name="直接连接符 489"/>
            <p:cNvCxnSpPr/>
            <p:nvPr/>
          </p:nvCxnSpPr>
          <p:spPr>
            <a:xfrm rot="16875000">
              <a:off x="6197779" y="3222291"/>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91" name="直接连接符 490"/>
            <p:cNvCxnSpPr/>
            <p:nvPr/>
          </p:nvCxnSpPr>
          <p:spPr>
            <a:xfrm rot="17010000">
              <a:off x="6204864" y="3190003"/>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92" name="直接连接符 491"/>
            <p:cNvCxnSpPr/>
            <p:nvPr/>
          </p:nvCxnSpPr>
          <p:spPr>
            <a:xfrm rot="17145000">
              <a:off x="6213209" y="315801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93" name="直接连接符 492"/>
            <p:cNvCxnSpPr/>
            <p:nvPr/>
          </p:nvCxnSpPr>
          <p:spPr>
            <a:xfrm rot="17280000">
              <a:off x="6222805" y="3126383"/>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94" name="直接连接符 493"/>
            <p:cNvCxnSpPr/>
            <p:nvPr/>
          </p:nvCxnSpPr>
          <p:spPr>
            <a:xfrm rot="17415000">
              <a:off x="6233636" y="3095152"/>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95" name="直接连接符 494"/>
            <p:cNvCxnSpPr/>
            <p:nvPr/>
          </p:nvCxnSpPr>
          <p:spPr>
            <a:xfrm rot="17550000">
              <a:off x="6245684" y="306436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96" name="直接连接符 495"/>
            <p:cNvCxnSpPr/>
            <p:nvPr/>
          </p:nvCxnSpPr>
          <p:spPr>
            <a:xfrm rot="17685000">
              <a:off x="6258932" y="3034083"/>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97" name="直接连接符 496"/>
            <p:cNvCxnSpPr/>
            <p:nvPr/>
          </p:nvCxnSpPr>
          <p:spPr>
            <a:xfrm rot="17820000">
              <a:off x="6273358" y="300433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98" name="直接连接符 497"/>
            <p:cNvCxnSpPr/>
            <p:nvPr/>
          </p:nvCxnSpPr>
          <p:spPr>
            <a:xfrm rot="17955000">
              <a:off x="6288941" y="2975185"/>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99" name="直接连接符 498"/>
            <p:cNvCxnSpPr/>
            <p:nvPr/>
          </p:nvCxnSpPr>
          <p:spPr>
            <a:xfrm rot="18090000">
              <a:off x="6305657" y="294666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500" name="直接连接符 499"/>
            <p:cNvCxnSpPr/>
            <p:nvPr/>
          </p:nvCxnSpPr>
          <p:spPr>
            <a:xfrm rot="18225000">
              <a:off x="6323478" y="291882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501" name="直接连接符 500"/>
            <p:cNvCxnSpPr/>
            <p:nvPr/>
          </p:nvCxnSpPr>
          <p:spPr>
            <a:xfrm rot="18360000">
              <a:off x="6342380" y="2891706"/>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2" name="直接连接符 501"/>
            <p:cNvCxnSpPr/>
            <p:nvPr/>
          </p:nvCxnSpPr>
          <p:spPr>
            <a:xfrm rot="18495000">
              <a:off x="6362331" y="2865350"/>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3" name="直接连接符 502"/>
            <p:cNvCxnSpPr/>
            <p:nvPr/>
          </p:nvCxnSpPr>
          <p:spPr>
            <a:xfrm rot="18630000">
              <a:off x="6383302" y="2839795"/>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4" name="直接连接符 503"/>
            <p:cNvCxnSpPr/>
            <p:nvPr/>
          </p:nvCxnSpPr>
          <p:spPr>
            <a:xfrm rot="18765000">
              <a:off x="6405261" y="2815085"/>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5" name="直接连接符 504"/>
            <p:cNvCxnSpPr/>
            <p:nvPr/>
          </p:nvCxnSpPr>
          <p:spPr>
            <a:xfrm rot="18900000">
              <a:off x="6428172" y="2791257"/>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6" name="直接连接符 505"/>
            <p:cNvCxnSpPr/>
            <p:nvPr/>
          </p:nvCxnSpPr>
          <p:spPr>
            <a:xfrm rot="19035000">
              <a:off x="6452002" y="2768346"/>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7" name="直接连接符 506"/>
            <p:cNvCxnSpPr/>
            <p:nvPr/>
          </p:nvCxnSpPr>
          <p:spPr>
            <a:xfrm rot="19170000">
              <a:off x="6476711" y="2746387"/>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8" name="直接连接符 507"/>
            <p:cNvCxnSpPr/>
            <p:nvPr/>
          </p:nvCxnSpPr>
          <p:spPr>
            <a:xfrm rot="19305000">
              <a:off x="6502264" y="2725416"/>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9" name="直接连接符 508"/>
            <p:cNvCxnSpPr/>
            <p:nvPr/>
          </p:nvCxnSpPr>
          <p:spPr>
            <a:xfrm rot="19440000">
              <a:off x="6528621" y="2705464"/>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0" name="直接连接符 509"/>
            <p:cNvCxnSpPr/>
            <p:nvPr/>
          </p:nvCxnSpPr>
          <p:spPr>
            <a:xfrm rot="19575000">
              <a:off x="6555741" y="2686562"/>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1" name="直接连接符 510"/>
            <p:cNvCxnSpPr/>
            <p:nvPr/>
          </p:nvCxnSpPr>
          <p:spPr>
            <a:xfrm rot="19710000">
              <a:off x="6583582" y="2668740"/>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2" name="直接连接符 511"/>
            <p:cNvCxnSpPr/>
            <p:nvPr/>
          </p:nvCxnSpPr>
          <p:spPr>
            <a:xfrm rot="19845000">
              <a:off x="6612101" y="2652026"/>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3" name="直接连接符 512"/>
            <p:cNvCxnSpPr/>
            <p:nvPr/>
          </p:nvCxnSpPr>
          <p:spPr>
            <a:xfrm rot="19980000">
              <a:off x="6641256" y="2636442"/>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4" name="直接连接符 513"/>
            <p:cNvCxnSpPr/>
            <p:nvPr/>
          </p:nvCxnSpPr>
          <p:spPr>
            <a:xfrm rot="20115000">
              <a:off x="6670997" y="2622016"/>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5" name="直接连接符 514"/>
            <p:cNvCxnSpPr/>
            <p:nvPr/>
          </p:nvCxnSpPr>
          <p:spPr>
            <a:xfrm rot="20250000">
              <a:off x="6701284" y="2608768"/>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6" name="直接连接符 515"/>
            <p:cNvCxnSpPr/>
            <p:nvPr/>
          </p:nvCxnSpPr>
          <p:spPr>
            <a:xfrm rot="20385000">
              <a:off x="6732066" y="2596720"/>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7" name="直接连接符 516"/>
            <p:cNvCxnSpPr/>
            <p:nvPr/>
          </p:nvCxnSpPr>
          <p:spPr>
            <a:xfrm rot="20520000">
              <a:off x="6763300" y="2585890"/>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8" name="直接连接符 517"/>
            <p:cNvCxnSpPr/>
            <p:nvPr/>
          </p:nvCxnSpPr>
          <p:spPr>
            <a:xfrm rot="20655000">
              <a:off x="6794932" y="2576294"/>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9" name="直接连接符 518"/>
            <p:cNvCxnSpPr/>
            <p:nvPr/>
          </p:nvCxnSpPr>
          <p:spPr>
            <a:xfrm rot="20790000">
              <a:off x="6826918" y="2567947"/>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0" name="直接连接符 519"/>
            <p:cNvCxnSpPr/>
            <p:nvPr/>
          </p:nvCxnSpPr>
          <p:spPr>
            <a:xfrm rot="20925000">
              <a:off x="6859207" y="2560864"/>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1" name="直接连接符 520"/>
            <p:cNvCxnSpPr/>
            <p:nvPr/>
          </p:nvCxnSpPr>
          <p:spPr>
            <a:xfrm rot="21060000">
              <a:off x="6891749" y="2555053"/>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2" name="直接连接符 521"/>
            <p:cNvCxnSpPr/>
            <p:nvPr/>
          </p:nvCxnSpPr>
          <p:spPr>
            <a:xfrm rot="21195000">
              <a:off x="6924495" y="2550523"/>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3" name="直接连接符 522"/>
            <p:cNvCxnSpPr/>
            <p:nvPr/>
          </p:nvCxnSpPr>
          <p:spPr>
            <a:xfrm rot="21330000">
              <a:off x="6957391" y="2547283"/>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4" name="直接连接符 523"/>
            <p:cNvCxnSpPr/>
            <p:nvPr/>
          </p:nvCxnSpPr>
          <p:spPr>
            <a:xfrm rot="21465000">
              <a:off x="6990391" y="2545337"/>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525" name="组合 524"/>
            <p:cNvGrpSpPr/>
            <p:nvPr/>
          </p:nvGrpSpPr>
          <p:grpSpPr>
            <a:xfrm>
              <a:off x="6132084" y="3436045"/>
              <a:ext cx="1784866" cy="0"/>
              <a:chOff x="1701800" y="2755900"/>
              <a:chExt cx="2746508" cy="0"/>
            </a:xfrm>
          </p:grpSpPr>
          <p:cxnSp>
            <p:nvCxnSpPr>
              <p:cNvPr id="535" name="直接连接符 534"/>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6" name="直接连接符 535"/>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26" name="组合 525"/>
            <p:cNvGrpSpPr/>
            <p:nvPr/>
          </p:nvGrpSpPr>
          <p:grpSpPr>
            <a:xfrm rot="5400000">
              <a:off x="6130021" y="3437533"/>
              <a:ext cx="1784866" cy="0"/>
              <a:chOff x="1701800" y="2755900"/>
              <a:chExt cx="2746508" cy="0"/>
            </a:xfrm>
          </p:grpSpPr>
          <p:cxnSp>
            <p:nvCxnSpPr>
              <p:cNvPr id="533" name="直接连接符 532"/>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4" name="直接连接符 533"/>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27" name="组合 526"/>
            <p:cNvGrpSpPr/>
            <p:nvPr/>
          </p:nvGrpSpPr>
          <p:grpSpPr>
            <a:xfrm rot="2700000">
              <a:off x="6178461" y="3389534"/>
              <a:ext cx="1784866" cy="0"/>
              <a:chOff x="1701800" y="2755900"/>
              <a:chExt cx="2746508" cy="0"/>
            </a:xfrm>
          </p:grpSpPr>
          <p:cxnSp>
            <p:nvCxnSpPr>
              <p:cNvPr id="531" name="直接连接符 530"/>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2" name="直接连接符 531"/>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28" name="组合 527"/>
            <p:cNvGrpSpPr/>
            <p:nvPr/>
          </p:nvGrpSpPr>
          <p:grpSpPr>
            <a:xfrm rot="18900000" flipH="1">
              <a:off x="6155355" y="3460596"/>
              <a:ext cx="1784866" cy="0"/>
              <a:chOff x="1701800" y="2755900"/>
              <a:chExt cx="2746508" cy="0"/>
            </a:xfrm>
          </p:grpSpPr>
          <p:cxnSp>
            <p:nvCxnSpPr>
              <p:cNvPr id="529" name="直接连接符 528"/>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0" name="直接连接符 529"/>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537" name="组合 536"/>
          <p:cNvGrpSpPr/>
          <p:nvPr/>
        </p:nvGrpSpPr>
        <p:grpSpPr>
          <a:xfrm>
            <a:off x="6874807" y="1329901"/>
            <a:ext cx="1640144" cy="1639550"/>
            <a:chOff x="2329031" y="904800"/>
            <a:chExt cx="2752780" cy="2752780"/>
          </a:xfrm>
        </p:grpSpPr>
        <p:sp>
          <p:nvSpPr>
            <p:cNvPr id="538" name="椭圆 537"/>
            <p:cNvSpPr/>
            <p:nvPr/>
          </p:nvSpPr>
          <p:spPr>
            <a:xfrm>
              <a:off x="2329031" y="904800"/>
              <a:ext cx="2752780" cy="2752780"/>
            </a:xfrm>
            <a:prstGeom prst="ellipse">
              <a:avLst/>
            </a:prstGeom>
            <a:solidFill>
              <a:schemeClr val="bg1">
                <a:lumMod val="85000"/>
              </a:schemeClr>
            </a:solidFill>
            <a:ln w="31750">
              <a:gradFill flip="none" rotWithShape="1">
                <a:gsLst>
                  <a:gs pos="100000">
                    <a:schemeClr val="bg1"/>
                  </a:gs>
                  <a:gs pos="0">
                    <a:schemeClr val="bg1">
                      <a:lumMod val="65000"/>
                    </a:schemeClr>
                  </a:gs>
                </a:gsLst>
                <a:lin ang="2700000" scaled="1"/>
                <a:tileRect/>
              </a:gradFill>
            </a:ln>
            <a:effectLst>
              <a:innerShdw blurRad="127000" dist="762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9" name="椭圆 538"/>
            <p:cNvSpPr/>
            <p:nvPr/>
          </p:nvSpPr>
          <p:spPr>
            <a:xfrm>
              <a:off x="2490959" y="1059959"/>
              <a:ext cx="2431374" cy="2431374"/>
            </a:xfrm>
            <a:prstGeom prst="ellipse">
              <a:avLst/>
            </a:prstGeom>
            <a:gradFill>
              <a:gsLst>
                <a:gs pos="0">
                  <a:schemeClr val="bg1">
                    <a:lumMod val="75000"/>
                  </a:schemeClr>
                </a:gs>
                <a:gs pos="100000">
                  <a:schemeClr val="bg1">
                    <a:lumMod val="95000"/>
                  </a:schemeClr>
                </a:gs>
              </a:gsLst>
              <a:lin ang="2700000" scaled="1"/>
            </a:gradFill>
            <a:ln w="31750">
              <a:gradFill flip="none" rotWithShape="1">
                <a:gsLst>
                  <a:gs pos="0">
                    <a:schemeClr val="bg1"/>
                  </a:gs>
                  <a:gs pos="100000">
                    <a:schemeClr val="bg1">
                      <a:lumMod val="65000"/>
                    </a:schemeClr>
                  </a:gs>
                </a:gsLst>
                <a:lin ang="2700000" scaled="1"/>
                <a:tileRect/>
              </a:gradFill>
            </a:ln>
            <a:effectLst>
              <a:outerShdw blurRad="101600" dist="508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540" name="文本框 1607"/>
          <p:cNvSpPr txBox="1"/>
          <p:nvPr/>
        </p:nvSpPr>
        <p:spPr>
          <a:xfrm>
            <a:off x="7315577" y="1871968"/>
            <a:ext cx="836193" cy="507831"/>
          </a:xfrm>
          <a:prstGeom prst="rect">
            <a:avLst/>
          </a:prstGeom>
          <a:noFill/>
        </p:spPr>
        <p:txBody>
          <a:bodyPr wrap="square" rtlCol="0">
            <a:spAutoFit/>
          </a:bodyPr>
          <a:lstStyle/>
          <a:p>
            <a:pPr algn="ctr"/>
            <a:r>
              <a:rPr lang="en-US" altLang="zh-CN" sz="2700" dirty="0">
                <a:solidFill>
                  <a:srgbClr val="7030A0"/>
                </a:solidFill>
                <a:latin typeface="Impact" panose="020B0806030902050204" pitchFamily="34" charset="0"/>
              </a:rPr>
              <a:t>92%</a:t>
            </a:r>
            <a:endParaRPr lang="zh-CN" altLang="en-US" sz="2700" dirty="0">
              <a:solidFill>
                <a:srgbClr val="7030A0"/>
              </a:solidFill>
              <a:latin typeface="Impact" panose="020B0806030902050204" pitchFamily="34" charset="0"/>
            </a:endParaRPr>
          </a:p>
        </p:txBody>
      </p:sp>
      <p:grpSp>
        <p:nvGrpSpPr>
          <p:cNvPr id="541" name="组合 540"/>
          <p:cNvGrpSpPr/>
          <p:nvPr/>
        </p:nvGrpSpPr>
        <p:grpSpPr>
          <a:xfrm>
            <a:off x="7028613" y="1442576"/>
            <a:ext cx="1356280" cy="1374331"/>
            <a:chOff x="9370263" y="1923879"/>
            <a:chExt cx="1808138" cy="1832865"/>
          </a:xfrm>
        </p:grpSpPr>
        <p:cxnSp>
          <p:nvCxnSpPr>
            <p:cNvPr id="542" name="直接连接符 541"/>
            <p:cNvCxnSpPr/>
            <p:nvPr/>
          </p:nvCxnSpPr>
          <p:spPr>
            <a:xfrm>
              <a:off x="10261622" y="1971466"/>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43" name="直接连接符 542"/>
            <p:cNvCxnSpPr/>
            <p:nvPr/>
          </p:nvCxnSpPr>
          <p:spPr>
            <a:xfrm rot="135000">
              <a:off x="10294671" y="197211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44" name="直接连接符 543"/>
            <p:cNvCxnSpPr/>
            <p:nvPr/>
          </p:nvCxnSpPr>
          <p:spPr>
            <a:xfrm rot="270000">
              <a:off x="10327671" y="197406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45" name="直接连接符 544"/>
            <p:cNvCxnSpPr/>
            <p:nvPr/>
          </p:nvCxnSpPr>
          <p:spPr>
            <a:xfrm rot="405000">
              <a:off x="10360569" y="197730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46" name="直接连接符 545"/>
            <p:cNvCxnSpPr/>
            <p:nvPr/>
          </p:nvCxnSpPr>
          <p:spPr>
            <a:xfrm rot="540000">
              <a:off x="10393314" y="198183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47" name="直接连接符 546"/>
            <p:cNvCxnSpPr/>
            <p:nvPr/>
          </p:nvCxnSpPr>
          <p:spPr>
            <a:xfrm rot="675000">
              <a:off x="10425856" y="198764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48" name="直接连接符 547"/>
            <p:cNvCxnSpPr/>
            <p:nvPr/>
          </p:nvCxnSpPr>
          <p:spPr>
            <a:xfrm rot="810000">
              <a:off x="10458145" y="199472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49" name="直接连接符 548"/>
            <p:cNvCxnSpPr/>
            <p:nvPr/>
          </p:nvCxnSpPr>
          <p:spPr>
            <a:xfrm rot="945000">
              <a:off x="10490131" y="200307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0" name="直接连接符 549"/>
            <p:cNvCxnSpPr/>
            <p:nvPr/>
          </p:nvCxnSpPr>
          <p:spPr>
            <a:xfrm rot="1080000">
              <a:off x="10521764" y="2012668"/>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1" name="直接连接符 550"/>
            <p:cNvCxnSpPr/>
            <p:nvPr/>
          </p:nvCxnSpPr>
          <p:spPr>
            <a:xfrm rot="1215000">
              <a:off x="10552996" y="2023498"/>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2" name="直接连接符 551"/>
            <p:cNvCxnSpPr/>
            <p:nvPr/>
          </p:nvCxnSpPr>
          <p:spPr>
            <a:xfrm rot="1350000">
              <a:off x="10583780" y="2035546"/>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3" name="直接连接符 552"/>
            <p:cNvCxnSpPr/>
            <p:nvPr/>
          </p:nvCxnSpPr>
          <p:spPr>
            <a:xfrm rot="1485000">
              <a:off x="10614065" y="204879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4" name="直接连接符 553"/>
            <p:cNvCxnSpPr/>
            <p:nvPr/>
          </p:nvCxnSpPr>
          <p:spPr>
            <a:xfrm rot="1620000">
              <a:off x="10643809" y="2063220"/>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5" name="直接连接符 554"/>
            <p:cNvCxnSpPr/>
            <p:nvPr/>
          </p:nvCxnSpPr>
          <p:spPr>
            <a:xfrm rot="1755000">
              <a:off x="10672961" y="207880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6" name="直接连接符 555"/>
            <p:cNvCxnSpPr/>
            <p:nvPr/>
          </p:nvCxnSpPr>
          <p:spPr>
            <a:xfrm rot="1890000">
              <a:off x="10701480" y="2095518"/>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7" name="直接连接符 556"/>
            <p:cNvCxnSpPr/>
            <p:nvPr/>
          </p:nvCxnSpPr>
          <p:spPr>
            <a:xfrm rot="2025000">
              <a:off x="10729322" y="2113340"/>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8" name="直接连接符 557"/>
            <p:cNvCxnSpPr/>
            <p:nvPr/>
          </p:nvCxnSpPr>
          <p:spPr>
            <a:xfrm rot="2160000">
              <a:off x="10756442" y="213224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9" name="直接连接符 558"/>
            <p:cNvCxnSpPr/>
            <p:nvPr/>
          </p:nvCxnSpPr>
          <p:spPr>
            <a:xfrm rot="2295000">
              <a:off x="10782799" y="215219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60" name="直接连接符 559"/>
            <p:cNvCxnSpPr/>
            <p:nvPr/>
          </p:nvCxnSpPr>
          <p:spPr>
            <a:xfrm rot="2430000">
              <a:off x="10808352" y="217316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61" name="直接连接符 560"/>
            <p:cNvCxnSpPr/>
            <p:nvPr/>
          </p:nvCxnSpPr>
          <p:spPr>
            <a:xfrm rot="2565000">
              <a:off x="10833061" y="219512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62" name="直接连接符 561"/>
            <p:cNvCxnSpPr/>
            <p:nvPr/>
          </p:nvCxnSpPr>
          <p:spPr>
            <a:xfrm rot="2700000">
              <a:off x="10856891" y="221803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63" name="直接连接符 562"/>
            <p:cNvCxnSpPr/>
            <p:nvPr/>
          </p:nvCxnSpPr>
          <p:spPr>
            <a:xfrm rot="2835000">
              <a:off x="10879803" y="224186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64" name="直接连接符 563"/>
            <p:cNvCxnSpPr/>
            <p:nvPr/>
          </p:nvCxnSpPr>
          <p:spPr>
            <a:xfrm rot="2970000">
              <a:off x="10901761" y="226657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65" name="直接连接符 564"/>
            <p:cNvCxnSpPr/>
            <p:nvPr/>
          </p:nvCxnSpPr>
          <p:spPr>
            <a:xfrm rot="3105000">
              <a:off x="10922732" y="2292128"/>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66" name="直接连接符 565"/>
            <p:cNvCxnSpPr/>
            <p:nvPr/>
          </p:nvCxnSpPr>
          <p:spPr>
            <a:xfrm rot="3240000">
              <a:off x="10942683" y="231848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67" name="直接连接符 566"/>
            <p:cNvCxnSpPr/>
            <p:nvPr/>
          </p:nvCxnSpPr>
          <p:spPr>
            <a:xfrm rot="3375000">
              <a:off x="10961585" y="234560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68" name="直接连接符 567"/>
            <p:cNvCxnSpPr/>
            <p:nvPr/>
          </p:nvCxnSpPr>
          <p:spPr>
            <a:xfrm rot="3510000">
              <a:off x="10979406" y="237344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69" name="直接连接符 568"/>
            <p:cNvCxnSpPr/>
            <p:nvPr/>
          </p:nvCxnSpPr>
          <p:spPr>
            <a:xfrm rot="3645000">
              <a:off x="10996122" y="240196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70" name="直接连接符 569"/>
            <p:cNvCxnSpPr/>
            <p:nvPr/>
          </p:nvCxnSpPr>
          <p:spPr>
            <a:xfrm rot="3780000">
              <a:off x="11011705" y="243111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71" name="直接连接符 570"/>
            <p:cNvCxnSpPr/>
            <p:nvPr/>
          </p:nvCxnSpPr>
          <p:spPr>
            <a:xfrm rot="3915000">
              <a:off x="11026131" y="246086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72" name="直接连接符 571"/>
            <p:cNvCxnSpPr/>
            <p:nvPr/>
          </p:nvCxnSpPr>
          <p:spPr>
            <a:xfrm rot="4050000">
              <a:off x="11039379" y="249114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73" name="直接连接符 572"/>
            <p:cNvCxnSpPr/>
            <p:nvPr/>
          </p:nvCxnSpPr>
          <p:spPr>
            <a:xfrm rot="4185000">
              <a:off x="11051428" y="2521930"/>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74" name="直接连接符 573"/>
            <p:cNvCxnSpPr/>
            <p:nvPr/>
          </p:nvCxnSpPr>
          <p:spPr>
            <a:xfrm rot="4320000">
              <a:off x="11062256" y="255316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75" name="直接连接符 574"/>
            <p:cNvCxnSpPr/>
            <p:nvPr/>
          </p:nvCxnSpPr>
          <p:spPr>
            <a:xfrm rot="4455000">
              <a:off x="11071853" y="258479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76" name="直接连接符 575"/>
            <p:cNvCxnSpPr/>
            <p:nvPr/>
          </p:nvCxnSpPr>
          <p:spPr>
            <a:xfrm rot="4590000">
              <a:off x="11080200" y="261678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77" name="直接连接符 576"/>
            <p:cNvCxnSpPr/>
            <p:nvPr/>
          </p:nvCxnSpPr>
          <p:spPr>
            <a:xfrm rot="4725000">
              <a:off x="11087285" y="264906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78" name="直接连接符 577"/>
            <p:cNvCxnSpPr/>
            <p:nvPr/>
          </p:nvCxnSpPr>
          <p:spPr>
            <a:xfrm rot="4860000">
              <a:off x="11093095" y="268161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79" name="直接连接符 578"/>
            <p:cNvCxnSpPr/>
            <p:nvPr/>
          </p:nvCxnSpPr>
          <p:spPr>
            <a:xfrm rot="4995000">
              <a:off x="11097625" y="271435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80" name="直接连接符 579"/>
            <p:cNvCxnSpPr/>
            <p:nvPr/>
          </p:nvCxnSpPr>
          <p:spPr>
            <a:xfrm rot="5130000">
              <a:off x="11100865" y="274725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81" name="直接连接符 580"/>
            <p:cNvCxnSpPr/>
            <p:nvPr/>
          </p:nvCxnSpPr>
          <p:spPr>
            <a:xfrm rot="5265000">
              <a:off x="11102811" y="278025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82" name="直接连接符 581"/>
            <p:cNvCxnSpPr/>
            <p:nvPr/>
          </p:nvCxnSpPr>
          <p:spPr>
            <a:xfrm rot="5535000">
              <a:off x="11102811" y="284635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83" name="直接连接符 582"/>
            <p:cNvCxnSpPr/>
            <p:nvPr/>
          </p:nvCxnSpPr>
          <p:spPr>
            <a:xfrm rot="5670000">
              <a:off x="11100865" y="287935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84" name="直接连接符 583"/>
            <p:cNvCxnSpPr/>
            <p:nvPr/>
          </p:nvCxnSpPr>
          <p:spPr>
            <a:xfrm rot="5805000">
              <a:off x="11097625" y="2912250"/>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85" name="直接连接符 584"/>
            <p:cNvCxnSpPr/>
            <p:nvPr/>
          </p:nvCxnSpPr>
          <p:spPr>
            <a:xfrm rot="5940000">
              <a:off x="11093095" y="2944996"/>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86" name="直接连接符 585"/>
            <p:cNvCxnSpPr/>
            <p:nvPr/>
          </p:nvCxnSpPr>
          <p:spPr>
            <a:xfrm rot="6075000">
              <a:off x="11087285" y="297753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87" name="直接连接符 586"/>
            <p:cNvCxnSpPr/>
            <p:nvPr/>
          </p:nvCxnSpPr>
          <p:spPr>
            <a:xfrm rot="6210000">
              <a:off x="11080200" y="300982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88" name="直接连接符 587"/>
            <p:cNvCxnSpPr/>
            <p:nvPr/>
          </p:nvCxnSpPr>
          <p:spPr>
            <a:xfrm rot="6345000">
              <a:off x="11071853" y="304181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89" name="直接连接符 588"/>
            <p:cNvCxnSpPr/>
            <p:nvPr/>
          </p:nvCxnSpPr>
          <p:spPr>
            <a:xfrm rot="6480000">
              <a:off x="11062256" y="3073446"/>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90" name="直接连接符 589"/>
            <p:cNvCxnSpPr/>
            <p:nvPr/>
          </p:nvCxnSpPr>
          <p:spPr>
            <a:xfrm rot="6615000">
              <a:off x="11051428" y="310467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91" name="直接连接符 590"/>
            <p:cNvCxnSpPr/>
            <p:nvPr/>
          </p:nvCxnSpPr>
          <p:spPr>
            <a:xfrm rot="6750000">
              <a:off x="11039379" y="313546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92" name="直接连接符 591"/>
            <p:cNvCxnSpPr/>
            <p:nvPr/>
          </p:nvCxnSpPr>
          <p:spPr>
            <a:xfrm rot="6885000">
              <a:off x="11026131" y="316574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93" name="直接连接符 592"/>
            <p:cNvCxnSpPr/>
            <p:nvPr/>
          </p:nvCxnSpPr>
          <p:spPr>
            <a:xfrm rot="7020000">
              <a:off x="11011705" y="3195490"/>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94" name="直接连接符 593"/>
            <p:cNvCxnSpPr/>
            <p:nvPr/>
          </p:nvCxnSpPr>
          <p:spPr>
            <a:xfrm rot="7155000">
              <a:off x="10996122" y="322464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95" name="直接连接符 594"/>
            <p:cNvCxnSpPr/>
            <p:nvPr/>
          </p:nvCxnSpPr>
          <p:spPr>
            <a:xfrm rot="7290000">
              <a:off x="10979406" y="325316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96" name="直接连接符 595"/>
            <p:cNvCxnSpPr/>
            <p:nvPr/>
          </p:nvCxnSpPr>
          <p:spPr>
            <a:xfrm rot="7425000">
              <a:off x="10961585" y="328100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97" name="直接连接符 596"/>
            <p:cNvCxnSpPr/>
            <p:nvPr/>
          </p:nvCxnSpPr>
          <p:spPr>
            <a:xfrm rot="7560000">
              <a:off x="10942683" y="330812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98" name="直接连接符 597"/>
            <p:cNvCxnSpPr/>
            <p:nvPr/>
          </p:nvCxnSpPr>
          <p:spPr>
            <a:xfrm rot="7695000">
              <a:off x="10922732" y="333448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99" name="直接连接符 598"/>
            <p:cNvCxnSpPr/>
            <p:nvPr/>
          </p:nvCxnSpPr>
          <p:spPr>
            <a:xfrm rot="7830000">
              <a:off x="10901761" y="336003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0" name="直接连接符 599"/>
            <p:cNvCxnSpPr/>
            <p:nvPr/>
          </p:nvCxnSpPr>
          <p:spPr>
            <a:xfrm rot="7965000">
              <a:off x="10879803" y="338474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1" name="直接连接符 600"/>
            <p:cNvCxnSpPr/>
            <p:nvPr/>
          </p:nvCxnSpPr>
          <p:spPr>
            <a:xfrm rot="8100000">
              <a:off x="10856891" y="340857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2" name="直接连接符 601"/>
            <p:cNvCxnSpPr/>
            <p:nvPr/>
          </p:nvCxnSpPr>
          <p:spPr>
            <a:xfrm rot="8235000">
              <a:off x="10833061" y="343148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3" name="直接连接符 602"/>
            <p:cNvCxnSpPr/>
            <p:nvPr/>
          </p:nvCxnSpPr>
          <p:spPr>
            <a:xfrm rot="8370000">
              <a:off x="10808352" y="345344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4" name="直接连接符 603"/>
            <p:cNvCxnSpPr/>
            <p:nvPr/>
          </p:nvCxnSpPr>
          <p:spPr>
            <a:xfrm rot="8505000">
              <a:off x="10782799" y="347441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5" name="直接连接符 604"/>
            <p:cNvCxnSpPr/>
            <p:nvPr/>
          </p:nvCxnSpPr>
          <p:spPr>
            <a:xfrm rot="8640000">
              <a:off x="10756442" y="349436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6" name="直接连接符 605"/>
            <p:cNvCxnSpPr/>
            <p:nvPr/>
          </p:nvCxnSpPr>
          <p:spPr>
            <a:xfrm rot="8775000">
              <a:off x="10729322" y="351326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7" name="直接连接符 606"/>
            <p:cNvCxnSpPr/>
            <p:nvPr/>
          </p:nvCxnSpPr>
          <p:spPr>
            <a:xfrm rot="8910000">
              <a:off x="10701480" y="353108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8" name="直接连接符 607"/>
            <p:cNvCxnSpPr/>
            <p:nvPr/>
          </p:nvCxnSpPr>
          <p:spPr>
            <a:xfrm rot="9045000">
              <a:off x="10672961" y="354780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9" name="直接连接符 608"/>
            <p:cNvCxnSpPr/>
            <p:nvPr/>
          </p:nvCxnSpPr>
          <p:spPr>
            <a:xfrm rot="9180000">
              <a:off x="10643809" y="3563388"/>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0" name="直接连接符 609"/>
            <p:cNvCxnSpPr/>
            <p:nvPr/>
          </p:nvCxnSpPr>
          <p:spPr>
            <a:xfrm rot="9315000">
              <a:off x="10614065" y="357781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1" name="直接连接符 610"/>
            <p:cNvCxnSpPr/>
            <p:nvPr/>
          </p:nvCxnSpPr>
          <p:spPr>
            <a:xfrm rot="9450000">
              <a:off x="10583780" y="359106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2" name="直接连接符 611"/>
            <p:cNvCxnSpPr/>
            <p:nvPr/>
          </p:nvCxnSpPr>
          <p:spPr>
            <a:xfrm rot="9585000">
              <a:off x="10552996" y="360310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3" name="直接连接符 612"/>
            <p:cNvCxnSpPr/>
            <p:nvPr/>
          </p:nvCxnSpPr>
          <p:spPr>
            <a:xfrm rot="9720000">
              <a:off x="10521764" y="361393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4" name="直接连接符 613"/>
            <p:cNvCxnSpPr/>
            <p:nvPr/>
          </p:nvCxnSpPr>
          <p:spPr>
            <a:xfrm rot="9855000">
              <a:off x="10490131" y="3623536"/>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5" name="直接连接符 614"/>
            <p:cNvCxnSpPr/>
            <p:nvPr/>
          </p:nvCxnSpPr>
          <p:spPr>
            <a:xfrm rot="9990000">
              <a:off x="10458145" y="363188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6" name="直接连接符 615"/>
            <p:cNvCxnSpPr/>
            <p:nvPr/>
          </p:nvCxnSpPr>
          <p:spPr>
            <a:xfrm rot="10125000">
              <a:off x="10425856" y="363896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7" name="直接连接符 616"/>
            <p:cNvCxnSpPr/>
            <p:nvPr/>
          </p:nvCxnSpPr>
          <p:spPr>
            <a:xfrm rot="10260000">
              <a:off x="10393314" y="3644778"/>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8" name="直接连接符 617"/>
            <p:cNvCxnSpPr/>
            <p:nvPr/>
          </p:nvCxnSpPr>
          <p:spPr>
            <a:xfrm rot="10395000">
              <a:off x="10360569" y="3649306"/>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9" name="直接连接符 618"/>
            <p:cNvCxnSpPr/>
            <p:nvPr/>
          </p:nvCxnSpPr>
          <p:spPr>
            <a:xfrm rot="10530000">
              <a:off x="10327671" y="365254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20" name="直接连接符 619"/>
            <p:cNvCxnSpPr/>
            <p:nvPr/>
          </p:nvCxnSpPr>
          <p:spPr>
            <a:xfrm rot="10665000">
              <a:off x="10294671" y="365449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21" name="直接连接符 620"/>
            <p:cNvCxnSpPr/>
            <p:nvPr/>
          </p:nvCxnSpPr>
          <p:spPr>
            <a:xfrm rot="10935000">
              <a:off x="10228572" y="365449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22" name="直接连接符 621"/>
            <p:cNvCxnSpPr/>
            <p:nvPr/>
          </p:nvCxnSpPr>
          <p:spPr>
            <a:xfrm rot="11070000">
              <a:off x="10195572" y="365254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23" name="直接连接符 622"/>
            <p:cNvCxnSpPr/>
            <p:nvPr/>
          </p:nvCxnSpPr>
          <p:spPr>
            <a:xfrm rot="11205000">
              <a:off x="10162674" y="3649306"/>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24" name="直接连接符 623"/>
            <p:cNvCxnSpPr/>
            <p:nvPr/>
          </p:nvCxnSpPr>
          <p:spPr>
            <a:xfrm rot="11340000">
              <a:off x="10129930" y="3644778"/>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25" name="直接连接符 624"/>
            <p:cNvCxnSpPr/>
            <p:nvPr/>
          </p:nvCxnSpPr>
          <p:spPr>
            <a:xfrm rot="11475000">
              <a:off x="10097387" y="363896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26" name="直接连接符 625"/>
            <p:cNvCxnSpPr/>
            <p:nvPr/>
          </p:nvCxnSpPr>
          <p:spPr>
            <a:xfrm rot="11610000">
              <a:off x="10065098" y="363188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27" name="直接连接符 626"/>
            <p:cNvCxnSpPr/>
            <p:nvPr/>
          </p:nvCxnSpPr>
          <p:spPr>
            <a:xfrm rot="11745000">
              <a:off x="10033112" y="3623536"/>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28" name="直接连接符 627"/>
            <p:cNvCxnSpPr/>
            <p:nvPr/>
          </p:nvCxnSpPr>
          <p:spPr>
            <a:xfrm rot="11880000">
              <a:off x="10001480" y="361393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29" name="直接连接符 628"/>
            <p:cNvCxnSpPr/>
            <p:nvPr/>
          </p:nvCxnSpPr>
          <p:spPr>
            <a:xfrm rot="12015000">
              <a:off x="9970247" y="360310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0" name="直接连接符 629"/>
            <p:cNvCxnSpPr/>
            <p:nvPr/>
          </p:nvCxnSpPr>
          <p:spPr>
            <a:xfrm rot="12150000">
              <a:off x="9939464" y="359106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1" name="直接连接符 630"/>
            <p:cNvCxnSpPr/>
            <p:nvPr/>
          </p:nvCxnSpPr>
          <p:spPr>
            <a:xfrm rot="12285000">
              <a:off x="9909178" y="357781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2" name="直接连接符 631"/>
            <p:cNvCxnSpPr/>
            <p:nvPr/>
          </p:nvCxnSpPr>
          <p:spPr>
            <a:xfrm rot="12420000">
              <a:off x="9879435" y="3563388"/>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3" name="直接连接符 632"/>
            <p:cNvCxnSpPr/>
            <p:nvPr/>
          </p:nvCxnSpPr>
          <p:spPr>
            <a:xfrm rot="12555000">
              <a:off x="9850282" y="354780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4" name="直接连接符 633"/>
            <p:cNvCxnSpPr/>
            <p:nvPr/>
          </p:nvCxnSpPr>
          <p:spPr>
            <a:xfrm rot="12690000">
              <a:off x="9821763" y="353108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5" name="直接连接符 634"/>
            <p:cNvCxnSpPr/>
            <p:nvPr/>
          </p:nvCxnSpPr>
          <p:spPr>
            <a:xfrm rot="12825000">
              <a:off x="9793921" y="351326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6" name="直接连接符 635"/>
            <p:cNvCxnSpPr/>
            <p:nvPr/>
          </p:nvCxnSpPr>
          <p:spPr>
            <a:xfrm rot="12960000">
              <a:off x="9766801" y="349436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7" name="直接连接符 636"/>
            <p:cNvCxnSpPr/>
            <p:nvPr/>
          </p:nvCxnSpPr>
          <p:spPr>
            <a:xfrm rot="13095000">
              <a:off x="9740444" y="347441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8" name="直接连接符 637"/>
            <p:cNvCxnSpPr/>
            <p:nvPr/>
          </p:nvCxnSpPr>
          <p:spPr>
            <a:xfrm rot="13230000">
              <a:off x="9714891" y="345344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9" name="直接连接符 638"/>
            <p:cNvCxnSpPr/>
            <p:nvPr/>
          </p:nvCxnSpPr>
          <p:spPr>
            <a:xfrm rot="13365000">
              <a:off x="9690182" y="343148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40" name="直接连接符 639"/>
            <p:cNvCxnSpPr/>
            <p:nvPr/>
          </p:nvCxnSpPr>
          <p:spPr>
            <a:xfrm rot="13500000">
              <a:off x="9666352" y="340857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41" name="直接连接符 640"/>
            <p:cNvCxnSpPr/>
            <p:nvPr/>
          </p:nvCxnSpPr>
          <p:spPr>
            <a:xfrm rot="13635000">
              <a:off x="9643441" y="338474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42" name="直接连接符 641"/>
            <p:cNvCxnSpPr/>
            <p:nvPr/>
          </p:nvCxnSpPr>
          <p:spPr>
            <a:xfrm rot="13770000">
              <a:off x="9621482" y="336003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43" name="直接连接符 642"/>
            <p:cNvCxnSpPr/>
            <p:nvPr/>
          </p:nvCxnSpPr>
          <p:spPr>
            <a:xfrm rot="13905000">
              <a:off x="9600512" y="333448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44" name="直接连接符 643"/>
            <p:cNvCxnSpPr/>
            <p:nvPr/>
          </p:nvCxnSpPr>
          <p:spPr>
            <a:xfrm rot="14040000">
              <a:off x="9580560" y="330812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45" name="直接连接符 644"/>
            <p:cNvCxnSpPr/>
            <p:nvPr/>
          </p:nvCxnSpPr>
          <p:spPr>
            <a:xfrm rot="14175000">
              <a:off x="9561659" y="328100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46" name="直接连接符 645"/>
            <p:cNvCxnSpPr/>
            <p:nvPr/>
          </p:nvCxnSpPr>
          <p:spPr>
            <a:xfrm rot="14310000">
              <a:off x="9543837" y="325316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47" name="直接连接符 646"/>
            <p:cNvCxnSpPr/>
            <p:nvPr/>
          </p:nvCxnSpPr>
          <p:spPr>
            <a:xfrm rot="14445000">
              <a:off x="9527121" y="322464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48" name="直接连接符 647"/>
            <p:cNvCxnSpPr/>
            <p:nvPr/>
          </p:nvCxnSpPr>
          <p:spPr>
            <a:xfrm rot="14580000">
              <a:off x="9511538" y="3195490"/>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49" name="直接连接符 648"/>
            <p:cNvCxnSpPr/>
            <p:nvPr/>
          </p:nvCxnSpPr>
          <p:spPr>
            <a:xfrm rot="14715000">
              <a:off x="9497112" y="316574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0" name="直接连接符 649"/>
            <p:cNvCxnSpPr/>
            <p:nvPr/>
          </p:nvCxnSpPr>
          <p:spPr>
            <a:xfrm rot="14850000">
              <a:off x="9483864" y="313546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1" name="直接连接符 650"/>
            <p:cNvCxnSpPr/>
            <p:nvPr/>
          </p:nvCxnSpPr>
          <p:spPr>
            <a:xfrm rot="14985000">
              <a:off x="9471815" y="310467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2" name="直接连接符 651"/>
            <p:cNvCxnSpPr/>
            <p:nvPr/>
          </p:nvCxnSpPr>
          <p:spPr>
            <a:xfrm rot="15120000">
              <a:off x="9460985" y="3073446"/>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3" name="直接连接符 652"/>
            <p:cNvCxnSpPr/>
            <p:nvPr/>
          </p:nvCxnSpPr>
          <p:spPr>
            <a:xfrm rot="15255000">
              <a:off x="9451390" y="304181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4" name="直接连接符 653"/>
            <p:cNvCxnSpPr/>
            <p:nvPr/>
          </p:nvCxnSpPr>
          <p:spPr>
            <a:xfrm rot="15390000">
              <a:off x="9443043" y="300982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5" name="直接连接符 654"/>
            <p:cNvCxnSpPr/>
            <p:nvPr/>
          </p:nvCxnSpPr>
          <p:spPr>
            <a:xfrm rot="15525000">
              <a:off x="9435958" y="297753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6" name="直接连接符 655"/>
            <p:cNvCxnSpPr/>
            <p:nvPr/>
          </p:nvCxnSpPr>
          <p:spPr>
            <a:xfrm rot="15660000">
              <a:off x="9430147" y="2944996"/>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7" name="直接连接符 656"/>
            <p:cNvCxnSpPr/>
            <p:nvPr/>
          </p:nvCxnSpPr>
          <p:spPr>
            <a:xfrm rot="15795000">
              <a:off x="9425618" y="2912250"/>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8" name="直接连接符 657"/>
            <p:cNvCxnSpPr/>
            <p:nvPr/>
          </p:nvCxnSpPr>
          <p:spPr>
            <a:xfrm rot="15930000">
              <a:off x="9422378" y="287935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9" name="直接连接符 658"/>
            <p:cNvCxnSpPr/>
            <p:nvPr/>
          </p:nvCxnSpPr>
          <p:spPr>
            <a:xfrm rot="16065000">
              <a:off x="9420432" y="284635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60" name="直接连接符 659"/>
            <p:cNvCxnSpPr/>
            <p:nvPr/>
          </p:nvCxnSpPr>
          <p:spPr>
            <a:xfrm rot="16335000">
              <a:off x="9420432" y="278025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61" name="直接连接符 660"/>
            <p:cNvCxnSpPr/>
            <p:nvPr/>
          </p:nvCxnSpPr>
          <p:spPr>
            <a:xfrm rot="16470000">
              <a:off x="9422378" y="274725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62" name="直接连接符 661"/>
            <p:cNvCxnSpPr/>
            <p:nvPr/>
          </p:nvCxnSpPr>
          <p:spPr>
            <a:xfrm rot="16605000">
              <a:off x="9425618" y="271435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63" name="直接连接符 662"/>
            <p:cNvCxnSpPr/>
            <p:nvPr/>
          </p:nvCxnSpPr>
          <p:spPr>
            <a:xfrm rot="16740000">
              <a:off x="9430147" y="268161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64" name="直接连接符 663"/>
            <p:cNvCxnSpPr/>
            <p:nvPr/>
          </p:nvCxnSpPr>
          <p:spPr>
            <a:xfrm rot="16875000">
              <a:off x="9435958" y="264906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65" name="直接连接符 664"/>
            <p:cNvCxnSpPr/>
            <p:nvPr/>
          </p:nvCxnSpPr>
          <p:spPr>
            <a:xfrm rot="17010000">
              <a:off x="9443043" y="261678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66" name="直接连接符 665"/>
            <p:cNvCxnSpPr/>
            <p:nvPr/>
          </p:nvCxnSpPr>
          <p:spPr>
            <a:xfrm rot="17145000">
              <a:off x="9451390" y="258479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67" name="直接连接符 666"/>
            <p:cNvCxnSpPr/>
            <p:nvPr/>
          </p:nvCxnSpPr>
          <p:spPr>
            <a:xfrm rot="17280000">
              <a:off x="9460985" y="255316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68" name="直接连接符 667"/>
            <p:cNvCxnSpPr/>
            <p:nvPr/>
          </p:nvCxnSpPr>
          <p:spPr>
            <a:xfrm rot="17415000">
              <a:off x="9471815" y="2521930"/>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69" name="直接连接符 668"/>
            <p:cNvCxnSpPr/>
            <p:nvPr/>
          </p:nvCxnSpPr>
          <p:spPr>
            <a:xfrm rot="17550000">
              <a:off x="9483864" y="249114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70" name="直接连接符 669"/>
            <p:cNvCxnSpPr/>
            <p:nvPr/>
          </p:nvCxnSpPr>
          <p:spPr>
            <a:xfrm rot="17685000">
              <a:off x="9497112" y="246086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71" name="直接连接符 670"/>
            <p:cNvCxnSpPr/>
            <p:nvPr/>
          </p:nvCxnSpPr>
          <p:spPr>
            <a:xfrm rot="17820000">
              <a:off x="9511538" y="243111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72" name="直接连接符 671"/>
            <p:cNvCxnSpPr/>
            <p:nvPr/>
          </p:nvCxnSpPr>
          <p:spPr>
            <a:xfrm rot="17955000">
              <a:off x="9527121" y="240196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73" name="直接连接符 672"/>
            <p:cNvCxnSpPr/>
            <p:nvPr/>
          </p:nvCxnSpPr>
          <p:spPr>
            <a:xfrm rot="18090000">
              <a:off x="9543837" y="237344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74" name="直接连接符 673"/>
            <p:cNvCxnSpPr/>
            <p:nvPr/>
          </p:nvCxnSpPr>
          <p:spPr>
            <a:xfrm rot="18225000">
              <a:off x="9561659" y="234560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75" name="直接连接符 674"/>
            <p:cNvCxnSpPr/>
            <p:nvPr/>
          </p:nvCxnSpPr>
          <p:spPr>
            <a:xfrm rot="18360000">
              <a:off x="9580560" y="231848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76" name="直接连接符 675"/>
            <p:cNvCxnSpPr/>
            <p:nvPr/>
          </p:nvCxnSpPr>
          <p:spPr>
            <a:xfrm rot="18495000">
              <a:off x="9600512" y="2292128"/>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77" name="直接连接符 676"/>
            <p:cNvCxnSpPr/>
            <p:nvPr/>
          </p:nvCxnSpPr>
          <p:spPr>
            <a:xfrm rot="18630000">
              <a:off x="9621482" y="226657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78" name="直接连接符 677"/>
            <p:cNvCxnSpPr/>
            <p:nvPr/>
          </p:nvCxnSpPr>
          <p:spPr>
            <a:xfrm rot="18765000">
              <a:off x="9643441" y="224186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79" name="直接连接符 678"/>
            <p:cNvCxnSpPr/>
            <p:nvPr/>
          </p:nvCxnSpPr>
          <p:spPr>
            <a:xfrm rot="18900000">
              <a:off x="9666352" y="221803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80" name="直接连接符 679"/>
            <p:cNvCxnSpPr/>
            <p:nvPr/>
          </p:nvCxnSpPr>
          <p:spPr>
            <a:xfrm rot="19035000">
              <a:off x="9690182" y="219512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81" name="直接连接符 680"/>
            <p:cNvCxnSpPr/>
            <p:nvPr/>
          </p:nvCxnSpPr>
          <p:spPr>
            <a:xfrm rot="19170000">
              <a:off x="9714891" y="217316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82" name="直接连接符 681"/>
            <p:cNvCxnSpPr/>
            <p:nvPr/>
          </p:nvCxnSpPr>
          <p:spPr>
            <a:xfrm rot="19305000">
              <a:off x="9740444" y="215219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83" name="直接连接符 682"/>
            <p:cNvCxnSpPr/>
            <p:nvPr/>
          </p:nvCxnSpPr>
          <p:spPr>
            <a:xfrm rot="19440000">
              <a:off x="9766801" y="213224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84" name="直接连接符 683"/>
            <p:cNvCxnSpPr/>
            <p:nvPr/>
          </p:nvCxnSpPr>
          <p:spPr>
            <a:xfrm rot="19575000">
              <a:off x="9793921" y="2113340"/>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5" name="直接连接符 684"/>
            <p:cNvCxnSpPr/>
            <p:nvPr/>
          </p:nvCxnSpPr>
          <p:spPr>
            <a:xfrm rot="19710000">
              <a:off x="9821763" y="2095518"/>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6" name="直接连接符 685"/>
            <p:cNvCxnSpPr/>
            <p:nvPr/>
          </p:nvCxnSpPr>
          <p:spPr>
            <a:xfrm rot="19845000">
              <a:off x="9850282" y="2078804"/>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7" name="直接连接符 686"/>
            <p:cNvCxnSpPr/>
            <p:nvPr/>
          </p:nvCxnSpPr>
          <p:spPr>
            <a:xfrm rot="19980000">
              <a:off x="9879435" y="2063220"/>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8" name="直接连接符 687"/>
            <p:cNvCxnSpPr/>
            <p:nvPr/>
          </p:nvCxnSpPr>
          <p:spPr>
            <a:xfrm rot="20115000">
              <a:off x="9909178" y="2048794"/>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9" name="直接连接符 688"/>
            <p:cNvCxnSpPr/>
            <p:nvPr/>
          </p:nvCxnSpPr>
          <p:spPr>
            <a:xfrm rot="20250000">
              <a:off x="9939464" y="2035546"/>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0" name="直接连接符 689"/>
            <p:cNvCxnSpPr/>
            <p:nvPr/>
          </p:nvCxnSpPr>
          <p:spPr>
            <a:xfrm rot="20385000">
              <a:off x="9970247" y="2023498"/>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1" name="直接连接符 690"/>
            <p:cNvCxnSpPr/>
            <p:nvPr/>
          </p:nvCxnSpPr>
          <p:spPr>
            <a:xfrm rot="20520000">
              <a:off x="10001480" y="2012668"/>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2" name="直接连接符 691"/>
            <p:cNvCxnSpPr/>
            <p:nvPr/>
          </p:nvCxnSpPr>
          <p:spPr>
            <a:xfrm rot="20655000">
              <a:off x="10033112" y="2003072"/>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3" name="直接连接符 692"/>
            <p:cNvCxnSpPr/>
            <p:nvPr/>
          </p:nvCxnSpPr>
          <p:spPr>
            <a:xfrm rot="20790000">
              <a:off x="10065098" y="1994725"/>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4" name="直接连接符 693"/>
            <p:cNvCxnSpPr/>
            <p:nvPr/>
          </p:nvCxnSpPr>
          <p:spPr>
            <a:xfrm rot="20925000">
              <a:off x="10097387" y="1987642"/>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5" name="直接连接符 694"/>
            <p:cNvCxnSpPr/>
            <p:nvPr/>
          </p:nvCxnSpPr>
          <p:spPr>
            <a:xfrm rot="21060000">
              <a:off x="10129930" y="1981831"/>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6" name="直接连接符 695"/>
            <p:cNvCxnSpPr/>
            <p:nvPr/>
          </p:nvCxnSpPr>
          <p:spPr>
            <a:xfrm rot="21195000">
              <a:off x="10162674" y="1977301"/>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7" name="直接连接符 696"/>
            <p:cNvCxnSpPr/>
            <p:nvPr/>
          </p:nvCxnSpPr>
          <p:spPr>
            <a:xfrm rot="21330000">
              <a:off x="10195572" y="1974061"/>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8" name="直接连接符 697"/>
            <p:cNvCxnSpPr/>
            <p:nvPr/>
          </p:nvCxnSpPr>
          <p:spPr>
            <a:xfrm rot="21465000">
              <a:off x="10228572" y="1972115"/>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699" name="组合 698"/>
            <p:cNvGrpSpPr/>
            <p:nvPr/>
          </p:nvGrpSpPr>
          <p:grpSpPr>
            <a:xfrm>
              <a:off x="9370263" y="2862823"/>
              <a:ext cx="1784866" cy="0"/>
              <a:chOff x="1701800" y="2755900"/>
              <a:chExt cx="2746508" cy="0"/>
            </a:xfrm>
          </p:grpSpPr>
          <p:cxnSp>
            <p:nvCxnSpPr>
              <p:cNvPr id="709" name="直接连接符 708"/>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10" name="直接连接符 709"/>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700" name="组合 699"/>
            <p:cNvGrpSpPr/>
            <p:nvPr/>
          </p:nvGrpSpPr>
          <p:grpSpPr>
            <a:xfrm rot="5400000">
              <a:off x="9368201" y="2864311"/>
              <a:ext cx="1784866" cy="0"/>
              <a:chOff x="1701800" y="2755900"/>
              <a:chExt cx="2746508" cy="0"/>
            </a:xfrm>
          </p:grpSpPr>
          <p:cxnSp>
            <p:nvCxnSpPr>
              <p:cNvPr id="707" name="直接连接符 706"/>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08" name="直接连接符 707"/>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701" name="组合 700"/>
            <p:cNvGrpSpPr/>
            <p:nvPr/>
          </p:nvGrpSpPr>
          <p:grpSpPr>
            <a:xfrm rot="2700000">
              <a:off x="9416641" y="2816312"/>
              <a:ext cx="1784866" cy="0"/>
              <a:chOff x="1701800" y="2755900"/>
              <a:chExt cx="2746508" cy="0"/>
            </a:xfrm>
          </p:grpSpPr>
          <p:cxnSp>
            <p:nvCxnSpPr>
              <p:cNvPr id="705" name="直接连接符 704"/>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06" name="直接连接符 705"/>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702" name="组合 701"/>
            <p:cNvGrpSpPr/>
            <p:nvPr/>
          </p:nvGrpSpPr>
          <p:grpSpPr>
            <a:xfrm rot="18900000" flipH="1">
              <a:off x="9393535" y="2887374"/>
              <a:ext cx="1784866" cy="0"/>
              <a:chOff x="1701800" y="2755900"/>
              <a:chExt cx="2746508" cy="0"/>
            </a:xfrm>
          </p:grpSpPr>
          <p:cxnSp>
            <p:nvCxnSpPr>
              <p:cNvPr id="703" name="直接连接符 702"/>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04" name="直接连接符 703"/>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711" name="组合 710"/>
          <p:cNvGrpSpPr/>
          <p:nvPr/>
        </p:nvGrpSpPr>
        <p:grpSpPr>
          <a:xfrm>
            <a:off x="4992166" y="3241409"/>
            <a:ext cx="1403053" cy="1492739"/>
            <a:chOff x="6655354" y="4322879"/>
            <a:chExt cx="1870493" cy="1990779"/>
          </a:xfrm>
        </p:grpSpPr>
        <p:sp>
          <p:nvSpPr>
            <p:cNvPr id="712" name="文本框 168"/>
            <p:cNvSpPr txBox="1"/>
            <p:nvPr/>
          </p:nvSpPr>
          <p:spPr>
            <a:xfrm>
              <a:off x="6655354" y="4322879"/>
              <a:ext cx="1870493" cy="430986"/>
            </a:xfrm>
            <a:prstGeom prst="rect">
              <a:avLst/>
            </a:prstGeom>
            <a:noFill/>
          </p:spPr>
          <p:txBody>
            <a:bodyPr wrap="square" rtlCol="0">
              <a:spAutoFit/>
            </a:bodyPr>
            <a:lstStyle/>
            <a:p>
              <a:r>
                <a:rPr lang="zh-CN" altLang="en-US" sz="1500" dirty="0">
                  <a:solidFill>
                    <a:srgbClr val="F6615B"/>
                  </a:solidFill>
                  <a:latin typeface="微软雅黑" panose="020B0503020204020204" pitchFamily="34" charset="-122"/>
                  <a:ea typeface="微软雅黑" panose="020B0503020204020204" pitchFamily="34" charset="-122"/>
                </a:rPr>
                <a:t>在此添加标题</a:t>
              </a:r>
            </a:p>
          </p:txBody>
        </p:sp>
        <p:sp>
          <p:nvSpPr>
            <p:cNvPr id="713" name="文本框 113"/>
            <p:cNvSpPr txBox="1"/>
            <p:nvPr/>
          </p:nvSpPr>
          <p:spPr>
            <a:xfrm>
              <a:off x="6673660" y="4805204"/>
              <a:ext cx="1727322" cy="1508454"/>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a:p>
              <a:pPr algn="just">
                <a:lnSpc>
                  <a:spcPct val="150000"/>
                </a:lnSpc>
              </a:pPr>
              <a:endPar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714" name="组合 713"/>
          <p:cNvGrpSpPr/>
          <p:nvPr/>
        </p:nvGrpSpPr>
        <p:grpSpPr>
          <a:xfrm>
            <a:off x="2894626" y="3241409"/>
            <a:ext cx="1403053" cy="1492739"/>
            <a:chOff x="3858998" y="4322879"/>
            <a:chExt cx="1870493" cy="1990779"/>
          </a:xfrm>
        </p:grpSpPr>
        <p:sp>
          <p:nvSpPr>
            <p:cNvPr id="715" name="文本框 170"/>
            <p:cNvSpPr txBox="1"/>
            <p:nvPr/>
          </p:nvSpPr>
          <p:spPr>
            <a:xfrm>
              <a:off x="3858998" y="4322879"/>
              <a:ext cx="1870493" cy="430986"/>
            </a:xfrm>
            <a:prstGeom prst="rect">
              <a:avLst/>
            </a:prstGeom>
            <a:noFill/>
          </p:spPr>
          <p:txBody>
            <a:bodyPr wrap="square" rtlCol="0">
              <a:spAutoFit/>
            </a:bodyPr>
            <a:lstStyle/>
            <a:p>
              <a:r>
                <a:rPr lang="zh-CN" altLang="en-US" sz="1500" dirty="0">
                  <a:solidFill>
                    <a:srgbClr val="01ACBE"/>
                  </a:solidFill>
                  <a:latin typeface="微软雅黑" panose="020B0503020204020204" pitchFamily="34" charset="-122"/>
                  <a:ea typeface="微软雅黑" panose="020B0503020204020204" pitchFamily="34" charset="-122"/>
                </a:rPr>
                <a:t>在此添加标题</a:t>
              </a:r>
            </a:p>
          </p:txBody>
        </p:sp>
        <p:sp>
          <p:nvSpPr>
            <p:cNvPr id="716" name="文本框 113"/>
            <p:cNvSpPr txBox="1"/>
            <p:nvPr/>
          </p:nvSpPr>
          <p:spPr>
            <a:xfrm>
              <a:off x="3915404" y="4805204"/>
              <a:ext cx="1727322" cy="1508454"/>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a:p>
              <a:pPr algn="just">
                <a:lnSpc>
                  <a:spcPct val="150000"/>
                </a:lnSpc>
              </a:pPr>
              <a:endPar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717" name="组合 716"/>
          <p:cNvGrpSpPr/>
          <p:nvPr/>
        </p:nvGrpSpPr>
        <p:grpSpPr>
          <a:xfrm>
            <a:off x="7187026" y="3241409"/>
            <a:ext cx="1403053" cy="1492739"/>
            <a:chOff x="9581453" y="4322879"/>
            <a:chExt cx="1870493" cy="1990779"/>
          </a:xfrm>
        </p:grpSpPr>
        <p:sp>
          <p:nvSpPr>
            <p:cNvPr id="718" name="文本框 166"/>
            <p:cNvSpPr txBox="1"/>
            <p:nvPr/>
          </p:nvSpPr>
          <p:spPr>
            <a:xfrm>
              <a:off x="9581453" y="4322879"/>
              <a:ext cx="1870493" cy="430986"/>
            </a:xfrm>
            <a:prstGeom prst="rect">
              <a:avLst/>
            </a:prstGeom>
            <a:noFill/>
          </p:spPr>
          <p:txBody>
            <a:bodyPr wrap="square" rtlCol="0">
              <a:spAutoFit/>
            </a:bodyPr>
            <a:lstStyle/>
            <a:p>
              <a:r>
                <a:rPr lang="zh-CN" altLang="en-US" sz="1500" dirty="0">
                  <a:solidFill>
                    <a:srgbClr val="7030A0"/>
                  </a:solidFill>
                  <a:latin typeface="微软雅黑" panose="020B0503020204020204" pitchFamily="34" charset="-122"/>
                  <a:ea typeface="微软雅黑" panose="020B0503020204020204" pitchFamily="34" charset="-122"/>
                </a:rPr>
                <a:t>在此添加标题</a:t>
              </a:r>
            </a:p>
          </p:txBody>
        </p:sp>
        <p:sp>
          <p:nvSpPr>
            <p:cNvPr id="719" name="文本框 113"/>
            <p:cNvSpPr txBox="1"/>
            <p:nvPr/>
          </p:nvSpPr>
          <p:spPr>
            <a:xfrm>
              <a:off x="9634793" y="4805204"/>
              <a:ext cx="1727322" cy="1508454"/>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a:p>
              <a:pPr algn="just">
                <a:lnSpc>
                  <a:spcPct val="150000"/>
                </a:lnSpc>
              </a:pPr>
              <a:endPar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720" name="组合 719"/>
          <p:cNvGrpSpPr/>
          <p:nvPr/>
        </p:nvGrpSpPr>
        <p:grpSpPr>
          <a:xfrm>
            <a:off x="720883" y="3241409"/>
            <a:ext cx="1404339" cy="1492739"/>
            <a:chOff x="961052" y="4322879"/>
            <a:chExt cx="1872208" cy="1990779"/>
          </a:xfrm>
        </p:grpSpPr>
        <p:sp>
          <p:nvSpPr>
            <p:cNvPr id="721" name="文本框 161"/>
            <p:cNvSpPr txBox="1"/>
            <p:nvPr/>
          </p:nvSpPr>
          <p:spPr>
            <a:xfrm>
              <a:off x="962766" y="4322879"/>
              <a:ext cx="1870494" cy="430986"/>
            </a:xfrm>
            <a:prstGeom prst="rect">
              <a:avLst/>
            </a:prstGeom>
            <a:noFill/>
          </p:spPr>
          <p:txBody>
            <a:bodyPr wrap="square" rtlCol="0">
              <a:spAutoFit/>
            </a:bodyPr>
            <a:lstStyle/>
            <a:p>
              <a:r>
                <a:rPr lang="zh-CN" altLang="en-US" sz="1500" dirty="0">
                  <a:solidFill>
                    <a:srgbClr val="FFB850"/>
                  </a:solidFill>
                  <a:latin typeface="微软雅黑" panose="020B0503020204020204" pitchFamily="34" charset="-122"/>
                  <a:ea typeface="微软雅黑" panose="020B0503020204020204" pitchFamily="34" charset="-122"/>
                </a:rPr>
                <a:t>在此添加标题</a:t>
              </a:r>
            </a:p>
          </p:txBody>
        </p:sp>
        <p:sp>
          <p:nvSpPr>
            <p:cNvPr id="722" name="文本框 113"/>
            <p:cNvSpPr txBox="1"/>
            <p:nvPr/>
          </p:nvSpPr>
          <p:spPr>
            <a:xfrm>
              <a:off x="961052" y="4805204"/>
              <a:ext cx="1727322" cy="1508454"/>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a:p>
              <a:pPr algn="just">
                <a:lnSpc>
                  <a:spcPct val="150000"/>
                </a:lnSpc>
              </a:pPr>
              <a:endPar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91264592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500"/>
                            </p:stCondLst>
                            <p:childTnLst>
                              <p:par>
                                <p:cTn id="19" presetID="53" presetClass="entr" presetSubtype="16"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 fill="hold"/>
                                        <p:tgtEl>
                                          <p:spTgt spid="10"/>
                                        </p:tgtEl>
                                        <p:attrNameLst>
                                          <p:attrName>ppt_w</p:attrName>
                                        </p:attrNameLst>
                                      </p:cBhvr>
                                      <p:tavLst>
                                        <p:tav tm="0">
                                          <p:val>
                                            <p:fltVal val="0"/>
                                          </p:val>
                                        </p:tav>
                                        <p:tav tm="100000">
                                          <p:val>
                                            <p:strVal val="#ppt_w"/>
                                          </p:val>
                                        </p:tav>
                                      </p:tavLst>
                                    </p:anim>
                                    <p:anim calcmode="lin" valueType="num">
                                      <p:cBhvr>
                                        <p:cTn id="22" dur="100" fill="hold"/>
                                        <p:tgtEl>
                                          <p:spTgt spid="10"/>
                                        </p:tgtEl>
                                        <p:attrNameLst>
                                          <p:attrName>ppt_h</p:attrName>
                                        </p:attrNameLst>
                                      </p:cBhvr>
                                      <p:tavLst>
                                        <p:tav tm="0">
                                          <p:val>
                                            <p:fltVal val="0"/>
                                          </p:val>
                                        </p:tav>
                                        <p:tav tm="100000">
                                          <p:val>
                                            <p:strVal val="#ppt_h"/>
                                          </p:val>
                                        </p:tav>
                                      </p:tavLst>
                                    </p:anim>
                                    <p:animEffect transition="in" filter="fade">
                                      <p:cBhvr>
                                        <p:cTn id="23" dur="100"/>
                                        <p:tgtEl>
                                          <p:spTgt spid="10"/>
                                        </p:tgtEl>
                                      </p:cBhvr>
                                    </p:animEffect>
                                  </p:childTnLst>
                                </p:cTn>
                              </p:par>
                              <p:par>
                                <p:cTn id="24" presetID="6" presetClass="emph" presetSubtype="0" fill="hold" nodeType="withEffect">
                                  <p:stCondLst>
                                    <p:cond delay="100"/>
                                  </p:stCondLst>
                                  <p:childTnLst>
                                    <p:animScale>
                                      <p:cBhvr>
                                        <p:cTn id="25" dur="100" fill="hold"/>
                                        <p:tgtEl>
                                          <p:spTgt spid="10"/>
                                        </p:tgtEl>
                                      </p:cBhvr>
                                      <p:by x="110000" y="110000"/>
                                    </p:animScale>
                                  </p:childTnLst>
                                </p:cTn>
                              </p:par>
                              <p:par>
                                <p:cTn id="26" presetID="6" presetClass="emph" presetSubtype="0" fill="hold" nodeType="withEffect">
                                  <p:stCondLst>
                                    <p:cond delay="200"/>
                                  </p:stCondLst>
                                  <p:childTnLst>
                                    <p:animScale>
                                      <p:cBhvr>
                                        <p:cTn id="27" dur="200" fill="hold"/>
                                        <p:tgtEl>
                                          <p:spTgt spid="10"/>
                                        </p:tgtEl>
                                      </p:cBhvr>
                                      <p:by x="90000" y="90000"/>
                                    </p:animScale>
                                  </p:childTnLst>
                                </p:cTn>
                              </p:par>
                              <p:par>
                                <p:cTn id="28" presetID="6" presetClass="emph" presetSubtype="0" fill="hold" nodeType="withEffect">
                                  <p:stCondLst>
                                    <p:cond delay="400"/>
                                  </p:stCondLst>
                                  <p:childTnLst>
                                    <p:animScale>
                                      <p:cBhvr>
                                        <p:cTn id="29" dur="100" fill="hold"/>
                                        <p:tgtEl>
                                          <p:spTgt spid="10"/>
                                        </p:tgtEl>
                                      </p:cBhvr>
                                      <p:by x="105000" y="105000"/>
                                    </p:animScale>
                                  </p:childTnLst>
                                </p:cTn>
                              </p:par>
                              <p:par>
                                <p:cTn id="30" presetID="6" presetClass="emph" presetSubtype="0" fill="hold" nodeType="withEffect">
                                  <p:stCondLst>
                                    <p:cond delay="500"/>
                                  </p:stCondLst>
                                  <p:childTnLst>
                                    <p:animScale>
                                      <p:cBhvr>
                                        <p:cTn id="31" dur="200" fill="hold"/>
                                        <p:tgtEl>
                                          <p:spTgt spid="10"/>
                                        </p:tgtEl>
                                      </p:cBhvr>
                                      <p:by x="95000" y="95000"/>
                                    </p:animScale>
                                  </p:childTnLst>
                                </p:cTn>
                              </p:par>
                            </p:childTnLst>
                          </p:cTn>
                        </p:par>
                        <p:par>
                          <p:cTn id="32" fill="hold">
                            <p:stCondLst>
                              <p:cond delay="1200"/>
                            </p:stCondLst>
                            <p:childTnLst>
                              <p:par>
                                <p:cTn id="33" presetID="53" presetClass="entr" presetSubtype="16" fill="hold" nodeType="afterEffect">
                                  <p:stCondLst>
                                    <p:cond delay="0"/>
                                  </p:stCondLst>
                                  <p:childTnLst>
                                    <p:set>
                                      <p:cBhvr>
                                        <p:cTn id="34" dur="1" fill="hold">
                                          <p:stCondLst>
                                            <p:cond delay="0"/>
                                          </p:stCondLst>
                                        </p:cTn>
                                        <p:tgtEl>
                                          <p:spTgt spid="189"/>
                                        </p:tgtEl>
                                        <p:attrNameLst>
                                          <p:attrName>style.visibility</p:attrName>
                                        </p:attrNameLst>
                                      </p:cBhvr>
                                      <p:to>
                                        <p:strVal val="visible"/>
                                      </p:to>
                                    </p:set>
                                    <p:anim calcmode="lin" valueType="num">
                                      <p:cBhvr>
                                        <p:cTn id="35" dur="100" fill="hold"/>
                                        <p:tgtEl>
                                          <p:spTgt spid="189"/>
                                        </p:tgtEl>
                                        <p:attrNameLst>
                                          <p:attrName>ppt_w</p:attrName>
                                        </p:attrNameLst>
                                      </p:cBhvr>
                                      <p:tavLst>
                                        <p:tav tm="0">
                                          <p:val>
                                            <p:fltVal val="0"/>
                                          </p:val>
                                        </p:tav>
                                        <p:tav tm="100000">
                                          <p:val>
                                            <p:strVal val="#ppt_w"/>
                                          </p:val>
                                        </p:tav>
                                      </p:tavLst>
                                    </p:anim>
                                    <p:anim calcmode="lin" valueType="num">
                                      <p:cBhvr>
                                        <p:cTn id="36" dur="100" fill="hold"/>
                                        <p:tgtEl>
                                          <p:spTgt spid="189"/>
                                        </p:tgtEl>
                                        <p:attrNameLst>
                                          <p:attrName>ppt_h</p:attrName>
                                        </p:attrNameLst>
                                      </p:cBhvr>
                                      <p:tavLst>
                                        <p:tav tm="0">
                                          <p:val>
                                            <p:fltVal val="0"/>
                                          </p:val>
                                        </p:tav>
                                        <p:tav tm="100000">
                                          <p:val>
                                            <p:strVal val="#ppt_h"/>
                                          </p:val>
                                        </p:tav>
                                      </p:tavLst>
                                    </p:anim>
                                    <p:animEffect transition="in" filter="fade">
                                      <p:cBhvr>
                                        <p:cTn id="37" dur="100"/>
                                        <p:tgtEl>
                                          <p:spTgt spid="189"/>
                                        </p:tgtEl>
                                      </p:cBhvr>
                                    </p:animEffect>
                                  </p:childTnLst>
                                </p:cTn>
                              </p:par>
                              <p:par>
                                <p:cTn id="38" presetID="6" presetClass="emph" presetSubtype="0" fill="hold" nodeType="withEffect">
                                  <p:stCondLst>
                                    <p:cond delay="100"/>
                                  </p:stCondLst>
                                  <p:childTnLst>
                                    <p:animScale>
                                      <p:cBhvr>
                                        <p:cTn id="39" dur="100" fill="hold"/>
                                        <p:tgtEl>
                                          <p:spTgt spid="189"/>
                                        </p:tgtEl>
                                      </p:cBhvr>
                                      <p:by x="110000" y="110000"/>
                                    </p:animScale>
                                  </p:childTnLst>
                                </p:cTn>
                              </p:par>
                              <p:par>
                                <p:cTn id="40" presetID="6" presetClass="emph" presetSubtype="0" fill="hold" nodeType="withEffect">
                                  <p:stCondLst>
                                    <p:cond delay="200"/>
                                  </p:stCondLst>
                                  <p:childTnLst>
                                    <p:animScale>
                                      <p:cBhvr>
                                        <p:cTn id="41" dur="200" fill="hold"/>
                                        <p:tgtEl>
                                          <p:spTgt spid="189"/>
                                        </p:tgtEl>
                                      </p:cBhvr>
                                      <p:by x="90000" y="90000"/>
                                    </p:animScale>
                                  </p:childTnLst>
                                </p:cTn>
                              </p:par>
                              <p:par>
                                <p:cTn id="42" presetID="6" presetClass="emph" presetSubtype="0" fill="hold" nodeType="withEffect">
                                  <p:stCondLst>
                                    <p:cond delay="400"/>
                                  </p:stCondLst>
                                  <p:childTnLst>
                                    <p:animScale>
                                      <p:cBhvr>
                                        <p:cTn id="43" dur="100" fill="hold"/>
                                        <p:tgtEl>
                                          <p:spTgt spid="189"/>
                                        </p:tgtEl>
                                      </p:cBhvr>
                                      <p:by x="105000" y="105000"/>
                                    </p:animScale>
                                  </p:childTnLst>
                                </p:cTn>
                              </p:par>
                              <p:par>
                                <p:cTn id="44" presetID="6" presetClass="emph" presetSubtype="0" fill="hold" nodeType="withEffect">
                                  <p:stCondLst>
                                    <p:cond delay="500"/>
                                  </p:stCondLst>
                                  <p:childTnLst>
                                    <p:animScale>
                                      <p:cBhvr>
                                        <p:cTn id="45" dur="200" fill="hold"/>
                                        <p:tgtEl>
                                          <p:spTgt spid="189"/>
                                        </p:tgtEl>
                                      </p:cBhvr>
                                      <p:by x="95000" y="95000"/>
                                    </p:animScale>
                                  </p:childTnLst>
                                </p:cTn>
                              </p:par>
                            </p:childTnLst>
                          </p:cTn>
                        </p:par>
                        <p:par>
                          <p:cTn id="46" fill="hold">
                            <p:stCondLst>
                              <p:cond delay="1900"/>
                            </p:stCondLst>
                            <p:childTnLst>
                              <p:par>
                                <p:cTn id="47" presetID="53" presetClass="entr" presetSubtype="16" fill="hold" nodeType="afterEffect">
                                  <p:stCondLst>
                                    <p:cond delay="0"/>
                                  </p:stCondLst>
                                  <p:childTnLst>
                                    <p:set>
                                      <p:cBhvr>
                                        <p:cTn id="48" dur="1" fill="hold">
                                          <p:stCondLst>
                                            <p:cond delay="0"/>
                                          </p:stCondLst>
                                        </p:cTn>
                                        <p:tgtEl>
                                          <p:spTgt spid="363"/>
                                        </p:tgtEl>
                                        <p:attrNameLst>
                                          <p:attrName>style.visibility</p:attrName>
                                        </p:attrNameLst>
                                      </p:cBhvr>
                                      <p:to>
                                        <p:strVal val="visible"/>
                                      </p:to>
                                    </p:set>
                                    <p:anim calcmode="lin" valueType="num">
                                      <p:cBhvr>
                                        <p:cTn id="49" dur="100" fill="hold"/>
                                        <p:tgtEl>
                                          <p:spTgt spid="363"/>
                                        </p:tgtEl>
                                        <p:attrNameLst>
                                          <p:attrName>ppt_w</p:attrName>
                                        </p:attrNameLst>
                                      </p:cBhvr>
                                      <p:tavLst>
                                        <p:tav tm="0">
                                          <p:val>
                                            <p:fltVal val="0"/>
                                          </p:val>
                                        </p:tav>
                                        <p:tav tm="100000">
                                          <p:val>
                                            <p:strVal val="#ppt_w"/>
                                          </p:val>
                                        </p:tav>
                                      </p:tavLst>
                                    </p:anim>
                                    <p:anim calcmode="lin" valueType="num">
                                      <p:cBhvr>
                                        <p:cTn id="50" dur="100" fill="hold"/>
                                        <p:tgtEl>
                                          <p:spTgt spid="363"/>
                                        </p:tgtEl>
                                        <p:attrNameLst>
                                          <p:attrName>ppt_h</p:attrName>
                                        </p:attrNameLst>
                                      </p:cBhvr>
                                      <p:tavLst>
                                        <p:tav tm="0">
                                          <p:val>
                                            <p:fltVal val="0"/>
                                          </p:val>
                                        </p:tav>
                                        <p:tav tm="100000">
                                          <p:val>
                                            <p:strVal val="#ppt_h"/>
                                          </p:val>
                                        </p:tav>
                                      </p:tavLst>
                                    </p:anim>
                                    <p:animEffect transition="in" filter="fade">
                                      <p:cBhvr>
                                        <p:cTn id="51" dur="100"/>
                                        <p:tgtEl>
                                          <p:spTgt spid="363"/>
                                        </p:tgtEl>
                                      </p:cBhvr>
                                    </p:animEffect>
                                  </p:childTnLst>
                                </p:cTn>
                              </p:par>
                              <p:par>
                                <p:cTn id="52" presetID="6" presetClass="emph" presetSubtype="0" fill="hold" nodeType="withEffect">
                                  <p:stCondLst>
                                    <p:cond delay="100"/>
                                  </p:stCondLst>
                                  <p:childTnLst>
                                    <p:animScale>
                                      <p:cBhvr>
                                        <p:cTn id="53" dur="100" fill="hold"/>
                                        <p:tgtEl>
                                          <p:spTgt spid="363"/>
                                        </p:tgtEl>
                                      </p:cBhvr>
                                      <p:by x="110000" y="110000"/>
                                    </p:animScale>
                                  </p:childTnLst>
                                </p:cTn>
                              </p:par>
                              <p:par>
                                <p:cTn id="54" presetID="6" presetClass="emph" presetSubtype="0" fill="hold" nodeType="withEffect">
                                  <p:stCondLst>
                                    <p:cond delay="200"/>
                                  </p:stCondLst>
                                  <p:childTnLst>
                                    <p:animScale>
                                      <p:cBhvr>
                                        <p:cTn id="55" dur="200" fill="hold"/>
                                        <p:tgtEl>
                                          <p:spTgt spid="363"/>
                                        </p:tgtEl>
                                      </p:cBhvr>
                                      <p:by x="90000" y="90000"/>
                                    </p:animScale>
                                  </p:childTnLst>
                                </p:cTn>
                              </p:par>
                              <p:par>
                                <p:cTn id="56" presetID="6" presetClass="emph" presetSubtype="0" fill="hold" nodeType="withEffect">
                                  <p:stCondLst>
                                    <p:cond delay="400"/>
                                  </p:stCondLst>
                                  <p:childTnLst>
                                    <p:animScale>
                                      <p:cBhvr>
                                        <p:cTn id="57" dur="100" fill="hold"/>
                                        <p:tgtEl>
                                          <p:spTgt spid="363"/>
                                        </p:tgtEl>
                                      </p:cBhvr>
                                      <p:by x="105000" y="105000"/>
                                    </p:animScale>
                                  </p:childTnLst>
                                </p:cTn>
                              </p:par>
                              <p:par>
                                <p:cTn id="58" presetID="6" presetClass="emph" presetSubtype="0" fill="hold" nodeType="withEffect">
                                  <p:stCondLst>
                                    <p:cond delay="500"/>
                                  </p:stCondLst>
                                  <p:childTnLst>
                                    <p:animScale>
                                      <p:cBhvr>
                                        <p:cTn id="59" dur="200" fill="hold"/>
                                        <p:tgtEl>
                                          <p:spTgt spid="363"/>
                                        </p:tgtEl>
                                      </p:cBhvr>
                                      <p:by x="95000" y="95000"/>
                                    </p:animScale>
                                  </p:childTnLst>
                                </p:cTn>
                              </p:par>
                            </p:childTnLst>
                          </p:cTn>
                        </p:par>
                        <p:par>
                          <p:cTn id="60" fill="hold">
                            <p:stCondLst>
                              <p:cond delay="2600"/>
                            </p:stCondLst>
                            <p:childTnLst>
                              <p:par>
                                <p:cTn id="61" presetID="53" presetClass="entr" presetSubtype="16" fill="hold" nodeType="afterEffect">
                                  <p:stCondLst>
                                    <p:cond delay="0"/>
                                  </p:stCondLst>
                                  <p:childTnLst>
                                    <p:set>
                                      <p:cBhvr>
                                        <p:cTn id="62" dur="1" fill="hold">
                                          <p:stCondLst>
                                            <p:cond delay="0"/>
                                          </p:stCondLst>
                                        </p:cTn>
                                        <p:tgtEl>
                                          <p:spTgt spid="537"/>
                                        </p:tgtEl>
                                        <p:attrNameLst>
                                          <p:attrName>style.visibility</p:attrName>
                                        </p:attrNameLst>
                                      </p:cBhvr>
                                      <p:to>
                                        <p:strVal val="visible"/>
                                      </p:to>
                                    </p:set>
                                    <p:anim calcmode="lin" valueType="num">
                                      <p:cBhvr>
                                        <p:cTn id="63" dur="100" fill="hold"/>
                                        <p:tgtEl>
                                          <p:spTgt spid="537"/>
                                        </p:tgtEl>
                                        <p:attrNameLst>
                                          <p:attrName>ppt_w</p:attrName>
                                        </p:attrNameLst>
                                      </p:cBhvr>
                                      <p:tavLst>
                                        <p:tav tm="0">
                                          <p:val>
                                            <p:fltVal val="0"/>
                                          </p:val>
                                        </p:tav>
                                        <p:tav tm="100000">
                                          <p:val>
                                            <p:strVal val="#ppt_w"/>
                                          </p:val>
                                        </p:tav>
                                      </p:tavLst>
                                    </p:anim>
                                    <p:anim calcmode="lin" valueType="num">
                                      <p:cBhvr>
                                        <p:cTn id="64" dur="100" fill="hold"/>
                                        <p:tgtEl>
                                          <p:spTgt spid="537"/>
                                        </p:tgtEl>
                                        <p:attrNameLst>
                                          <p:attrName>ppt_h</p:attrName>
                                        </p:attrNameLst>
                                      </p:cBhvr>
                                      <p:tavLst>
                                        <p:tav tm="0">
                                          <p:val>
                                            <p:fltVal val="0"/>
                                          </p:val>
                                        </p:tav>
                                        <p:tav tm="100000">
                                          <p:val>
                                            <p:strVal val="#ppt_h"/>
                                          </p:val>
                                        </p:tav>
                                      </p:tavLst>
                                    </p:anim>
                                    <p:animEffect transition="in" filter="fade">
                                      <p:cBhvr>
                                        <p:cTn id="65" dur="100"/>
                                        <p:tgtEl>
                                          <p:spTgt spid="537"/>
                                        </p:tgtEl>
                                      </p:cBhvr>
                                    </p:animEffect>
                                  </p:childTnLst>
                                </p:cTn>
                              </p:par>
                              <p:par>
                                <p:cTn id="66" presetID="6" presetClass="emph" presetSubtype="0" fill="hold" nodeType="withEffect">
                                  <p:stCondLst>
                                    <p:cond delay="100"/>
                                  </p:stCondLst>
                                  <p:childTnLst>
                                    <p:animScale>
                                      <p:cBhvr>
                                        <p:cTn id="67" dur="100" fill="hold"/>
                                        <p:tgtEl>
                                          <p:spTgt spid="537"/>
                                        </p:tgtEl>
                                      </p:cBhvr>
                                      <p:by x="110000" y="110000"/>
                                    </p:animScale>
                                  </p:childTnLst>
                                </p:cTn>
                              </p:par>
                              <p:par>
                                <p:cTn id="68" presetID="6" presetClass="emph" presetSubtype="0" fill="hold" nodeType="withEffect">
                                  <p:stCondLst>
                                    <p:cond delay="200"/>
                                  </p:stCondLst>
                                  <p:childTnLst>
                                    <p:animScale>
                                      <p:cBhvr>
                                        <p:cTn id="69" dur="200" fill="hold"/>
                                        <p:tgtEl>
                                          <p:spTgt spid="537"/>
                                        </p:tgtEl>
                                      </p:cBhvr>
                                      <p:by x="90000" y="90000"/>
                                    </p:animScale>
                                  </p:childTnLst>
                                </p:cTn>
                              </p:par>
                              <p:par>
                                <p:cTn id="70" presetID="6" presetClass="emph" presetSubtype="0" fill="hold" nodeType="withEffect">
                                  <p:stCondLst>
                                    <p:cond delay="400"/>
                                  </p:stCondLst>
                                  <p:childTnLst>
                                    <p:animScale>
                                      <p:cBhvr>
                                        <p:cTn id="71" dur="100" fill="hold"/>
                                        <p:tgtEl>
                                          <p:spTgt spid="537"/>
                                        </p:tgtEl>
                                      </p:cBhvr>
                                      <p:by x="105000" y="105000"/>
                                    </p:animScale>
                                  </p:childTnLst>
                                </p:cTn>
                              </p:par>
                              <p:par>
                                <p:cTn id="72" presetID="6" presetClass="emph" presetSubtype="0" fill="hold" nodeType="withEffect">
                                  <p:stCondLst>
                                    <p:cond delay="500"/>
                                  </p:stCondLst>
                                  <p:childTnLst>
                                    <p:animScale>
                                      <p:cBhvr>
                                        <p:cTn id="73" dur="200" fill="hold"/>
                                        <p:tgtEl>
                                          <p:spTgt spid="537"/>
                                        </p:tgtEl>
                                      </p:cBhvr>
                                      <p:by x="95000" y="95000"/>
                                    </p:animScale>
                                  </p:childTnLst>
                                </p:cTn>
                              </p:par>
                            </p:childTnLst>
                          </p:cTn>
                        </p:par>
                        <p:par>
                          <p:cTn id="74" fill="hold">
                            <p:stCondLst>
                              <p:cond delay="3300"/>
                            </p:stCondLst>
                            <p:childTnLst>
                              <p:par>
                                <p:cTn id="75" presetID="21" presetClass="entr" presetSubtype="1" fill="hold" nodeType="afterEffect">
                                  <p:stCondLst>
                                    <p:cond delay="0"/>
                                  </p:stCondLst>
                                  <p:childTnLst>
                                    <p:set>
                                      <p:cBhvr>
                                        <p:cTn id="76" dur="1" fill="hold">
                                          <p:stCondLst>
                                            <p:cond delay="0"/>
                                          </p:stCondLst>
                                        </p:cTn>
                                        <p:tgtEl>
                                          <p:spTgt spid="14"/>
                                        </p:tgtEl>
                                        <p:attrNameLst>
                                          <p:attrName>style.visibility</p:attrName>
                                        </p:attrNameLst>
                                      </p:cBhvr>
                                      <p:to>
                                        <p:strVal val="visible"/>
                                      </p:to>
                                    </p:set>
                                    <p:animEffect transition="in" filter="wheel(1)">
                                      <p:cBhvr>
                                        <p:cTn id="77" dur="1000"/>
                                        <p:tgtEl>
                                          <p:spTgt spid="14"/>
                                        </p:tgtEl>
                                      </p:cBhvr>
                                    </p:animEffect>
                                  </p:childTnLst>
                                </p:cTn>
                              </p:par>
                            </p:childTnLst>
                          </p:cTn>
                        </p:par>
                        <p:par>
                          <p:cTn id="78" fill="hold">
                            <p:stCondLst>
                              <p:cond delay="4300"/>
                            </p:stCondLst>
                            <p:childTnLst>
                              <p:par>
                                <p:cTn id="79" presetID="14" presetClass="entr" presetSubtype="10" fill="hold" grpId="0" nodeType="afterEffect">
                                  <p:stCondLst>
                                    <p:cond delay="0"/>
                                  </p:stCondLst>
                                  <p:childTnLst>
                                    <p:set>
                                      <p:cBhvr>
                                        <p:cTn id="80" dur="1" fill="hold">
                                          <p:stCondLst>
                                            <p:cond delay="0"/>
                                          </p:stCondLst>
                                        </p:cTn>
                                        <p:tgtEl>
                                          <p:spTgt spid="13"/>
                                        </p:tgtEl>
                                        <p:attrNameLst>
                                          <p:attrName>style.visibility</p:attrName>
                                        </p:attrNameLst>
                                      </p:cBhvr>
                                      <p:to>
                                        <p:strVal val="visible"/>
                                      </p:to>
                                    </p:set>
                                    <p:animEffect transition="in" filter="randombar(horizontal)">
                                      <p:cBhvr>
                                        <p:cTn id="81" dur="500"/>
                                        <p:tgtEl>
                                          <p:spTgt spid="13"/>
                                        </p:tgtEl>
                                      </p:cBhvr>
                                    </p:animEffect>
                                  </p:childTnLst>
                                </p:cTn>
                              </p:par>
                            </p:childTnLst>
                          </p:cTn>
                        </p:par>
                        <p:par>
                          <p:cTn id="82" fill="hold">
                            <p:stCondLst>
                              <p:cond delay="4800"/>
                            </p:stCondLst>
                            <p:childTnLst>
                              <p:par>
                                <p:cTn id="83" presetID="22" presetClass="entr" presetSubtype="1" fill="hold" nodeType="afterEffect">
                                  <p:stCondLst>
                                    <p:cond delay="0"/>
                                  </p:stCondLst>
                                  <p:childTnLst>
                                    <p:set>
                                      <p:cBhvr>
                                        <p:cTn id="84" dur="1" fill="hold">
                                          <p:stCondLst>
                                            <p:cond delay="0"/>
                                          </p:stCondLst>
                                        </p:cTn>
                                        <p:tgtEl>
                                          <p:spTgt spid="720"/>
                                        </p:tgtEl>
                                        <p:attrNameLst>
                                          <p:attrName>style.visibility</p:attrName>
                                        </p:attrNameLst>
                                      </p:cBhvr>
                                      <p:to>
                                        <p:strVal val="visible"/>
                                      </p:to>
                                    </p:set>
                                    <p:animEffect transition="in" filter="wipe(up)">
                                      <p:cBhvr>
                                        <p:cTn id="85" dur="500"/>
                                        <p:tgtEl>
                                          <p:spTgt spid="720"/>
                                        </p:tgtEl>
                                      </p:cBhvr>
                                    </p:animEffect>
                                  </p:childTnLst>
                                </p:cTn>
                              </p:par>
                            </p:childTnLst>
                          </p:cTn>
                        </p:par>
                        <p:par>
                          <p:cTn id="86" fill="hold">
                            <p:stCondLst>
                              <p:cond delay="5300"/>
                            </p:stCondLst>
                            <p:childTnLst>
                              <p:par>
                                <p:cTn id="87" presetID="21" presetClass="entr" presetSubtype="1" fill="hold" nodeType="afterEffect">
                                  <p:stCondLst>
                                    <p:cond delay="0"/>
                                  </p:stCondLst>
                                  <p:childTnLst>
                                    <p:set>
                                      <p:cBhvr>
                                        <p:cTn id="88" dur="1" fill="hold">
                                          <p:stCondLst>
                                            <p:cond delay="0"/>
                                          </p:stCondLst>
                                        </p:cTn>
                                        <p:tgtEl>
                                          <p:spTgt spid="193"/>
                                        </p:tgtEl>
                                        <p:attrNameLst>
                                          <p:attrName>style.visibility</p:attrName>
                                        </p:attrNameLst>
                                      </p:cBhvr>
                                      <p:to>
                                        <p:strVal val="visible"/>
                                      </p:to>
                                    </p:set>
                                    <p:animEffect transition="in" filter="wheel(1)">
                                      <p:cBhvr>
                                        <p:cTn id="89" dur="1000"/>
                                        <p:tgtEl>
                                          <p:spTgt spid="193"/>
                                        </p:tgtEl>
                                      </p:cBhvr>
                                    </p:animEffect>
                                  </p:childTnLst>
                                </p:cTn>
                              </p:par>
                            </p:childTnLst>
                          </p:cTn>
                        </p:par>
                        <p:par>
                          <p:cTn id="90" fill="hold">
                            <p:stCondLst>
                              <p:cond delay="6300"/>
                            </p:stCondLst>
                            <p:childTnLst>
                              <p:par>
                                <p:cTn id="91" presetID="14" presetClass="entr" presetSubtype="10" fill="hold" grpId="0" nodeType="afterEffect">
                                  <p:stCondLst>
                                    <p:cond delay="0"/>
                                  </p:stCondLst>
                                  <p:childTnLst>
                                    <p:set>
                                      <p:cBhvr>
                                        <p:cTn id="92" dur="1" fill="hold">
                                          <p:stCondLst>
                                            <p:cond delay="0"/>
                                          </p:stCondLst>
                                        </p:cTn>
                                        <p:tgtEl>
                                          <p:spTgt spid="192"/>
                                        </p:tgtEl>
                                        <p:attrNameLst>
                                          <p:attrName>style.visibility</p:attrName>
                                        </p:attrNameLst>
                                      </p:cBhvr>
                                      <p:to>
                                        <p:strVal val="visible"/>
                                      </p:to>
                                    </p:set>
                                    <p:animEffect transition="in" filter="randombar(horizontal)">
                                      <p:cBhvr>
                                        <p:cTn id="93" dur="500"/>
                                        <p:tgtEl>
                                          <p:spTgt spid="192"/>
                                        </p:tgtEl>
                                      </p:cBhvr>
                                    </p:animEffect>
                                  </p:childTnLst>
                                </p:cTn>
                              </p:par>
                            </p:childTnLst>
                          </p:cTn>
                        </p:par>
                        <p:par>
                          <p:cTn id="94" fill="hold">
                            <p:stCondLst>
                              <p:cond delay="6800"/>
                            </p:stCondLst>
                            <p:childTnLst>
                              <p:par>
                                <p:cTn id="95" presetID="22" presetClass="entr" presetSubtype="1" fill="hold" nodeType="afterEffect">
                                  <p:stCondLst>
                                    <p:cond delay="0"/>
                                  </p:stCondLst>
                                  <p:childTnLst>
                                    <p:set>
                                      <p:cBhvr>
                                        <p:cTn id="96" dur="1" fill="hold">
                                          <p:stCondLst>
                                            <p:cond delay="0"/>
                                          </p:stCondLst>
                                        </p:cTn>
                                        <p:tgtEl>
                                          <p:spTgt spid="714"/>
                                        </p:tgtEl>
                                        <p:attrNameLst>
                                          <p:attrName>style.visibility</p:attrName>
                                        </p:attrNameLst>
                                      </p:cBhvr>
                                      <p:to>
                                        <p:strVal val="visible"/>
                                      </p:to>
                                    </p:set>
                                    <p:animEffect transition="in" filter="wipe(up)">
                                      <p:cBhvr>
                                        <p:cTn id="97" dur="500"/>
                                        <p:tgtEl>
                                          <p:spTgt spid="714"/>
                                        </p:tgtEl>
                                      </p:cBhvr>
                                    </p:animEffect>
                                  </p:childTnLst>
                                </p:cTn>
                              </p:par>
                            </p:childTnLst>
                          </p:cTn>
                        </p:par>
                        <p:par>
                          <p:cTn id="98" fill="hold">
                            <p:stCondLst>
                              <p:cond delay="7300"/>
                            </p:stCondLst>
                            <p:childTnLst>
                              <p:par>
                                <p:cTn id="99" presetID="21" presetClass="entr" presetSubtype="1" fill="hold" nodeType="afterEffect">
                                  <p:stCondLst>
                                    <p:cond delay="0"/>
                                  </p:stCondLst>
                                  <p:childTnLst>
                                    <p:set>
                                      <p:cBhvr>
                                        <p:cTn id="100" dur="1" fill="hold">
                                          <p:stCondLst>
                                            <p:cond delay="0"/>
                                          </p:stCondLst>
                                        </p:cTn>
                                        <p:tgtEl>
                                          <p:spTgt spid="367"/>
                                        </p:tgtEl>
                                        <p:attrNameLst>
                                          <p:attrName>style.visibility</p:attrName>
                                        </p:attrNameLst>
                                      </p:cBhvr>
                                      <p:to>
                                        <p:strVal val="visible"/>
                                      </p:to>
                                    </p:set>
                                    <p:animEffect transition="in" filter="wheel(1)">
                                      <p:cBhvr>
                                        <p:cTn id="101" dur="1000"/>
                                        <p:tgtEl>
                                          <p:spTgt spid="367"/>
                                        </p:tgtEl>
                                      </p:cBhvr>
                                    </p:animEffect>
                                  </p:childTnLst>
                                </p:cTn>
                              </p:par>
                            </p:childTnLst>
                          </p:cTn>
                        </p:par>
                        <p:par>
                          <p:cTn id="102" fill="hold">
                            <p:stCondLst>
                              <p:cond delay="8300"/>
                            </p:stCondLst>
                            <p:childTnLst>
                              <p:par>
                                <p:cTn id="103" presetID="14" presetClass="entr" presetSubtype="10" fill="hold" grpId="0" nodeType="afterEffect">
                                  <p:stCondLst>
                                    <p:cond delay="0"/>
                                  </p:stCondLst>
                                  <p:childTnLst>
                                    <p:set>
                                      <p:cBhvr>
                                        <p:cTn id="104" dur="1" fill="hold">
                                          <p:stCondLst>
                                            <p:cond delay="0"/>
                                          </p:stCondLst>
                                        </p:cTn>
                                        <p:tgtEl>
                                          <p:spTgt spid="366"/>
                                        </p:tgtEl>
                                        <p:attrNameLst>
                                          <p:attrName>style.visibility</p:attrName>
                                        </p:attrNameLst>
                                      </p:cBhvr>
                                      <p:to>
                                        <p:strVal val="visible"/>
                                      </p:to>
                                    </p:set>
                                    <p:animEffect transition="in" filter="randombar(horizontal)">
                                      <p:cBhvr>
                                        <p:cTn id="105" dur="500"/>
                                        <p:tgtEl>
                                          <p:spTgt spid="366"/>
                                        </p:tgtEl>
                                      </p:cBhvr>
                                    </p:animEffect>
                                  </p:childTnLst>
                                </p:cTn>
                              </p:par>
                            </p:childTnLst>
                          </p:cTn>
                        </p:par>
                        <p:par>
                          <p:cTn id="106" fill="hold">
                            <p:stCondLst>
                              <p:cond delay="8800"/>
                            </p:stCondLst>
                            <p:childTnLst>
                              <p:par>
                                <p:cTn id="107" presetID="22" presetClass="entr" presetSubtype="1" fill="hold" nodeType="afterEffect">
                                  <p:stCondLst>
                                    <p:cond delay="0"/>
                                  </p:stCondLst>
                                  <p:childTnLst>
                                    <p:set>
                                      <p:cBhvr>
                                        <p:cTn id="108" dur="1" fill="hold">
                                          <p:stCondLst>
                                            <p:cond delay="0"/>
                                          </p:stCondLst>
                                        </p:cTn>
                                        <p:tgtEl>
                                          <p:spTgt spid="711"/>
                                        </p:tgtEl>
                                        <p:attrNameLst>
                                          <p:attrName>style.visibility</p:attrName>
                                        </p:attrNameLst>
                                      </p:cBhvr>
                                      <p:to>
                                        <p:strVal val="visible"/>
                                      </p:to>
                                    </p:set>
                                    <p:animEffect transition="in" filter="wipe(up)">
                                      <p:cBhvr>
                                        <p:cTn id="109" dur="500"/>
                                        <p:tgtEl>
                                          <p:spTgt spid="711"/>
                                        </p:tgtEl>
                                      </p:cBhvr>
                                    </p:animEffect>
                                  </p:childTnLst>
                                </p:cTn>
                              </p:par>
                            </p:childTnLst>
                          </p:cTn>
                        </p:par>
                        <p:par>
                          <p:cTn id="110" fill="hold">
                            <p:stCondLst>
                              <p:cond delay="9300"/>
                            </p:stCondLst>
                            <p:childTnLst>
                              <p:par>
                                <p:cTn id="111" presetID="21" presetClass="entr" presetSubtype="1" fill="hold" nodeType="afterEffect">
                                  <p:stCondLst>
                                    <p:cond delay="0"/>
                                  </p:stCondLst>
                                  <p:childTnLst>
                                    <p:set>
                                      <p:cBhvr>
                                        <p:cTn id="112" dur="1" fill="hold">
                                          <p:stCondLst>
                                            <p:cond delay="0"/>
                                          </p:stCondLst>
                                        </p:cTn>
                                        <p:tgtEl>
                                          <p:spTgt spid="541"/>
                                        </p:tgtEl>
                                        <p:attrNameLst>
                                          <p:attrName>style.visibility</p:attrName>
                                        </p:attrNameLst>
                                      </p:cBhvr>
                                      <p:to>
                                        <p:strVal val="visible"/>
                                      </p:to>
                                    </p:set>
                                    <p:animEffect transition="in" filter="wheel(1)">
                                      <p:cBhvr>
                                        <p:cTn id="113" dur="1000"/>
                                        <p:tgtEl>
                                          <p:spTgt spid="541"/>
                                        </p:tgtEl>
                                      </p:cBhvr>
                                    </p:animEffect>
                                  </p:childTnLst>
                                </p:cTn>
                              </p:par>
                            </p:childTnLst>
                          </p:cTn>
                        </p:par>
                        <p:par>
                          <p:cTn id="114" fill="hold">
                            <p:stCondLst>
                              <p:cond delay="10300"/>
                            </p:stCondLst>
                            <p:childTnLst>
                              <p:par>
                                <p:cTn id="115" presetID="14" presetClass="entr" presetSubtype="10" fill="hold" grpId="0" nodeType="afterEffect">
                                  <p:stCondLst>
                                    <p:cond delay="0"/>
                                  </p:stCondLst>
                                  <p:childTnLst>
                                    <p:set>
                                      <p:cBhvr>
                                        <p:cTn id="116" dur="1" fill="hold">
                                          <p:stCondLst>
                                            <p:cond delay="0"/>
                                          </p:stCondLst>
                                        </p:cTn>
                                        <p:tgtEl>
                                          <p:spTgt spid="540"/>
                                        </p:tgtEl>
                                        <p:attrNameLst>
                                          <p:attrName>style.visibility</p:attrName>
                                        </p:attrNameLst>
                                      </p:cBhvr>
                                      <p:to>
                                        <p:strVal val="visible"/>
                                      </p:to>
                                    </p:set>
                                    <p:animEffect transition="in" filter="randombar(horizontal)">
                                      <p:cBhvr>
                                        <p:cTn id="117" dur="500"/>
                                        <p:tgtEl>
                                          <p:spTgt spid="540"/>
                                        </p:tgtEl>
                                      </p:cBhvr>
                                    </p:animEffect>
                                  </p:childTnLst>
                                </p:cTn>
                              </p:par>
                            </p:childTnLst>
                          </p:cTn>
                        </p:par>
                        <p:par>
                          <p:cTn id="118" fill="hold">
                            <p:stCondLst>
                              <p:cond delay="10800"/>
                            </p:stCondLst>
                            <p:childTnLst>
                              <p:par>
                                <p:cTn id="119" presetID="22" presetClass="entr" presetSubtype="1" fill="hold" nodeType="afterEffect">
                                  <p:stCondLst>
                                    <p:cond delay="0"/>
                                  </p:stCondLst>
                                  <p:childTnLst>
                                    <p:set>
                                      <p:cBhvr>
                                        <p:cTn id="120" dur="1" fill="hold">
                                          <p:stCondLst>
                                            <p:cond delay="0"/>
                                          </p:stCondLst>
                                        </p:cTn>
                                        <p:tgtEl>
                                          <p:spTgt spid="717"/>
                                        </p:tgtEl>
                                        <p:attrNameLst>
                                          <p:attrName>style.visibility</p:attrName>
                                        </p:attrNameLst>
                                      </p:cBhvr>
                                      <p:to>
                                        <p:strVal val="visible"/>
                                      </p:to>
                                    </p:set>
                                    <p:animEffect transition="in" filter="wipe(up)">
                                      <p:cBhvr>
                                        <p:cTn id="121" dur="500"/>
                                        <p:tgtEl>
                                          <p:spTgt spid="7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p:bldP spid="13" grpId="0"/>
      <p:bldP spid="192" grpId="0"/>
      <p:bldP spid="366" grpId="0"/>
      <p:bldP spid="540"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grpSp>
        <p:nvGrpSpPr>
          <p:cNvPr id="8" name="组合 7"/>
          <p:cNvGrpSpPr/>
          <p:nvPr/>
        </p:nvGrpSpPr>
        <p:grpSpPr>
          <a:xfrm>
            <a:off x="788160" y="1739814"/>
            <a:ext cx="1232824" cy="1232824"/>
            <a:chOff x="5219336" y="1411604"/>
            <a:chExt cx="2903584" cy="2903584"/>
          </a:xfrm>
        </p:grpSpPr>
        <p:sp>
          <p:nvSpPr>
            <p:cNvPr id="9" name="椭圆 8"/>
            <p:cNvSpPr/>
            <p:nvPr/>
          </p:nvSpPr>
          <p:spPr>
            <a:xfrm>
              <a:off x="5219336" y="1411604"/>
              <a:ext cx="2903584" cy="2903584"/>
            </a:xfrm>
            <a:prstGeom prst="ellipse">
              <a:avLst/>
            </a:prstGeom>
            <a:gradFill flip="none" rotWithShape="1">
              <a:gsLst>
                <a:gs pos="0">
                  <a:srgbClr val="F9F9F9"/>
                </a:gs>
                <a:gs pos="100000">
                  <a:schemeClr val="bg1">
                    <a:lumMod val="85000"/>
                  </a:schemeClr>
                </a:gs>
              </a:gsLst>
              <a:lin ang="2700000" scaled="1"/>
              <a:tileRect/>
            </a:gradFill>
            <a:ln w="31750">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10" name="椭圆 9"/>
            <p:cNvSpPr/>
            <p:nvPr/>
          </p:nvSpPr>
          <p:spPr>
            <a:xfrm>
              <a:off x="5787323" y="1979591"/>
              <a:ext cx="1767610" cy="1767610"/>
            </a:xfrm>
            <a:prstGeom prst="ellipse">
              <a:avLst/>
            </a:prstGeom>
            <a:gradFill>
              <a:gsLst>
                <a:gs pos="100000">
                  <a:schemeClr val="bg1"/>
                </a:gs>
                <a:gs pos="0">
                  <a:srgbClr val="D1D1D1"/>
                </a:gs>
              </a:gsLst>
              <a:lin ang="27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11" name="椭圆 10"/>
            <p:cNvSpPr/>
            <p:nvPr/>
          </p:nvSpPr>
          <p:spPr>
            <a:xfrm>
              <a:off x="5956263" y="2148531"/>
              <a:ext cx="1429731" cy="1429731"/>
            </a:xfrm>
            <a:prstGeom prst="ellipse">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12" name="椭圆 11"/>
            <p:cNvSpPr/>
            <p:nvPr/>
          </p:nvSpPr>
          <p:spPr>
            <a:xfrm>
              <a:off x="6014084" y="2206352"/>
              <a:ext cx="1314088" cy="1314088"/>
            </a:xfrm>
            <a:prstGeom prst="ellipse">
              <a:avLst/>
            </a:prstGeom>
            <a:gradFill>
              <a:gsLst>
                <a:gs pos="0">
                  <a:srgbClr val="F7F7F7"/>
                </a:gs>
                <a:gs pos="100000">
                  <a:srgbClr val="D1D1D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13" name="椭圆 12"/>
            <p:cNvSpPr/>
            <p:nvPr/>
          </p:nvSpPr>
          <p:spPr>
            <a:xfrm>
              <a:off x="6078823" y="2271091"/>
              <a:ext cx="1184613" cy="1184613"/>
            </a:xfrm>
            <a:prstGeom prst="ellipse">
              <a:avLst/>
            </a:prstGeom>
            <a:gradFill>
              <a:gsLst>
                <a:gs pos="0">
                  <a:schemeClr val="bg1"/>
                </a:gs>
                <a:gs pos="100000">
                  <a:srgbClr val="D1D1D1"/>
                </a:gs>
              </a:gsLst>
              <a:lin ang="2700000" scaled="1"/>
            </a:gradFill>
            <a:ln w="31750">
              <a:gradFill flip="none" rotWithShape="1">
                <a:gsLst>
                  <a:gs pos="0">
                    <a:schemeClr val="bg1">
                      <a:lumMod val="75000"/>
                    </a:schemeClr>
                  </a:gs>
                  <a:gs pos="100000">
                    <a:schemeClr val="bg1"/>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grpSp>
      <p:grpSp>
        <p:nvGrpSpPr>
          <p:cNvPr id="14" name="组合 13"/>
          <p:cNvGrpSpPr/>
          <p:nvPr/>
        </p:nvGrpSpPr>
        <p:grpSpPr>
          <a:xfrm>
            <a:off x="2371279" y="1739814"/>
            <a:ext cx="1232824" cy="1232824"/>
            <a:chOff x="5219336" y="1411604"/>
            <a:chExt cx="2903584" cy="2903584"/>
          </a:xfrm>
        </p:grpSpPr>
        <p:sp>
          <p:nvSpPr>
            <p:cNvPr id="15" name="椭圆 14"/>
            <p:cNvSpPr/>
            <p:nvPr/>
          </p:nvSpPr>
          <p:spPr>
            <a:xfrm>
              <a:off x="5219336" y="1411604"/>
              <a:ext cx="2903584" cy="2903584"/>
            </a:xfrm>
            <a:prstGeom prst="ellipse">
              <a:avLst/>
            </a:prstGeom>
            <a:gradFill flip="none" rotWithShape="1">
              <a:gsLst>
                <a:gs pos="0">
                  <a:srgbClr val="F9F9F9"/>
                </a:gs>
                <a:gs pos="100000">
                  <a:schemeClr val="bg1">
                    <a:lumMod val="85000"/>
                  </a:schemeClr>
                </a:gs>
              </a:gsLst>
              <a:lin ang="2700000" scaled="1"/>
              <a:tileRect/>
            </a:gradFill>
            <a:ln w="31750">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16" name="椭圆 15"/>
            <p:cNvSpPr/>
            <p:nvPr/>
          </p:nvSpPr>
          <p:spPr>
            <a:xfrm>
              <a:off x="5787323" y="1979591"/>
              <a:ext cx="1767610" cy="1767610"/>
            </a:xfrm>
            <a:prstGeom prst="ellipse">
              <a:avLst/>
            </a:prstGeom>
            <a:gradFill>
              <a:gsLst>
                <a:gs pos="100000">
                  <a:schemeClr val="bg1"/>
                </a:gs>
                <a:gs pos="0">
                  <a:srgbClr val="D1D1D1"/>
                </a:gs>
              </a:gsLst>
              <a:lin ang="27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17" name="椭圆 16"/>
            <p:cNvSpPr/>
            <p:nvPr/>
          </p:nvSpPr>
          <p:spPr>
            <a:xfrm>
              <a:off x="5956263" y="2148531"/>
              <a:ext cx="1429731" cy="1429731"/>
            </a:xfrm>
            <a:prstGeom prst="ellipse">
              <a:avLst/>
            </a:prstGeom>
            <a:solidFill>
              <a:srgbClr val="FF6D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18" name="椭圆 17"/>
            <p:cNvSpPr/>
            <p:nvPr/>
          </p:nvSpPr>
          <p:spPr>
            <a:xfrm>
              <a:off x="6014084" y="2206352"/>
              <a:ext cx="1314088" cy="1314088"/>
            </a:xfrm>
            <a:prstGeom prst="ellipse">
              <a:avLst/>
            </a:prstGeom>
            <a:gradFill>
              <a:gsLst>
                <a:gs pos="0">
                  <a:srgbClr val="F7F7F7"/>
                </a:gs>
                <a:gs pos="100000">
                  <a:srgbClr val="D1D1D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19" name="椭圆 18"/>
            <p:cNvSpPr/>
            <p:nvPr/>
          </p:nvSpPr>
          <p:spPr>
            <a:xfrm>
              <a:off x="6078822" y="2271090"/>
              <a:ext cx="1184612" cy="1184612"/>
            </a:xfrm>
            <a:prstGeom prst="ellipse">
              <a:avLst/>
            </a:prstGeom>
            <a:gradFill>
              <a:gsLst>
                <a:gs pos="0">
                  <a:schemeClr val="bg1"/>
                </a:gs>
                <a:gs pos="100000">
                  <a:srgbClr val="D1D1D1"/>
                </a:gs>
              </a:gsLst>
              <a:lin ang="2700000" scaled="1"/>
            </a:gradFill>
            <a:ln w="31750">
              <a:gradFill flip="none" rotWithShape="1">
                <a:gsLst>
                  <a:gs pos="0">
                    <a:schemeClr val="bg1">
                      <a:lumMod val="75000"/>
                    </a:schemeClr>
                  </a:gs>
                  <a:gs pos="100000">
                    <a:schemeClr val="bg1"/>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grpSp>
      <p:grpSp>
        <p:nvGrpSpPr>
          <p:cNvPr id="20" name="组合 19"/>
          <p:cNvGrpSpPr/>
          <p:nvPr/>
        </p:nvGrpSpPr>
        <p:grpSpPr>
          <a:xfrm>
            <a:off x="3954398" y="1739814"/>
            <a:ext cx="1232824" cy="1232824"/>
            <a:chOff x="5219336" y="1411604"/>
            <a:chExt cx="2903584" cy="2903584"/>
          </a:xfrm>
        </p:grpSpPr>
        <p:sp>
          <p:nvSpPr>
            <p:cNvPr id="21" name="椭圆 20"/>
            <p:cNvSpPr/>
            <p:nvPr/>
          </p:nvSpPr>
          <p:spPr>
            <a:xfrm>
              <a:off x="5219336" y="1411604"/>
              <a:ext cx="2903584" cy="2903584"/>
            </a:xfrm>
            <a:prstGeom prst="ellipse">
              <a:avLst/>
            </a:prstGeom>
            <a:gradFill flip="none" rotWithShape="1">
              <a:gsLst>
                <a:gs pos="0">
                  <a:srgbClr val="F9F9F9"/>
                </a:gs>
                <a:gs pos="100000">
                  <a:schemeClr val="bg1">
                    <a:lumMod val="85000"/>
                  </a:schemeClr>
                </a:gs>
              </a:gsLst>
              <a:lin ang="2700000" scaled="1"/>
              <a:tileRect/>
            </a:gradFill>
            <a:ln w="31750">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22" name="椭圆 21"/>
            <p:cNvSpPr/>
            <p:nvPr/>
          </p:nvSpPr>
          <p:spPr>
            <a:xfrm>
              <a:off x="5787323" y="1979591"/>
              <a:ext cx="1767610" cy="1767610"/>
            </a:xfrm>
            <a:prstGeom prst="ellipse">
              <a:avLst/>
            </a:prstGeom>
            <a:gradFill>
              <a:gsLst>
                <a:gs pos="100000">
                  <a:schemeClr val="bg1"/>
                </a:gs>
                <a:gs pos="0">
                  <a:srgbClr val="D1D1D1"/>
                </a:gs>
              </a:gsLst>
              <a:lin ang="27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23" name="椭圆 22"/>
            <p:cNvSpPr/>
            <p:nvPr/>
          </p:nvSpPr>
          <p:spPr>
            <a:xfrm>
              <a:off x="5956263" y="2148531"/>
              <a:ext cx="1429731" cy="1429731"/>
            </a:xfrm>
            <a:prstGeom prst="ellips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24" name="椭圆 23"/>
            <p:cNvSpPr/>
            <p:nvPr/>
          </p:nvSpPr>
          <p:spPr>
            <a:xfrm>
              <a:off x="6014084" y="2206352"/>
              <a:ext cx="1314088" cy="1314088"/>
            </a:xfrm>
            <a:prstGeom prst="ellipse">
              <a:avLst/>
            </a:prstGeom>
            <a:gradFill>
              <a:gsLst>
                <a:gs pos="0">
                  <a:srgbClr val="F7F7F7"/>
                </a:gs>
                <a:gs pos="100000">
                  <a:srgbClr val="D1D1D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25" name="椭圆 24"/>
            <p:cNvSpPr/>
            <p:nvPr/>
          </p:nvSpPr>
          <p:spPr>
            <a:xfrm>
              <a:off x="6078822" y="2271090"/>
              <a:ext cx="1184612" cy="1184612"/>
            </a:xfrm>
            <a:prstGeom prst="ellipse">
              <a:avLst/>
            </a:prstGeom>
            <a:gradFill>
              <a:gsLst>
                <a:gs pos="0">
                  <a:schemeClr val="bg1"/>
                </a:gs>
                <a:gs pos="100000">
                  <a:srgbClr val="D1D1D1"/>
                </a:gs>
              </a:gsLst>
              <a:lin ang="2700000" scaled="1"/>
            </a:gradFill>
            <a:ln w="31750">
              <a:gradFill flip="none" rotWithShape="1">
                <a:gsLst>
                  <a:gs pos="0">
                    <a:schemeClr val="bg1">
                      <a:lumMod val="75000"/>
                    </a:schemeClr>
                  </a:gs>
                  <a:gs pos="100000">
                    <a:schemeClr val="bg1"/>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grpSp>
      <p:grpSp>
        <p:nvGrpSpPr>
          <p:cNvPr id="26" name="组合 25"/>
          <p:cNvGrpSpPr/>
          <p:nvPr/>
        </p:nvGrpSpPr>
        <p:grpSpPr>
          <a:xfrm>
            <a:off x="5537517" y="1739814"/>
            <a:ext cx="1232824" cy="1232824"/>
            <a:chOff x="5219336" y="1411604"/>
            <a:chExt cx="2903584" cy="2903584"/>
          </a:xfrm>
        </p:grpSpPr>
        <p:sp>
          <p:nvSpPr>
            <p:cNvPr id="27" name="椭圆 26"/>
            <p:cNvSpPr/>
            <p:nvPr/>
          </p:nvSpPr>
          <p:spPr>
            <a:xfrm>
              <a:off x="5219336" y="1411604"/>
              <a:ext cx="2903584" cy="2903584"/>
            </a:xfrm>
            <a:prstGeom prst="ellipse">
              <a:avLst/>
            </a:prstGeom>
            <a:gradFill flip="none" rotWithShape="1">
              <a:gsLst>
                <a:gs pos="0">
                  <a:srgbClr val="F9F9F9"/>
                </a:gs>
                <a:gs pos="100000">
                  <a:schemeClr val="bg1">
                    <a:lumMod val="85000"/>
                  </a:schemeClr>
                </a:gs>
              </a:gsLst>
              <a:lin ang="2700000" scaled="1"/>
              <a:tileRect/>
            </a:gradFill>
            <a:ln w="31750">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28" name="椭圆 27"/>
            <p:cNvSpPr/>
            <p:nvPr/>
          </p:nvSpPr>
          <p:spPr>
            <a:xfrm>
              <a:off x="5787323" y="1979591"/>
              <a:ext cx="1767610" cy="1767610"/>
            </a:xfrm>
            <a:prstGeom prst="ellipse">
              <a:avLst/>
            </a:prstGeom>
            <a:gradFill>
              <a:gsLst>
                <a:gs pos="100000">
                  <a:schemeClr val="bg1"/>
                </a:gs>
                <a:gs pos="0">
                  <a:srgbClr val="D1D1D1"/>
                </a:gs>
              </a:gsLst>
              <a:lin ang="27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29" name="椭圆 28"/>
            <p:cNvSpPr/>
            <p:nvPr/>
          </p:nvSpPr>
          <p:spPr>
            <a:xfrm>
              <a:off x="5956263" y="2148531"/>
              <a:ext cx="1429731" cy="1429731"/>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30" name="椭圆 29"/>
            <p:cNvSpPr/>
            <p:nvPr/>
          </p:nvSpPr>
          <p:spPr>
            <a:xfrm>
              <a:off x="6014084" y="2206352"/>
              <a:ext cx="1314088" cy="1314088"/>
            </a:xfrm>
            <a:prstGeom prst="ellipse">
              <a:avLst/>
            </a:prstGeom>
            <a:gradFill>
              <a:gsLst>
                <a:gs pos="0">
                  <a:srgbClr val="F7F7F7"/>
                </a:gs>
                <a:gs pos="100000">
                  <a:srgbClr val="D1D1D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31" name="椭圆 30"/>
            <p:cNvSpPr/>
            <p:nvPr/>
          </p:nvSpPr>
          <p:spPr>
            <a:xfrm>
              <a:off x="6091546" y="2271091"/>
              <a:ext cx="1184613" cy="1184613"/>
            </a:xfrm>
            <a:prstGeom prst="ellipse">
              <a:avLst/>
            </a:prstGeom>
            <a:gradFill>
              <a:gsLst>
                <a:gs pos="0">
                  <a:schemeClr val="bg1"/>
                </a:gs>
                <a:gs pos="100000">
                  <a:srgbClr val="D1D1D1"/>
                </a:gs>
              </a:gsLst>
              <a:lin ang="2700000" scaled="1"/>
            </a:gradFill>
            <a:ln w="31750">
              <a:gradFill flip="none" rotWithShape="1">
                <a:gsLst>
                  <a:gs pos="0">
                    <a:schemeClr val="bg1">
                      <a:lumMod val="75000"/>
                    </a:schemeClr>
                  </a:gs>
                  <a:gs pos="100000">
                    <a:schemeClr val="bg1"/>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grpSp>
      <p:grpSp>
        <p:nvGrpSpPr>
          <p:cNvPr id="32" name="组合 31"/>
          <p:cNvGrpSpPr/>
          <p:nvPr/>
        </p:nvGrpSpPr>
        <p:grpSpPr>
          <a:xfrm>
            <a:off x="7120636" y="1739814"/>
            <a:ext cx="1232824" cy="1232824"/>
            <a:chOff x="5219336" y="1411604"/>
            <a:chExt cx="2903584" cy="2903584"/>
          </a:xfrm>
        </p:grpSpPr>
        <p:sp>
          <p:nvSpPr>
            <p:cNvPr id="33" name="椭圆 32"/>
            <p:cNvSpPr/>
            <p:nvPr/>
          </p:nvSpPr>
          <p:spPr>
            <a:xfrm>
              <a:off x="5219336" y="1411604"/>
              <a:ext cx="2903584" cy="2903584"/>
            </a:xfrm>
            <a:prstGeom prst="ellipse">
              <a:avLst/>
            </a:prstGeom>
            <a:gradFill flip="none" rotWithShape="1">
              <a:gsLst>
                <a:gs pos="0">
                  <a:srgbClr val="F9F9F9"/>
                </a:gs>
                <a:gs pos="100000">
                  <a:schemeClr val="bg1">
                    <a:lumMod val="85000"/>
                  </a:schemeClr>
                </a:gs>
              </a:gsLst>
              <a:lin ang="2700000" scaled="1"/>
              <a:tileRect/>
            </a:gradFill>
            <a:ln w="31750">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34" name="椭圆 33"/>
            <p:cNvSpPr/>
            <p:nvPr/>
          </p:nvSpPr>
          <p:spPr>
            <a:xfrm>
              <a:off x="5787323" y="1979591"/>
              <a:ext cx="1767610" cy="1767610"/>
            </a:xfrm>
            <a:prstGeom prst="ellipse">
              <a:avLst/>
            </a:prstGeom>
            <a:gradFill>
              <a:gsLst>
                <a:gs pos="100000">
                  <a:schemeClr val="bg1"/>
                </a:gs>
                <a:gs pos="0">
                  <a:srgbClr val="D1D1D1"/>
                </a:gs>
              </a:gsLst>
              <a:lin ang="27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35" name="椭圆 34"/>
            <p:cNvSpPr/>
            <p:nvPr/>
          </p:nvSpPr>
          <p:spPr>
            <a:xfrm>
              <a:off x="5956263" y="2148531"/>
              <a:ext cx="1429731" cy="1429731"/>
            </a:xfrm>
            <a:prstGeom prst="ellipse">
              <a:avLst/>
            </a:prstGeom>
            <a:solidFill>
              <a:srgbClr val="5E77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36" name="椭圆 35"/>
            <p:cNvSpPr/>
            <p:nvPr/>
          </p:nvSpPr>
          <p:spPr>
            <a:xfrm>
              <a:off x="6014084" y="2206352"/>
              <a:ext cx="1314088" cy="1314088"/>
            </a:xfrm>
            <a:prstGeom prst="ellipse">
              <a:avLst/>
            </a:prstGeom>
            <a:gradFill>
              <a:gsLst>
                <a:gs pos="0">
                  <a:srgbClr val="F7F7F7"/>
                </a:gs>
                <a:gs pos="100000">
                  <a:srgbClr val="D1D1D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37" name="椭圆 36"/>
            <p:cNvSpPr/>
            <p:nvPr/>
          </p:nvSpPr>
          <p:spPr>
            <a:xfrm>
              <a:off x="6078822" y="2271090"/>
              <a:ext cx="1184612" cy="1184612"/>
            </a:xfrm>
            <a:prstGeom prst="ellipse">
              <a:avLst/>
            </a:prstGeom>
            <a:gradFill>
              <a:gsLst>
                <a:gs pos="0">
                  <a:schemeClr val="bg1"/>
                </a:gs>
                <a:gs pos="100000">
                  <a:srgbClr val="D1D1D1"/>
                </a:gs>
              </a:gsLst>
              <a:lin ang="2700000" scaled="1"/>
            </a:gradFill>
            <a:ln w="31750">
              <a:gradFill flip="none" rotWithShape="1">
                <a:gsLst>
                  <a:gs pos="0">
                    <a:schemeClr val="bg1">
                      <a:lumMod val="75000"/>
                    </a:schemeClr>
                  </a:gs>
                  <a:gs pos="100000">
                    <a:schemeClr val="bg1"/>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grpSp>
      <p:grpSp>
        <p:nvGrpSpPr>
          <p:cNvPr id="38" name="组合 37"/>
          <p:cNvGrpSpPr/>
          <p:nvPr/>
        </p:nvGrpSpPr>
        <p:grpSpPr>
          <a:xfrm>
            <a:off x="1025602" y="405167"/>
            <a:ext cx="564535" cy="564535"/>
            <a:chOff x="3724323" y="1908536"/>
            <a:chExt cx="1329153" cy="1329153"/>
          </a:xfrm>
        </p:grpSpPr>
        <p:sp>
          <p:nvSpPr>
            <p:cNvPr id="39" name="椭圆 38"/>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0" name="椭圆 39"/>
            <p:cNvSpPr/>
            <p:nvPr/>
          </p:nvSpPr>
          <p:spPr>
            <a:xfrm>
              <a:off x="3839838" y="2024052"/>
              <a:ext cx="1098122" cy="1098122"/>
            </a:xfrm>
            <a:prstGeom prst="ellipse">
              <a:avLst/>
            </a:prstGeom>
            <a:solidFill>
              <a:srgbClr val="01ACBE"/>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41" name="组合 40"/>
          <p:cNvGrpSpPr/>
          <p:nvPr/>
        </p:nvGrpSpPr>
        <p:grpSpPr>
          <a:xfrm>
            <a:off x="630790" y="1258831"/>
            <a:ext cx="341065" cy="341065"/>
            <a:chOff x="3724323" y="1908536"/>
            <a:chExt cx="1329153" cy="1329153"/>
          </a:xfrm>
          <a:solidFill>
            <a:schemeClr val="bg1">
              <a:lumMod val="95000"/>
            </a:schemeClr>
          </a:solidFill>
        </p:grpSpPr>
        <p:sp>
          <p:nvSpPr>
            <p:cNvPr id="42" name="椭圆 41"/>
            <p:cNvSpPr/>
            <p:nvPr/>
          </p:nvSpPr>
          <p:spPr>
            <a:xfrm>
              <a:off x="3724323" y="1908536"/>
              <a:ext cx="1329153" cy="1329153"/>
            </a:xfrm>
            <a:prstGeom prst="ellipse">
              <a:avLst/>
            </a:prstGeom>
            <a:grp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3" name="椭圆 42"/>
            <p:cNvSpPr/>
            <p:nvPr/>
          </p:nvSpPr>
          <p:spPr>
            <a:xfrm>
              <a:off x="3839838" y="2024052"/>
              <a:ext cx="1098122" cy="1098122"/>
            </a:xfrm>
            <a:prstGeom prst="ellipse">
              <a:avLst/>
            </a:prstGeom>
            <a:solidFill>
              <a:srgbClr val="E8707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44" name="组合 43"/>
          <p:cNvGrpSpPr/>
          <p:nvPr/>
        </p:nvGrpSpPr>
        <p:grpSpPr>
          <a:xfrm>
            <a:off x="75948" y="1117940"/>
            <a:ext cx="481956" cy="481956"/>
            <a:chOff x="3724323" y="1908536"/>
            <a:chExt cx="1329153" cy="1329153"/>
          </a:xfrm>
        </p:grpSpPr>
        <p:sp>
          <p:nvSpPr>
            <p:cNvPr id="45" name="椭圆 44"/>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6" name="椭圆 45"/>
            <p:cNvSpPr/>
            <p:nvPr/>
          </p:nvSpPr>
          <p:spPr>
            <a:xfrm>
              <a:off x="3839838" y="2024052"/>
              <a:ext cx="1098122" cy="1098122"/>
            </a:xfrm>
            <a:prstGeom prst="ellipse">
              <a:avLst/>
            </a:prstGeom>
            <a:solidFill>
              <a:srgbClr val="FFB85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47" name="组合 46"/>
          <p:cNvGrpSpPr/>
          <p:nvPr/>
        </p:nvGrpSpPr>
        <p:grpSpPr>
          <a:xfrm>
            <a:off x="1475036" y="111461"/>
            <a:ext cx="204049" cy="204049"/>
            <a:chOff x="3724323" y="1908536"/>
            <a:chExt cx="1329153" cy="1329153"/>
          </a:xfrm>
          <a:solidFill>
            <a:schemeClr val="bg1">
              <a:lumMod val="95000"/>
            </a:schemeClr>
          </a:solidFill>
        </p:grpSpPr>
        <p:sp>
          <p:nvSpPr>
            <p:cNvPr id="48" name="椭圆 47"/>
            <p:cNvSpPr/>
            <p:nvPr/>
          </p:nvSpPr>
          <p:spPr>
            <a:xfrm>
              <a:off x="3724323" y="1908536"/>
              <a:ext cx="1329153" cy="1329153"/>
            </a:xfrm>
            <a:prstGeom prst="ellipse">
              <a:avLst/>
            </a:prstGeom>
            <a:grp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9" name="椭圆 48"/>
            <p:cNvSpPr/>
            <p:nvPr/>
          </p:nvSpPr>
          <p:spPr>
            <a:xfrm>
              <a:off x="3839838" y="2024052"/>
              <a:ext cx="1098122" cy="1098122"/>
            </a:xfrm>
            <a:prstGeom prst="ellipse">
              <a:avLst/>
            </a:prstGeom>
            <a:solidFill>
              <a:srgbClr val="663A77"/>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50" name="组合 49"/>
          <p:cNvGrpSpPr/>
          <p:nvPr/>
        </p:nvGrpSpPr>
        <p:grpSpPr>
          <a:xfrm>
            <a:off x="-1259129" y="-1261678"/>
            <a:ext cx="2616232" cy="2616232"/>
            <a:chOff x="3724323" y="1908536"/>
            <a:chExt cx="1329153" cy="1329153"/>
          </a:xfrm>
        </p:grpSpPr>
        <p:sp>
          <p:nvSpPr>
            <p:cNvPr id="51" name="椭圆 50"/>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2" name="椭圆 51"/>
            <p:cNvSpPr/>
            <p:nvPr/>
          </p:nvSpPr>
          <p:spPr>
            <a:xfrm>
              <a:off x="3839838" y="2024052"/>
              <a:ext cx="1098122" cy="1098122"/>
            </a:xfrm>
            <a:prstGeom prst="ellipse">
              <a:avLst/>
            </a:prstGeom>
            <a:gradFill>
              <a:gsLst>
                <a:gs pos="0">
                  <a:srgbClr val="D8DBDE"/>
                </a:gs>
                <a:gs pos="100000">
                  <a:srgbClr val="F9F9F9"/>
                </a:gs>
              </a:gsLst>
              <a:lin ang="168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53" name="组合 52"/>
          <p:cNvGrpSpPr/>
          <p:nvPr/>
        </p:nvGrpSpPr>
        <p:grpSpPr>
          <a:xfrm>
            <a:off x="941632" y="908307"/>
            <a:ext cx="251519" cy="251519"/>
            <a:chOff x="3724323" y="1908536"/>
            <a:chExt cx="1329153" cy="1329153"/>
          </a:xfrm>
          <a:solidFill>
            <a:schemeClr val="bg1">
              <a:lumMod val="95000"/>
            </a:schemeClr>
          </a:solidFill>
        </p:grpSpPr>
        <p:sp>
          <p:nvSpPr>
            <p:cNvPr id="54" name="椭圆 53"/>
            <p:cNvSpPr/>
            <p:nvPr/>
          </p:nvSpPr>
          <p:spPr>
            <a:xfrm>
              <a:off x="3724323" y="1908536"/>
              <a:ext cx="1329153" cy="1329153"/>
            </a:xfrm>
            <a:prstGeom prst="ellipse">
              <a:avLst/>
            </a:prstGeom>
            <a:grp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5" name="椭圆 54"/>
            <p:cNvSpPr/>
            <p:nvPr/>
          </p:nvSpPr>
          <p:spPr>
            <a:xfrm>
              <a:off x="3839838" y="2024052"/>
              <a:ext cx="1098122" cy="1098122"/>
            </a:xfrm>
            <a:prstGeom prst="ellipse">
              <a:avLst/>
            </a:prstGeom>
            <a:solidFill>
              <a:srgbClr val="663A77"/>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sp>
        <p:nvSpPr>
          <p:cNvPr id="56" name="TextBox 59"/>
          <p:cNvSpPr txBox="1">
            <a:spLocks noChangeArrowheads="1"/>
          </p:cNvSpPr>
          <p:nvPr/>
        </p:nvSpPr>
        <p:spPr bwMode="auto">
          <a:xfrm>
            <a:off x="-294880" y="46929"/>
            <a:ext cx="1573372" cy="691151"/>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685147">
              <a:lnSpc>
                <a:spcPct val="120000"/>
              </a:lnSpc>
              <a:defRPr/>
            </a:pPr>
            <a:r>
              <a:rPr lang="zh-CN" altLang="en-US" sz="2399" b="1" kern="0" dirty="0">
                <a:solidFill>
                  <a:schemeClr val="tx1">
                    <a:lumMod val="50000"/>
                    <a:lumOff val="50000"/>
                  </a:schemeClr>
                </a:solidFill>
                <a:latin typeface="微软雅黑" panose="020B0503020204020204" pitchFamily="34" charset="-122"/>
                <a:ea typeface="微软雅黑" panose="020B0503020204020204" pitchFamily="34" charset="-122"/>
              </a:rPr>
              <a:t>目   录</a:t>
            </a:r>
            <a:r>
              <a:rPr lang="zh-CN" altLang="en-US" sz="1800" b="1" kern="0"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en-US" altLang="zh-CN" sz="1800" b="1" kern="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defTabSz="685147">
              <a:defRPr/>
            </a:pPr>
            <a:r>
              <a:rPr lang="en-US" altLang="zh-CN" sz="1012" b="1" kern="0" dirty="0">
                <a:solidFill>
                  <a:schemeClr val="tx1">
                    <a:lumMod val="50000"/>
                    <a:lumOff val="50000"/>
                  </a:schemeClr>
                </a:solidFill>
                <a:latin typeface="微软雅黑" panose="020B0503020204020204" pitchFamily="34" charset="-122"/>
                <a:ea typeface="微软雅黑" panose="020B0503020204020204" pitchFamily="34" charset="-122"/>
              </a:rPr>
              <a:t>Contents</a:t>
            </a:r>
            <a:endParaRPr lang="en-US" altLang="ko-KR" sz="1012" b="1"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7" name="KSO_Shape"/>
          <p:cNvSpPr/>
          <p:nvPr/>
        </p:nvSpPr>
        <p:spPr bwMode="auto">
          <a:xfrm>
            <a:off x="1254038" y="2273004"/>
            <a:ext cx="298569" cy="20501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663A77"/>
          </a:solidFill>
          <a:ln>
            <a:noFill/>
          </a:ln>
          <a:effec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sp>
        <p:nvSpPr>
          <p:cNvPr id="58" name="KSO_Shape"/>
          <p:cNvSpPr/>
          <p:nvPr/>
        </p:nvSpPr>
        <p:spPr bwMode="auto">
          <a:xfrm>
            <a:off x="2845618" y="2247021"/>
            <a:ext cx="301743" cy="256984"/>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FF6D67"/>
          </a:solidFill>
          <a:ln>
            <a:noFill/>
          </a:ln>
          <a:effec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sp>
        <p:nvSpPr>
          <p:cNvPr id="59" name="KSO_Shape"/>
          <p:cNvSpPr/>
          <p:nvPr/>
        </p:nvSpPr>
        <p:spPr bwMode="auto">
          <a:xfrm>
            <a:off x="4416742" y="2222986"/>
            <a:ext cx="308134" cy="30505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1ACBE"/>
          </a:solidFill>
          <a:ln>
            <a:noFill/>
          </a:ln>
          <a:effec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sp>
        <p:nvSpPr>
          <p:cNvPr id="60" name="KSO_Shape"/>
          <p:cNvSpPr/>
          <p:nvPr/>
        </p:nvSpPr>
        <p:spPr bwMode="auto">
          <a:xfrm>
            <a:off x="6003440" y="2238989"/>
            <a:ext cx="311785" cy="265016"/>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FFC000"/>
          </a:solidFill>
          <a:ln>
            <a:noFill/>
          </a:ln>
          <a:effec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sp>
        <p:nvSpPr>
          <p:cNvPr id="61" name="KSO_Shape"/>
          <p:cNvSpPr/>
          <p:nvPr/>
        </p:nvSpPr>
        <p:spPr bwMode="auto">
          <a:xfrm>
            <a:off x="7590684" y="2215717"/>
            <a:ext cx="292728" cy="281019"/>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5E779E"/>
          </a:solidFill>
          <a:ln>
            <a:noFill/>
          </a:ln>
          <a:effec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sp>
        <p:nvSpPr>
          <p:cNvPr id="62" name="文本框 9"/>
          <p:cNvSpPr txBox="1"/>
          <p:nvPr/>
        </p:nvSpPr>
        <p:spPr>
          <a:xfrm>
            <a:off x="619485" y="2845491"/>
            <a:ext cx="1576869" cy="490506"/>
          </a:xfrm>
          <a:prstGeom prst="rect">
            <a:avLst/>
          </a:prstGeom>
          <a:noFill/>
        </p:spPr>
        <p:txBody>
          <a:bodyPr wrap="square" lIns="51422" tIns="25711" rIns="51422" bIns="25711" rtlCol="0">
            <a:spAutoFit/>
          </a:bodyPr>
          <a:lstStyle/>
          <a:p>
            <a:pPr marL="0" lvl="1" algn="ctr"/>
            <a:r>
              <a:rPr lang="zh-CN" altLang="en-US" sz="1800" b="1" dirty="0">
                <a:solidFill>
                  <a:srgbClr val="663A77"/>
                </a:solidFill>
                <a:latin typeface="微软雅黑" panose="020B0503020204020204" pitchFamily="34" charset="-122"/>
                <a:ea typeface="微软雅黑" panose="020B0503020204020204" pitchFamily="34" charset="-122"/>
              </a:rPr>
              <a:t>添加标题</a:t>
            </a:r>
            <a:endParaRPr lang="en-US" altLang="zh-CN" sz="1800" b="1" dirty="0" smtClean="0">
              <a:solidFill>
                <a:srgbClr val="663A77"/>
              </a:solidFill>
              <a:latin typeface="微软雅黑" panose="020B0503020204020204" pitchFamily="34" charset="-122"/>
              <a:ea typeface="微软雅黑" panose="020B0503020204020204" pitchFamily="34" charset="-122"/>
            </a:endParaRPr>
          </a:p>
          <a:p>
            <a:pPr marL="0" lvl="1" algn="ctr"/>
            <a:r>
              <a:rPr lang="zh-CN" altLang="en-US" sz="1050" dirty="0" smtClean="0">
                <a:solidFill>
                  <a:srgbClr val="663A77"/>
                </a:solidFill>
                <a:latin typeface="微软雅黑" panose="020B0503020204020204" pitchFamily="34" charset="-122"/>
                <a:ea typeface="微软雅黑" panose="020B0503020204020204" pitchFamily="34" charset="-122"/>
              </a:rPr>
              <a:t>（</a:t>
            </a:r>
            <a:r>
              <a:rPr lang="en-US" altLang="zh-CN" sz="1050" dirty="0" smtClean="0">
                <a:solidFill>
                  <a:srgbClr val="663A77"/>
                </a:solidFill>
                <a:latin typeface="微软雅黑" panose="020B0503020204020204" pitchFamily="34" charset="-122"/>
                <a:ea typeface="微软雅黑" panose="020B0503020204020204" pitchFamily="34" charset="-122"/>
              </a:rPr>
              <a:t>Add title</a:t>
            </a:r>
            <a:r>
              <a:rPr lang="zh-CN" altLang="en-US" sz="1050" dirty="0" smtClean="0">
                <a:solidFill>
                  <a:srgbClr val="663A77"/>
                </a:solidFill>
                <a:latin typeface="微软雅黑" panose="020B0503020204020204" pitchFamily="34" charset="-122"/>
                <a:ea typeface="微软雅黑" panose="020B0503020204020204" pitchFamily="34" charset="-122"/>
              </a:rPr>
              <a:t>）</a:t>
            </a:r>
            <a:endParaRPr lang="zh-CN" altLang="en-US" sz="1050" dirty="0">
              <a:solidFill>
                <a:srgbClr val="663A77"/>
              </a:solidFill>
              <a:latin typeface="微软雅黑" panose="020B0503020204020204" pitchFamily="34" charset="-122"/>
              <a:ea typeface="微软雅黑" panose="020B0503020204020204" pitchFamily="34" charset="-122"/>
            </a:endParaRPr>
          </a:p>
        </p:txBody>
      </p:sp>
      <p:sp>
        <p:nvSpPr>
          <p:cNvPr id="63" name="文本框 9"/>
          <p:cNvSpPr txBox="1"/>
          <p:nvPr/>
        </p:nvSpPr>
        <p:spPr>
          <a:xfrm>
            <a:off x="2185252" y="2849430"/>
            <a:ext cx="1576869" cy="490506"/>
          </a:xfrm>
          <a:prstGeom prst="rect">
            <a:avLst/>
          </a:prstGeom>
          <a:noFill/>
        </p:spPr>
        <p:txBody>
          <a:bodyPr wrap="square" lIns="51422" tIns="25711" rIns="51422" bIns="25711" rtlCol="0">
            <a:spAutoFit/>
          </a:bodyPr>
          <a:lstStyle/>
          <a:p>
            <a:pPr marL="0" lvl="1" algn="ctr"/>
            <a:r>
              <a:rPr lang="zh-CN" altLang="en-US" sz="1800" b="1" dirty="0">
                <a:solidFill>
                  <a:srgbClr val="E87071"/>
                </a:solidFill>
                <a:latin typeface="微软雅黑" panose="020B0503020204020204" pitchFamily="34" charset="-122"/>
                <a:ea typeface="微软雅黑" panose="020B0503020204020204" pitchFamily="34" charset="-122"/>
              </a:rPr>
              <a:t>添加标题</a:t>
            </a:r>
            <a:endParaRPr lang="en-US" altLang="zh-CN" sz="1800" b="1" dirty="0">
              <a:solidFill>
                <a:srgbClr val="E87071"/>
              </a:solidFill>
              <a:latin typeface="微软雅黑" panose="020B0503020204020204" pitchFamily="34" charset="-122"/>
              <a:ea typeface="微软雅黑" panose="020B0503020204020204" pitchFamily="34" charset="-122"/>
            </a:endParaRPr>
          </a:p>
          <a:p>
            <a:pPr marL="0" lvl="1" algn="ctr"/>
            <a:r>
              <a:rPr lang="zh-CN" altLang="en-US" sz="1050" dirty="0" smtClean="0">
                <a:solidFill>
                  <a:srgbClr val="E87071"/>
                </a:solidFill>
                <a:latin typeface="微软雅黑" panose="020B0503020204020204" pitchFamily="34" charset="-122"/>
                <a:ea typeface="微软雅黑" panose="020B0503020204020204" pitchFamily="34" charset="-122"/>
              </a:rPr>
              <a:t>（</a:t>
            </a:r>
            <a:r>
              <a:rPr lang="en-US" altLang="zh-CN" sz="1050" dirty="0" smtClean="0">
                <a:solidFill>
                  <a:srgbClr val="E87071"/>
                </a:solidFill>
                <a:latin typeface="微软雅黑" panose="020B0503020204020204" pitchFamily="34" charset="-122"/>
                <a:ea typeface="微软雅黑" panose="020B0503020204020204" pitchFamily="34" charset="-122"/>
              </a:rPr>
              <a:t>Add title</a:t>
            </a:r>
            <a:r>
              <a:rPr lang="zh-CN" altLang="en-US" sz="1050" dirty="0" smtClean="0">
                <a:solidFill>
                  <a:srgbClr val="E87071"/>
                </a:solidFill>
                <a:latin typeface="微软雅黑" panose="020B0503020204020204" pitchFamily="34" charset="-122"/>
                <a:ea typeface="微软雅黑" panose="020B0503020204020204" pitchFamily="34" charset="-122"/>
              </a:rPr>
              <a:t>）</a:t>
            </a:r>
            <a:endParaRPr lang="zh-CN" altLang="en-US" sz="1050" dirty="0">
              <a:solidFill>
                <a:srgbClr val="E87071"/>
              </a:solidFill>
              <a:latin typeface="微软雅黑" panose="020B0503020204020204" pitchFamily="34" charset="-122"/>
              <a:ea typeface="微软雅黑" panose="020B0503020204020204" pitchFamily="34" charset="-122"/>
            </a:endParaRPr>
          </a:p>
        </p:txBody>
      </p:sp>
      <p:sp>
        <p:nvSpPr>
          <p:cNvPr id="64" name="文本框 9"/>
          <p:cNvSpPr txBox="1"/>
          <p:nvPr/>
        </p:nvSpPr>
        <p:spPr>
          <a:xfrm>
            <a:off x="3762122" y="2845491"/>
            <a:ext cx="1576869" cy="490506"/>
          </a:xfrm>
          <a:prstGeom prst="rect">
            <a:avLst/>
          </a:prstGeom>
          <a:noFill/>
        </p:spPr>
        <p:txBody>
          <a:bodyPr wrap="square" lIns="51422" tIns="25711" rIns="51422" bIns="25711" rtlCol="0">
            <a:spAutoFit/>
          </a:bodyPr>
          <a:lstStyle/>
          <a:p>
            <a:pPr marL="0" lvl="1" algn="ctr"/>
            <a:r>
              <a:rPr lang="zh-CN" altLang="en-US" sz="1800" b="1" dirty="0">
                <a:solidFill>
                  <a:srgbClr val="01ACBE"/>
                </a:solidFill>
                <a:latin typeface="微软雅黑" panose="020B0503020204020204" pitchFamily="34" charset="-122"/>
                <a:ea typeface="微软雅黑" panose="020B0503020204020204" pitchFamily="34" charset="-122"/>
              </a:rPr>
              <a:t>添加标题</a:t>
            </a:r>
            <a:endParaRPr lang="en-US" altLang="zh-CN" sz="1800" b="1" dirty="0">
              <a:solidFill>
                <a:srgbClr val="01ACBE"/>
              </a:solidFill>
              <a:latin typeface="微软雅黑" panose="020B0503020204020204" pitchFamily="34" charset="-122"/>
              <a:ea typeface="微软雅黑" panose="020B0503020204020204" pitchFamily="34" charset="-122"/>
            </a:endParaRPr>
          </a:p>
          <a:p>
            <a:pPr marL="0" lvl="1" algn="ctr"/>
            <a:r>
              <a:rPr lang="zh-CN" altLang="en-US" sz="1050" dirty="0" smtClean="0">
                <a:solidFill>
                  <a:srgbClr val="01ACBE"/>
                </a:solidFill>
                <a:latin typeface="微软雅黑" panose="020B0503020204020204" pitchFamily="34" charset="-122"/>
                <a:ea typeface="微软雅黑" panose="020B0503020204020204" pitchFamily="34" charset="-122"/>
              </a:rPr>
              <a:t>（</a:t>
            </a:r>
            <a:r>
              <a:rPr lang="en-US" altLang="zh-CN" sz="1050" dirty="0" smtClean="0">
                <a:solidFill>
                  <a:srgbClr val="01ACBE"/>
                </a:solidFill>
                <a:latin typeface="微软雅黑" panose="020B0503020204020204" pitchFamily="34" charset="-122"/>
                <a:ea typeface="微软雅黑" panose="020B0503020204020204" pitchFamily="34" charset="-122"/>
              </a:rPr>
              <a:t>Add title</a:t>
            </a:r>
            <a:r>
              <a:rPr lang="zh-CN" altLang="en-US" sz="1050" dirty="0" smtClean="0">
                <a:solidFill>
                  <a:srgbClr val="01ACBE"/>
                </a:solidFill>
                <a:latin typeface="微软雅黑" panose="020B0503020204020204" pitchFamily="34" charset="-122"/>
                <a:ea typeface="微软雅黑" panose="020B0503020204020204" pitchFamily="34" charset="-122"/>
              </a:rPr>
              <a:t>）</a:t>
            </a:r>
            <a:endParaRPr lang="zh-CN" altLang="en-US" sz="1050" dirty="0">
              <a:solidFill>
                <a:srgbClr val="01ACBE"/>
              </a:solidFill>
              <a:latin typeface="微软雅黑" panose="020B0503020204020204" pitchFamily="34" charset="-122"/>
              <a:ea typeface="微软雅黑" panose="020B0503020204020204" pitchFamily="34" charset="-122"/>
            </a:endParaRPr>
          </a:p>
        </p:txBody>
      </p:sp>
      <p:sp>
        <p:nvSpPr>
          <p:cNvPr id="65" name="文本框 9"/>
          <p:cNvSpPr txBox="1"/>
          <p:nvPr/>
        </p:nvSpPr>
        <p:spPr>
          <a:xfrm>
            <a:off x="5381879" y="2849430"/>
            <a:ext cx="1576869" cy="490506"/>
          </a:xfrm>
          <a:prstGeom prst="rect">
            <a:avLst/>
          </a:prstGeom>
          <a:noFill/>
        </p:spPr>
        <p:txBody>
          <a:bodyPr wrap="square" lIns="51422" tIns="25711" rIns="51422" bIns="25711" rtlCol="0">
            <a:spAutoFit/>
          </a:bodyPr>
          <a:lstStyle/>
          <a:p>
            <a:pPr marL="0" lvl="1" algn="ctr"/>
            <a:r>
              <a:rPr lang="zh-CN" altLang="en-US" sz="1800" b="1" dirty="0">
                <a:solidFill>
                  <a:srgbClr val="FFB850"/>
                </a:solidFill>
                <a:latin typeface="微软雅黑" panose="020B0503020204020204" pitchFamily="34" charset="-122"/>
                <a:ea typeface="微软雅黑" panose="020B0503020204020204" pitchFamily="34" charset="-122"/>
              </a:rPr>
              <a:t>添加标题</a:t>
            </a:r>
            <a:endParaRPr lang="en-US" altLang="zh-CN" sz="1800" b="1" dirty="0">
              <a:solidFill>
                <a:srgbClr val="FFB850"/>
              </a:solidFill>
              <a:latin typeface="微软雅黑" panose="020B0503020204020204" pitchFamily="34" charset="-122"/>
              <a:ea typeface="微软雅黑" panose="020B0503020204020204" pitchFamily="34" charset="-122"/>
            </a:endParaRPr>
          </a:p>
          <a:p>
            <a:pPr marL="0" lvl="1" algn="ctr"/>
            <a:r>
              <a:rPr lang="zh-CN" altLang="en-US" sz="1050" dirty="0" smtClean="0">
                <a:solidFill>
                  <a:srgbClr val="FFB850"/>
                </a:solidFill>
                <a:latin typeface="微软雅黑" panose="020B0503020204020204" pitchFamily="34" charset="-122"/>
                <a:ea typeface="微软雅黑" panose="020B0503020204020204" pitchFamily="34" charset="-122"/>
              </a:rPr>
              <a:t>（</a:t>
            </a:r>
            <a:r>
              <a:rPr lang="en-US" altLang="zh-CN" sz="1050" dirty="0" smtClean="0">
                <a:solidFill>
                  <a:srgbClr val="FFB850"/>
                </a:solidFill>
                <a:latin typeface="微软雅黑" panose="020B0503020204020204" pitchFamily="34" charset="-122"/>
                <a:ea typeface="微软雅黑" panose="020B0503020204020204" pitchFamily="34" charset="-122"/>
              </a:rPr>
              <a:t>Add title</a:t>
            </a:r>
            <a:r>
              <a:rPr lang="zh-CN" altLang="en-US" sz="1050" dirty="0" smtClean="0">
                <a:solidFill>
                  <a:srgbClr val="FFB850"/>
                </a:solidFill>
                <a:latin typeface="微软雅黑" panose="020B0503020204020204" pitchFamily="34" charset="-122"/>
                <a:ea typeface="微软雅黑" panose="020B0503020204020204" pitchFamily="34" charset="-122"/>
              </a:rPr>
              <a:t>）</a:t>
            </a:r>
            <a:endParaRPr lang="zh-CN" altLang="en-US" sz="1050" dirty="0">
              <a:solidFill>
                <a:srgbClr val="FFB850"/>
              </a:solidFill>
              <a:latin typeface="微软雅黑" panose="020B0503020204020204" pitchFamily="34" charset="-122"/>
              <a:ea typeface="微软雅黑" panose="020B0503020204020204" pitchFamily="34" charset="-122"/>
            </a:endParaRPr>
          </a:p>
        </p:txBody>
      </p:sp>
      <p:sp>
        <p:nvSpPr>
          <p:cNvPr id="66" name="文本框 9"/>
          <p:cNvSpPr txBox="1"/>
          <p:nvPr/>
        </p:nvSpPr>
        <p:spPr>
          <a:xfrm>
            <a:off x="6990534" y="2845491"/>
            <a:ext cx="1576869" cy="490506"/>
          </a:xfrm>
          <a:prstGeom prst="rect">
            <a:avLst/>
          </a:prstGeom>
          <a:noFill/>
        </p:spPr>
        <p:txBody>
          <a:bodyPr wrap="square" lIns="51422" tIns="25711" rIns="51422" bIns="25711" rtlCol="0">
            <a:spAutoFit/>
          </a:bodyPr>
          <a:lstStyle/>
          <a:p>
            <a:pPr marL="0" lvl="1" algn="ctr"/>
            <a:r>
              <a:rPr lang="zh-CN" altLang="en-US" sz="1800" b="1" dirty="0">
                <a:solidFill>
                  <a:srgbClr val="5E779E"/>
                </a:solidFill>
                <a:latin typeface="微软雅黑" panose="020B0503020204020204" pitchFamily="34" charset="-122"/>
                <a:ea typeface="微软雅黑" panose="020B0503020204020204" pitchFamily="34" charset="-122"/>
              </a:rPr>
              <a:t>添加标题</a:t>
            </a:r>
            <a:endParaRPr lang="en-US" altLang="zh-CN" sz="1800" b="1" dirty="0">
              <a:solidFill>
                <a:srgbClr val="5E779E"/>
              </a:solidFill>
              <a:latin typeface="微软雅黑" panose="020B0503020204020204" pitchFamily="34" charset="-122"/>
              <a:ea typeface="微软雅黑" panose="020B0503020204020204" pitchFamily="34" charset="-122"/>
            </a:endParaRPr>
          </a:p>
          <a:p>
            <a:pPr marL="0" lvl="1" algn="ctr"/>
            <a:r>
              <a:rPr lang="zh-CN" altLang="en-US" sz="1050" dirty="0" smtClean="0">
                <a:solidFill>
                  <a:srgbClr val="5E779E"/>
                </a:solidFill>
                <a:latin typeface="微软雅黑" panose="020B0503020204020204" pitchFamily="34" charset="-122"/>
                <a:ea typeface="微软雅黑" panose="020B0503020204020204" pitchFamily="34" charset="-122"/>
              </a:rPr>
              <a:t>（</a:t>
            </a:r>
            <a:r>
              <a:rPr lang="en-US" altLang="zh-CN" sz="1050" dirty="0" smtClean="0">
                <a:solidFill>
                  <a:srgbClr val="5E779E"/>
                </a:solidFill>
                <a:latin typeface="微软雅黑" panose="020B0503020204020204" pitchFamily="34" charset="-122"/>
                <a:ea typeface="微软雅黑" panose="020B0503020204020204" pitchFamily="34" charset="-122"/>
              </a:rPr>
              <a:t>Add title</a:t>
            </a:r>
            <a:r>
              <a:rPr lang="zh-CN" altLang="en-US" sz="1050" dirty="0" smtClean="0">
                <a:solidFill>
                  <a:srgbClr val="5E779E"/>
                </a:solidFill>
                <a:latin typeface="微软雅黑" panose="020B0503020204020204" pitchFamily="34" charset="-122"/>
                <a:ea typeface="微软雅黑" panose="020B0503020204020204" pitchFamily="34" charset="-122"/>
              </a:rPr>
              <a:t>）</a:t>
            </a:r>
            <a:endParaRPr lang="zh-CN" altLang="en-US" sz="1050" dirty="0">
              <a:solidFill>
                <a:srgbClr val="5E779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9448601"/>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1000"/>
                                        <p:tgtEl>
                                          <p:spTgt spid="56"/>
                                        </p:tgtEl>
                                      </p:cBhvr>
                                    </p:animEffect>
                                    <p:anim calcmode="lin" valueType="num">
                                      <p:cBhvr>
                                        <p:cTn id="8" dur="1000" fill="hold"/>
                                        <p:tgtEl>
                                          <p:spTgt spid="56"/>
                                        </p:tgtEl>
                                        <p:attrNameLst>
                                          <p:attrName>ppt_x</p:attrName>
                                        </p:attrNameLst>
                                      </p:cBhvr>
                                      <p:tavLst>
                                        <p:tav tm="0">
                                          <p:val>
                                            <p:strVal val="#ppt_x"/>
                                          </p:val>
                                        </p:tav>
                                        <p:tav tm="100000">
                                          <p:val>
                                            <p:strVal val="#ppt_x"/>
                                          </p:val>
                                        </p:tav>
                                      </p:tavLst>
                                    </p:anim>
                                    <p:anim calcmode="lin" valueType="num">
                                      <p:cBhvr>
                                        <p:cTn id="9" dur="1000" fill="hold"/>
                                        <p:tgtEl>
                                          <p:spTgt spid="56"/>
                                        </p:tgtEl>
                                        <p:attrNameLst>
                                          <p:attrName>ppt_y</p:attrName>
                                        </p:attrNameLst>
                                      </p:cBhvr>
                                      <p:tavLst>
                                        <p:tav tm="0">
                                          <p:val>
                                            <p:strVal val="#ppt_y+.1"/>
                                          </p:val>
                                        </p:tav>
                                        <p:tav tm="100000">
                                          <p:val>
                                            <p:strVal val="#ppt_y"/>
                                          </p:val>
                                        </p:tav>
                                      </p:tavLst>
                                    </p:anim>
                                  </p:childTnLst>
                                </p:cTn>
                              </p:par>
                              <p:par>
                                <p:cTn id="10" presetID="2" presetClass="entr" presetSubtype="12" fill="hold" nodeType="withEffect">
                                  <p:stCondLst>
                                    <p:cond delay="50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par>
                                <p:cTn id="14" presetID="2" presetClass="entr" presetSubtype="12" fill="hold" nodeType="withEffect">
                                  <p:stCondLst>
                                    <p:cond delay="50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fill="hold"/>
                                        <p:tgtEl>
                                          <p:spTgt spid="14"/>
                                        </p:tgtEl>
                                        <p:attrNameLst>
                                          <p:attrName>ppt_x</p:attrName>
                                        </p:attrNameLst>
                                      </p:cBhvr>
                                      <p:tavLst>
                                        <p:tav tm="0">
                                          <p:val>
                                            <p:strVal val="0-#ppt_w/2"/>
                                          </p:val>
                                        </p:tav>
                                        <p:tav tm="100000">
                                          <p:val>
                                            <p:strVal val="#ppt_x"/>
                                          </p:val>
                                        </p:tav>
                                      </p:tavLst>
                                    </p:anim>
                                    <p:anim calcmode="lin" valueType="num">
                                      <p:cBhvr additive="base">
                                        <p:cTn id="17" dur="500" fill="hold"/>
                                        <p:tgtEl>
                                          <p:spTgt spid="14"/>
                                        </p:tgtEl>
                                        <p:attrNameLst>
                                          <p:attrName>ppt_y</p:attrName>
                                        </p:attrNameLst>
                                      </p:cBhvr>
                                      <p:tavLst>
                                        <p:tav tm="0">
                                          <p:val>
                                            <p:strVal val="1+#ppt_h/2"/>
                                          </p:val>
                                        </p:tav>
                                        <p:tav tm="100000">
                                          <p:val>
                                            <p:strVal val="#ppt_y"/>
                                          </p:val>
                                        </p:tav>
                                      </p:tavLst>
                                    </p:anim>
                                  </p:childTnLst>
                                </p:cTn>
                              </p:par>
                              <p:par>
                                <p:cTn id="18" presetID="2" presetClass="entr" presetSubtype="12" fill="hold" nodeType="withEffect">
                                  <p:stCondLst>
                                    <p:cond delay="500"/>
                                  </p:stCondLst>
                                  <p:childTnLst>
                                    <p:set>
                                      <p:cBhvr>
                                        <p:cTn id="19" dur="1" fill="hold">
                                          <p:stCondLst>
                                            <p:cond delay="0"/>
                                          </p:stCondLst>
                                        </p:cTn>
                                        <p:tgtEl>
                                          <p:spTgt spid="20"/>
                                        </p:tgtEl>
                                        <p:attrNameLst>
                                          <p:attrName>style.visibility</p:attrName>
                                        </p:attrNameLst>
                                      </p:cBhvr>
                                      <p:to>
                                        <p:strVal val="visible"/>
                                      </p:to>
                                    </p:set>
                                    <p:anim calcmode="lin" valueType="num">
                                      <p:cBhvr additive="base">
                                        <p:cTn id="20" dur="500" fill="hold"/>
                                        <p:tgtEl>
                                          <p:spTgt spid="20"/>
                                        </p:tgtEl>
                                        <p:attrNameLst>
                                          <p:attrName>ppt_x</p:attrName>
                                        </p:attrNameLst>
                                      </p:cBhvr>
                                      <p:tavLst>
                                        <p:tav tm="0">
                                          <p:val>
                                            <p:strVal val="0-#ppt_w/2"/>
                                          </p:val>
                                        </p:tav>
                                        <p:tav tm="100000">
                                          <p:val>
                                            <p:strVal val="#ppt_x"/>
                                          </p:val>
                                        </p:tav>
                                      </p:tavLst>
                                    </p:anim>
                                    <p:anim calcmode="lin" valueType="num">
                                      <p:cBhvr additive="base">
                                        <p:cTn id="21" dur="500" fill="hold"/>
                                        <p:tgtEl>
                                          <p:spTgt spid="20"/>
                                        </p:tgtEl>
                                        <p:attrNameLst>
                                          <p:attrName>ppt_y</p:attrName>
                                        </p:attrNameLst>
                                      </p:cBhvr>
                                      <p:tavLst>
                                        <p:tav tm="0">
                                          <p:val>
                                            <p:strVal val="1+#ppt_h/2"/>
                                          </p:val>
                                        </p:tav>
                                        <p:tav tm="100000">
                                          <p:val>
                                            <p:strVal val="#ppt_y"/>
                                          </p:val>
                                        </p:tav>
                                      </p:tavLst>
                                    </p:anim>
                                  </p:childTnLst>
                                </p:cTn>
                              </p:par>
                              <p:par>
                                <p:cTn id="22" presetID="2" presetClass="entr" presetSubtype="12" fill="hold" nodeType="withEffect">
                                  <p:stCondLst>
                                    <p:cond delay="500"/>
                                  </p:stCondLst>
                                  <p:childTnLst>
                                    <p:set>
                                      <p:cBhvr>
                                        <p:cTn id="23" dur="1" fill="hold">
                                          <p:stCondLst>
                                            <p:cond delay="0"/>
                                          </p:stCondLst>
                                        </p:cTn>
                                        <p:tgtEl>
                                          <p:spTgt spid="26"/>
                                        </p:tgtEl>
                                        <p:attrNameLst>
                                          <p:attrName>style.visibility</p:attrName>
                                        </p:attrNameLst>
                                      </p:cBhvr>
                                      <p:to>
                                        <p:strVal val="visible"/>
                                      </p:to>
                                    </p:set>
                                    <p:anim calcmode="lin" valueType="num">
                                      <p:cBhvr additive="base">
                                        <p:cTn id="24" dur="500" fill="hold"/>
                                        <p:tgtEl>
                                          <p:spTgt spid="26"/>
                                        </p:tgtEl>
                                        <p:attrNameLst>
                                          <p:attrName>ppt_x</p:attrName>
                                        </p:attrNameLst>
                                      </p:cBhvr>
                                      <p:tavLst>
                                        <p:tav tm="0">
                                          <p:val>
                                            <p:strVal val="0-#ppt_w/2"/>
                                          </p:val>
                                        </p:tav>
                                        <p:tav tm="100000">
                                          <p:val>
                                            <p:strVal val="#ppt_x"/>
                                          </p:val>
                                        </p:tav>
                                      </p:tavLst>
                                    </p:anim>
                                    <p:anim calcmode="lin" valueType="num">
                                      <p:cBhvr additive="base">
                                        <p:cTn id="25" dur="500" fill="hold"/>
                                        <p:tgtEl>
                                          <p:spTgt spid="26"/>
                                        </p:tgtEl>
                                        <p:attrNameLst>
                                          <p:attrName>ppt_y</p:attrName>
                                        </p:attrNameLst>
                                      </p:cBhvr>
                                      <p:tavLst>
                                        <p:tav tm="0">
                                          <p:val>
                                            <p:strVal val="1+#ppt_h/2"/>
                                          </p:val>
                                        </p:tav>
                                        <p:tav tm="100000">
                                          <p:val>
                                            <p:strVal val="#ppt_y"/>
                                          </p:val>
                                        </p:tav>
                                      </p:tavLst>
                                    </p:anim>
                                  </p:childTnLst>
                                </p:cTn>
                              </p:par>
                              <p:par>
                                <p:cTn id="26" presetID="2" presetClass="entr" presetSubtype="12" fill="hold" nodeType="withEffect">
                                  <p:stCondLst>
                                    <p:cond delay="50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500" fill="hold"/>
                                        <p:tgtEl>
                                          <p:spTgt spid="32"/>
                                        </p:tgtEl>
                                        <p:attrNameLst>
                                          <p:attrName>ppt_x</p:attrName>
                                        </p:attrNameLst>
                                      </p:cBhvr>
                                      <p:tavLst>
                                        <p:tav tm="0">
                                          <p:val>
                                            <p:strVal val="0-#ppt_w/2"/>
                                          </p:val>
                                        </p:tav>
                                        <p:tav tm="100000">
                                          <p:val>
                                            <p:strVal val="#ppt_x"/>
                                          </p:val>
                                        </p:tav>
                                      </p:tavLst>
                                    </p:anim>
                                    <p:anim calcmode="lin" valueType="num">
                                      <p:cBhvr additive="base">
                                        <p:cTn id="29" dur="500" fill="hold"/>
                                        <p:tgtEl>
                                          <p:spTgt spid="32"/>
                                        </p:tgtEl>
                                        <p:attrNameLst>
                                          <p:attrName>ppt_y</p:attrName>
                                        </p:attrNameLst>
                                      </p:cBhvr>
                                      <p:tavLst>
                                        <p:tav tm="0">
                                          <p:val>
                                            <p:strVal val="1+#ppt_h/2"/>
                                          </p:val>
                                        </p:tav>
                                        <p:tav tm="100000">
                                          <p:val>
                                            <p:strVal val="#ppt_y"/>
                                          </p:val>
                                        </p:tav>
                                      </p:tavLst>
                                    </p:anim>
                                  </p:childTnLst>
                                </p:cTn>
                              </p:par>
                              <p:par>
                                <p:cTn id="30" presetID="53" presetClass="entr" presetSubtype="16" fill="hold" grpId="0" nodeType="withEffect">
                                  <p:stCondLst>
                                    <p:cond delay="1000"/>
                                  </p:stCondLst>
                                  <p:childTnLst>
                                    <p:set>
                                      <p:cBhvr>
                                        <p:cTn id="31" dur="1" fill="hold">
                                          <p:stCondLst>
                                            <p:cond delay="0"/>
                                          </p:stCondLst>
                                        </p:cTn>
                                        <p:tgtEl>
                                          <p:spTgt spid="57"/>
                                        </p:tgtEl>
                                        <p:attrNameLst>
                                          <p:attrName>style.visibility</p:attrName>
                                        </p:attrNameLst>
                                      </p:cBhvr>
                                      <p:to>
                                        <p:strVal val="visible"/>
                                      </p:to>
                                    </p:set>
                                    <p:anim calcmode="lin" valueType="num">
                                      <p:cBhvr>
                                        <p:cTn id="32" dur="500" fill="hold"/>
                                        <p:tgtEl>
                                          <p:spTgt spid="57"/>
                                        </p:tgtEl>
                                        <p:attrNameLst>
                                          <p:attrName>ppt_w</p:attrName>
                                        </p:attrNameLst>
                                      </p:cBhvr>
                                      <p:tavLst>
                                        <p:tav tm="0">
                                          <p:val>
                                            <p:fltVal val="0"/>
                                          </p:val>
                                        </p:tav>
                                        <p:tav tm="100000">
                                          <p:val>
                                            <p:strVal val="#ppt_w"/>
                                          </p:val>
                                        </p:tav>
                                      </p:tavLst>
                                    </p:anim>
                                    <p:anim calcmode="lin" valueType="num">
                                      <p:cBhvr>
                                        <p:cTn id="33" dur="500" fill="hold"/>
                                        <p:tgtEl>
                                          <p:spTgt spid="57"/>
                                        </p:tgtEl>
                                        <p:attrNameLst>
                                          <p:attrName>ppt_h</p:attrName>
                                        </p:attrNameLst>
                                      </p:cBhvr>
                                      <p:tavLst>
                                        <p:tav tm="0">
                                          <p:val>
                                            <p:fltVal val="0"/>
                                          </p:val>
                                        </p:tav>
                                        <p:tav tm="100000">
                                          <p:val>
                                            <p:strVal val="#ppt_h"/>
                                          </p:val>
                                        </p:tav>
                                      </p:tavLst>
                                    </p:anim>
                                    <p:animEffect transition="in" filter="fade">
                                      <p:cBhvr>
                                        <p:cTn id="34" dur="500"/>
                                        <p:tgtEl>
                                          <p:spTgt spid="57"/>
                                        </p:tgtEl>
                                      </p:cBhvr>
                                    </p:animEffect>
                                  </p:childTnLst>
                                </p:cTn>
                              </p:par>
                              <p:par>
                                <p:cTn id="35" presetID="53" presetClass="entr" presetSubtype="16" fill="hold" grpId="0" nodeType="withEffect">
                                  <p:stCondLst>
                                    <p:cond delay="1000"/>
                                  </p:stCondLst>
                                  <p:childTnLst>
                                    <p:set>
                                      <p:cBhvr>
                                        <p:cTn id="36" dur="1" fill="hold">
                                          <p:stCondLst>
                                            <p:cond delay="0"/>
                                          </p:stCondLst>
                                        </p:cTn>
                                        <p:tgtEl>
                                          <p:spTgt spid="58"/>
                                        </p:tgtEl>
                                        <p:attrNameLst>
                                          <p:attrName>style.visibility</p:attrName>
                                        </p:attrNameLst>
                                      </p:cBhvr>
                                      <p:to>
                                        <p:strVal val="visible"/>
                                      </p:to>
                                    </p:set>
                                    <p:anim calcmode="lin" valueType="num">
                                      <p:cBhvr>
                                        <p:cTn id="37" dur="500" fill="hold"/>
                                        <p:tgtEl>
                                          <p:spTgt spid="58"/>
                                        </p:tgtEl>
                                        <p:attrNameLst>
                                          <p:attrName>ppt_w</p:attrName>
                                        </p:attrNameLst>
                                      </p:cBhvr>
                                      <p:tavLst>
                                        <p:tav tm="0">
                                          <p:val>
                                            <p:fltVal val="0"/>
                                          </p:val>
                                        </p:tav>
                                        <p:tav tm="100000">
                                          <p:val>
                                            <p:strVal val="#ppt_w"/>
                                          </p:val>
                                        </p:tav>
                                      </p:tavLst>
                                    </p:anim>
                                    <p:anim calcmode="lin" valueType="num">
                                      <p:cBhvr>
                                        <p:cTn id="38" dur="500" fill="hold"/>
                                        <p:tgtEl>
                                          <p:spTgt spid="58"/>
                                        </p:tgtEl>
                                        <p:attrNameLst>
                                          <p:attrName>ppt_h</p:attrName>
                                        </p:attrNameLst>
                                      </p:cBhvr>
                                      <p:tavLst>
                                        <p:tav tm="0">
                                          <p:val>
                                            <p:fltVal val="0"/>
                                          </p:val>
                                        </p:tav>
                                        <p:tav tm="100000">
                                          <p:val>
                                            <p:strVal val="#ppt_h"/>
                                          </p:val>
                                        </p:tav>
                                      </p:tavLst>
                                    </p:anim>
                                    <p:animEffect transition="in" filter="fade">
                                      <p:cBhvr>
                                        <p:cTn id="39" dur="500"/>
                                        <p:tgtEl>
                                          <p:spTgt spid="58"/>
                                        </p:tgtEl>
                                      </p:cBhvr>
                                    </p:animEffect>
                                  </p:childTnLst>
                                </p:cTn>
                              </p:par>
                              <p:par>
                                <p:cTn id="40" presetID="53" presetClass="entr" presetSubtype="16" fill="hold" grpId="0" nodeType="withEffect">
                                  <p:stCondLst>
                                    <p:cond delay="1000"/>
                                  </p:stCondLst>
                                  <p:childTnLst>
                                    <p:set>
                                      <p:cBhvr>
                                        <p:cTn id="41" dur="1" fill="hold">
                                          <p:stCondLst>
                                            <p:cond delay="0"/>
                                          </p:stCondLst>
                                        </p:cTn>
                                        <p:tgtEl>
                                          <p:spTgt spid="59"/>
                                        </p:tgtEl>
                                        <p:attrNameLst>
                                          <p:attrName>style.visibility</p:attrName>
                                        </p:attrNameLst>
                                      </p:cBhvr>
                                      <p:to>
                                        <p:strVal val="visible"/>
                                      </p:to>
                                    </p:set>
                                    <p:anim calcmode="lin" valueType="num">
                                      <p:cBhvr>
                                        <p:cTn id="42" dur="500" fill="hold"/>
                                        <p:tgtEl>
                                          <p:spTgt spid="59"/>
                                        </p:tgtEl>
                                        <p:attrNameLst>
                                          <p:attrName>ppt_w</p:attrName>
                                        </p:attrNameLst>
                                      </p:cBhvr>
                                      <p:tavLst>
                                        <p:tav tm="0">
                                          <p:val>
                                            <p:fltVal val="0"/>
                                          </p:val>
                                        </p:tav>
                                        <p:tav tm="100000">
                                          <p:val>
                                            <p:strVal val="#ppt_w"/>
                                          </p:val>
                                        </p:tav>
                                      </p:tavLst>
                                    </p:anim>
                                    <p:anim calcmode="lin" valueType="num">
                                      <p:cBhvr>
                                        <p:cTn id="43" dur="500" fill="hold"/>
                                        <p:tgtEl>
                                          <p:spTgt spid="59"/>
                                        </p:tgtEl>
                                        <p:attrNameLst>
                                          <p:attrName>ppt_h</p:attrName>
                                        </p:attrNameLst>
                                      </p:cBhvr>
                                      <p:tavLst>
                                        <p:tav tm="0">
                                          <p:val>
                                            <p:fltVal val="0"/>
                                          </p:val>
                                        </p:tav>
                                        <p:tav tm="100000">
                                          <p:val>
                                            <p:strVal val="#ppt_h"/>
                                          </p:val>
                                        </p:tav>
                                      </p:tavLst>
                                    </p:anim>
                                    <p:animEffect transition="in" filter="fade">
                                      <p:cBhvr>
                                        <p:cTn id="44" dur="500"/>
                                        <p:tgtEl>
                                          <p:spTgt spid="59"/>
                                        </p:tgtEl>
                                      </p:cBhvr>
                                    </p:animEffect>
                                  </p:childTnLst>
                                </p:cTn>
                              </p:par>
                              <p:par>
                                <p:cTn id="45" presetID="53" presetClass="entr" presetSubtype="16" fill="hold" grpId="0" nodeType="withEffect">
                                  <p:stCondLst>
                                    <p:cond delay="1000"/>
                                  </p:stCondLst>
                                  <p:childTnLst>
                                    <p:set>
                                      <p:cBhvr>
                                        <p:cTn id="46" dur="1" fill="hold">
                                          <p:stCondLst>
                                            <p:cond delay="0"/>
                                          </p:stCondLst>
                                        </p:cTn>
                                        <p:tgtEl>
                                          <p:spTgt spid="60"/>
                                        </p:tgtEl>
                                        <p:attrNameLst>
                                          <p:attrName>style.visibility</p:attrName>
                                        </p:attrNameLst>
                                      </p:cBhvr>
                                      <p:to>
                                        <p:strVal val="visible"/>
                                      </p:to>
                                    </p:set>
                                    <p:anim calcmode="lin" valueType="num">
                                      <p:cBhvr>
                                        <p:cTn id="47" dur="500" fill="hold"/>
                                        <p:tgtEl>
                                          <p:spTgt spid="60"/>
                                        </p:tgtEl>
                                        <p:attrNameLst>
                                          <p:attrName>ppt_w</p:attrName>
                                        </p:attrNameLst>
                                      </p:cBhvr>
                                      <p:tavLst>
                                        <p:tav tm="0">
                                          <p:val>
                                            <p:fltVal val="0"/>
                                          </p:val>
                                        </p:tav>
                                        <p:tav tm="100000">
                                          <p:val>
                                            <p:strVal val="#ppt_w"/>
                                          </p:val>
                                        </p:tav>
                                      </p:tavLst>
                                    </p:anim>
                                    <p:anim calcmode="lin" valueType="num">
                                      <p:cBhvr>
                                        <p:cTn id="48" dur="500" fill="hold"/>
                                        <p:tgtEl>
                                          <p:spTgt spid="60"/>
                                        </p:tgtEl>
                                        <p:attrNameLst>
                                          <p:attrName>ppt_h</p:attrName>
                                        </p:attrNameLst>
                                      </p:cBhvr>
                                      <p:tavLst>
                                        <p:tav tm="0">
                                          <p:val>
                                            <p:fltVal val="0"/>
                                          </p:val>
                                        </p:tav>
                                        <p:tav tm="100000">
                                          <p:val>
                                            <p:strVal val="#ppt_h"/>
                                          </p:val>
                                        </p:tav>
                                      </p:tavLst>
                                    </p:anim>
                                    <p:animEffect transition="in" filter="fade">
                                      <p:cBhvr>
                                        <p:cTn id="49" dur="500"/>
                                        <p:tgtEl>
                                          <p:spTgt spid="60"/>
                                        </p:tgtEl>
                                      </p:cBhvr>
                                    </p:animEffect>
                                  </p:childTnLst>
                                </p:cTn>
                              </p:par>
                              <p:par>
                                <p:cTn id="50" presetID="53" presetClass="entr" presetSubtype="16" fill="hold" grpId="0" nodeType="withEffect">
                                  <p:stCondLst>
                                    <p:cond delay="1000"/>
                                  </p:stCondLst>
                                  <p:childTnLst>
                                    <p:set>
                                      <p:cBhvr>
                                        <p:cTn id="51" dur="1" fill="hold">
                                          <p:stCondLst>
                                            <p:cond delay="0"/>
                                          </p:stCondLst>
                                        </p:cTn>
                                        <p:tgtEl>
                                          <p:spTgt spid="61"/>
                                        </p:tgtEl>
                                        <p:attrNameLst>
                                          <p:attrName>style.visibility</p:attrName>
                                        </p:attrNameLst>
                                      </p:cBhvr>
                                      <p:to>
                                        <p:strVal val="visible"/>
                                      </p:to>
                                    </p:set>
                                    <p:anim calcmode="lin" valueType="num">
                                      <p:cBhvr>
                                        <p:cTn id="52" dur="500" fill="hold"/>
                                        <p:tgtEl>
                                          <p:spTgt spid="61"/>
                                        </p:tgtEl>
                                        <p:attrNameLst>
                                          <p:attrName>ppt_w</p:attrName>
                                        </p:attrNameLst>
                                      </p:cBhvr>
                                      <p:tavLst>
                                        <p:tav tm="0">
                                          <p:val>
                                            <p:fltVal val="0"/>
                                          </p:val>
                                        </p:tav>
                                        <p:tav tm="100000">
                                          <p:val>
                                            <p:strVal val="#ppt_w"/>
                                          </p:val>
                                        </p:tav>
                                      </p:tavLst>
                                    </p:anim>
                                    <p:anim calcmode="lin" valueType="num">
                                      <p:cBhvr>
                                        <p:cTn id="53" dur="500" fill="hold"/>
                                        <p:tgtEl>
                                          <p:spTgt spid="61"/>
                                        </p:tgtEl>
                                        <p:attrNameLst>
                                          <p:attrName>ppt_h</p:attrName>
                                        </p:attrNameLst>
                                      </p:cBhvr>
                                      <p:tavLst>
                                        <p:tav tm="0">
                                          <p:val>
                                            <p:fltVal val="0"/>
                                          </p:val>
                                        </p:tav>
                                        <p:tav tm="100000">
                                          <p:val>
                                            <p:strVal val="#ppt_h"/>
                                          </p:val>
                                        </p:tav>
                                      </p:tavLst>
                                    </p:anim>
                                    <p:animEffect transition="in" filter="fade">
                                      <p:cBhvr>
                                        <p:cTn id="54" dur="500"/>
                                        <p:tgtEl>
                                          <p:spTgt spid="61"/>
                                        </p:tgtEl>
                                      </p:cBhvr>
                                    </p:animEffect>
                                  </p:childTnLst>
                                </p:cTn>
                              </p:par>
                              <p:par>
                                <p:cTn id="55" presetID="42" presetClass="entr" presetSubtype="0" fill="hold" grpId="0" nodeType="withEffect">
                                  <p:stCondLst>
                                    <p:cond delay="1500"/>
                                  </p:stCondLst>
                                  <p:childTnLst>
                                    <p:set>
                                      <p:cBhvr>
                                        <p:cTn id="56" dur="1" fill="hold">
                                          <p:stCondLst>
                                            <p:cond delay="0"/>
                                          </p:stCondLst>
                                        </p:cTn>
                                        <p:tgtEl>
                                          <p:spTgt spid="62"/>
                                        </p:tgtEl>
                                        <p:attrNameLst>
                                          <p:attrName>style.visibility</p:attrName>
                                        </p:attrNameLst>
                                      </p:cBhvr>
                                      <p:to>
                                        <p:strVal val="visible"/>
                                      </p:to>
                                    </p:set>
                                    <p:animEffect transition="in" filter="fade">
                                      <p:cBhvr>
                                        <p:cTn id="57" dur="1000"/>
                                        <p:tgtEl>
                                          <p:spTgt spid="62"/>
                                        </p:tgtEl>
                                      </p:cBhvr>
                                    </p:animEffect>
                                    <p:anim calcmode="lin" valueType="num">
                                      <p:cBhvr>
                                        <p:cTn id="58" dur="1000" fill="hold"/>
                                        <p:tgtEl>
                                          <p:spTgt spid="62"/>
                                        </p:tgtEl>
                                        <p:attrNameLst>
                                          <p:attrName>ppt_x</p:attrName>
                                        </p:attrNameLst>
                                      </p:cBhvr>
                                      <p:tavLst>
                                        <p:tav tm="0">
                                          <p:val>
                                            <p:strVal val="#ppt_x"/>
                                          </p:val>
                                        </p:tav>
                                        <p:tav tm="100000">
                                          <p:val>
                                            <p:strVal val="#ppt_x"/>
                                          </p:val>
                                        </p:tav>
                                      </p:tavLst>
                                    </p:anim>
                                    <p:anim calcmode="lin" valueType="num">
                                      <p:cBhvr>
                                        <p:cTn id="59" dur="1000" fill="hold"/>
                                        <p:tgtEl>
                                          <p:spTgt spid="62"/>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1500"/>
                                  </p:stCondLst>
                                  <p:childTnLst>
                                    <p:set>
                                      <p:cBhvr>
                                        <p:cTn id="61" dur="1" fill="hold">
                                          <p:stCondLst>
                                            <p:cond delay="0"/>
                                          </p:stCondLst>
                                        </p:cTn>
                                        <p:tgtEl>
                                          <p:spTgt spid="63"/>
                                        </p:tgtEl>
                                        <p:attrNameLst>
                                          <p:attrName>style.visibility</p:attrName>
                                        </p:attrNameLst>
                                      </p:cBhvr>
                                      <p:to>
                                        <p:strVal val="visible"/>
                                      </p:to>
                                    </p:set>
                                    <p:animEffect transition="in" filter="fade">
                                      <p:cBhvr>
                                        <p:cTn id="62" dur="1000"/>
                                        <p:tgtEl>
                                          <p:spTgt spid="63"/>
                                        </p:tgtEl>
                                      </p:cBhvr>
                                    </p:animEffect>
                                    <p:anim calcmode="lin" valueType="num">
                                      <p:cBhvr>
                                        <p:cTn id="63" dur="1000" fill="hold"/>
                                        <p:tgtEl>
                                          <p:spTgt spid="63"/>
                                        </p:tgtEl>
                                        <p:attrNameLst>
                                          <p:attrName>ppt_x</p:attrName>
                                        </p:attrNameLst>
                                      </p:cBhvr>
                                      <p:tavLst>
                                        <p:tav tm="0">
                                          <p:val>
                                            <p:strVal val="#ppt_x"/>
                                          </p:val>
                                        </p:tav>
                                        <p:tav tm="100000">
                                          <p:val>
                                            <p:strVal val="#ppt_x"/>
                                          </p:val>
                                        </p:tav>
                                      </p:tavLst>
                                    </p:anim>
                                    <p:anim calcmode="lin" valueType="num">
                                      <p:cBhvr>
                                        <p:cTn id="64" dur="1000" fill="hold"/>
                                        <p:tgtEl>
                                          <p:spTgt spid="63"/>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1500"/>
                                  </p:stCondLst>
                                  <p:childTnLst>
                                    <p:set>
                                      <p:cBhvr>
                                        <p:cTn id="66" dur="1" fill="hold">
                                          <p:stCondLst>
                                            <p:cond delay="0"/>
                                          </p:stCondLst>
                                        </p:cTn>
                                        <p:tgtEl>
                                          <p:spTgt spid="64"/>
                                        </p:tgtEl>
                                        <p:attrNameLst>
                                          <p:attrName>style.visibility</p:attrName>
                                        </p:attrNameLst>
                                      </p:cBhvr>
                                      <p:to>
                                        <p:strVal val="visible"/>
                                      </p:to>
                                    </p:set>
                                    <p:animEffect transition="in" filter="fade">
                                      <p:cBhvr>
                                        <p:cTn id="67" dur="1000"/>
                                        <p:tgtEl>
                                          <p:spTgt spid="64"/>
                                        </p:tgtEl>
                                      </p:cBhvr>
                                    </p:animEffect>
                                    <p:anim calcmode="lin" valueType="num">
                                      <p:cBhvr>
                                        <p:cTn id="68" dur="1000" fill="hold"/>
                                        <p:tgtEl>
                                          <p:spTgt spid="64"/>
                                        </p:tgtEl>
                                        <p:attrNameLst>
                                          <p:attrName>ppt_x</p:attrName>
                                        </p:attrNameLst>
                                      </p:cBhvr>
                                      <p:tavLst>
                                        <p:tav tm="0">
                                          <p:val>
                                            <p:strVal val="#ppt_x"/>
                                          </p:val>
                                        </p:tav>
                                        <p:tav tm="100000">
                                          <p:val>
                                            <p:strVal val="#ppt_x"/>
                                          </p:val>
                                        </p:tav>
                                      </p:tavLst>
                                    </p:anim>
                                    <p:anim calcmode="lin" valueType="num">
                                      <p:cBhvr>
                                        <p:cTn id="69" dur="1000" fill="hold"/>
                                        <p:tgtEl>
                                          <p:spTgt spid="64"/>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1500"/>
                                  </p:stCondLst>
                                  <p:childTnLst>
                                    <p:set>
                                      <p:cBhvr>
                                        <p:cTn id="71" dur="1" fill="hold">
                                          <p:stCondLst>
                                            <p:cond delay="0"/>
                                          </p:stCondLst>
                                        </p:cTn>
                                        <p:tgtEl>
                                          <p:spTgt spid="65"/>
                                        </p:tgtEl>
                                        <p:attrNameLst>
                                          <p:attrName>style.visibility</p:attrName>
                                        </p:attrNameLst>
                                      </p:cBhvr>
                                      <p:to>
                                        <p:strVal val="visible"/>
                                      </p:to>
                                    </p:set>
                                    <p:animEffect transition="in" filter="fade">
                                      <p:cBhvr>
                                        <p:cTn id="72" dur="1000"/>
                                        <p:tgtEl>
                                          <p:spTgt spid="65"/>
                                        </p:tgtEl>
                                      </p:cBhvr>
                                    </p:animEffect>
                                    <p:anim calcmode="lin" valueType="num">
                                      <p:cBhvr>
                                        <p:cTn id="73" dur="1000" fill="hold"/>
                                        <p:tgtEl>
                                          <p:spTgt spid="65"/>
                                        </p:tgtEl>
                                        <p:attrNameLst>
                                          <p:attrName>ppt_x</p:attrName>
                                        </p:attrNameLst>
                                      </p:cBhvr>
                                      <p:tavLst>
                                        <p:tav tm="0">
                                          <p:val>
                                            <p:strVal val="#ppt_x"/>
                                          </p:val>
                                        </p:tav>
                                        <p:tav tm="100000">
                                          <p:val>
                                            <p:strVal val="#ppt_x"/>
                                          </p:val>
                                        </p:tav>
                                      </p:tavLst>
                                    </p:anim>
                                    <p:anim calcmode="lin" valueType="num">
                                      <p:cBhvr>
                                        <p:cTn id="74" dur="1000" fill="hold"/>
                                        <p:tgtEl>
                                          <p:spTgt spid="65"/>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1500"/>
                                  </p:stCondLst>
                                  <p:childTnLst>
                                    <p:set>
                                      <p:cBhvr>
                                        <p:cTn id="76" dur="1" fill="hold">
                                          <p:stCondLst>
                                            <p:cond delay="0"/>
                                          </p:stCondLst>
                                        </p:cTn>
                                        <p:tgtEl>
                                          <p:spTgt spid="66"/>
                                        </p:tgtEl>
                                        <p:attrNameLst>
                                          <p:attrName>style.visibility</p:attrName>
                                        </p:attrNameLst>
                                      </p:cBhvr>
                                      <p:to>
                                        <p:strVal val="visible"/>
                                      </p:to>
                                    </p:set>
                                    <p:animEffect transition="in" filter="fade">
                                      <p:cBhvr>
                                        <p:cTn id="77" dur="1000"/>
                                        <p:tgtEl>
                                          <p:spTgt spid="66"/>
                                        </p:tgtEl>
                                      </p:cBhvr>
                                    </p:animEffect>
                                    <p:anim calcmode="lin" valueType="num">
                                      <p:cBhvr>
                                        <p:cTn id="78" dur="1000" fill="hold"/>
                                        <p:tgtEl>
                                          <p:spTgt spid="66"/>
                                        </p:tgtEl>
                                        <p:attrNameLst>
                                          <p:attrName>ppt_x</p:attrName>
                                        </p:attrNameLst>
                                      </p:cBhvr>
                                      <p:tavLst>
                                        <p:tav tm="0">
                                          <p:val>
                                            <p:strVal val="#ppt_x"/>
                                          </p:val>
                                        </p:tav>
                                        <p:tav tm="100000">
                                          <p:val>
                                            <p:strVal val="#ppt_x"/>
                                          </p:val>
                                        </p:tav>
                                      </p:tavLst>
                                    </p:anim>
                                    <p:anim calcmode="lin" valueType="num">
                                      <p:cBhvr>
                                        <p:cTn id="79"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animBg="1"/>
      <p:bldP spid="58" grpId="0" animBg="1"/>
      <p:bldP spid="59" grpId="0" animBg="1"/>
      <p:bldP spid="60" grpId="0" animBg="1"/>
      <p:bldP spid="61" grpId="0" animBg="1"/>
      <p:bldP spid="62" grpId="0"/>
      <p:bldP spid="63" grpId="0"/>
      <p:bldP spid="64" grpId="0"/>
      <p:bldP spid="65" grpId="0"/>
      <p:bldP spid="6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 y="669"/>
            <a:ext cx="738572" cy="43726"/>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0" name="文本框 9"/>
          <p:cNvSpPr txBox="1"/>
          <p:nvPr/>
        </p:nvSpPr>
        <p:spPr>
          <a:xfrm>
            <a:off x="573487" y="123500"/>
            <a:ext cx="1025847" cy="267368"/>
          </a:xfrm>
          <a:prstGeom prst="rect">
            <a:avLst/>
          </a:prstGeom>
          <a:noFill/>
        </p:spPr>
        <p:txBody>
          <a:bodyPr wrap="square" lIns="51422" tIns="25711" rIns="51422" bIns="25711" rtlCol="0">
            <a:spAutoFit/>
          </a:bodyPr>
          <a:lstStyle/>
          <a:p>
            <a:pPr marL="0" lvl="1"/>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44661" y="670"/>
            <a:ext cx="431936" cy="627371"/>
            <a:chOff x="144661" y="670"/>
            <a:chExt cx="431936" cy="627371"/>
          </a:xfrm>
        </p:grpSpPr>
        <p:grpSp>
          <p:nvGrpSpPr>
            <p:cNvPr id="17" name="组合 16"/>
            <p:cNvGrpSpPr/>
            <p:nvPr/>
          </p:nvGrpSpPr>
          <p:grpSpPr>
            <a:xfrm>
              <a:off x="144661" y="670"/>
              <a:ext cx="431936" cy="627371"/>
              <a:chOff x="841003" y="360040"/>
              <a:chExt cx="504056" cy="836712"/>
            </a:xfrm>
            <a:solidFill>
              <a:srgbClr val="FFB850"/>
            </a:solidFill>
          </p:grpSpPr>
          <p:sp>
            <p:nvSpPr>
              <p:cNvPr id="18" name="矩形 17"/>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9" name="等腰三角形 18"/>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9" name="KSO_Shape"/>
            <p:cNvSpPr/>
            <p:nvPr/>
          </p:nvSpPr>
          <p:spPr bwMode="auto">
            <a:xfrm>
              <a:off x="228322" y="95726"/>
              <a:ext cx="311785" cy="265016"/>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grpSp>
      <p:sp>
        <p:nvSpPr>
          <p:cNvPr id="10" name="Freeform 975"/>
          <p:cNvSpPr>
            <a:spLocks noEditPoints="1"/>
          </p:cNvSpPr>
          <p:nvPr/>
        </p:nvSpPr>
        <p:spPr bwMode="auto">
          <a:xfrm>
            <a:off x="6157886" y="3735122"/>
            <a:ext cx="513489" cy="633908"/>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rgbClr val="FFB850"/>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 name="Freeform 979"/>
          <p:cNvSpPr>
            <a:spLocks noEditPoints="1"/>
          </p:cNvSpPr>
          <p:nvPr/>
        </p:nvSpPr>
        <p:spPr bwMode="auto">
          <a:xfrm>
            <a:off x="4453521" y="1029793"/>
            <a:ext cx="706013" cy="631124"/>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rgbClr val="01ACBE"/>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 name="Freeform 983"/>
          <p:cNvSpPr>
            <a:spLocks noEditPoints="1"/>
          </p:cNvSpPr>
          <p:nvPr/>
        </p:nvSpPr>
        <p:spPr bwMode="auto">
          <a:xfrm>
            <a:off x="1729413" y="1070225"/>
            <a:ext cx="593863" cy="609091"/>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rgbClr val="663A77"/>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 name="Freeform 987"/>
          <p:cNvSpPr>
            <a:spLocks noEditPoints="1"/>
          </p:cNvSpPr>
          <p:nvPr/>
        </p:nvSpPr>
        <p:spPr bwMode="auto">
          <a:xfrm>
            <a:off x="2807175" y="3609416"/>
            <a:ext cx="490171" cy="788182"/>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rgbClr val="F6615B"/>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cxnSp>
        <p:nvCxnSpPr>
          <p:cNvPr id="14" name="直接连接符 13"/>
          <p:cNvCxnSpPr/>
          <p:nvPr/>
        </p:nvCxnSpPr>
        <p:spPr>
          <a:xfrm>
            <a:off x="3499778" y="3794180"/>
            <a:ext cx="0" cy="638169"/>
          </a:xfrm>
          <a:prstGeom prst="line">
            <a:avLst/>
          </a:prstGeom>
          <a:ln w="2222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861349" y="3737044"/>
            <a:ext cx="0" cy="638169"/>
          </a:xfrm>
          <a:prstGeom prst="line">
            <a:avLst/>
          </a:prstGeom>
          <a:ln w="2222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5343954" y="1041773"/>
            <a:ext cx="0" cy="638169"/>
          </a:xfrm>
          <a:prstGeom prst="line">
            <a:avLst/>
          </a:prstGeom>
          <a:ln w="2222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2502942" y="1041773"/>
            <a:ext cx="0" cy="638169"/>
          </a:xfrm>
          <a:prstGeom prst="line">
            <a:avLst/>
          </a:prstGeom>
          <a:ln w="2222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3" name="任意多边形 22"/>
          <p:cNvSpPr/>
          <p:nvPr/>
        </p:nvSpPr>
        <p:spPr>
          <a:xfrm>
            <a:off x="1220224" y="1960800"/>
            <a:ext cx="1800980" cy="1451295"/>
          </a:xfrm>
          <a:custGeom>
            <a:avLst/>
            <a:gdLst>
              <a:gd name="connsiteX0" fmla="*/ 0 w 1706497"/>
              <a:gd name="connsiteY0" fmla="*/ 0 h 1894723"/>
              <a:gd name="connsiteX1" fmla="*/ 759136 w 1706497"/>
              <a:gd name="connsiteY1" fmla="*/ 0 h 1894723"/>
              <a:gd name="connsiteX2" fmla="*/ 1706497 w 1706497"/>
              <a:gd name="connsiteY2" fmla="*/ 947362 h 1894723"/>
              <a:gd name="connsiteX3" fmla="*/ 759136 w 1706497"/>
              <a:gd name="connsiteY3" fmla="*/ 1894723 h 1894723"/>
              <a:gd name="connsiteX4" fmla="*/ 0 w 1706497"/>
              <a:gd name="connsiteY4" fmla="*/ 1894723 h 1894723"/>
              <a:gd name="connsiteX5" fmla="*/ 0 w 1706497"/>
              <a:gd name="connsiteY5" fmla="*/ 1640221 h 1894723"/>
              <a:gd name="connsiteX6" fmla="*/ 728608 w 1706497"/>
              <a:gd name="connsiteY6" fmla="*/ 1640221 h 1894723"/>
              <a:gd name="connsiteX7" fmla="*/ 1421466 w 1706497"/>
              <a:gd name="connsiteY7" fmla="*/ 947362 h 1894723"/>
              <a:gd name="connsiteX8" fmla="*/ 728608 w 1706497"/>
              <a:gd name="connsiteY8" fmla="*/ 254503 h 1894723"/>
              <a:gd name="connsiteX9" fmla="*/ 0 w 1706497"/>
              <a:gd name="connsiteY9" fmla="*/ 254503 h 1894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06497" h="1894723">
                <a:moveTo>
                  <a:pt x="0" y="0"/>
                </a:moveTo>
                <a:lnTo>
                  <a:pt x="759136" y="0"/>
                </a:lnTo>
                <a:cubicBezTo>
                  <a:pt x="1282349" y="0"/>
                  <a:pt x="1706497" y="424148"/>
                  <a:pt x="1706497" y="947362"/>
                </a:cubicBezTo>
                <a:cubicBezTo>
                  <a:pt x="1706497" y="1470575"/>
                  <a:pt x="1282349" y="1894723"/>
                  <a:pt x="759136" y="1894723"/>
                </a:cubicBezTo>
                <a:lnTo>
                  <a:pt x="0" y="1894723"/>
                </a:lnTo>
                <a:lnTo>
                  <a:pt x="0" y="1640221"/>
                </a:lnTo>
                <a:lnTo>
                  <a:pt x="728608" y="1640221"/>
                </a:lnTo>
                <a:cubicBezTo>
                  <a:pt x="1111263" y="1640221"/>
                  <a:pt x="1421466" y="1330017"/>
                  <a:pt x="1421466" y="947362"/>
                </a:cubicBezTo>
                <a:cubicBezTo>
                  <a:pt x="1421466" y="564706"/>
                  <a:pt x="1111263" y="254503"/>
                  <a:pt x="728608" y="254503"/>
                </a:cubicBezTo>
                <a:lnTo>
                  <a:pt x="0" y="254503"/>
                </a:lnTo>
                <a:close/>
              </a:path>
            </a:pathLst>
          </a:custGeom>
          <a:solidFill>
            <a:srgbClr val="663A77"/>
          </a:solidFill>
          <a:ln w="19050">
            <a:noFill/>
          </a:ln>
          <a:effectLst>
            <a:outerShdw blurRad="177800" dist="76200" dir="66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 name="任意多边形 23"/>
          <p:cNvSpPr/>
          <p:nvPr/>
        </p:nvSpPr>
        <p:spPr>
          <a:xfrm>
            <a:off x="1213426" y="1960800"/>
            <a:ext cx="3465688" cy="1451295"/>
          </a:xfrm>
          <a:custGeom>
            <a:avLst/>
            <a:gdLst>
              <a:gd name="connsiteX0" fmla="*/ 0 w 3283871"/>
              <a:gd name="connsiteY0" fmla="*/ 0 h 1894723"/>
              <a:gd name="connsiteX1" fmla="*/ 2336510 w 3283871"/>
              <a:gd name="connsiteY1" fmla="*/ 0 h 1894723"/>
              <a:gd name="connsiteX2" fmla="*/ 3283871 w 3283871"/>
              <a:gd name="connsiteY2" fmla="*/ 947362 h 1894723"/>
              <a:gd name="connsiteX3" fmla="*/ 2336510 w 3283871"/>
              <a:gd name="connsiteY3" fmla="*/ 1894723 h 1894723"/>
              <a:gd name="connsiteX4" fmla="*/ 0 w 3283871"/>
              <a:gd name="connsiteY4" fmla="*/ 1894723 h 1894723"/>
              <a:gd name="connsiteX5" fmla="*/ 0 w 3283871"/>
              <a:gd name="connsiteY5" fmla="*/ 1640221 h 1894723"/>
              <a:gd name="connsiteX6" fmla="*/ 2305982 w 3283871"/>
              <a:gd name="connsiteY6" fmla="*/ 1640221 h 1894723"/>
              <a:gd name="connsiteX7" fmla="*/ 2998840 w 3283871"/>
              <a:gd name="connsiteY7" fmla="*/ 947362 h 1894723"/>
              <a:gd name="connsiteX8" fmla="*/ 2305982 w 3283871"/>
              <a:gd name="connsiteY8" fmla="*/ 254503 h 1894723"/>
              <a:gd name="connsiteX9" fmla="*/ 1403841 w 3283871"/>
              <a:gd name="connsiteY9" fmla="*/ 254503 h 1894723"/>
              <a:gd name="connsiteX10" fmla="*/ 1396120 w 3283871"/>
              <a:gd name="connsiteY10" fmla="*/ 246109 h 1894723"/>
              <a:gd name="connsiteX11" fmla="*/ 759136 w 3283871"/>
              <a:gd name="connsiteY11" fmla="*/ 1 h 1894723"/>
              <a:gd name="connsiteX12" fmla="*/ 0 w 3283871"/>
              <a:gd name="connsiteY12" fmla="*/ 1 h 1894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83871" h="1894723">
                <a:moveTo>
                  <a:pt x="0" y="0"/>
                </a:moveTo>
                <a:lnTo>
                  <a:pt x="2336510" y="0"/>
                </a:lnTo>
                <a:cubicBezTo>
                  <a:pt x="2859723" y="0"/>
                  <a:pt x="3283871" y="424148"/>
                  <a:pt x="3283871" y="947362"/>
                </a:cubicBezTo>
                <a:cubicBezTo>
                  <a:pt x="3283871" y="1470575"/>
                  <a:pt x="2859723" y="1894723"/>
                  <a:pt x="2336510" y="1894723"/>
                </a:cubicBezTo>
                <a:lnTo>
                  <a:pt x="0" y="1894723"/>
                </a:lnTo>
                <a:lnTo>
                  <a:pt x="0" y="1640221"/>
                </a:lnTo>
                <a:lnTo>
                  <a:pt x="2305982" y="1640221"/>
                </a:lnTo>
                <a:cubicBezTo>
                  <a:pt x="2688637" y="1640221"/>
                  <a:pt x="2998840" y="1330017"/>
                  <a:pt x="2998840" y="947362"/>
                </a:cubicBezTo>
                <a:cubicBezTo>
                  <a:pt x="2998840" y="564706"/>
                  <a:pt x="2688637" y="254503"/>
                  <a:pt x="2305982" y="254503"/>
                </a:cubicBezTo>
                <a:lnTo>
                  <a:pt x="1403841" y="254503"/>
                </a:lnTo>
                <a:lnTo>
                  <a:pt x="1396120" y="246109"/>
                </a:lnTo>
                <a:cubicBezTo>
                  <a:pt x="1227881" y="93198"/>
                  <a:pt x="1004392" y="1"/>
                  <a:pt x="759136" y="1"/>
                </a:cubicBezTo>
                <a:lnTo>
                  <a:pt x="0" y="1"/>
                </a:lnTo>
                <a:close/>
              </a:path>
            </a:pathLst>
          </a:custGeom>
          <a:solidFill>
            <a:srgbClr val="F6615B"/>
          </a:solidFill>
          <a:ln>
            <a:noFill/>
          </a:ln>
          <a:effectLst>
            <a:outerShdw blurRad="177800" dist="76200" dir="66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 name="任意多边形 24"/>
          <p:cNvSpPr/>
          <p:nvPr/>
        </p:nvSpPr>
        <p:spPr>
          <a:xfrm flipV="1">
            <a:off x="1217433" y="1960800"/>
            <a:ext cx="5133307" cy="1451295"/>
          </a:xfrm>
          <a:custGeom>
            <a:avLst/>
            <a:gdLst>
              <a:gd name="connsiteX0" fmla="*/ 0 w 4864002"/>
              <a:gd name="connsiteY0" fmla="*/ 1894723 h 1894723"/>
              <a:gd name="connsiteX1" fmla="*/ 1580131 w 4864002"/>
              <a:gd name="connsiteY1" fmla="*/ 1894723 h 1894723"/>
              <a:gd name="connsiteX2" fmla="*/ 1967996 w 4864002"/>
              <a:gd name="connsiteY2" fmla="*/ 1894723 h 1894723"/>
              <a:gd name="connsiteX3" fmla="*/ 3916641 w 4864002"/>
              <a:gd name="connsiteY3" fmla="*/ 1894723 h 1894723"/>
              <a:gd name="connsiteX4" fmla="*/ 4864002 w 4864002"/>
              <a:gd name="connsiteY4" fmla="*/ 947362 h 1894723"/>
              <a:gd name="connsiteX5" fmla="*/ 3916641 w 4864002"/>
              <a:gd name="connsiteY5" fmla="*/ 0 h 1894723"/>
              <a:gd name="connsiteX6" fmla="*/ 1580131 w 4864002"/>
              <a:gd name="connsiteY6" fmla="*/ 0 h 1894723"/>
              <a:gd name="connsiteX7" fmla="*/ 1580131 w 4864002"/>
              <a:gd name="connsiteY7" fmla="*/ 1 h 1894723"/>
              <a:gd name="connsiteX8" fmla="*/ 2339267 w 4864002"/>
              <a:gd name="connsiteY8" fmla="*/ 1 h 1894723"/>
              <a:gd name="connsiteX9" fmla="*/ 2976251 w 4864002"/>
              <a:gd name="connsiteY9" fmla="*/ 246109 h 1894723"/>
              <a:gd name="connsiteX10" fmla="*/ 2983972 w 4864002"/>
              <a:gd name="connsiteY10" fmla="*/ 254503 h 1894723"/>
              <a:gd name="connsiteX11" fmla="*/ 3886113 w 4864002"/>
              <a:gd name="connsiteY11" fmla="*/ 254503 h 1894723"/>
              <a:gd name="connsiteX12" fmla="*/ 4578971 w 4864002"/>
              <a:gd name="connsiteY12" fmla="*/ 947362 h 1894723"/>
              <a:gd name="connsiteX13" fmla="*/ 3886113 w 4864002"/>
              <a:gd name="connsiteY13" fmla="*/ 1640221 h 1894723"/>
              <a:gd name="connsiteX14" fmla="*/ 1967996 w 4864002"/>
              <a:gd name="connsiteY14" fmla="*/ 1640221 h 1894723"/>
              <a:gd name="connsiteX15" fmla="*/ 1967996 w 4864002"/>
              <a:gd name="connsiteY15" fmla="*/ 1640220 h 1894723"/>
              <a:gd name="connsiteX16" fmla="*/ 1403841 w 4864002"/>
              <a:gd name="connsiteY16" fmla="*/ 1640220 h 1894723"/>
              <a:gd name="connsiteX17" fmla="*/ 1396120 w 4864002"/>
              <a:gd name="connsiteY17" fmla="*/ 1648614 h 1894723"/>
              <a:gd name="connsiteX18" fmla="*/ 759136 w 4864002"/>
              <a:gd name="connsiteY18" fmla="*/ 1894722 h 1894723"/>
              <a:gd name="connsiteX19" fmla="*/ 0 w 4864002"/>
              <a:gd name="connsiteY19" fmla="*/ 1894722 h 1894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64002" h="1894723">
                <a:moveTo>
                  <a:pt x="0" y="1894723"/>
                </a:moveTo>
                <a:lnTo>
                  <a:pt x="1580131" y="1894723"/>
                </a:lnTo>
                <a:lnTo>
                  <a:pt x="1967996" y="1894723"/>
                </a:lnTo>
                <a:lnTo>
                  <a:pt x="3916641" y="1894723"/>
                </a:lnTo>
                <a:cubicBezTo>
                  <a:pt x="4439854" y="1894723"/>
                  <a:pt x="4864002" y="1470575"/>
                  <a:pt x="4864002" y="947362"/>
                </a:cubicBezTo>
                <a:cubicBezTo>
                  <a:pt x="4864002" y="424148"/>
                  <a:pt x="4439854" y="0"/>
                  <a:pt x="3916641" y="0"/>
                </a:cubicBezTo>
                <a:lnTo>
                  <a:pt x="1580131" y="0"/>
                </a:lnTo>
                <a:lnTo>
                  <a:pt x="1580131" y="1"/>
                </a:lnTo>
                <a:lnTo>
                  <a:pt x="2339267" y="1"/>
                </a:lnTo>
                <a:cubicBezTo>
                  <a:pt x="2584523" y="1"/>
                  <a:pt x="2808012" y="93198"/>
                  <a:pt x="2976251" y="246109"/>
                </a:cubicBezTo>
                <a:lnTo>
                  <a:pt x="2983972" y="254503"/>
                </a:lnTo>
                <a:lnTo>
                  <a:pt x="3886113" y="254503"/>
                </a:lnTo>
                <a:cubicBezTo>
                  <a:pt x="4268768" y="254503"/>
                  <a:pt x="4578971" y="564706"/>
                  <a:pt x="4578971" y="947362"/>
                </a:cubicBezTo>
                <a:cubicBezTo>
                  <a:pt x="4578971" y="1330017"/>
                  <a:pt x="4268768" y="1640221"/>
                  <a:pt x="3886113" y="1640221"/>
                </a:cubicBezTo>
                <a:lnTo>
                  <a:pt x="1967996" y="1640221"/>
                </a:lnTo>
                <a:lnTo>
                  <a:pt x="1967996" y="1640220"/>
                </a:lnTo>
                <a:lnTo>
                  <a:pt x="1403841" y="1640220"/>
                </a:lnTo>
                <a:lnTo>
                  <a:pt x="1396120" y="1648614"/>
                </a:lnTo>
                <a:cubicBezTo>
                  <a:pt x="1227881" y="1801525"/>
                  <a:pt x="1004392" y="1894722"/>
                  <a:pt x="759136" y="1894722"/>
                </a:cubicBezTo>
                <a:lnTo>
                  <a:pt x="0" y="1894722"/>
                </a:lnTo>
                <a:close/>
              </a:path>
            </a:pathLst>
          </a:custGeom>
          <a:solidFill>
            <a:srgbClr val="01ACBE"/>
          </a:solidFill>
          <a:ln>
            <a:noFill/>
          </a:ln>
          <a:effectLst>
            <a:outerShdw blurRad="177800" dist="76200" dir="66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 name="任意多边形 25"/>
          <p:cNvSpPr/>
          <p:nvPr/>
        </p:nvSpPr>
        <p:spPr>
          <a:xfrm>
            <a:off x="2879386" y="1960800"/>
            <a:ext cx="5133307" cy="1451295"/>
          </a:xfrm>
          <a:custGeom>
            <a:avLst/>
            <a:gdLst>
              <a:gd name="connsiteX0" fmla="*/ 0 w 4864002"/>
              <a:gd name="connsiteY0" fmla="*/ 1894723 h 1894723"/>
              <a:gd name="connsiteX1" fmla="*/ 1580131 w 4864002"/>
              <a:gd name="connsiteY1" fmla="*/ 1894723 h 1894723"/>
              <a:gd name="connsiteX2" fmla="*/ 1967996 w 4864002"/>
              <a:gd name="connsiteY2" fmla="*/ 1894723 h 1894723"/>
              <a:gd name="connsiteX3" fmla="*/ 3916641 w 4864002"/>
              <a:gd name="connsiteY3" fmla="*/ 1894723 h 1894723"/>
              <a:gd name="connsiteX4" fmla="*/ 4864002 w 4864002"/>
              <a:gd name="connsiteY4" fmla="*/ 947362 h 1894723"/>
              <a:gd name="connsiteX5" fmla="*/ 3916641 w 4864002"/>
              <a:gd name="connsiteY5" fmla="*/ 0 h 1894723"/>
              <a:gd name="connsiteX6" fmla="*/ 1580131 w 4864002"/>
              <a:gd name="connsiteY6" fmla="*/ 0 h 1894723"/>
              <a:gd name="connsiteX7" fmla="*/ 1580131 w 4864002"/>
              <a:gd name="connsiteY7" fmla="*/ 1 h 1894723"/>
              <a:gd name="connsiteX8" fmla="*/ 2339267 w 4864002"/>
              <a:gd name="connsiteY8" fmla="*/ 1 h 1894723"/>
              <a:gd name="connsiteX9" fmla="*/ 2976251 w 4864002"/>
              <a:gd name="connsiteY9" fmla="*/ 246109 h 1894723"/>
              <a:gd name="connsiteX10" fmla="*/ 2983972 w 4864002"/>
              <a:gd name="connsiteY10" fmla="*/ 254503 h 1894723"/>
              <a:gd name="connsiteX11" fmla="*/ 3886113 w 4864002"/>
              <a:gd name="connsiteY11" fmla="*/ 254503 h 1894723"/>
              <a:gd name="connsiteX12" fmla="*/ 4578971 w 4864002"/>
              <a:gd name="connsiteY12" fmla="*/ 947362 h 1894723"/>
              <a:gd name="connsiteX13" fmla="*/ 3886113 w 4864002"/>
              <a:gd name="connsiteY13" fmla="*/ 1640221 h 1894723"/>
              <a:gd name="connsiteX14" fmla="*/ 1967996 w 4864002"/>
              <a:gd name="connsiteY14" fmla="*/ 1640221 h 1894723"/>
              <a:gd name="connsiteX15" fmla="*/ 1967996 w 4864002"/>
              <a:gd name="connsiteY15" fmla="*/ 1640220 h 1894723"/>
              <a:gd name="connsiteX16" fmla="*/ 1403841 w 4864002"/>
              <a:gd name="connsiteY16" fmla="*/ 1640220 h 1894723"/>
              <a:gd name="connsiteX17" fmla="*/ 1396120 w 4864002"/>
              <a:gd name="connsiteY17" fmla="*/ 1648614 h 1894723"/>
              <a:gd name="connsiteX18" fmla="*/ 759136 w 4864002"/>
              <a:gd name="connsiteY18" fmla="*/ 1894722 h 1894723"/>
              <a:gd name="connsiteX19" fmla="*/ 0 w 4864002"/>
              <a:gd name="connsiteY19" fmla="*/ 1894722 h 1894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64002" h="1894723">
                <a:moveTo>
                  <a:pt x="0" y="1894723"/>
                </a:moveTo>
                <a:lnTo>
                  <a:pt x="1580131" y="1894723"/>
                </a:lnTo>
                <a:lnTo>
                  <a:pt x="1967996" y="1894723"/>
                </a:lnTo>
                <a:lnTo>
                  <a:pt x="3916641" y="1894723"/>
                </a:lnTo>
                <a:cubicBezTo>
                  <a:pt x="4439854" y="1894723"/>
                  <a:pt x="4864002" y="1470575"/>
                  <a:pt x="4864002" y="947362"/>
                </a:cubicBezTo>
                <a:cubicBezTo>
                  <a:pt x="4864002" y="424148"/>
                  <a:pt x="4439854" y="0"/>
                  <a:pt x="3916641" y="0"/>
                </a:cubicBezTo>
                <a:lnTo>
                  <a:pt x="1580131" y="0"/>
                </a:lnTo>
                <a:lnTo>
                  <a:pt x="1580131" y="1"/>
                </a:lnTo>
                <a:lnTo>
                  <a:pt x="2339267" y="1"/>
                </a:lnTo>
                <a:cubicBezTo>
                  <a:pt x="2584523" y="1"/>
                  <a:pt x="2808012" y="93198"/>
                  <a:pt x="2976251" y="246109"/>
                </a:cubicBezTo>
                <a:lnTo>
                  <a:pt x="2983972" y="254503"/>
                </a:lnTo>
                <a:lnTo>
                  <a:pt x="3886113" y="254503"/>
                </a:lnTo>
                <a:cubicBezTo>
                  <a:pt x="4268768" y="254503"/>
                  <a:pt x="4578971" y="564706"/>
                  <a:pt x="4578971" y="947362"/>
                </a:cubicBezTo>
                <a:cubicBezTo>
                  <a:pt x="4578971" y="1330017"/>
                  <a:pt x="4268768" y="1640221"/>
                  <a:pt x="3886113" y="1640221"/>
                </a:cubicBezTo>
                <a:lnTo>
                  <a:pt x="1967996" y="1640221"/>
                </a:lnTo>
                <a:lnTo>
                  <a:pt x="1967996" y="1640220"/>
                </a:lnTo>
                <a:lnTo>
                  <a:pt x="1403841" y="1640220"/>
                </a:lnTo>
                <a:lnTo>
                  <a:pt x="1396120" y="1648614"/>
                </a:lnTo>
                <a:cubicBezTo>
                  <a:pt x="1227881" y="1801525"/>
                  <a:pt x="1004392" y="1894722"/>
                  <a:pt x="759136" y="1894722"/>
                </a:cubicBezTo>
                <a:lnTo>
                  <a:pt x="0" y="1894722"/>
                </a:lnTo>
                <a:close/>
              </a:path>
            </a:pathLst>
          </a:custGeom>
          <a:solidFill>
            <a:srgbClr val="FFB850"/>
          </a:solidFill>
          <a:ln>
            <a:noFill/>
          </a:ln>
          <a:effectLst>
            <a:outerShdw blurRad="177800" dist="76200" dir="66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 name="文本框 962"/>
          <p:cNvSpPr txBox="1"/>
          <p:nvPr/>
        </p:nvSpPr>
        <p:spPr>
          <a:xfrm>
            <a:off x="1541114" y="2497597"/>
            <a:ext cx="873398" cy="369332"/>
          </a:xfrm>
          <a:prstGeom prst="rect">
            <a:avLst/>
          </a:prstGeom>
          <a:noFill/>
        </p:spPr>
        <p:txBody>
          <a:bodyPr wrap="square" rtlCol="0">
            <a:spAutoFit/>
          </a:bodyPr>
          <a:lstStyle/>
          <a:p>
            <a:pPr algn="ctr"/>
            <a:r>
              <a:rPr lang="zh-CN" altLang="en-US" sz="1800" dirty="0">
                <a:solidFill>
                  <a:srgbClr val="5A2781"/>
                </a:solidFill>
                <a:latin typeface="微软雅黑" panose="020B0503020204020204" pitchFamily="34" charset="-122"/>
                <a:ea typeface="微软雅黑" panose="020B0503020204020204" pitchFamily="34" charset="-122"/>
              </a:rPr>
              <a:t>第一步</a:t>
            </a:r>
          </a:p>
        </p:txBody>
      </p:sp>
      <p:sp>
        <p:nvSpPr>
          <p:cNvPr id="28" name="文本框 1054"/>
          <p:cNvSpPr txBox="1"/>
          <p:nvPr/>
        </p:nvSpPr>
        <p:spPr>
          <a:xfrm>
            <a:off x="3205409" y="2497597"/>
            <a:ext cx="873398" cy="369332"/>
          </a:xfrm>
          <a:prstGeom prst="rect">
            <a:avLst/>
          </a:prstGeom>
          <a:noFill/>
        </p:spPr>
        <p:txBody>
          <a:bodyPr wrap="square" rtlCol="0">
            <a:spAutoFit/>
          </a:bodyPr>
          <a:lstStyle/>
          <a:p>
            <a:pPr algn="ctr"/>
            <a:r>
              <a:rPr lang="zh-CN" altLang="en-US" sz="1800" dirty="0">
                <a:solidFill>
                  <a:srgbClr val="FF7171"/>
                </a:solidFill>
                <a:latin typeface="微软雅黑" panose="020B0503020204020204" pitchFamily="34" charset="-122"/>
                <a:ea typeface="微软雅黑" panose="020B0503020204020204" pitchFamily="34" charset="-122"/>
              </a:rPr>
              <a:t>第二步</a:t>
            </a:r>
          </a:p>
        </p:txBody>
      </p:sp>
      <p:sp>
        <p:nvSpPr>
          <p:cNvPr id="29" name="文本框 1055"/>
          <p:cNvSpPr txBox="1"/>
          <p:nvPr/>
        </p:nvSpPr>
        <p:spPr>
          <a:xfrm>
            <a:off x="4848010" y="2497597"/>
            <a:ext cx="873398" cy="369332"/>
          </a:xfrm>
          <a:prstGeom prst="rect">
            <a:avLst/>
          </a:prstGeom>
          <a:noFill/>
        </p:spPr>
        <p:txBody>
          <a:bodyPr wrap="square" rtlCol="0">
            <a:spAutoFit/>
          </a:bodyPr>
          <a:lstStyle/>
          <a:p>
            <a:pPr algn="ctr"/>
            <a:r>
              <a:rPr lang="zh-CN" altLang="en-US" sz="1800" dirty="0">
                <a:solidFill>
                  <a:srgbClr val="01ACBE"/>
                </a:solidFill>
                <a:latin typeface="微软雅黑" panose="020B0503020204020204" pitchFamily="34" charset="-122"/>
                <a:ea typeface="微软雅黑" panose="020B0503020204020204" pitchFamily="34" charset="-122"/>
              </a:rPr>
              <a:t>第三步</a:t>
            </a:r>
          </a:p>
        </p:txBody>
      </p:sp>
      <p:sp>
        <p:nvSpPr>
          <p:cNvPr id="30" name="文本框 1056"/>
          <p:cNvSpPr txBox="1"/>
          <p:nvPr/>
        </p:nvSpPr>
        <p:spPr>
          <a:xfrm>
            <a:off x="6527575" y="2497597"/>
            <a:ext cx="873398" cy="369332"/>
          </a:xfrm>
          <a:prstGeom prst="rect">
            <a:avLst/>
          </a:prstGeom>
          <a:noFill/>
        </p:spPr>
        <p:txBody>
          <a:bodyPr wrap="square" rtlCol="0">
            <a:spAutoFit/>
          </a:bodyPr>
          <a:lstStyle/>
          <a:p>
            <a:pPr algn="ctr"/>
            <a:r>
              <a:rPr lang="zh-CN" altLang="en-US" sz="1800" dirty="0">
                <a:solidFill>
                  <a:srgbClr val="EB9624"/>
                </a:solidFill>
                <a:latin typeface="微软雅黑" panose="020B0503020204020204" pitchFamily="34" charset="-122"/>
                <a:ea typeface="微软雅黑" panose="020B0503020204020204" pitchFamily="34" charset="-122"/>
              </a:rPr>
              <a:t>第四步</a:t>
            </a:r>
          </a:p>
        </p:txBody>
      </p:sp>
      <p:pic>
        <p:nvPicPr>
          <p:cNvPr id="31" name="图片 30"/>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400000"/>
                    </a14:imgEffect>
                  </a14:imgLayer>
                </a14:imgProps>
              </a:ext>
              <a:ext uri="{28A0092B-C50C-407E-A947-70E740481C1C}">
                <a14:useLocalDpi xmlns:a14="http://schemas.microsoft.com/office/drawing/2010/main"/>
              </a:ext>
            </a:extLst>
          </a:blip>
          <a:srcRect/>
          <a:stretch/>
        </p:blipFill>
        <p:spPr>
          <a:xfrm rot="5400000">
            <a:off x="-147247" y="2544017"/>
            <a:ext cx="3019259" cy="301233"/>
          </a:xfrm>
          <a:prstGeom prst="rect">
            <a:avLst/>
          </a:prstGeom>
        </p:spPr>
      </p:pic>
      <p:grpSp>
        <p:nvGrpSpPr>
          <p:cNvPr id="32" name="组合 31"/>
          <p:cNvGrpSpPr/>
          <p:nvPr/>
        </p:nvGrpSpPr>
        <p:grpSpPr>
          <a:xfrm>
            <a:off x="3614093" y="3724180"/>
            <a:ext cx="1296152" cy="716277"/>
            <a:chOff x="4818163" y="4966723"/>
            <a:chExt cx="1727978" cy="955257"/>
          </a:xfrm>
        </p:grpSpPr>
        <p:sp>
          <p:nvSpPr>
            <p:cNvPr id="33" name="文本框 1073"/>
            <p:cNvSpPr txBox="1"/>
            <p:nvPr/>
          </p:nvSpPr>
          <p:spPr>
            <a:xfrm>
              <a:off x="4818163" y="4966723"/>
              <a:ext cx="1653625" cy="331022"/>
            </a:xfrm>
            <a:prstGeom prst="rect">
              <a:avLst/>
            </a:prstGeom>
            <a:noFill/>
          </p:spPr>
          <p:txBody>
            <a:bodyPr wrap="square" rtlCol="0">
              <a:spAutoFit/>
            </a:bodyPr>
            <a:lstStyle/>
            <a:p>
              <a:r>
                <a:rPr lang="zh-CN" altLang="en-US" sz="1013" dirty="0">
                  <a:solidFill>
                    <a:srgbClr val="FF7171"/>
                  </a:solidFill>
                  <a:latin typeface="+mn-ea"/>
                </a:rPr>
                <a:t>添加标题</a:t>
              </a:r>
            </a:p>
          </p:txBody>
        </p:sp>
        <p:sp>
          <p:nvSpPr>
            <p:cNvPr id="34" name="TextBox 57"/>
            <p:cNvSpPr txBox="1"/>
            <p:nvPr/>
          </p:nvSpPr>
          <p:spPr>
            <a:xfrm>
              <a:off x="4844341" y="5290893"/>
              <a:ext cx="1701800" cy="631087"/>
            </a:xfrm>
            <a:prstGeom prst="rect">
              <a:avLst/>
            </a:prstGeom>
            <a:noFill/>
          </p:spPr>
          <p:txBody>
            <a:bodyPr wrap="square" rtlCol="0">
              <a:spAutoFit/>
            </a:bodyPr>
            <a:lstStyle/>
            <a:p>
              <a:pP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grpSp>
      <p:grpSp>
        <p:nvGrpSpPr>
          <p:cNvPr id="35" name="组合 34"/>
          <p:cNvGrpSpPr/>
          <p:nvPr/>
        </p:nvGrpSpPr>
        <p:grpSpPr>
          <a:xfrm>
            <a:off x="2573350" y="1000340"/>
            <a:ext cx="1276517" cy="712049"/>
            <a:chOff x="3430688" y="1334096"/>
            <a:chExt cx="1701800" cy="949619"/>
          </a:xfrm>
        </p:grpSpPr>
        <p:sp>
          <p:nvSpPr>
            <p:cNvPr id="36" name="文本框 1083"/>
            <p:cNvSpPr txBox="1"/>
            <p:nvPr/>
          </p:nvSpPr>
          <p:spPr>
            <a:xfrm>
              <a:off x="3431216" y="1334096"/>
              <a:ext cx="1653625" cy="331022"/>
            </a:xfrm>
            <a:prstGeom prst="rect">
              <a:avLst/>
            </a:prstGeom>
            <a:noFill/>
          </p:spPr>
          <p:txBody>
            <a:bodyPr wrap="square" rtlCol="0">
              <a:spAutoFit/>
            </a:bodyPr>
            <a:lstStyle/>
            <a:p>
              <a:r>
                <a:rPr lang="zh-CN" altLang="en-US" sz="1013" dirty="0">
                  <a:solidFill>
                    <a:srgbClr val="5A2781"/>
                  </a:solidFill>
                  <a:latin typeface="+mn-ea"/>
                </a:rPr>
                <a:t>添加标题</a:t>
              </a:r>
            </a:p>
          </p:txBody>
        </p:sp>
        <p:sp>
          <p:nvSpPr>
            <p:cNvPr id="37" name="TextBox 60"/>
            <p:cNvSpPr txBox="1"/>
            <p:nvPr/>
          </p:nvSpPr>
          <p:spPr>
            <a:xfrm>
              <a:off x="3430688" y="1652627"/>
              <a:ext cx="1701800" cy="631088"/>
            </a:xfrm>
            <a:prstGeom prst="rect">
              <a:avLst/>
            </a:prstGeom>
            <a:noFill/>
          </p:spPr>
          <p:txBody>
            <a:bodyPr wrap="square" rtlCol="0">
              <a:spAutoFit/>
            </a:bodyPr>
            <a:lstStyle/>
            <a:p>
              <a:pP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grpSp>
      <p:grpSp>
        <p:nvGrpSpPr>
          <p:cNvPr id="38" name="组合 37"/>
          <p:cNvGrpSpPr/>
          <p:nvPr/>
        </p:nvGrpSpPr>
        <p:grpSpPr>
          <a:xfrm>
            <a:off x="5433812" y="971772"/>
            <a:ext cx="1288744" cy="750141"/>
            <a:chOff x="7244139" y="1295996"/>
            <a:chExt cx="1718101" cy="1000419"/>
          </a:xfrm>
        </p:grpSpPr>
        <p:sp>
          <p:nvSpPr>
            <p:cNvPr id="39" name="文本框 1080"/>
            <p:cNvSpPr txBox="1"/>
            <p:nvPr/>
          </p:nvSpPr>
          <p:spPr>
            <a:xfrm>
              <a:off x="7244139" y="1295996"/>
              <a:ext cx="1653625" cy="331022"/>
            </a:xfrm>
            <a:prstGeom prst="rect">
              <a:avLst/>
            </a:prstGeom>
            <a:noFill/>
          </p:spPr>
          <p:txBody>
            <a:bodyPr wrap="square" rtlCol="0">
              <a:spAutoFit/>
            </a:bodyPr>
            <a:lstStyle/>
            <a:p>
              <a:r>
                <a:rPr lang="zh-CN" altLang="en-US" sz="1013" dirty="0">
                  <a:solidFill>
                    <a:srgbClr val="01ACBE"/>
                  </a:solidFill>
                  <a:latin typeface="+mn-ea"/>
                </a:rPr>
                <a:t>添加标题</a:t>
              </a:r>
            </a:p>
          </p:txBody>
        </p:sp>
        <p:sp>
          <p:nvSpPr>
            <p:cNvPr id="40" name="TextBox 63"/>
            <p:cNvSpPr txBox="1"/>
            <p:nvPr/>
          </p:nvSpPr>
          <p:spPr>
            <a:xfrm>
              <a:off x="7260440" y="1665328"/>
              <a:ext cx="1701800" cy="631087"/>
            </a:xfrm>
            <a:prstGeom prst="rect">
              <a:avLst/>
            </a:prstGeom>
            <a:noFill/>
          </p:spPr>
          <p:txBody>
            <a:bodyPr wrap="square" rtlCol="0">
              <a:spAutoFit/>
            </a:bodyPr>
            <a:lstStyle/>
            <a:p>
              <a:pP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grpSp>
      <p:grpSp>
        <p:nvGrpSpPr>
          <p:cNvPr id="41" name="组合 40"/>
          <p:cNvGrpSpPr/>
          <p:nvPr/>
        </p:nvGrpSpPr>
        <p:grpSpPr>
          <a:xfrm>
            <a:off x="6973798" y="3657520"/>
            <a:ext cx="1276517" cy="747887"/>
            <a:chOff x="9297188" y="4877823"/>
            <a:chExt cx="1701800" cy="997414"/>
          </a:xfrm>
        </p:grpSpPr>
        <p:sp>
          <p:nvSpPr>
            <p:cNvPr id="42" name="文本框 1075"/>
            <p:cNvSpPr txBox="1"/>
            <p:nvPr/>
          </p:nvSpPr>
          <p:spPr>
            <a:xfrm>
              <a:off x="9305168" y="4877823"/>
              <a:ext cx="1653625" cy="331022"/>
            </a:xfrm>
            <a:prstGeom prst="rect">
              <a:avLst/>
            </a:prstGeom>
            <a:noFill/>
          </p:spPr>
          <p:txBody>
            <a:bodyPr wrap="square" rtlCol="0">
              <a:spAutoFit/>
            </a:bodyPr>
            <a:lstStyle/>
            <a:p>
              <a:r>
                <a:rPr lang="zh-CN" altLang="en-US" sz="1013" dirty="0">
                  <a:solidFill>
                    <a:srgbClr val="EB9624"/>
                  </a:solidFill>
                  <a:latin typeface="+mn-ea"/>
                </a:rPr>
                <a:t>添加标题</a:t>
              </a:r>
            </a:p>
          </p:txBody>
        </p:sp>
        <p:sp>
          <p:nvSpPr>
            <p:cNvPr id="43" name="TextBox 66"/>
            <p:cNvSpPr txBox="1"/>
            <p:nvPr/>
          </p:nvSpPr>
          <p:spPr>
            <a:xfrm>
              <a:off x="9297188" y="5244149"/>
              <a:ext cx="1701800" cy="631088"/>
            </a:xfrm>
            <a:prstGeom prst="rect">
              <a:avLst/>
            </a:prstGeom>
            <a:noFill/>
          </p:spPr>
          <p:txBody>
            <a:bodyPr wrap="square" rtlCol="0">
              <a:spAutoFit/>
            </a:bodyPr>
            <a:lstStyle/>
            <a:p>
              <a:pP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grpSp>
    </p:spTree>
    <p:extLst>
      <p:ext uri="{BB962C8B-B14F-4D97-AF65-F5344CB8AC3E}">
        <p14:creationId xmlns:p14="http://schemas.microsoft.com/office/powerpoint/2010/main" val="281735480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500"/>
                            </p:stCondLst>
                            <p:childTnLst>
                              <p:par>
                                <p:cTn id="19" presetID="42" presetClass="entr" presetSubtype="0" fill="hold" nodeType="after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1000"/>
                                        <p:tgtEl>
                                          <p:spTgt spid="31"/>
                                        </p:tgtEl>
                                      </p:cBhvr>
                                    </p:animEffect>
                                    <p:anim calcmode="lin" valueType="num">
                                      <p:cBhvr>
                                        <p:cTn id="22" dur="1000" fill="hold"/>
                                        <p:tgtEl>
                                          <p:spTgt spid="31"/>
                                        </p:tgtEl>
                                        <p:attrNameLst>
                                          <p:attrName>ppt_x</p:attrName>
                                        </p:attrNameLst>
                                      </p:cBhvr>
                                      <p:tavLst>
                                        <p:tav tm="0">
                                          <p:val>
                                            <p:strVal val="#ppt_x"/>
                                          </p:val>
                                        </p:tav>
                                        <p:tav tm="100000">
                                          <p:val>
                                            <p:strVal val="#ppt_x"/>
                                          </p:val>
                                        </p:tav>
                                      </p:tavLst>
                                    </p:anim>
                                    <p:anim calcmode="lin" valueType="num">
                                      <p:cBhvr>
                                        <p:cTn id="23" dur="1000" fill="hold"/>
                                        <p:tgtEl>
                                          <p:spTgt spid="31"/>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500"/>
                                        <p:tgtEl>
                                          <p:spTgt spid="23"/>
                                        </p:tgtEl>
                                      </p:cBhvr>
                                    </p:animEffect>
                                  </p:childTnLst>
                                </p:cTn>
                              </p:par>
                            </p:childTnLst>
                          </p:cTn>
                        </p:par>
                        <p:par>
                          <p:cTn id="28" fill="hold">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500"/>
                                        <p:tgtEl>
                                          <p:spTgt spid="25"/>
                                        </p:tgtEl>
                                      </p:cBhvr>
                                    </p:animEffect>
                                  </p:childTnLst>
                                </p:cTn>
                              </p:par>
                            </p:childTnLst>
                          </p:cTn>
                        </p:par>
                        <p:par>
                          <p:cTn id="36" fill="hold">
                            <p:stCondLst>
                              <p:cond delay="3000"/>
                            </p:stCondLst>
                            <p:childTnLst>
                              <p:par>
                                <p:cTn id="37" presetID="22" presetClass="entr" presetSubtype="8"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childTnLst>
                          </p:cTn>
                        </p:par>
                        <p:par>
                          <p:cTn id="40" fill="hold">
                            <p:stCondLst>
                              <p:cond delay="3500"/>
                            </p:stCondLst>
                            <p:childTnLst>
                              <p:par>
                                <p:cTn id="41" presetID="2" presetClass="entr" presetSubtype="8"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1000" fill="hold"/>
                                        <p:tgtEl>
                                          <p:spTgt spid="27"/>
                                        </p:tgtEl>
                                        <p:attrNameLst>
                                          <p:attrName>ppt_x</p:attrName>
                                        </p:attrNameLst>
                                      </p:cBhvr>
                                      <p:tavLst>
                                        <p:tav tm="0">
                                          <p:val>
                                            <p:strVal val="0-#ppt_w/2"/>
                                          </p:val>
                                        </p:tav>
                                        <p:tav tm="100000">
                                          <p:val>
                                            <p:strVal val="#ppt_x"/>
                                          </p:val>
                                        </p:tav>
                                      </p:tavLst>
                                    </p:anim>
                                    <p:anim calcmode="lin" valueType="num">
                                      <p:cBhvr additive="base">
                                        <p:cTn id="44" dur="1000" fill="hold"/>
                                        <p:tgtEl>
                                          <p:spTgt spid="27"/>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0-#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 calcmode="lin" valueType="num">
                                      <p:cBhvr additive="base">
                                        <p:cTn id="51" dur="1000" fill="hold"/>
                                        <p:tgtEl>
                                          <p:spTgt spid="29"/>
                                        </p:tgtEl>
                                        <p:attrNameLst>
                                          <p:attrName>ppt_x</p:attrName>
                                        </p:attrNameLst>
                                      </p:cBhvr>
                                      <p:tavLst>
                                        <p:tav tm="0">
                                          <p:val>
                                            <p:strVal val="0-#ppt_w/2"/>
                                          </p:val>
                                        </p:tav>
                                        <p:tav tm="100000">
                                          <p:val>
                                            <p:strVal val="#ppt_x"/>
                                          </p:val>
                                        </p:tav>
                                      </p:tavLst>
                                    </p:anim>
                                    <p:anim calcmode="lin" valueType="num">
                                      <p:cBhvr additive="base">
                                        <p:cTn id="52" dur="1000" fill="hold"/>
                                        <p:tgtEl>
                                          <p:spTgt spid="29"/>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30"/>
                                        </p:tgtEl>
                                        <p:attrNameLst>
                                          <p:attrName>style.visibility</p:attrName>
                                        </p:attrNameLst>
                                      </p:cBhvr>
                                      <p:to>
                                        <p:strVal val="visible"/>
                                      </p:to>
                                    </p:set>
                                    <p:anim calcmode="lin" valueType="num">
                                      <p:cBhvr additive="base">
                                        <p:cTn id="55" dur="1000" fill="hold"/>
                                        <p:tgtEl>
                                          <p:spTgt spid="30"/>
                                        </p:tgtEl>
                                        <p:attrNameLst>
                                          <p:attrName>ppt_x</p:attrName>
                                        </p:attrNameLst>
                                      </p:cBhvr>
                                      <p:tavLst>
                                        <p:tav tm="0">
                                          <p:val>
                                            <p:strVal val="0-#ppt_w/2"/>
                                          </p:val>
                                        </p:tav>
                                        <p:tav tm="100000">
                                          <p:val>
                                            <p:strVal val="#ppt_x"/>
                                          </p:val>
                                        </p:tav>
                                      </p:tavLst>
                                    </p:anim>
                                    <p:anim calcmode="lin" valueType="num">
                                      <p:cBhvr additive="base">
                                        <p:cTn id="56" dur="1000" fill="hold"/>
                                        <p:tgtEl>
                                          <p:spTgt spid="30"/>
                                        </p:tgtEl>
                                        <p:attrNameLst>
                                          <p:attrName>ppt_y</p:attrName>
                                        </p:attrNameLst>
                                      </p:cBhvr>
                                      <p:tavLst>
                                        <p:tav tm="0">
                                          <p:val>
                                            <p:strVal val="#ppt_y"/>
                                          </p:val>
                                        </p:tav>
                                        <p:tav tm="100000">
                                          <p:val>
                                            <p:strVal val="#ppt_y"/>
                                          </p:val>
                                        </p:tav>
                                      </p:tavLst>
                                    </p:anim>
                                  </p:childTnLst>
                                </p:cTn>
                              </p:par>
                            </p:childTnLst>
                          </p:cTn>
                        </p:par>
                        <p:par>
                          <p:cTn id="57" fill="hold">
                            <p:stCondLst>
                              <p:cond delay="4500"/>
                            </p:stCondLst>
                            <p:childTnLst>
                              <p:par>
                                <p:cTn id="58" presetID="16" presetClass="entr" presetSubtype="42" fill="hold"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barn(outHorizontal)">
                                      <p:cBhvr>
                                        <p:cTn id="60" dur="500"/>
                                        <p:tgtEl>
                                          <p:spTgt spid="22"/>
                                        </p:tgtEl>
                                      </p:cBhvr>
                                    </p:animEffect>
                                  </p:childTnLst>
                                </p:cTn>
                              </p:par>
                              <p:par>
                                <p:cTn id="61" presetID="16" presetClass="entr" presetSubtype="42" fill="hold" nodeType="with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barn(outHorizontal)">
                                      <p:cBhvr>
                                        <p:cTn id="63" dur="500"/>
                                        <p:tgtEl>
                                          <p:spTgt spid="21"/>
                                        </p:tgtEl>
                                      </p:cBhvr>
                                    </p:animEffect>
                                  </p:childTnLst>
                                </p:cTn>
                              </p:par>
                              <p:par>
                                <p:cTn id="64" presetID="16" presetClass="entr" presetSubtype="42" fill="hold" nodeType="with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barn(outHorizontal)">
                                      <p:cBhvr>
                                        <p:cTn id="66" dur="500"/>
                                        <p:tgtEl>
                                          <p:spTgt spid="14"/>
                                        </p:tgtEl>
                                      </p:cBhvr>
                                    </p:animEffect>
                                  </p:childTnLst>
                                </p:cTn>
                              </p:par>
                              <p:par>
                                <p:cTn id="67" presetID="16" presetClass="entr" presetSubtype="42" fill="hold"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barn(outHorizontal)">
                                      <p:cBhvr>
                                        <p:cTn id="69" dur="500"/>
                                        <p:tgtEl>
                                          <p:spTgt spid="15"/>
                                        </p:tgtEl>
                                      </p:cBhvr>
                                    </p:animEffect>
                                  </p:childTnLst>
                                </p:cTn>
                              </p:par>
                            </p:childTnLst>
                          </p:cTn>
                        </p:par>
                        <p:par>
                          <p:cTn id="70" fill="hold">
                            <p:stCondLst>
                              <p:cond delay="5000"/>
                            </p:stCondLst>
                            <p:childTnLst>
                              <p:par>
                                <p:cTn id="71" presetID="12" presetClass="entr" presetSubtype="2" fill="hold" grpId="0" nodeType="afterEffect">
                                  <p:stCondLst>
                                    <p:cond delay="0"/>
                                  </p:stCondLst>
                                  <p:childTnLst>
                                    <p:set>
                                      <p:cBhvr>
                                        <p:cTn id="72" dur="1" fill="hold">
                                          <p:stCondLst>
                                            <p:cond delay="0"/>
                                          </p:stCondLst>
                                        </p:cTn>
                                        <p:tgtEl>
                                          <p:spTgt spid="12"/>
                                        </p:tgtEl>
                                        <p:attrNameLst>
                                          <p:attrName>style.visibility</p:attrName>
                                        </p:attrNameLst>
                                      </p:cBhvr>
                                      <p:to>
                                        <p:strVal val="visible"/>
                                      </p:to>
                                    </p:set>
                                    <p:anim calcmode="lin" valueType="num">
                                      <p:cBhvr additive="base">
                                        <p:cTn id="73" dur="500"/>
                                        <p:tgtEl>
                                          <p:spTgt spid="12"/>
                                        </p:tgtEl>
                                        <p:attrNameLst>
                                          <p:attrName>ppt_x</p:attrName>
                                        </p:attrNameLst>
                                      </p:cBhvr>
                                      <p:tavLst>
                                        <p:tav tm="0">
                                          <p:val>
                                            <p:strVal val="#ppt_x+#ppt_w*1.125000"/>
                                          </p:val>
                                        </p:tav>
                                        <p:tav tm="100000">
                                          <p:val>
                                            <p:strVal val="#ppt_x"/>
                                          </p:val>
                                        </p:tav>
                                      </p:tavLst>
                                    </p:anim>
                                    <p:animEffect transition="in" filter="wipe(left)">
                                      <p:cBhvr>
                                        <p:cTn id="74" dur="500"/>
                                        <p:tgtEl>
                                          <p:spTgt spid="12"/>
                                        </p:tgtEl>
                                      </p:cBhvr>
                                    </p:animEffect>
                                  </p:childTnLst>
                                </p:cTn>
                              </p:par>
                              <p:par>
                                <p:cTn id="75" presetID="12" presetClass="entr" presetSubtype="8" fill="hold" nodeType="withEffect">
                                  <p:stCondLst>
                                    <p:cond delay="0"/>
                                  </p:stCondLst>
                                  <p:childTnLst>
                                    <p:set>
                                      <p:cBhvr>
                                        <p:cTn id="76" dur="1" fill="hold">
                                          <p:stCondLst>
                                            <p:cond delay="0"/>
                                          </p:stCondLst>
                                        </p:cTn>
                                        <p:tgtEl>
                                          <p:spTgt spid="35"/>
                                        </p:tgtEl>
                                        <p:attrNameLst>
                                          <p:attrName>style.visibility</p:attrName>
                                        </p:attrNameLst>
                                      </p:cBhvr>
                                      <p:to>
                                        <p:strVal val="visible"/>
                                      </p:to>
                                    </p:set>
                                    <p:anim calcmode="lin" valueType="num">
                                      <p:cBhvr additive="base">
                                        <p:cTn id="77" dur="500"/>
                                        <p:tgtEl>
                                          <p:spTgt spid="35"/>
                                        </p:tgtEl>
                                        <p:attrNameLst>
                                          <p:attrName>ppt_x</p:attrName>
                                        </p:attrNameLst>
                                      </p:cBhvr>
                                      <p:tavLst>
                                        <p:tav tm="0">
                                          <p:val>
                                            <p:strVal val="#ppt_x-#ppt_w*1.125000"/>
                                          </p:val>
                                        </p:tav>
                                        <p:tav tm="100000">
                                          <p:val>
                                            <p:strVal val="#ppt_x"/>
                                          </p:val>
                                        </p:tav>
                                      </p:tavLst>
                                    </p:anim>
                                    <p:animEffect transition="in" filter="wipe(right)">
                                      <p:cBhvr>
                                        <p:cTn id="78" dur="500"/>
                                        <p:tgtEl>
                                          <p:spTgt spid="35"/>
                                        </p:tgtEl>
                                      </p:cBhvr>
                                    </p:animEffect>
                                  </p:childTnLst>
                                </p:cTn>
                              </p:par>
                              <p:par>
                                <p:cTn id="79" presetID="12" presetClass="entr" presetSubtype="2" fill="hold" grpId="0" nodeType="withEffect">
                                  <p:stCondLst>
                                    <p:cond delay="0"/>
                                  </p:stCondLst>
                                  <p:childTnLst>
                                    <p:set>
                                      <p:cBhvr>
                                        <p:cTn id="80" dur="1" fill="hold">
                                          <p:stCondLst>
                                            <p:cond delay="0"/>
                                          </p:stCondLst>
                                        </p:cTn>
                                        <p:tgtEl>
                                          <p:spTgt spid="11"/>
                                        </p:tgtEl>
                                        <p:attrNameLst>
                                          <p:attrName>style.visibility</p:attrName>
                                        </p:attrNameLst>
                                      </p:cBhvr>
                                      <p:to>
                                        <p:strVal val="visible"/>
                                      </p:to>
                                    </p:set>
                                    <p:anim calcmode="lin" valueType="num">
                                      <p:cBhvr additive="base">
                                        <p:cTn id="81" dur="500"/>
                                        <p:tgtEl>
                                          <p:spTgt spid="11"/>
                                        </p:tgtEl>
                                        <p:attrNameLst>
                                          <p:attrName>ppt_x</p:attrName>
                                        </p:attrNameLst>
                                      </p:cBhvr>
                                      <p:tavLst>
                                        <p:tav tm="0">
                                          <p:val>
                                            <p:strVal val="#ppt_x+#ppt_w*1.125000"/>
                                          </p:val>
                                        </p:tav>
                                        <p:tav tm="100000">
                                          <p:val>
                                            <p:strVal val="#ppt_x"/>
                                          </p:val>
                                        </p:tav>
                                      </p:tavLst>
                                    </p:anim>
                                    <p:animEffect transition="in" filter="wipe(left)">
                                      <p:cBhvr>
                                        <p:cTn id="82" dur="500"/>
                                        <p:tgtEl>
                                          <p:spTgt spid="11"/>
                                        </p:tgtEl>
                                      </p:cBhvr>
                                    </p:animEffect>
                                  </p:childTnLst>
                                </p:cTn>
                              </p:par>
                              <p:par>
                                <p:cTn id="83" presetID="12" presetClass="entr" presetSubtype="8" fill="hold" nodeType="withEffect">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cBhvr additive="base">
                                        <p:cTn id="85" dur="500"/>
                                        <p:tgtEl>
                                          <p:spTgt spid="38"/>
                                        </p:tgtEl>
                                        <p:attrNameLst>
                                          <p:attrName>ppt_x</p:attrName>
                                        </p:attrNameLst>
                                      </p:cBhvr>
                                      <p:tavLst>
                                        <p:tav tm="0">
                                          <p:val>
                                            <p:strVal val="#ppt_x-#ppt_w*1.125000"/>
                                          </p:val>
                                        </p:tav>
                                        <p:tav tm="100000">
                                          <p:val>
                                            <p:strVal val="#ppt_x"/>
                                          </p:val>
                                        </p:tav>
                                      </p:tavLst>
                                    </p:anim>
                                    <p:animEffect transition="in" filter="wipe(right)">
                                      <p:cBhvr>
                                        <p:cTn id="86" dur="500"/>
                                        <p:tgtEl>
                                          <p:spTgt spid="38"/>
                                        </p:tgtEl>
                                      </p:cBhvr>
                                    </p:animEffect>
                                  </p:childTnLst>
                                </p:cTn>
                              </p:par>
                              <p:par>
                                <p:cTn id="87" presetID="12" presetClass="entr" presetSubtype="2" fill="hold" grpId="0" nodeType="withEffect">
                                  <p:stCondLst>
                                    <p:cond delay="0"/>
                                  </p:stCondLst>
                                  <p:childTnLst>
                                    <p:set>
                                      <p:cBhvr>
                                        <p:cTn id="88" dur="1" fill="hold">
                                          <p:stCondLst>
                                            <p:cond delay="0"/>
                                          </p:stCondLst>
                                        </p:cTn>
                                        <p:tgtEl>
                                          <p:spTgt spid="13"/>
                                        </p:tgtEl>
                                        <p:attrNameLst>
                                          <p:attrName>style.visibility</p:attrName>
                                        </p:attrNameLst>
                                      </p:cBhvr>
                                      <p:to>
                                        <p:strVal val="visible"/>
                                      </p:to>
                                    </p:set>
                                    <p:anim calcmode="lin" valueType="num">
                                      <p:cBhvr additive="base">
                                        <p:cTn id="89" dur="500"/>
                                        <p:tgtEl>
                                          <p:spTgt spid="13"/>
                                        </p:tgtEl>
                                        <p:attrNameLst>
                                          <p:attrName>ppt_x</p:attrName>
                                        </p:attrNameLst>
                                      </p:cBhvr>
                                      <p:tavLst>
                                        <p:tav tm="0">
                                          <p:val>
                                            <p:strVal val="#ppt_x+#ppt_w*1.125000"/>
                                          </p:val>
                                        </p:tav>
                                        <p:tav tm="100000">
                                          <p:val>
                                            <p:strVal val="#ppt_x"/>
                                          </p:val>
                                        </p:tav>
                                      </p:tavLst>
                                    </p:anim>
                                    <p:animEffect transition="in" filter="wipe(left)">
                                      <p:cBhvr>
                                        <p:cTn id="90" dur="500"/>
                                        <p:tgtEl>
                                          <p:spTgt spid="13"/>
                                        </p:tgtEl>
                                      </p:cBhvr>
                                    </p:animEffect>
                                  </p:childTnLst>
                                </p:cTn>
                              </p:par>
                              <p:par>
                                <p:cTn id="91" presetID="12" presetClass="entr" presetSubtype="8" fill="hold" nodeType="withEffect">
                                  <p:stCondLst>
                                    <p:cond delay="0"/>
                                  </p:stCondLst>
                                  <p:childTnLst>
                                    <p:set>
                                      <p:cBhvr>
                                        <p:cTn id="92" dur="1" fill="hold">
                                          <p:stCondLst>
                                            <p:cond delay="0"/>
                                          </p:stCondLst>
                                        </p:cTn>
                                        <p:tgtEl>
                                          <p:spTgt spid="32"/>
                                        </p:tgtEl>
                                        <p:attrNameLst>
                                          <p:attrName>style.visibility</p:attrName>
                                        </p:attrNameLst>
                                      </p:cBhvr>
                                      <p:to>
                                        <p:strVal val="visible"/>
                                      </p:to>
                                    </p:set>
                                    <p:anim calcmode="lin" valueType="num">
                                      <p:cBhvr additive="base">
                                        <p:cTn id="93" dur="500"/>
                                        <p:tgtEl>
                                          <p:spTgt spid="32"/>
                                        </p:tgtEl>
                                        <p:attrNameLst>
                                          <p:attrName>ppt_x</p:attrName>
                                        </p:attrNameLst>
                                      </p:cBhvr>
                                      <p:tavLst>
                                        <p:tav tm="0">
                                          <p:val>
                                            <p:strVal val="#ppt_x-#ppt_w*1.125000"/>
                                          </p:val>
                                        </p:tav>
                                        <p:tav tm="100000">
                                          <p:val>
                                            <p:strVal val="#ppt_x"/>
                                          </p:val>
                                        </p:tav>
                                      </p:tavLst>
                                    </p:anim>
                                    <p:animEffect transition="in" filter="wipe(right)">
                                      <p:cBhvr>
                                        <p:cTn id="94" dur="500"/>
                                        <p:tgtEl>
                                          <p:spTgt spid="32"/>
                                        </p:tgtEl>
                                      </p:cBhvr>
                                    </p:animEffect>
                                  </p:childTnLst>
                                </p:cTn>
                              </p:par>
                              <p:par>
                                <p:cTn id="95" presetID="12" presetClass="entr" presetSubtype="2" fill="hold" grpId="0" nodeType="withEffect">
                                  <p:stCondLst>
                                    <p:cond delay="0"/>
                                  </p:stCondLst>
                                  <p:childTnLst>
                                    <p:set>
                                      <p:cBhvr>
                                        <p:cTn id="96" dur="1" fill="hold">
                                          <p:stCondLst>
                                            <p:cond delay="0"/>
                                          </p:stCondLst>
                                        </p:cTn>
                                        <p:tgtEl>
                                          <p:spTgt spid="10"/>
                                        </p:tgtEl>
                                        <p:attrNameLst>
                                          <p:attrName>style.visibility</p:attrName>
                                        </p:attrNameLst>
                                      </p:cBhvr>
                                      <p:to>
                                        <p:strVal val="visible"/>
                                      </p:to>
                                    </p:set>
                                    <p:anim calcmode="lin" valueType="num">
                                      <p:cBhvr additive="base">
                                        <p:cTn id="97" dur="500"/>
                                        <p:tgtEl>
                                          <p:spTgt spid="10"/>
                                        </p:tgtEl>
                                        <p:attrNameLst>
                                          <p:attrName>ppt_x</p:attrName>
                                        </p:attrNameLst>
                                      </p:cBhvr>
                                      <p:tavLst>
                                        <p:tav tm="0">
                                          <p:val>
                                            <p:strVal val="#ppt_x+#ppt_w*1.125000"/>
                                          </p:val>
                                        </p:tav>
                                        <p:tav tm="100000">
                                          <p:val>
                                            <p:strVal val="#ppt_x"/>
                                          </p:val>
                                        </p:tav>
                                      </p:tavLst>
                                    </p:anim>
                                    <p:animEffect transition="in" filter="wipe(left)">
                                      <p:cBhvr>
                                        <p:cTn id="98" dur="500"/>
                                        <p:tgtEl>
                                          <p:spTgt spid="10"/>
                                        </p:tgtEl>
                                      </p:cBhvr>
                                    </p:animEffect>
                                  </p:childTnLst>
                                </p:cTn>
                              </p:par>
                              <p:par>
                                <p:cTn id="99" presetID="12" presetClass="entr" presetSubtype="8" fill="hold" nodeType="with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additive="base">
                                        <p:cTn id="101" dur="500"/>
                                        <p:tgtEl>
                                          <p:spTgt spid="41"/>
                                        </p:tgtEl>
                                        <p:attrNameLst>
                                          <p:attrName>ppt_x</p:attrName>
                                        </p:attrNameLst>
                                      </p:cBhvr>
                                      <p:tavLst>
                                        <p:tav tm="0">
                                          <p:val>
                                            <p:strVal val="#ppt_x-#ppt_w*1.125000"/>
                                          </p:val>
                                        </p:tav>
                                        <p:tav tm="100000">
                                          <p:val>
                                            <p:strVal val="#ppt_x"/>
                                          </p:val>
                                        </p:tav>
                                      </p:tavLst>
                                    </p:anim>
                                    <p:animEffect transition="in" filter="wipe(right)">
                                      <p:cBhvr>
                                        <p:cTn id="10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p:bldP spid="10" grpId="0" animBg="1"/>
      <p:bldP spid="11" grpId="0" animBg="1"/>
      <p:bldP spid="12" grpId="0" animBg="1"/>
      <p:bldP spid="13" grpId="0" animBg="1"/>
      <p:bldP spid="23" grpId="0" animBg="1"/>
      <p:bldP spid="24" grpId="0" animBg="1"/>
      <p:bldP spid="25" grpId="0" animBg="1"/>
      <p:bldP spid="26" grpId="0" animBg="1"/>
      <p:bldP spid="27" grpId="0"/>
      <p:bldP spid="28" grpId="0"/>
      <p:bldP spid="29" grpId="0"/>
      <p:bldP spid="3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 y="669"/>
            <a:ext cx="738572" cy="43726"/>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0" name="文本框 9"/>
          <p:cNvSpPr txBox="1"/>
          <p:nvPr/>
        </p:nvSpPr>
        <p:spPr>
          <a:xfrm>
            <a:off x="573487" y="123500"/>
            <a:ext cx="1025847" cy="267368"/>
          </a:xfrm>
          <a:prstGeom prst="rect">
            <a:avLst/>
          </a:prstGeom>
          <a:noFill/>
        </p:spPr>
        <p:txBody>
          <a:bodyPr wrap="square" lIns="51422" tIns="25711" rIns="51422" bIns="25711" rtlCol="0">
            <a:spAutoFit/>
          </a:bodyPr>
          <a:lstStyle/>
          <a:p>
            <a:pPr marL="0" lvl="1"/>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44661" y="670"/>
            <a:ext cx="431936" cy="627371"/>
            <a:chOff x="144661" y="670"/>
            <a:chExt cx="431936" cy="627371"/>
          </a:xfrm>
        </p:grpSpPr>
        <p:grpSp>
          <p:nvGrpSpPr>
            <p:cNvPr id="17" name="组合 16"/>
            <p:cNvGrpSpPr/>
            <p:nvPr/>
          </p:nvGrpSpPr>
          <p:grpSpPr>
            <a:xfrm>
              <a:off x="144661" y="670"/>
              <a:ext cx="431936" cy="627371"/>
              <a:chOff x="841003" y="360040"/>
              <a:chExt cx="504056" cy="836712"/>
            </a:xfrm>
            <a:solidFill>
              <a:srgbClr val="FFB850"/>
            </a:solidFill>
          </p:grpSpPr>
          <p:sp>
            <p:nvSpPr>
              <p:cNvPr id="18" name="矩形 17"/>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9" name="等腰三角形 18"/>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9" name="KSO_Shape"/>
            <p:cNvSpPr/>
            <p:nvPr/>
          </p:nvSpPr>
          <p:spPr bwMode="auto">
            <a:xfrm>
              <a:off x="228322" y="95726"/>
              <a:ext cx="311785" cy="265016"/>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grpSp>
      <p:grpSp>
        <p:nvGrpSpPr>
          <p:cNvPr id="10" name="组合 9"/>
          <p:cNvGrpSpPr/>
          <p:nvPr/>
        </p:nvGrpSpPr>
        <p:grpSpPr>
          <a:xfrm>
            <a:off x="1309618" y="3268367"/>
            <a:ext cx="1423955" cy="1643764"/>
            <a:chOff x="1745929" y="3901525"/>
            <a:chExt cx="1898360" cy="2192192"/>
          </a:xfrm>
        </p:grpSpPr>
        <p:grpSp>
          <p:nvGrpSpPr>
            <p:cNvPr id="11" name="组合 10"/>
            <p:cNvGrpSpPr/>
            <p:nvPr/>
          </p:nvGrpSpPr>
          <p:grpSpPr>
            <a:xfrm>
              <a:off x="1745929" y="3901525"/>
              <a:ext cx="1718114" cy="2164666"/>
              <a:chOff x="3957953" y="3354388"/>
              <a:chExt cx="1882461" cy="2371727"/>
            </a:xfrm>
            <a:effectLst>
              <a:outerShdw blurRad="50800" dist="25400" dir="5400000" algn="t" rotWithShape="0">
                <a:prstClr val="black">
                  <a:alpha val="50000"/>
                </a:prstClr>
              </a:outerShdw>
            </a:effectLst>
          </p:grpSpPr>
          <p:grpSp>
            <p:nvGrpSpPr>
              <p:cNvPr id="23" name="组合 22"/>
              <p:cNvGrpSpPr/>
              <p:nvPr/>
            </p:nvGrpSpPr>
            <p:grpSpPr>
              <a:xfrm>
                <a:off x="3961130" y="3354388"/>
                <a:ext cx="1879284" cy="2371727"/>
                <a:chOff x="1337945" y="3488055"/>
                <a:chExt cx="1879284" cy="2371727"/>
              </a:xfrm>
            </p:grpSpPr>
            <p:sp>
              <p:nvSpPr>
                <p:cNvPr id="26" name="任意多边形 25"/>
                <p:cNvSpPr/>
                <p:nvPr/>
              </p:nvSpPr>
              <p:spPr>
                <a:xfrm rot="16200000" flipH="1">
                  <a:off x="623887" y="4205287"/>
                  <a:ext cx="2371726" cy="937261"/>
                </a:xfrm>
                <a:custGeom>
                  <a:avLst/>
                  <a:gdLst>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06678 w 2371726"/>
                    <a:gd name="connsiteY4" fmla="*/ 1 h 937261"/>
                    <a:gd name="connsiteX5" fmla="*/ 609600 w 2371726"/>
                    <a:gd name="connsiteY5" fmla="*/ 1 h 937261"/>
                    <a:gd name="connsiteX6" fmla="*/ 609600 w 2371726"/>
                    <a:gd name="connsiteY6" fmla="*/ 0 h 937261"/>
                    <a:gd name="connsiteX7" fmla="*/ 33339 w 2371726"/>
                    <a:gd name="connsiteY7" fmla="*/ 0 h 937261"/>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51128 w 2371726"/>
                    <a:gd name="connsiteY4" fmla="*/ 4 h 937261"/>
                    <a:gd name="connsiteX5" fmla="*/ 609600 w 2371726"/>
                    <a:gd name="connsiteY5" fmla="*/ 1 h 937261"/>
                    <a:gd name="connsiteX6" fmla="*/ 609600 w 2371726"/>
                    <a:gd name="connsiteY6" fmla="*/ 0 h 937261"/>
                    <a:gd name="connsiteX7" fmla="*/ 33339 w 2371726"/>
                    <a:gd name="connsiteY7" fmla="*/ 0 h 937261"/>
                    <a:gd name="connsiteX8" fmla="*/ 0 w 2371726"/>
                    <a:gd name="connsiteY8"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1726" h="937261">
                      <a:moveTo>
                        <a:pt x="0" y="937261"/>
                      </a:moveTo>
                      <a:lnTo>
                        <a:pt x="576261" y="937261"/>
                      </a:lnTo>
                      <a:lnTo>
                        <a:pt x="576261" y="937261"/>
                      </a:lnTo>
                      <a:lnTo>
                        <a:pt x="2371726" y="937261"/>
                      </a:lnTo>
                      <a:lnTo>
                        <a:pt x="2151128" y="4"/>
                      </a:lnTo>
                      <a:lnTo>
                        <a:pt x="609600" y="1"/>
                      </a:lnTo>
                      <a:lnTo>
                        <a:pt x="609600" y="0"/>
                      </a:lnTo>
                      <a:lnTo>
                        <a:pt x="33339" y="0"/>
                      </a:lnTo>
                      <a:lnTo>
                        <a:pt x="0" y="937261"/>
                      </a:lnTo>
                      <a:close/>
                    </a:path>
                  </a:pathLst>
                </a:custGeom>
                <a:gradFill>
                  <a:gsLst>
                    <a:gs pos="0">
                      <a:srgbClr val="F6FAFD"/>
                    </a:gs>
                    <a:gs pos="100000">
                      <a:srgbClr val="FCFE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 name="任意多边形 26"/>
                <p:cNvSpPr/>
                <p:nvPr/>
              </p:nvSpPr>
              <p:spPr>
                <a:xfrm rot="5400000">
                  <a:off x="1561147" y="4205288"/>
                  <a:ext cx="2371726" cy="937261"/>
                </a:xfrm>
                <a:custGeom>
                  <a:avLst/>
                  <a:gdLst>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06678 w 2371726"/>
                    <a:gd name="connsiteY4" fmla="*/ 1 h 937261"/>
                    <a:gd name="connsiteX5" fmla="*/ 609600 w 2371726"/>
                    <a:gd name="connsiteY5" fmla="*/ 1 h 937261"/>
                    <a:gd name="connsiteX6" fmla="*/ 609600 w 2371726"/>
                    <a:gd name="connsiteY6" fmla="*/ 0 h 937261"/>
                    <a:gd name="connsiteX7" fmla="*/ 33339 w 2371726"/>
                    <a:gd name="connsiteY7" fmla="*/ 0 h 937261"/>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51128 w 2371726"/>
                    <a:gd name="connsiteY4" fmla="*/ 4 h 937261"/>
                    <a:gd name="connsiteX5" fmla="*/ 609600 w 2371726"/>
                    <a:gd name="connsiteY5" fmla="*/ 1 h 937261"/>
                    <a:gd name="connsiteX6" fmla="*/ 609600 w 2371726"/>
                    <a:gd name="connsiteY6" fmla="*/ 0 h 937261"/>
                    <a:gd name="connsiteX7" fmla="*/ 33339 w 2371726"/>
                    <a:gd name="connsiteY7" fmla="*/ 0 h 937261"/>
                    <a:gd name="connsiteX8" fmla="*/ 0 w 2371726"/>
                    <a:gd name="connsiteY8"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1726" h="937261">
                      <a:moveTo>
                        <a:pt x="0" y="937261"/>
                      </a:moveTo>
                      <a:lnTo>
                        <a:pt x="576261" y="937261"/>
                      </a:lnTo>
                      <a:lnTo>
                        <a:pt x="576261" y="937261"/>
                      </a:lnTo>
                      <a:lnTo>
                        <a:pt x="2371726" y="937261"/>
                      </a:lnTo>
                      <a:lnTo>
                        <a:pt x="2151128" y="4"/>
                      </a:lnTo>
                      <a:lnTo>
                        <a:pt x="609600" y="1"/>
                      </a:lnTo>
                      <a:lnTo>
                        <a:pt x="609600" y="0"/>
                      </a:lnTo>
                      <a:lnTo>
                        <a:pt x="33339" y="0"/>
                      </a:lnTo>
                      <a:lnTo>
                        <a:pt x="0" y="937261"/>
                      </a:lnTo>
                      <a:close/>
                    </a:path>
                  </a:pathLst>
                </a:custGeom>
                <a:gradFill>
                  <a:gsLst>
                    <a:gs pos="100000">
                      <a:srgbClr val="D4DAD8"/>
                    </a:gs>
                    <a:gs pos="0">
                      <a:srgbClr val="F3F6F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8" name="平行四边形 8"/>
                <p:cNvSpPr/>
                <p:nvPr/>
              </p:nvSpPr>
              <p:spPr>
                <a:xfrm rot="16200000" flipH="1">
                  <a:off x="1363563" y="3462437"/>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FFC67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 name="平行四边形 8"/>
                <p:cNvSpPr/>
                <p:nvPr/>
              </p:nvSpPr>
              <p:spPr>
                <a:xfrm rot="5400000">
                  <a:off x="2302411" y="3462437"/>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gradFill>
                  <a:gsLst>
                    <a:gs pos="100000">
                      <a:srgbClr val="FFA829"/>
                    </a:gs>
                    <a:gs pos="0">
                      <a:srgbClr val="FFB13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4" name="任意多边形 23"/>
              <p:cNvSpPr/>
              <p:nvPr/>
            </p:nvSpPr>
            <p:spPr>
              <a:xfrm rot="5400000">
                <a:off x="5201026" y="360420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 name="任意多边形 24"/>
              <p:cNvSpPr/>
              <p:nvPr/>
            </p:nvSpPr>
            <p:spPr>
              <a:xfrm rot="16200000" flipH="1">
                <a:off x="4259002" y="360420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2" name="任意多边形 11"/>
            <p:cNvSpPr/>
            <p:nvPr/>
          </p:nvSpPr>
          <p:spPr>
            <a:xfrm rot="5400000">
              <a:off x="2400475" y="4825634"/>
              <a:ext cx="2007271" cy="205757"/>
            </a:xfrm>
            <a:custGeom>
              <a:avLst/>
              <a:gdLst>
                <a:gd name="connsiteX0" fmla="*/ 0 w 2030623"/>
                <a:gd name="connsiteY0" fmla="*/ 360697 h 360697"/>
                <a:gd name="connsiteX1" fmla="*/ 12830 w 2030623"/>
                <a:gd name="connsiteY1" fmla="*/ 0 h 360697"/>
                <a:gd name="connsiteX2" fmla="*/ 538782 w 2030623"/>
                <a:gd name="connsiteY2" fmla="*/ 0 h 360697"/>
                <a:gd name="connsiteX3" fmla="*/ 538782 w 2030623"/>
                <a:gd name="connsiteY3" fmla="*/ 1 h 360697"/>
                <a:gd name="connsiteX4" fmla="*/ 1945728 w 2030623"/>
                <a:gd name="connsiteY4" fmla="*/ 4 h 360697"/>
                <a:gd name="connsiteX5" fmla="*/ 2030623 w 2030623"/>
                <a:gd name="connsiteY5" fmla="*/ 360697 h 36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0623" h="360697">
                  <a:moveTo>
                    <a:pt x="0" y="360697"/>
                  </a:moveTo>
                  <a:lnTo>
                    <a:pt x="12830" y="0"/>
                  </a:lnTo>
                  <a:lnTo>
                    <a:pt x="538782" y="0"/>
                  </a:lnTo>
                  <a:lnTo>
                    <a:pt x="538782" y="1"/>
                  </a:lnTo>
                  <a:lnTo>
                    <a:pt x="1945728" y="4"/>
                  </a:lnTo>
                  <a:lnTo>
                    <a:pt x="2030623" y="360697"/>
                  </a:lnTo>
                  <a:close/>
                </a:path>
              </a:pathLst>
            </a:custGeom>
            <a:gradFill>
              <a:gsLst>
                <a:gs pos="0">
                  <a:schemeClr val="tx1">
                    <a:alpha val="52000"/>
                  </a:schemeClr>
                </a:gs>
                <a:gs pos="100000">
                  <a:srgbClr val="EFF2F5">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13" name="任意多边形 12"/>
            <p:cNvSpPr/>
            <p:nvPr/>
          </p:nvSpPr>
          <p:spPr>
            <a:xfrm>
              <a:off x="2601078" y="5566316"/>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 fmla="*/ 0 w 962526"/>
                <a:gd name="connsiteY0" fmla="*/ 533400 h 533400"/>
                <a:gd name="connsiteX1" fmla="*/ 962526 w 962526"/>
                <a:gd name="connsiteY1" fmla="*/ 304800 h 533400"/>
                <a:gd name="connsiteX2" fmla="*/ 12700 w 962526"/>
                <a:gd name="connsiteY2" fmla="*/ 0 h 533400"/>
                <a:gd name="connsiteX3" fmla="*/ 0 w 962526"/>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962526" h="533400">
                  <a:moveTo>
                    <a:pt x="0" y="533400"/>
                  </a:moveTo>
                  <a:lnTo>
                    <a:pt x="962526" y="304800"/>
                  </a:lnTo>
                  <a:lnTo>
                    <a:pt x="12700" y="0"/>
                  </a:lnTo>
                  <a:lnTo>
                    <a:pt x="0" y="533400"/>
                  </a:lnTo>
                  <a:close/>
                </a:path>
              </a:pathLst>
            </a:custGeom>
            <a:gradFill>
              <a:gsLst>
                <a:gs pos="100000">
                  <a:schemeClr val="bg1">
                    <a:lumMod val="50000"/>
                    <a:alpha val="36000"/>
                  </a:schemeClr>
                </a:gs>
                <a:gs pos="0">
                  <a:schemeClr val="bg1">
                    <a:lumMod val="50000"/>
                    <a:alpha val="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Freeform 983"/>
            <p:cNvSpPr>
              <a:spLocks noEditPoints="1"/>
            </p:cNvSpPr>
            <p:nvPr/>
          </p:nvSpPr>
          <p:spPr bwMode="auto">
            <a:xfrm>
              <a:off x="1877006" y="4952649"/>
              <a:ext cx="542895" cy="557018"/>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chemeClr val="tx1">
                <a:lumMod val="50000"/>
                <a:lumOff val="50000"/>
              </a:schemeClr>
            </a:solidFill>
            <a:ln>
              <a:noFill/>
            </a:ln>
            <a:effectLst>
              <a:reflection blurRad="25400" stA="52000" endPos="51000" dir="5400000" sy="-100000" algn="bl" rotWithShape="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5" name="组合 14"/>
            <p:cNvGrpSpPr/>
            <p:nvPr/>
          </p:nvGrpSpPr>
          <p:grpSpPr>
            <a:xfrm>
              <a:off x="2638981" y="4805089"/>
              <a:ext cx="794802" cy="857059"/>
              <a:chOff x="2391028" y="4677759"/>
              <a:chExt cx="870829" cy="939041"/>
            </a:xfrm>
            <a:scene3d>
              <a:camera prst="orthographicFront">
                <a:rot lat="20820000" lon="1800000" rev="0"/>
              </a:camera>
              <a:lightRig rig="threePt" dir="t"/>
            </a:scene3d>
          </p:grpSpPr>
          <p:sp>
            <p:nvSpPr>
              <p:cNvPr id="21" name="文本框 2"/>
              <p:cNvSpPr txBox="1"/>
              <p:nvPr/>
            </p:nvSpPr>
            <p:spPr>
              <a:xfrm>
                <a:off x="2587310" y="4807292"/>
                <a:ext cx="529317" cy="809508"/>
              </a:xfrm>
              <a:prstGeom prst="rect">
                <a:avLst/>
              </a:prstGeom>
              <a:noFill/>
            </p:spPr>
            <p:txBody>
              <a:bodyPr wrap="square" rtlCol="0">
                <a:spAutoFit/>
              </a:bodyPr>
              <a:lstStyle/>
              <a:p>
                <a:pPr algn="ctr"/>
                <a:r>
                  <a:rPr lang="en-US" altLang="zh-CN" sz="3000" dirty="0">
                    <a:solidFill>
                      <a:srgbClr val="FFB850"/>
                    </a:solidFill>
                    <a:latin typeface="Hiragino Sans GB W6" panose="020B0600000000000000" pitchFamily="34" charset="-122"/>
                    <a:ea typeface="Hiragino Sans GB W6" panose="020B0600000000000000" pitchFamily="34" charset="-122"/>
                  </a:rPr>
                  <a:t>A</a:t>
                </a:r>
                <a:endParaRPr lang="zh-CN" altLang="en-US" sz="3000" dirty="0">
                  <a:solidFill>
                    <a:srgbClr val="FFB850"/>
                  </a:solidFill>
                  <a:latin typeface="Hiragino Sans GB W6" panose="020B0600000000000000" pitchFamily="34" charset="-122"/>
                  <a:ea typeface="Hiragino Sans GB W6" panose="020B0600000000000000" pitchFamily="34" charset="-122"/>
                </a:endParaRPr>
              </a:p>
            </p:txBody>
          </p:sp>
          <p:sp>
            <p:nvSpPr>
              <p:cNvPr id="22" name="文本框 62"/>
              <p:cNvSpPr txBox="1"/>
              <p:nvPr/>
            </p:nvSpPr>
            <p:spPr>
              <a:xfrm>
                <a:off x="2391028" y="4677759"/>
                <a:ext cx="870829" cy="320430"/>
              </a:xfrm>
              <a:prstGeom prst="rect">
                <a:avLst/>
              </a:prstGeom>
              <a:noFill/>
            </p:spPr>
            <p:txBody>
              <a:bodyPr wrap="square" rtlCol="0">
                <a:spAutoFit/>
              </a:bodyPr>
              <a:lstStyle/>
              <a:p>
                <a:pPr algn="ctr"/>
                <a:r>
                  <a:rPr lang="en-US" altLang="zh-CN" sz="825" dirty="0">
                    <a:solidFill>
                      <a:srgbClr val="FFB850"/>
                    </a:solidFill>
                    <a:latin typeface="Hiragino Sans GB W6" panose="020B0600000000000000" pitchFamily="34" charset="-122"/>
                    <a:ea typeface="Hiragino Sans GB W6" panose="020B0600000000000000" pitchFamily="34" charset="-122"/>
                  </a:rPr>
                  <a:t>OPTION</a:t>
                </a:r>
                <a:endParaRPr lang="zh-CN" altLang="en-US" sz="825" dirty="0">
                  <a:solidFill>
                    <a:srgbClr val="FFB850"/>
                  </a:solidFill>
                  <a:latin typeface="Hiragino Sans GB W6" panose="020B0600000000000000" pitchFamily="34" charset="-122"/>
                  <a:ea typeface="Hiragino Sans GB W6" panose="020B0600000000000000" pitchFamily="34" charset="-122"/>
                </a:endParaRPr>
              </a:p>
            </p:txBody>
          </p:sp>
        </p:grpSp>
      </p:grpSp>
      <p:grpSp>
        <p:nvGrpSpPr>
          <p:cNvPr id="30" name="组合 29"/>
          <p:cNvGrpSpPr/>
          <p:nvPr/>
        </p:nvGrpSpPr>
        <p:grpSpPr>
          <a:xfrm>
            <a:off x="2592067" y="2538288"/>
            <a:ext cx="1426999" cy="2373842"/>
            <a:chOff x="3455639" y="2927861"/>
            <a:chExt cx="1902417" cy="3165856"/>
          </a:xfrm>
        </p:grpSpPr>
        <p:grpSp>
          <p:nvGrpSpPr>
            <p:cNvPr id="31" name="组合 30"/>
            <p:cNvGrpSpPr/>
            <p:nvPr/>
          </p:nvGrpSpPr>
          <p:grpSpPr>
            <a:xfrm>
              <a:off x="3455639" y="2927861"/>
              <a:ext cx="1719563" cy="3138330"/>
              <a:chOff x="3897789" y="2001838"/>
              <a:chExt cx="1884048" cy="3438527"/>
            </a:xfrm>
            <a:effectLst>
              <a:outerShdw blurRad="50800" dist="25400" dir="5400000" algn="t" rotWithShape="0">
                <a:prstClr val="black">
                  <a:alpha val="40000"/>
                </a:prstClr>
              </a:outerShdw>
            </a:effectLst>
          </p:grpSpPr>
          <p:sp>
            <p:nvSpPr>
              <p:cNvPr id="38" name="任意多边形 37"/>
              <p:cNvSpPr/>
              <p:nvPr/>
            </p:nvSpPr>
            <p:spPr>
              <a:xfrm rot="16200000" flipH="1">
                <a:off x="2655095" y="3252470"/>
                <a:ext cx="3438526" cy="937261"/>
              </a:xfrm>
              <a:custGeom>
                <a:avLst/>
                <a:gdLst>
                  <a:gd name="connsiteX0" fmla="*/ 0 w 3438526"/>
                  <a:gd name="connsiteY0" fmla="*/ 937261 h 937261"/>
                  <a:gd name="connsiteX1" fmla="*/ 576261 w 3438526"/>
                  <a:gd name="connsiteY1" fmla="*/ 937261 h 937261"/>
                  <a:gd name="connsiteX2" fmla="*/ 1066800 w 3438526"/>
                  <a:gd name="connsiteY2" fmla="*/ 937261 h 937261"/>
                  <a:gd name="connsiteX3" fmla="*/ 1643061 w 3438526"/>
                  <a:gd name="connsiteY3" fmla="*/ 937261 h 937261"/>
                  <a:gd name="connsiteX4" fmla="*/ 2371726 w 3438526"/>
                  <a:gd name="connsiteY4" fmla="*/ 937261 h 937261"/>
                  <a:gd name="connsiteX5" fmla="*/ 3438526 w 3438526"/>
                  <a:gd name="connsiteY5" fmla="*/ 937261 h 937261"/>
                  <a:gd name="connsiteX6" fmla="*/ 3217928 w 3438526"/>
                  <a:gd name="connsiteY6" fmla="*/ 4 h 937261"/>
                  <a:gd name="connsiteX7" fmla="*/ 1676400 w 3438526"/>
                  <a:gd name="connsiteY7" fmla="*/ 1 h 937261"/>
                  <a:gd name="connsiteX8" fmla="*/ 1676400 w 3438526"/>
                  <a:gd name="connsiteY8" fmla="*/ 0 h 937261"/>
                  <a:gd name="connsiteX9" fmla="*/ 1100139 w 3438526"/>
                  <a:gd name="connsiteY9" fmla="*/ 0 h 937261"/>
                  <a:gd name="connsiteX10" fmla="*/ 1100139 w 3438526"/>
                  <a:gd name="connsiteY10" fmla="*/ 2 h 937261"/>
                  <a:gd name="connsiteX11" fmla="*/ 609600 w 3438526"/>
                  <a:gd name="connsiteY11" fmla="*/ 1 h 937261"/>
                  <a:gd name="connsiteX12" fmla="*/ 609600 w 3438526"/>
                  <a:gd name="connsiteY12" fmla="*/ 0 h 937261"/>
                  <a:gd name="connsiteX13" fmla="*/ 33339 w 3438526"/>
                  <a:gd name="connsiteY13" fmla="*/ 0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38526" h="937261">
                    <a:moveTo>
                      <a:pt x="0" y="937261"/>
                    </a:moveTo>
                    <a:lnTo>
                      <a:pt x="576261" y="937261"/>
                    </a:lnTo>
                    <a:lnTo>
                      <a:pt x="1066800" y="937261"/>
                    </a:lnTo>
                    <a:lnTo>
                      <a:pt x="1643061" y="937261"/>
                    </a:lnTo>
                    <a:lnTo>
                      <a:pt x="2371726" y="937261"/>
                    </a:lnTo>
                    <a:lnTo>
                      <a:pt x="3438526" y="937261"/>
                    </a:lnTo>
                    <a:lnTo>
                      <a:pt x="3217928" y="4"/>
                    </a:lnTo>
                    <a:lnTo>
                      <a:pt x="1676400" y="1"/>
                    </a:lnTo>
                    <a:lnTo>
                      <a:pt x="1676400" y="0"/>
                    </a:lnTo>
                    <a:lnTo>
                      <a:pt x="1100139" y="0"/>
                    </a:lnTo>
                    <a:lnTo>
                      <a:pt x="1100139" y="2"/>
                    </a:lnTo>
                    <a:lnTo>
                      <a:pt x="609600" y="1"/>
                    </a:lnTo>
                    <a:lnTo>
                      <a:pt x="609600" y="0"/>
                    </a:lnTo>
                    <a:lnTo>
                      <a:pt x="33339" y="0"/>
                    </a:lnTo>
                    <a:close/>
                  </a:path>
                </a:pathLst>
              </a:custGeom>
              <a:gradFill>
                <a:gsLst>
                  <a:gs pos="0">
                    <a:srgbClr val="F6FAFD"/>
                  </a:gs>
                  <a:gs pos="100000">
                    <a:srgbClr val="FCFE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 name="任意多边形 38"/>
              <p:cNvSpPr/>
              <p:nvPr/>
            </p:nvSpPr>
            <p:spPr>
              <a:xfrm rot="5400000">
                <a:off x="3592355" y="3252471"/>
                <a:ext cx="3438526" cy="937261"/>
              </a:xfrm>
              <a:custGeom>
                <a:avLst/>
                <a:gdLst>
                  <a:gd name="connsiteX0" fmla="*/ 0 w 3438526"/>
                  <a:gd name="connsiteY0" fmla="*/ 937261 h 937261"/>
                  <a:gd name="connsiteX1" fmla="*/ 33339 w 3438526"/>
                  <a:gd name="connsiteY1" fmla="*/ 0 h 937261"/>
                  <a:gd name="connsiteX2" fmla="*/ 609600 w 3438526"/>
                  <a:gd name="connsiteY2" fmla="*/ 0 h 937261"/>
                  <a:gd name="connsiteX3" fmla="*/ 609600 w 3438526"/>
                  <a:gd name="connsiteY3" fmla="*/ 1 h 937261"/>
                  <a:gd name="connsiteX4" fmla="*/ 1100139 w 3438526"/>
                  <a:gd name="connsiteY4" fmla="*/ 2 h 937261"/>
                  <a:gd name="connsiteX5" fmla="*/ 1100139 w 3438526"/>
                  <a:gd name="connsiteY5" fmla="*/ 0 h 937261"/>
                  <a:gd name="connsiteX6" fmla="*/ 1676400 w 3438526"/>
                  <a:gd name="connsiteY6" fmla="*/ 0 h 937261"/>
                  <a:gd name="connsiteX7" fmla="*/ 1676400 w 3438526"/>
                  <a:gd name="connsiteY7" fmla="*/ 1 h 937261"/>
                  <a:gd name="connsiteX8" fmla="*/ 3217928 w 3438526"/>
                  <a:gd name="connsiteY8" fmla="*/ 4 h 937261"/>
                  <a:gd name="connsiteX9" fmla="*/ 3438526 w 3438526"/>
                  <a:gd name="connsiteY9" fmla="*/ 937261 h 937261"/>
                  <a:gd name="connsiteX10" fmla="*/ 2371726 w 3438526"/>
                  <a:gd name="connsiteY10" fmla="*/ 937261 h 937261"/>
                  <a:gd name="connsiteX11" fmla="*/ 1643061 w 3438526"/>
                  <a:gd name="connsiteY11" fmla="*/ 937261 h 937261"/>
                  <a:gd name="connsiteX12" fmla="*/ 1066800 w 3438526"/>
                  <a:gd name="connsiteY12" fmla="*/ 937261 h 937261"/>
                  <a:gd name="connsiteX13" fmla="*/ 576261 w 3438526"/>
                  <a:gd name="connsiteY13"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38526" h="937261">
                    <a:moveTo>
                      <a:pt x="0" y="937261"/>
                    </a:moveTo>
                    <a:lnTo>
                      <a:pt x="33339" y="0"/>
                    </a:lnTo>
                    <a:lnTo>
                      <a:pt x="609600" y="0"/>
                    </a:lnTo>
                    <a:lnTo>
                      <a:pt x="609600" y="1"/>
                    </a:lnTo>
                    <a:lnTo>
                      <a:pt x="1100139" y="2"/>
                    </a:lnTo>
                    <a:lnTo>
                      <a:pt x="1100139" y="0"/>
                    </a:lnTo>
                    <a:lnTo>
                      <a:pt x="1676400" y="0"/>
                    </a:lnTo>
                    <a:lnTo>
                      <a:pt x="1676400" y="1"/>
                    </a:lnTo>
                    <a:lnTo>
                      <a:pt x="3217928" y="4"/>
                    </a:lnTo>
                    <a:lnTo>
                      <a:pt x="3438526" y="937261"/>
                    </a:lnTo>
                    <a:lnTo>
                      <a:pt x="2371726" y="937261"/>
                    </a:lnTo>
                    <a:lnTo>
                      <a:pt x="1643061" y="937261"/>
                    </a:lnTo>
                    <a:lnTo>
                      <a:pt x="1066800" y="937261"/>
                    </a:lnTo>
                    <a:lnTo>
                      <a:pt x="576261" y="937261"/>
                    </a:lnTo>
                    <a:close/>
                  </a:path>
                </a:pathLst>
              </a:custGeom>
              <a:gradFill>
                <a:gsLst>
                  <a:gs pos="100000">
                    <a:srgbClr val="D4DAD8"/>
                  </a:gs>
                  <a:gs pos="0">
                    <a:srgbClr val="F3F6F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 name="平行四边形 8"/>
              <p:cNvSpPr/>
              <p:nvPr/>
            </p:nvSpPr>
            <p:spPr>
              <a:xfrm rot="16200000" flipH="1">
                <a:off x="3928171" y="1976220"/>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00CCA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 name="平行四边形 8"/>
              <p:cNvSpPr/>
              <p:nvPr/>
            </p:nvSpPr>
            <p:spPr>
              <a:xfrm rot="5400000">
                <a:off x="4867019" y="1976220"/>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0096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42" name="组合 41"/>
              <p:cNvGrpSpPr/>
              <p:nvPr/>
            </p:nvGrpSpPr>
            <p:grpSpPr>
              <a:xfrm>
                <a:off x="3897789" y="2552700"/>
                <a:ext cx="1882460" cy="338338"/>
                <a:chOff x="3899376" y="3619501"/>
                <a:chExt cx="1882460" cy="338338"/>
              </a:xfrm>
            </p:grpSpPr>
            <p:sp>
              <p:nvSpPr>
                <p:cNvPr id="43" name="任意多边形 42"/>
                <p:cNvSpPr/>
                <p:nvPr/>
              </p:nvSpPr>
              <p:spPr>
                <a:xfrm rot="5400000">
                  <a:off x="5142449" y="331845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 name="任意多边形 43"/>
                <p:cNvSpPr/>
                <p:nvPr/>
              </p:nvSpPr>
              <p:spPr>
                <a:xfrm rot="16200000" flipH="1">
                  <a:off x="4200425" y="331845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32" name="任意多边形 31"/>
            <p:cNvSpPr/>
            <p:nvPr/>
          </p:nvSpPr>
          <p:spPr>
            <a:xfrm rot="5400000">
              <a:off x="3591805" y="4348771"/>
              <a:ext cx="3017096" cy="205757"/>
            </a:xfrm>
            <a:custGeom>
              <a:avLst/>
              <a:gdLst>
                <a:gd name="connsiteX0" fmla="*/ 0 w 2030623"/>
                <a:gd name="connsiteY0" fmla="*/ 360697 h 360697"/>
                <a:gd name="connsiteX1" fmla="*/ 12830 w 2030623"/>
                <a:gd name="connsiteY1" fmla="*/ 0 h 360697"/>
                <a:gd name="connsiteX2" fmla="*/ 538782 w 2030623"/>
                <a:gd name="connsiteY2" fmla="*/ 0 h 360697"/>
                <a:gd name="connsiteX3" fmla="*/ 538782 w 2030623"/>
                <a:gd name="connsiteY3" fmla="*/ 1 h 360697"/>
                <a:gd name="connsiteX4" fmla="*/ 1945728 w 2030623"/>
                <a:gd name="connsiteY4" fmla="*/ 4 h 360697"/>
                <a:gd name="connsiteX5" fmla="*/ 2030623 w 2030623"/>
                <a:gd name="connsiteY5" fmla="*/ 360697 h 36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0623" h="360697">
                  <a:moveTo>
                    <a:pt x="0" y="360697"/>
                  </a:moveTo>
                  <a:lnTo>
                    <a:pt x="12830" y="0"/>
                  </a:lnTo>
                  <a:lnTo>
                    <a:pt x="538782" y="0"/>
                  </a:lnTo>
                  <a:lnTo>
                    <a:pt x="538782" y="1"/>
                  </a:lnTo>
                  <a:lnTo>
                    <a:pt x="1945728" y="4"/>
                  </a:lnTo>
                  <a:lnTo>
                    <a:pt x="2030623" y="360697"/>
                  </a:lnTo>
                  <a:close/>
                </a:path>
              </a:pathLst>
            </a:custGeom>
            <a:gradFill>
              <a:gsLst>
                <a:gs pos="0">
                  <a:schemeClr val="tx1">
                    <a:alpha val="52000"/>
                  </a:schemeClr>
                </a:gs>
                <a:gs pos="100000">
                  <a:srgbClr val="EFF2F5">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33" name="任意多边形 32"/>
            <p:cNvSpPr/>
            <p:nvPr/>
          </p:nvSpPr>
          <p:spPr>
            <a:xfrm>
              <a:off x="4314845" y="5566316"/>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 fmla="*/ 0 w 962526"/>
                <a:gd name="connsiteY0" fmla="*/ 533400 h 533400"/>
                <a:gd name="connsiteX1" fmla="*/ 962526 w 962526"/>
                <a:gd name="connsiteY1" fmla="*/ 304800 h 533400"/>
                <a:gd name="connsiteX2" fmla="*/ 12700 w 962526"/>
                <a:gd name="connsiteY2" fmla="*/ 0 h 533400"/>
                <a:gd name="connsiteX3" fmla="*/ 0 w 962526"/>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962526" h="533400">
                  <a:moveTo>
                    <a:pt x="0" y="533400"/>
                  </a:moveTo>
                  <a:lnTo>
                    <a:pt x="962526" y="304800"/>
                  </a:lnTo>
                  <a:lnTo>
                    <a:pt x="12700" y="0"/>
                  </a:lnTo>
                  <a:lnTo>
                    <a:pt x="0" y="533400"/>
                  </a:lnTo>
                  <a:close/>
                </a:path>
              </a:pathLst>
            </a:custGeom>
            <a:gradFill>
              <a:gsLst>
                <a:gs pos="100000">
                  <a:schemeClr val="bg1">
                    <a:lumMod val="50000"/>
                    <a:alpha val="36000"/>
                  </a:schemeClr>
                </a:gs>
                <a:gs pos="0">
                  <a:schemeClr val="bg1">
                    <a:lumMod val="50000"/>
                    <a:alpha val="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 name="Freeform 987"/>
            <p:cNvSpPr>
              <a:spLocks noEditPoints="1"/>
            </p:cNvSpPr>
            <p:nvPr/>
          </p:nvSpPr>
          <p:spPr bwMode="auto">
            <a:xfrm>
              <a:off x="3666319" y="4509647"/>
              <a:ext cx="448564" cy="721541"/>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chemeClr val="tx1">
                <a:lumMod val="50000"/>
                <a:lumOff val="50000"/>
              </a:schemeClr>
            </a:solidFill>
            <a:ln>
              <a:noFill/>
            </a:ln>
            <a:effectLst>
              <a:reflection blurRad="25400" stA="52000" endPos="51000" dir="5400000" sy="-100000" algn="bl" rotWithShape="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35" name="组合 34"/>
            <p:cNvGrpSpPr/>
            <p:nvPr/>
          </p:nvGrpSpPr>
          <p:grpSpPr>
            <a:xfrm>
              <a:off x="4353162" y="3879302"/>
              <a:ext cx="794802" cy="857061"/>
              <a:chOff x="2391028" y="4677759"/>
              <a:chExt cx="870829" cy="939043"/>
            </a:xfrm>
            <a:scene3d>
              <a:camera prst="orthographicFront">
                <a:rot lat="20820000" lon="1800000" rev="0"/>
              </a:camera>
              <a:lightRig rig="threePt" dir="t"/>
            </a:scene3d>
          </p:grpSpPr>
          <p:sp>
            <p:nvSpPr>
              <p:cNvPr id="36" name="文本框 69"/>
              <p:cNvSpPr txBox="1"/>
              <p:nvPr/>
            </p:nvSpPr>
            <p:spPr>
              <a:xfrm>
                <a:off x="2587310" y="4807293"/>
                <a:ext cx="529317" cy="809509"/>
              </a:xfrm>
              <a:prstGeom prst="rect">
                <a:avLst/>
              </a:prstGeom>
              <a:noFill/>
            </p:spPr>
            <p:txBody>
              <a:bodyPr wrap="square" rtlCol="0">
                <a:spAutoFit/>
              </a:bodyPr>
              <a:lstStyle/>
              <a:p>
                <a:pPr algn="ctr"/>
                <a:r>
                  <a:rPr lang="en-US" altLang="zh-CN" sz="3000" dirty="0">
                    <a:solidFill>
                      <a:srgbClr val="00AF92"/>
                    </a:solidFill>
                    <a:latin typeface="Hiragino Sans GB W6" panose="020B0600000000000000" pitchFamily="34" charset="-122"/>
                    <a:ea typeface="Hiragino Sans GB W6" panose="020B0600000000000000" pitchFamily="34" charset="-122"/>
                  </a:rPr>
                  <a:t>B</a:t>
                </a:r>
                <a:endParaRPr lang="zh-CN" altLang="en-US" sz="3000" dirty="0">
                  <a:solidFill>
                    <a:srgbClr val="00AF92"/>
                  </a:solidFill>
                  <a:latin typeface="Hiragino Sans GB W6" panose="020B0600000000000000" pitchFamily="34" charset="-122"/>
                  <a:ea typeface="Hiragino Sans GB W6" panose="020B0600000000000000" pitchFamily="34" charset="-122"/>
                </a:endParaRPr>
              </a:p>
            </p:txBody>
          </p:sp>
          <p:sp>
            <p:nvSpPr>
              <p:cNvPr id="37" name="文本框 70"/>
              <p:cNvSpPr txBox="1"/>
              <p:nvPr/>
            </p:nvSpPr>
            <p:spPr>
              <a:xfrm>
                <a:off x="2391028" y="4677759"/>
                <a:ext cx="870829" cy="320430"/>
              </a:xfrm>
              <a:prstGeom prst="rect">
                <a:avLst/>
              </a:prstGeom>
              <a:noFill/>
            </p:spPr>
            <p:txBody>
              <a:bodyPr wrap="square" rtlCol="0">
                <a:spAutoFit/>
              </a:bodyPr>
              <a:lstStyle/>
              <a:p>
                <a:pPr algn="ctr"/>
                <a:r>
                  <a:rPr lang="en-US" altLang="zh-CN" sz="825" dirty="0">
                    <a:solidFill>
                      <a:srgbClr val="00AF92"/>
                    </a:solidFill>
                    <a:latin typeface="Hiragino Sans GB W6" panose="020B0600000000000000" pitchFamily="34" charset="-122"/>
                    <a:ea typeface="Hiragino Sans GB W6" panose="020B0600000000000000" pitchFamily="34" charset="-122"/>
                  </a:rPr>
                  <a:t>OPTION</a:t>
                </a:r>
                <a:endParaRPr lang="zh-CN" altLang="en-US" sz="825" dirty="0">
                  <a:solidFill>
                    <a:srgbClr val="00AF92"/>
                  </a:solidFill>
                  <a:latin typeface="Hiragino Sans GB W6" panose="020B0600000000000000" pitchFamily="34" charset="-122"/>
                  <a:ea typeface="Hiragino Sans GB W6" panose="020B0600000000000000" pitchFamily="34" charset="-122"/>
                </a:endParaRPr>
              </a:p>
            </p:txBody>
          </p:sp>
        </p:grpSp>
      </p:grpSp>
      <p:grpSp>
        <p:nvGrpSpPr>
          <p:cNvPr id="45" name="组合 44"/>
          <p:cNvGrpSpPr/>
          <p:nvPr/>
        </p:nvGrpSpPr>
        <p:grpSpPr>
          <a:xfrm>
            <a:off x="3867776" y="1738895"/>
            <a:ext cx="1430687" cy="3173236"/>
            <a:chOff x="5156362" y="1861756"/>
            <a:chExt cx="1907335" cy="4231961"/>
          </a:xfrm>
        </p:grpSpPr>
        <p:sp>
          <p:nvSpPr>
            <p:cNvPr id="46" name="任意多边形 45"/>
            <p:cNvSpPr/>
            <p:nvPr/>
          </p:nvSpPr>
          <p:spPr>
            <a:xfrm rot="16200000" flipH="1">
              <a:off x="5446150" y="4364012"/>
              <a:ext cx="3017096" cy="205757"/>
            </a:xfrm>
            <a:custGeom>
              <a:avLst/>
              <a:gdLst>
                <a:gd name="connsiteX0" fmla="*/ 0 w 2030623"/>
                <a:gd name="connsiteY0" fmla="*/ 360697 h 360697"/>
                <a:gd name="connsiteX1" fmla="*/ 12830 w 2030623"/>
                <a:gd name="connsiteY1" fmla="*/ 0 h 360697"/>
                <a:gd name="connsiteX2" fmla="*/ 538782 w 2030623"/>
                <a:gd name="connsiteY2" fmla="*/ 0 h 360697"/>
                <a:gd name="connsiteX3" fmla="*/ 538782 w 2030623"/>
                <a:gd name="connsiteY3" fmla="*/ 1 h 360697"/>
                <a:gd name="connsiteX4" fmla="*/ 1945728 w 2030623"/>
                <a:gd name="connsiteY4" fmla="*/ 4 h 360697"/>
                <a:gd name="connsiteX5" fmla="*/ 2030623 w 2030623"/>
                <a:gd name="connsiteY5" fmla="*/ 360697 h 36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0623" h="360697">
                  <a:moveTo>
                    <a:pt x="0" y="360697"/>
                  </a:moveTo>
                  <a:lnTo>
                    <a:pt x="12830" y="0"/>
                  </a:lnTo>
                  <a:lnTo>
                    <a:pt x="538782" y="0"/>
                  </a:lnTo>
                  <a:lnTo>
                    <a:pt x="538782" y="1"/>
                  </a:lnTo>
                  <a:lnTo>
                    <a:pt x="1945728" y="4"/>
                  </a:lnTo>
                  <a:lnTo>
                    <a:pt x="2030623" y="360697"/>
                  </a:lnTo>
                  <a:close/>
                </a:path>
              </a:pathLst>
            </a:custGeom>
            <a:gradFill>
              <a:gsLst>
                <a:gs pos="0">
                  <a:schemeClr val="tx1">
                    <a:alpha val="52000"/>
                  </a:schemeClr>
                </a:gs>
                <a:gs pos="100000">
                  <a:srgbClr val="EFF2F5">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47" name="任意多边形 46"/>
            <p:cNvSpPr/>
            <p:nvPr/>
          </p:nvSpPr>
          <p:spPr>
            <a:xfrm rot="16200000" flipH="1">
              <a:off x="3492297" y="3543210"/>
              <a:ext cx="4204433" cy="855435"/>
            </a:xfrm>
            <a:custGeom>
              <a:avLst/>
              <a:gdLst>
                <a:gd name="connsiteX0" fmla="*/ 0 w 4606609"/>
                <a:gd name="connsiteY0" fmla="*/ 937262 h 937262"/>
                <a:gd name="connsiteX1" fmla="*/ 576261 w 4606609"/>
                <a:gd name="connsiteY1" fmla="*/ 937262 h 937262"/>
                <a:gd name="connsiteX2" fmla="*/ 1066800 w 4606609"/>
                <a:gd name="connsiteY2" fmla="*/ 937262 h 937262"/>
                <a:gd name="connsiteX3" fmla="*/ 1643061 w 4606609"/>
                <a:gd name="connsiteY3" fmla="*/ 937262 h 937262"/>
                <a:gd name="connsiteX4" fmla="*/ 2371726 w 4606609"/>
                <a:gd name="connsiteY4" fmla="*/ 937262 h 937262"/>
                <a:gd name="connsiteX5" fmla="*/ 3438526 w 4606609"/>
                <a:gd name="connsiteY5" fmla="*/ 937262 h 937262"/>
                <a:gd name="connsiteX6" fmla="*/ 3438526 w 4606609"/>
                <a:gd name="connsiteY6" fmla="*/ 937261 h 937262"/>
                <a:gd name="connsiteX7" fmla="*/ 3539809 w 4606609"/>
                <a:gd name="connsiteY7" fmla="*/ 937261 h 937262"/>
                <a:gd name="connsiteX8" fmla="*/ 4606609 w 4606609"/>
                <a:gd name="connsiteY8" fmla="*/ 937261 h 937262"/>
                <a:gd name="connsiteX9" fmla="*/ 4386011 w 4606609"/>
                <a:gd name="connsiteY9" fmla="*/ 4 h 937262"/>
                <a:gd name="connsiteX10" fmla="*/ 2844483 w 4606609"/>
                <a:gd name="connsiteY10" fmla="*/ 1 h 937262"/>
                <a:gd name="connsiteX11" fmla="*/ 2844483 w 4606609"/>
                <a:gd name="connsiteY11" fmla="*/ 0 h 937262"/>
                <a:gd name="connsiteX12" fmla="*/ 2268222 w 4606609"/>
                <a:gd name="connsiteY12" fmla="*/ 0 h 937262"/>
                <a:gd name="connsiteX13" fmla="*/ 2268222 w 4606609"/>
                <a:gd name="connsiteY13" fmla="*/ 2 h 937262"/>
                <a:gd name="connsiteX14" fmla="*/ 1777683 w 4606609"/>
                <a:gd name="connsiteY14" fmla="*/ 1 h 937262"/>
                <a:gd name="connsiteX15" fmla="*/ 1777683 w 4606609"/>
                <a:gd name="connsiteY15" fmla="*/ 0 h 937262"/>
                <a:gd name="connsiteX16" fmla="*/ 1201422 w 4606609"/>
                <a:gd name="connsiteY16" fmla="*/ 0 h 937262"/>
                <a:gd name="connsiteX17" fmla="*/ 1201422 w 4606609"/>
                <a:gd name="connsiteY17" fmla="*/ 1 h 937262"/>
                <a:gd name="connsiteX18" fmla="*/ 1100139 w 4606609"/>
                <a:gd name="connsiteY18" fmla="*/ 1 h 937262"/>
                <a:gd name="connsiteX19" fmla="*/ 1100139 w 4606609"/>
                <a:gd name="connsiteY19" fmla="*/ 3 h 937262"/>
                <a:gd name="connsiteX20" fmla="*/ 609600 w 4606609"/>
                <a:gd name="connsiteY20" fmla="*/ 2 h 937262"/>
                <a:gd name="connsiteX21" fmla="*/ 609600 w 4606609"/>
                <a:gd name="connsiteY21" fmla="*/ 1 h 937262"/>
                <a:gd name="connsiteX22" fmla="*/ 33339 w 4606609"/>
                <a:gd name="connsiteY22" fmla="*/ 1 h 937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606609" h="937262">
                  <a:moveTo>
                    <a:pt x="0" y="937262"/>
                  </a:moveTo>
                  <a:lnTo>
                    <a:pt x="576261" y="937262"/>
                  </a:lnTo>
                  <a:lnTo>
                    <a:pt x="1066800" y="937262"/>
                  </a:lnTo>
                  <a:lnTo>
                    <a:pt x="1643061" y="937262"/>
                  </a:lnTo>
                  <a:lnTo>
                    <a:pt x="2371726" y="937262"/>
                  </a:lnTo>
                  <a:lnTo>
                    <a:pt x="3438526" y="937262"/>
                  </a:lnTo>
                  <a:lnTo>
                    <a:pt x="3438526" y="937261"/>
                  </a:lnTo>
                  <a:lnTo>
                    <a:pt x="3539809" y="937261"/>
                  </a:lnTo>
                  <a:lnTo>
                    <a:pt x="4606609" y="937261"/>
                  </a:lnTo>
                  <a:lnTo>
                    <a:pt x="4386011" y="4"/>
                  </a:lnTo>
                  <a:lnTo>
                    <a:pt x="2844483" y="1"/>
                  </a:lnTo>
                  <a:lnTo>
                    <a:pt x="2844483" y="0"/>
                  </a:lnTo>
                  <a:lnTo>
                    <a:pt x="2268222" y="0"/>
                  </a:lnTo>
                  <a:lnTo>
                    <a:pt x="2268222" y="2"/>
                  </a:lnTo>
                  <a:lnTo>
                    <a:pt x="1777683" y="1"/>
                  </a:lnTo>
                  <a:lnTo>
                    <a:pt x="1777683" y="0"/>
                  </a:lnTo>
                  <a:lnTo>
                    <a:pt x="1201422" y="0"/>
                  </a:lnTo>
                  <a:lnTo>
                    <a:pt x="1201422" y="1"/>
                  </a:lnTo>
                  <a:lnTo>
                    <a:pt x="1100139" y="1"/>
                  </a:lnTo>
                  <a:lnTo>
                    <a:pt x="1100139" y="3"/>
                  </a:lnTo>
                  <a:lnTo>
                    <a:pt x="609600" y="2"/>
                  </a:lnTo>
                  <a:lnTo>
                    <a:pt x="609600" y="1"/>
                  </a:lnTo>
                  <a:lnTo>
                    <a:pt x="33339" y="1"/>
                  </a:lnTo>
                  <a:close/>
                </a:path>
              </a:pathLst>
            </a:custGeom>
            <a:gradFill>
              <a:gsLst>
                <a:gs pos="0">
                  <a:srgbClr val="F6FAFD"/>
                </a:gs>
                <a:gs pos="100000">
                  <a:srgbClr val="FCFEFD"/>
                </a:gs>
              </a:gsLst>
              <a:lin ang="5400000" scaled="1"/>
            </a:gra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 name="任意多边形 47"/>
            <p:cNvSpPr/>
            <p:nvPr/>
          </p:nvSpPr>
          <p:spPr>
            <a:xfrm rot="5400000">
              <a:off x="4347731" y="3536255"/>
              <a:ext cx="4204433" cy="855435"/>
            </a:xfrm>
            <a:custGeom>
              <a:avLst/>
              <a:gdLst>
                <a:gd name="connsiteX0" fmla="*/ 0 w 4606609"/>
                <a:gd name="connsiteY0" fmla="*/ 937261 h 937262"/>
                <a:gd name="connsiteX1" fmla="*/ 33339 w 4606609"/>
                <a:gd name="connsiteY1" fmla="*/ 0 h 937262"/>
                <a:gd name="connsiteX2" fmla="*/ 609600 w 4606609"/>
                <a:gd name="connsiteY2" fmla="*/ 0 h 937262"/>
                <a:gd name="connsiteX3" fmla="*/ 609600 w 4606609"/>
                <a:gd name="connsiteY3" fmla="*/ 1 h 937262"/>
                <a:gd name="connsiteX4" fmla="*/ 1100139 w 4606609"/>
                <a:gd name="connsiteY4" fmla="*/ 2 h 937262"/>
                <a:gd name="connsiteX5" fmla="*/ 1100139 w 4606609"/>
                <a:gd name="connsiteY5" fmla="*/ 0 h 937262"/>
                <a:gd name="connsiteX6" fmla="*/ 1676400 w 4606609"/>
                <a:gd name="connsiteY6" fmla="*/ 0 h 937262"/>
                <a:gd name="connsiteX7" fmla="*/ 1676400 w 4606609"/>
                <a:gd name="connsiteY7" fmla="*/ 1 h 937262"/>
                <a:gd name="connsiteX8" fmla="*/ 1777683 w 4606609"/>
                <a:gd name="connsiteY8" fmla="*/ 1 h 937262"/>
                <a:gd name="connsiteX9" fmla="*/ 1777683 w 4606609"/>
                <a:gd name="connsiteY9" fmla="*/ 1 h 937262"/>
                <a:gd name="connsiteX10" fmla="*/ 2268222 w 4606609"/>
                <a:gd name="connsiteY10" fmla="*/ 2 h 937262"/>
                <a:gd name="connsiteX11" fmla="*/ 2268222 w 4606609"/>
                <a:gd name="connsiteY11" fmla="*/ 1 h 937262"/>
                <a:gd name="connsiteX12" fmla="*/ 2844483 w 4606609"/>
                <a:gd name="connsiteY12" fmla="*/ 1 h 937262"/>
                <a:gd name="connsiteX13" fmla="*/ 2844483 w 4606609"/>
                <a:gd name="connsiteY13" fmla="*/ 2 h 937262"/>
                <a:gd name="connsiteX14" fmla="*/ 4386011 w 4606609"/>
                <a:gd name="connsiteY14" fmla="*/ 5 h 937262"/>
                <a:gd name="connsiteX15" fmla="*/ 4606609 w 4606609"/>
                <a:gd name="connsiteY15" fmla="*/ 937262 h 937262"/>
                <a:gd name="connsiteX16" fmla="*/ 3539809 w 4606609"/>
                <a:gd name="connsiteY16" fmla="*/ 937262 h 937262"/>
                <a:gd name="connsiteX17" fmla="*/ 2811144 w 4606609"/>
                <a:gd name="connsiteY17" fmla="*/ 937262 h 937262"/>
                <a:gd name="connsiteX18" fmla="*/ 2234883 w 4606609"/>
                <a:gd name="connsiteY18" fmla="*/ 937262 h 937262"/>
                <a:gd name="connsiteX19" fmla="*/ 1744344 w 4606609"/>
                <a:gd name="connsiteY19" fmla="*/ 937262 h 937262"/>
                <a:gd name="connsiteX20" fmla="*/ 1168083 w 4606609"/>
                <a:gd name="connsiteY20" fmla="*/ 937262 h 937262"/>
                <a:gd name="connsiteX21" fmla="*/ 1168083 w 4606609"/>
                <a:gd name="connsiteY21" fmla="*/ 937261 h 937262"/>
                <a:gd name="connsiteX22" fmla="*/ 1066800 w 4606609"/>
                <a:gd name="connsiteY22" fmla="*/ 937261 h 937262"/>
                <a:gd name="connsiteX23" fmla="*/ 576261 w 4606609"/>
                <a:gd name="connsiteY23" fmla="*/ 937261 h 937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606609" h="937262">
                  <a:moveTo>
                    <a:pt x="0" y="937261"/>
                  </a:moveTo>
                  <a:lnTo>
                    <a:pt x="33339" y="0"/>
                  </a:lnTo>
                  <a:lnTo>
                    <a:pt x="609600" y="0"/>
                  </a:lnTo>
                  <a:lnTo>
                    <a:pt x="609600" y="1"/>
                  </a:lnTo>
                  <a:lnTo>
                    <a:pt x="1100139" y="2"/>
                  </a:lnTo>
                  <a:lnTo>
                    <a:pt x="1100139" y="0"/>
                  </a:lnTo>
                  <a:lnTo>
                    <a:pt x="1676400" y="0"/>
                  </a:lnTo>
                  <a:lnTo>
                    <a:pt x="1676400" y="1"/>
                  </a:lnTo>
                  <a:lnTo>
                    <a:pt x="1777683" y="1"/>
                  </a:lnTo>
                  <a:lnTo>
                    <a:pt x="1777683" y="1"/>
                  </a:lnTo>
                  <a:lnTo>
                    <a:pt x="2268222" y="2"/>
                  </a:lnTo>
                  <a:lnTo>
                    <a:pt x="2268222" y="1"/>
                  </a:lnTo>
                  <a:lnTo>
                    <a:pt x="2844483" y="1"/>
                  </a:lnTo>
                  <a:lnTo>
                    <a:pt x="2844483" y="2"/>
                  </a:lnTo>
                  <a:lnTo>
                    <a:pt x="4386011" y="5"/>
                  </a:lnTo>
                  <a:lnTo>
                    <a:pt x="4606609" y="937262"/>
                  </a:lnTo>
                  <a:lnTo>
                    <a:pt x="3539809" y="937262"/>
                  </a:lnTo>
                  <a:lnTo>
                    <a:pt x="2811144" y="937262"/>
                  </a:lnTo>
                  <a:lnTo>
                    <a:pt x="2234883" y="937262"/>
                  </a:lnTo>
                  <a:lnTo>
                    <a:pt x="1744344" y="937262"/>
                  </a:lnTo>
                  <a:lnTo>
                    <a:pt x="1168083" y="937262"/>
                  </a:lnTo>
                  <a:lnTo>
                    <a:pt x="1168083" y="937261"/>
                  </a:lnTo>
                  <a:lnTo>
                    <a:pt x="1066800" y="937261"/>
                  </a:lnTo>
                  <a:lnTo>
                    <a:pt x="576261" y="937261"/>
                  </a:lnTo>
                  <a:close/>
                </a:path>
              </a:pathLst>
            </a:custGeom>
            <a:gradFill>
              <a:gsLst>
                <a:gs pos="100000">
                  <a:srgbClr val="D4DAD8"/>
                </a:gs>
                <a:gs pos="0">
                  <a:srgbClr val="F3F6F9"/>
                </a:gs>
              </a:gsLst>
              <a:lin ang="5400000" scaled="1"/>
            </a:gra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49" name="组合 48"/>
            <p:cNvGrpSpPr/>
            <p:nvPr/>
          </p:nvGrpSpPr>
          <p:grpSpPr>
            <a:xfrm>
              <a:off x="5166799" y="1864907"/>
              <a:ext cx="1713472" cy="811569"/>
              <a:chOff x="5788188" y="837207"/>
              <a:chExt cx="1877375" cy="889200"/>
            </a:xfrm>
          </p:grpSpPr>
          <p:sp>
            <p:nvSpPr>
              <p:cNvPr id="57" name="平行四边形 8"/>
              <p:cNvSpPr/>
              <p:nvPr/>
            </p:nvSpPr>
            <p:spPr>
              <a:xfrm rot="16200000" flipH="1">
                <a:off x="5812218" y="813177"/>
                <a:ext cx="889200" cy="937260"/>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7D479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 name="平行四边形 8"/>
              <p:cNvSpPr/>
              <p:nvPr/>
            </p:nvSpPr>
            <p:spPr>
              <a:xfrm rot="5400000">
                <a:off x="6749475" y="810319"/>
                <a:ext cx="889200" cy="94297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5B3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50" name="任意多边形 49"/>
            <p:cNvSpPr/>
            <p:nvPr/>
          </p:nvSpPr>
          <p:spPr>
            <a:xfrm rot="5400000">
              <a:off x="6290909" y="2093180"/>
              <a:ext cx="308800" cy="858332"/>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任意多边形 50"/>
            <p:cNvSpPr/>
            <p:nvPr/>
          </p:nvSpPr>
          <p:spPr>
            <a:xfrm rot="16200000" flipH="1">
              <a:off x="5431128" y="2093180"/>
              <a:ext cx="308800" cy="858332"/>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 name="任意多边形 51"/>
            <p:cNvSpPr/>
            <p:nvPr/>
          </p:nvSpPr>
          <p:spPr>
            <a:xfrm>
              <a:off x="6020486" y="5566316"/>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 fmla="*/ 0 w 962526"/>
                <a:gd name="connsiteY0" fmla="*/ 533400 h 533400"/>
                <a:gd name="connsiteX1" fmla="*/ 962526 w 962526"/>
                <a:gd name="connsiteY1" fmla="*/ 304800 h 533400"/>
                <a:gd name="connsiteX2" fmla="*/ 12700 w 962526"/>
                <a:gd name="connsiteY2" fmla="*/ 0 h 533400"/>
                <a:gd name="connsiteX3" fmla="*/ 0 w 962526"/>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962526" h="533400">
                  <a:moveTo>
                    <a:pt x="0" y="533400"/>
                  </a:moveTo>
                  <a:lnTo>
                    <a:pt x="962526" y="304800"/>
                  </a:lnTo>
                  <a:lnTo>
                    <a:pt x="12700" y="0"/>
                  </a:lnTo>
                  <a:lnTo>
                    <a:pt x="0" y="533400"/>
                  </a:lnTo>
                  <a:close/>
                </a:path>
              </a:pathLst>
            </a:custGeom>
            <a:gradFill>
              <a:gsLst>
                <a:gs pos="100000">
                  <a:schemeClr val="bg1">
                    <a:lumMod val="50000"/>
                    <a:alpha val="36000"/>
                  </a:schemeClr>
                </a:gs>
                <a:gs pos="0">
                  <a:schemeClr val="bg1">
                    <a:lumMod val="50000"/>
                    <a:alpha val="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 name="Freeform 975"/>
            <p:cNvSpPr>
              <a:spLocks noEditPoints="1"/>
            </p:cNvSpPr>
            <p:nvPr/>
          </p:nvSpPr>
          <p:spPr bwMode="auto">
            <a:xfrm>
              <a:off x="5371724" y="3855791"/>
              <a:ext cx="426746" cy="527013"/>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chemeClr val="tx1">
                <a:lumMod val="50000"/>
                <a:lumOff val="50000"/>
              </a:schemeClr>
            </a:solidFill>
            <a:ln>
              <a:noFill/>
            </a:ln>
            <a:effectLst>
              <a:reflection blurRad="25400" stA="52000" endPos="51000" dir="5400000" sy="-100000" algn="bl" rotWithShape="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54" name="组合 53"/>
            <p:cNvGrpSpPr/>
            <p:nvPr/>
          </p:nvGrpSpPr>
          <p:grpSpPr>
            <a:xfrm>
              <a:off x="6057813" y="2857853"/>
              <a:ext cx="794802" cy="857059"/>
              <a:chOff x="2391028" y="4677759"/>
              <a:chExt cx="870829" cy="939041"/>
            </a:xfrm>
            <a:scene3d>
              <a:camera prst="orthographicFront">
                <a:rot lat="20820000" lon="1800000" rev="0"/>
              </a:camera>
              <a:lightRig rig="threePt" dir="t"/>
            </a:scene3d>
          </p:grpSpPr>
          <p:sp>
            <p:nvSpPr>
              <p:cNvPr id="55" name="文本框 74"/>
              <p:cNvSpPr txBox="1"/>
              <p:nvPr/>
            </p:nvSpPr>
            <p:spPr>
              <a:xfrm>
                <a:off x="2587310" y="4807292"/>
                <a:ext cx="529317" cy="809508"/>
              </a:xfrm>
              <a:prstGeom prst="rect">
                <a:avLst/>
              </a:prstGeom>
              <a:noFill/>
            </p:spPr>
            <p:txBody>
              <a:bodyPr wrap="square" rtlCol="0">
                <a:spAutoFit/>
              </a:bodyPr>
              <a:lstStyle/>
              <a:p>
                <a:pPr algn="ctr"/>
                <a:r>
                  <a:rPr lang="en-US" altLang="zh-CN" sz="3000" dirty="0">
                    <a:solidFill>
                      <a:srgbClr val="663A77"/>
                    </a:solidFill>
                    <a:latin typeface="Hiragino Sans GB W6" panose="020B0600000000000000" pitchFamily="34" charset="-122"/>
                    <a:ea typeface="Hiragino Sans GB W6" panose="020B0600000000000000" pitchFamily="34" charset="-122"/>
                  </a:rPr>
                  <a:t>C</a:t>
                </a:r>
                <a:endParaRPr lang="zh-CN" altLang="en-US" sz="3000" dirty="0">
                  <a:solidFill>
                    <a:srgbClr val="663A77"/>
                  </a:solidFill>
                  <a:latin typeface="Hiragino Sans GB W6" panose="020B0600000000000000" pitchFamily="34" charset="-122"/>
                  <a:ea typeface="Hiragino Sans GB W6" panose="020B0600000000000000" pitchFamily="34" charset="-122"/>
                </a:endParaRPr>
              </a:p>
            </p:txBody>
          </p:sp>
          <p:sp>
            <p:nvSpPr>
              <p:cNvPr id="56" name="文本框 75"/>
              <p:cNvSpPr txBox="1"/>
              <p:nvPr/>
            </p:nvSpPr>
            <p:spPr>
              <a:xfrm>
                <a:off x="2391028" y="4677759"/>
                <a:ext cx="870829" cy="320431"/>
              </a:xfrm>
              <a:prstGeom prst="rect">
                <a:avLst/>
              </a:prstGeom>
              <a:noFill/>
            </p:spPr>
            <p:txBody>
              <a:bodyPr wrap="square" rtlCol="0">
                <a:spAutoFit/>
              </a:bodyPr>
              <a:lstStyle/>
              <a:p>
                <a:pPr algn="ctr"/>
                <a:r>
                  <a:rPr lang="en-US" altLang="zh-CN" sz="825" dirty="0">
                    <a:solidFill>
                      <a:srgbClr val="663A77"/>
                    </a:solidFill>
                    <a:latin typeface="Hiragino Sans GB W6" panose="020B0600000000000000" pitchFamily="34" charset="-122"/>
                    <a:ea typeface="Hiragino Sans GB W6" panose="020B0600000000000000" pitchFamily="34" charset="-122"/>
                  </a:rPr>
                  <a:t>OPTION</a:t>
                </a:r>
                <a:endParaRPr lang="zh-CN" altLang="en-US" sz="825" dirty="0">
                  <a:solidFill>
                    <a:srgbClr val="663A77"/>
                  </a:solidFill>
                  <a:latin typeface="Hiragino Sans GB W6" panose="020B0600000000000000" pitchFamily="34" charset="-122"/>
                  <a:ea typeface="Hiragino Sans GB W6" panose="020B0600000000000000" pitchFamily="34" charset="-122"/>
                </a:endParaRPr>
              </a:p>
            </p:txBody>
          </p:sp>
        </p:grpSp>
      </p:grpSp>
      <p:grpSp>
        <p:nvGrpSpPr>
          <p:cNvPr id="59" name="组合 58"/>
          <p:cNvGrpSpPr/>
          <p:nvPr/>
        </p:nvGrpSpPr>
        <p:grpSpPr>
          <a:xfrm>
            <a:off x="5150227" y="2538288"/>
            <a:ext cx="1415471" cy="2373842"/>
            <a:chOff x="6866075" y="2927861"/>
            <a:chExt cx="1887049" cy="3165856"/>
          </a:xfrm>
        </p:grpSpPr>
        <p:sp>
          <p:nvSpPr>
            <p:cNvPr id="60" name="任意多边形 59"/>
            <p:cNvSpPr/>
            <p:nvPr/>
          </p:nvSpPr>
          <p:spPr>
            <a:xfrm rot="16200000" flipH="1">
              <a:off x="7644082" y="4824307"/>
              <a:ext cx="2007271" cy="205757"/>
            </a:xfrm>
            <a:custGeom>
              <a:avLst/>
              <a:gdLst>
                <a:gd name="connsiteX0" fmla="*/ 0 w 2030623"/>
                <a:gd name="connsiteY0" fmla="*/ 360697 h 360697"/>
                <a:gd name="connsiteX1" fmla="*/ 12830 w 2030623"/>
                <a:gd name="connsiteY1" fmla="*/ 0 h 360697"/>
                <a:gd name="connsiteX2" fmla="*/ 538782 w 2030623"/>
                <a:gd name="connsiteY2" fmla="*/ 0 h 360697"/>
                <a:gd name="connsiteX3" fmla="*/ 538782 w 2030623"/>
                <a:gd name="connsiteY3" fmla="*/ 1 h 360697"/>
                <a:gd name="connsiteX4" fmla="*/ 1945728 w 2030623"/>
                <a:gd name="connsiteY4" fmla="*/ 4 h 360697"/>
                <a:gd name="connsiteX5" fmla="*/ 2030623 w 2030623"/>
                <a:gd name="connsiteY5" fmla="*/ 360697 h 36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0623" h="360697">
                  <a:moveTo>
                    <a:pt x="0" y="360697"/>
                  </a:moveTo>
                  <a:lnTo>
                    <a:pt x="12830" y="0"/>
                  </a:lnTo>
                  <a:lnTo>
                    <a:pt x="538782" y="0"/>
                  </a:lnTo>
                  <a:lnTo>
                    <a:pt x="538782" y="1"/>
                  </a:lnTo>
                  <a:lnTo>
                    <a:pt x="1945728" y="4"/>
                  </a:lnTo>
                  <a:lnTo>
                    <a:pt x="2030623" y="360697"/>
                  </a:lnTo>
                  <a:close/>
                </a:path>
              </a:pathLst>
            </a:custGeom>
            <a:gradFill>
              <a:gsLst>
                <a:gs pos="0">
                  <a:schemeClr val="tx1">
                    <a:alpha val="52000"/>
                  </a:schemeClr>
                </a:gs>
                <a:gs pos="100000">
                  <a:srgbClr val="EFF2F5">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grpSp>
          <p:nvGrpSpPr>
            <p:cNvPr id="61" name="组合 60"/>
            <p:cNvGrpSpPr/>
            <p:nvPr/>
          </p:nvGrpSpPr>
          <p:grpSpPr>
            <a:xfrm>
              <a:off x="6866075" y="2927861"/>
              <a:ext cx="1722460" cy="3138330"/>
              <a:chOff x="3894614" y="2001838"/>
              <a:chExt cx="1887223" cy="3438527"/>
            </a:xfrm>
            <a:effectLst>
              <a:outerShdw blurRad="50800" dist="25400" dir="5400000" algn="t" rotWithShape="0">
                <a:prstClr val="black">
                  <a:alpha val="40000"/>
                </a:prstClr>
              </a:outerShdw>
            </a:effectLst>
          </p:grpSpPr>
          <p:sp>
            <p:nvSpPr>
              <p:cNvPr id="67" name="任意多边形 66"/>
              <p:cNvSpPr/>
              <p:nvPr/>
            </p:nvSpPr>
            <p:spPr>
              <a:xfrm rot="16200000" flipH="1">
                <a:off x="2655095" y="3252470"/>
                <a:ext cx="3438526" cy="937261"/>
              </a:xfrm>
              <a:custGeom>
                <a:avLst/>
                <a:gdLst>
                  <a:gd name="connsiteX0" fmla="*/ 0 w 3438526"/>
                  <a:gd name="connsiteY0" fmla="*/ 937261 h 937261"/>
                  <a:gd name="connsiteX1" fmla="*/ 576261 w 3438526"/>
                  <a:gd name="connsiteY1" fmla="*/ 937261 h 937261"/>
                  <a:gd name="connsiteX2" fmla="*/ 1066800 w 3438526"/>
                  <a:gd name="connsiteY2" fmla="*/ 937261 h 937261"/>
                  <a:gd name="connsiteX3" fmla="*/ 1643061 w 3438526"/>
                  <a:gd name="connsiteY3" fmla="*/ 937261 h 937261"/>
                  <a:gd name="connsiteX4" fmla="*/ 2371726 w 3438526"/>
                  <a:gd name="connsiteY4" fmla="*/ 937261 h 937261"/>
                  <a:gd name="connsiteX5" fmla="*/ 3438526 w 3438526"/>
                  <a:gd name="connsiteY5" fmla="*/ 937261 h 937261"/>
                  <a:gd name="connsiteX6" fmla="*/ 3217928 w 3438526"/>
                  <a:gd name="connsiteY6" fmla="*/ 4 h 937261"/>
                  <a:gd name="connsiteX7" fmla="*/ 1676400 w 3438526"/>
                  <a:gd name="connsiteY7" fmla="*/ 1 h 937261"/>
                  <a:gd name="connsiteX8" fmla="*/ 1676400 w 3438526"/>
                  <a:gd name="connsiteY8" fmla="*/ 0 h 937261"/>
                  <a:gd name="connsiteX9" fmla="*/ 1100139 w 3438526"/>
                  <a:gd name="connsiteY9" fmla="*/ 0 h 937261"/>
                  <a:gd name="connsiteX10" fmla="*/ 1100139 w 3438526"/>
                  <a:gd name="connsiteY10" fmla="*/ 2 h 937261"/>
                  <a:gd name="connsiteX11" fmla="*/ 609600 w 3438526"/>
                  <a:gd name="connsiteY11" fmla="*/ 1 h 937261"/>
                  <a:gd name="connsiteX12" fmla="*/ 609600 w 3438526"/>
                  <a:gd name="connsiteY12" fmla="*/ 0 h 937261"/>
                  <a:gd name="connsiteX13" fmla="*/ 33339 w 3438526"/>
                  <a:gd name="connsiteY13" fmla="*/ 0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38526" h="937261">
                    <a:moveTo>
                      <a:pt x="0" y="937261"/>
                    </a:moveTo>
                    <a:lnTo>
                      <a:pt x="576261" y="937261"/>
                    </a:lnTo>
                    <a:lnTo>
                      <a:pt x="1066800" y="937261"/>
                    </a:lnTo>
                    <a:lnTo>
                      <a:pt x="1643061" y="937261"/>
                    </a:lnTo>
                    <a:lnTo>
                      <a:pt x="2371726" y="937261"/>
                    </a:lnTo>
                    <a:lnTo>
                      <a:pt x="3438526" y="937261"/>
                    </a:lnTo>
                    <a:lnTo>
                      <a:pt x="3217928" y="4"/>
                    </a:lnTo>
                    <a:lnTo>
                      <a:pt x="1676400" y="1"/>
                    </a:lnTo>
                    <a:lnTo>
                      <a:pt x="1676400" y="0"/>
                    </a:lnTo>
                    <a:lnTo>
                      <a:pt x="1100139" y="0"/>
                    </a:lnTo>
                    <a:lnTo>
                      <a:pt x="1100139" y="2"/>
                    </a:lnTo>
                    <a:lnTo>
                      <a:pt x="609600" y="1"/>
                    </a:lnTo>
                    <a:lnTo>
                      <a:pt x="609600" y="0"/>
                    </a:lnTo>
                    <a:lnTo>
                      <a:pt x="33339" y="0"/>
                    </a:lnTo>
                    <a:close/>
                  </a:path>
                </a:pathLst>
              </a:custGeom>
              <a:gradFill>
                <a:gsLst>
                  <a:gs pos="0">
                    <a:srgbClr val="F6FAFD"/>
                  </a:gs>
                  <a:gs pos="100000">
                    <a:srgbClr val="FCFE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 name="任意多边形 67"/>
              <p:cNvSpPr/>
              <p:nvPr/>
            </p:nvSpPr>
            <p:spPr>
              <a:xfrm rot="5400000">
                <a:off x="3592355" y="3252471"/>
                <a:ext cx="3438526" cy="937261"/>
              </a:xfrm>
              <a:custGeom>
                <a:avLst/>
                <a:gdLst>
                  <a:gd name="connsiteX0" fmla="*/ 0 w 3438526"/>
                  <a:gd name="connsiteY0" fmla="*/ 937261 h 937261"/>
                  <a:gd name="connsiteX1" fmla="*/ 33339 w 3438526"/>
                  <a:gd name="connsiteY1" fmla="*/ 0 h 937261"/>
                  <a:gd name="connsiteX2" fmla="*/ 609600 w 3438526"/>
                  <a:gd name="connsiteY2" fmla="*/ 0 h 937261"/>
                  <a:gd name="connsiteX3" fmla="*/ 609600 w 3438526"/>
                  <a:gd name="connsiteY3" fmla="*/ 1 h 937261"/>
                  <a:gd name="connsiteX4" fmla="*/ 1100139 w 3438526"/>
                  <a:gd name="connsiteY4" fmla="*/ 2 h 937261"/>
                  <a:gd name="connsiteX5" fmla="*/ 1100139 w 3438526"/>
                  <a:gd name="connsiteY5" fmla="*/ 0 h 937261"/>
                  <a:gd name="connsiteX6" fmla="*/ 1676400 w 3438526"/>
                  <a:gd name="connsiteY6" fmla="*/ 0 h 937261"/>
                  <a:gd name="connsiteX7" fmla="*/ 1676400 w 3438526"/>
                  <a:gd name="connsiteY7" fmla="*/ 1 h 937261"/>
                  <a:gd name="connsiteX8" fmla="*/ 3217928 w 3438526"/>
                  <a:gd name="connsiteY8" fmla="*/ 4 h 937261"/>
                  <a:gd name="connsiteX9" fmla="*/ 3438526 w 3438526"/>
                  <a:gd name="connsiteY9" fmla="*/ 937261 h 937261"/>
                  <a:gd name="connsiteX10" fmla="*/ 2371726 w 3438526"/>
                  <a:gd name="connsiteY10" fmla="*/ 937261 h 937261"/>
                  <a:gd name="connsiteX11" fmla="*/ 1643061 w 3438526"/>
                  <a:gd name="connsiteY11" fmla="*/ 937261 h 937261"/>
                  <a:gd name="connsiteX12" fmla="*/ 1066800 w 3438526"/>
                  <a:gd name="connsiteY12" fmla="*/ 937261 h 937261"/>
                  <a:gd name="connsiteX13" fmla="*/ 576261 w 3438526"/>
                  <a:gd name="connsiteY13"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38526" h="937261">
                    <a:moveTo>
                      <a:pt x="0" y="937261"/>
                    </a:moveTo>
                    <a:lnTo>
                      <a:pt x="33339" y="0"/>
                    </a:lnTo>
                    <a:lnTo>
                      <a:pt x="609600" y="0"/>
                    </a:lnTo>
                    <a:lnTo>
                      <a:pt x="609600" y="1"/>
                    </a:lnTo>
                    <a:lnTo>
                      <a:pt x="1100139" y="2"/>
                    </a:lnTo>
                    <a:lnTo>
                      <a:pt x="1100139" y="0"/>
                    </a:lnTo>
                    <a:lnTo>
                      <a:pt x="1676400" y="0"/>
                    </a:lnTo>
                    <a:lnTo>
                      <a:pt x="1676400" y="1"/>
                    </a:lnTo>
                    <a:lnTo>
                      <a:pt x="3217928" y="4"/>
                    </a:lnTo>
                    <a:lnTo>
                      <a:pt x="3438526" y="937261"/>
                    </a:lnTo>
                    <a:lnTo>
                      <a:pt x="2371726" y="937261"/>
                    </a:lnTo>
                    <a:lnTo>
                      <a:pt x="1643061" y="937261"/>
                    </a:lnTo>
                    <a:lnTo>
                      <a:pt x="1066800" y="937261"/>
                    </a:lnTo>
                    <a:lnTo>
                      <a:pt x="576261" y="937261"/>
                    </a:lnTo>
                    <a:close/>
                  </a:path>
                </a:pathLst>
              </a:custGeom>
              <a:gradFill>
                <a:gsLst>
                  <a:gs pos="100000">
                    <a:srgbClr val="D4DAD8"/>
                  </a:gs>
                  <a:gs pos="0">
                    <a:srgbClr val="F3F6F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 name="平行四边形 8"/>
              <p:cNvSpPr/>
              <p:nvPr/>
            </p:nvSpPr>
            <p:spPr>
              <a:xfrm rot="16200000" flipH="1">
                <a:off x="3932139" y="1978602"/>
                <a:ext cx="889200" cy="935672"/>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EA7E7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0" name="平行四边形 8"/>
              <p:cNvSpPr/>
              <p:nvPr/>
            </p:nvSpPr>
            <p:spPr>
              <a:xfrm rot="5400000">
                <a:off x="4867019" y="1976220"/>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71" name="组合 70"/>
              <p:cNvGrpSpPr/>
              <p:nvPr/>
            </p:nvGrpSpPr>
            <p:grpSpPr>
              <a:xfrm>
                <a:off x="3894614" y="2552700"/>
                <a:ext cx="1885635" cy="338338"/>
                <a:chOff x="3896201" y="3619501"/>
                <a:chExt cx="1885635" cy="338338"/>
              </a:xfrm>
            </p:grpSpPr>
            <p:sp>
              <p:nvSpPr>
                <p:cNvPr id="72" name="任意多边形 71"/>
                <p:cNvSpPr/>
                <p:nvPr/>
              </p:nvSpPr>
              <p:spPr>
                <a:xfrm rot="5400000">
                  <a:off x="5142449" y="331845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3" name="任意多边形 72"/>
                <p:cNvSpPr/>
                <p:nvPr/>
              </p:nvSpPr>
              <p:spPr>
                <a:xfrm rot="16200000" flipH="1">
                  <a:off x="4197250" y="331845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62" name="任意多边形 61"/>
            <p:cNvSpPr/>
            <p:nvPr/>
          </p:nvSpPr>
          <p:spPr>
            <a:xfrm>
              <a:off x="7709913" y="5566316"/>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 fmla="*/ 0 w 962526"/>
                <a:gd name="connsiteY0" fmla="*/ 533400 h 533400"/>
                <a:gd name="connsiteX1" fmla="*/ 962526 w 962526"/>
                <a:gd name="connsiteY1" fmla="*/ 304800 h 533400"/>
                <a:gd name="connsiteX2" fmla="*/ 12700 w 962526"/>
                <a:gd name="connsiteY2" fmla="*/ 0 h 533400"/>
                <a:gd name="connsiteX3" fmla="*/ 0 w 962526"/>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962526" h="533400">
                  <a:moveTo>
                    <a:pt x="0" y="533400"/>
                  </a:moveTo>
                  <a:lnTo>
                    <a:pt x="962526" y="304800"/>
                  </a:lnTo>
                  <a:lnTo>
                    <a:pt x="12700" y="0"/>
                  </a:lnTo>
                  <a:lnTo>
                    <a:pt x="0" y="533400"/>
                  </a:lnTo>
                  <a:close/>
                </a:path>
              </a:pathLst>
            </a:custGeom>
            <a:gradFill>
              <a:gsLst>
                <a:gs pos="100000">
                  <a:schemeClr val="bg1">
                    <a:lumMod val="50000"/>
                    <a:alpha val="36000"/>
                  </a:schemeClr>
                </a:gs>
                <a:gs pos="0">
                  <a:schemeClr val="bg1">
                    <a:lumMod val="50000"/>
                    <a:alpha val="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 name="Freeform 979"/>
            <p:cNvSpPr>
              <a:spLocks noEditPoints="1"/>
            </p:cNvSpPr>
            <p:nvPr/>
          </p:nvSpPr>
          <p:spPr bwMode="auto">
            <a:xfrm>
              <a:off x="7001868" y="4720421"/>
              <a:ext cx="586747" cy="524698"/>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chemeClr val="tx1">
                <a:lumMod val="50000"/>
                <a:lumOff val="50000"/>
              </a:schemeClr>
            </a:solidFill>
            <a:ln>
              <a:noFill/>
            </a:ln>
            <a:effectLst>
              <a:reflection blurRad="25400" stA="52000" endPos="51000" dir="5400000" sy="-100000" algn="bl" rotWithShape="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64" name="组合 63"/>
            <p:cNvGrpSpPr/>
            <p:nvPr/>
          </p:nvGrpSpPr>
          <p:grpSpPr>
            <a:xfrm>
              <a:off x="7758346" y="3867963"/>
              <a:ext cx="794802" cy="857061"/>
              <a:chOff x="2391028" y="4677759"/>
              <a:chExt cx="870829" cy="939043"/>
            </a:xfrm>
            <a:scene3d>
              <a:camera prst="orthographicFront">
                <a:rot lat="20820000" lon="1800000" rev="0"/>
              </a:camera>
              <a:lightRig rig="threePt" dir="t"/>
            </a:scene3d>
          </p:grpSpPr>
          <p:sp>
            <p:nvSpPr>
              <p:cNvPr id="65" name="文本框 77"/>
              <p:cNvSpPr txBox="1"/>
              <p:nvPr/>
            </p:nvSpPr>
            <p:spPr>
              <a:xfrm>
                <a:off x="2587310" y="4807293"/>
                <a:ext cx="529317" cy="809509"/>
              </a:xfrm>
              <a:prstGeom prst="rect">
                <a:avLst/>
              </a:prstGeom>
              <a:noFill/>
            </p:spPr>
            <p:txBody>
              <a:bodyPr wrap="square" rtlCol="0">
                <a:spAutoFit/>
              </a:bodyPr>
              <a:lstStyle/>
              <a:p>
                <a:pPr algn="ctr"/>
                <a:r>
                  <a:rPr lang="en-US" altLang="zh-CN" sz="3000" dirty="0">
                    <a:solidFill>
                      <a:srgbClr val="E76F70"/>
                    </a:solidFill>
                    <a:latin typeface="Hiragino Sans GB W6" panose="020B0600000000000000" pitchFamily="34" charset="-122"/>
                    <a:ea typeface="Hiragino Sans GB W6" panose="020B0600000000000000" pitchFamily="34" charset="-122"/>
                  </a:rPr>
                  <a:t>D</a:t>
                </a:r>
                <a:endParaRPr lang="zh-CN" altLang="en-US" sz="3000" dirty="0">
                  <a:solidFill>
                    <a:srgbClr val="E76F70"/>
                  </a:solidFill>
                  <a:latin typeface="Hiragino Sans GB W6" panose="020B0600000000000000" pitchFamily="34" charset="-122"/>
                  <a:ea typeface="Hiragino Sans GB W6" panose="020B0600000000000000" pitchFamily="34" charset="-122"/>
                </a:endParaRPr>
              </a:p>
            </p:txBody>
          </p:sp>
          <p:sp>
            <p:nvSpPr>
              <p:cNvPr id="66" name="文本框 80"/>
              <p:cNvSpPr txBox="1"/>
              <p:nvPr/>
            </p:nvSpPr>
            <p:spPr>
              <a:xfrm>
                <a:off x="2391028" y="4677759"/>
                <a:ext cx="870829" cy="320430"/>
              </a:xfrm>
              <a:prstGeom prst="rect">
                <a:avLst/>
              </a:prstGeom>
              <a:noFill/>
            </p:spPr>
            <p:txBody>
              <a:bodyPr wrap="square" rtlCol="0">
                <a:spAutoFit/>
              </a:bodyPr>
              <a:lstStyle/>
              <a:p>
                <a:pPr algn="ctr"/>
                <a:r>
                  <a:rPr lang="en-US" altLang="zh-CN" sz="825" dirty="0">
                    <a:solidFill>
                      <a:srgbClr val="E76F70"/>
                    </a:solidFill>
                    <a:latin typeface="Hiragino Sans GB W6" panose="020B0600000000000000" pitchFamily="34" charset="-122"/>
                    <a:ea typeface="Hiragino Sans GB W6" panose="020B0600000000000000" pitchFamily="34" charset="-122"/>
                  </a:rPr>
                  <a:t>OPTION</a:t>
                </a:r>
                <a:endParaRPr lang="zh-CN" altLang="en-US" sz="825" dirty="0">
                  <a:solidFill>
                    <a:srgbClr val="E76F70"/>
                  </a:solidFill>
                  <a:latin typeface="Hiragino Sans GB W6" panose="020B0600000000000000" pitchFamily="34" charset="-122"/>
                  <a:ea typeface="Hiragino Sans GB W6" panose="020B0600000000000000" pitchFamily="34" charset="-122"/>
                </a:endParaRPr>
              </a:p>
            </p:txBody>
          </p:sp>
        </p:grpSp>
      </p:grpSp>
      <p:grpSp>
        <p:nvGrpSpPr>
          <p:cNvPr id="74" name="组合 73"/>
          <p:cNvGrpSpPr/>
          <p:nvPr/>
        </p:nvGrpSpPr>
        <p:grpSpPr>
          <a:xfrm>
            <a:off x="6433546" y="3268367"/>
            <a:ext cx="1407215" cy="1643764"/>
            <a:chOff x="8576944" y="3901525"/>
            <a:chExt cx="1876042" cy="2192192"/>
          </a:xfrm>
        </p:grpSpPr>
        <p:grpSp>
          <p:nvGrpSpPr>
            <p:cNvPr id="75" name="组合 74"/>
            <p:cNvGrpSpPr/>
            <p:nvPr/>
          </p:nvGrpSpPr>
          <p:grpSpPr>
            <a:xfrm>
              <a:off x="8576944" y="3901525"/>
              <a:ext cx="1718114" cy="2164666"/>
              <a:chOff x="3957953" y="3354388"/>
              <a:chExt cx="1882461" cy="2371727"/>
            </a:xfrm>
            <a:effectLst>
              <a:outerShdw blurRad="50800" dist="25400" dir="5400000" algn="t" rotWithShape="0">
                <a:prstClr val="black">
                  <a:alpha val="50000"/>
                </a:prstClr>
              </a:outerShdw>
            </a:effectLst>
          </p:grpSpPr>
          <p:grpSp>
            <p:nvGrpSpPr>
              <p:cNvPr id="83" name="组合 82"/>
              <p:cNvGrpSpPr/>
              <p:nvPr/>
            </p:nvGrpSpPr>
            <p:grpSpPr>
              <a:xfrm>
                <a:off x="3961130" y="3354388"/>
                <a:ext cx="1879284" cy="2371727"/>
                <a:chOff x="1337945" y="3488055"/>
                <a:chExt cx="1879284" cy="2371727"/>
              </a:xfrm>
            </p:grpSpPr>
            <p:sp>
              <p:nvSpPr>
                <p:cNvPr id="86" name="任意多边形 85"/>
                <p:cNvSpPr/>
                <p:nvPr/>
              </p:nvSpPr>
              <p:spPr>
                <a:xfrm rot="16200000" flipH="1">
                  <a:off x="623887" y="4205287"/>
                  <a:ext cx="2371726" cy="937261"/>
                </a:xfrm>
                <a:custGeom>
                  <a:avLst/>
                  <a:gdLst>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06678 w 2371726"/>
                    <a:gd name="connsiteY4" fmla="*/ 1 h 937261"/>
                    <a:gd name="connsiteX5" fmla="*/ 609600 w 2371726"/>
                    <a:gd name="connsiteY5" fmla="*/ 1 h 937261"/>
                    <a:gd name="connsiteX6" fmla="*/ 609600 w 2371726"/>
                    <a:gd name="connsiteY6" fmla="*/ 0 h 937261"/>
                    <a:gd name="connsiteX7" fmla="*/ 33339 w 2371726"/>
                    <a:gd name="connsiteY7" fmla="*/ 0 h 937261"/>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51128 w 2371726"/>
                    <a:gd name="connsiteY4" fmla="*/ 4 h 937261"/>
                    <a:gd name="connsiteX5" fmla="*/ 609600 w 2371726"/>
                    <a:gd name="connsiteY5" fmla="*/ 1 h 937261"/>
                    <a:gd name="connsiteX6" fmla="*/ 609600 w 2371726"/>
                    <a:gd name="connsiteY6" fmla="*/ 0 h 937261"/>
                    <a:gd name="connsiteX7" fmla="*/ 33339 w 2371726"/>
                    <a:gd name="connsiteY7" fmla="*/ 0 h 937261"/>
                    <a:gd name="connsiteX8" fmla="*/ 0 w 2371726"/>
                    <a:gd name="connsiteY8"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1726" h="937261">
                      <a:moveTo>
                        <a:pt x="0" y="937261"/>
                      </a:moveTo>
                      <a:lnTo>
                        <a:pt x="576261" y="937261"/>
                      </a:lnTo>
                      <a:lnTo>
                        <a:pt x="576261" y="937261"/>
                      </a:lnTo>
                      <a:lnTo>
                        <a:pt x="2371726" y="937261"/>
                      </a:lnTo>
                      <a:lnTo>
                        <a:pt x="2151128" y="4"/>
                      </a:lnTo>
                      <a:lnTo>
                        <a:pt x="609600" y="1"/>
                      </a:lnTo>
                      <a:lnTo>
                        <a:pt x="609600" y="0"/>
                      </a:lnTo>
                      <a:lnTo>
                        <a:pt x="33339" y="0"/>
                      </a:lnTo>
                      <a:lnTo>
                        <a:pt x="0" y="937261"/>
                      </a:lnTo>
                      <a:close/>
                    </a:path>
                  </a:pathLst>
                </a:custGeom>
                <a:gradFill>
                  <a:gsLst>
                    <a:gs pos="0">
                      <a:srgbClr val="F6FAFD"/>
                    </a:gs>
                    <a:gs pos="100000">
                      <a:srgbClr val="FCFE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7" name="任意多边形 86"/>
                <p:cNvSpPr/>
                <p:nvPr/>
              </p:nvSpPr>
              <p:spPr>
                <a:xfrm rot="5400000">
                  <a:off x="1561147" y="4205288"/>
                  <a:ext cx="2371726" cy="937261"/>
                </a:xfrm>
                <a:custGeom>
                  <a:avLst/>
                  <a:gdLst>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06678 w 2371726"/>
                    <a:gd name="connsiteY4" fmla="*/ 1 h 937261"/>
                    <a:gd name="connsiteX5" fmla="*/ 609600 w 2371726"/>
                    <a:gd name="connsiteY5" fmla="*/ 1 h 937261"/>
                    <a:gd name="connsiteX6" fmla="*/ 609600 w 2371726"/>
                    <a:gd name="connsiteY6" fmla="*/ 0 h 937261"/>
                    <a:gd name="connsiteX7" fmla="*/ 33339 w 2371726"/>
                    <a:gd name="connsiteY7" fmla="*/ 0 h 937261"/>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51128 w 2371726"/>
                    <a:gd name="connsiteY4" fmla="*/ 4 h 937261"/>
                    <a:gd name="connsiteX5" fmla="*/ 609600 w 2371726"/>
                    <a:gd name="connsiteY5" fmla="*/ 1 h 937261"/>
                    <a:gd name="connsiteX6" fmla="*/ 609600 w 2371726"/>
                    <a:gd name="connsiteY6" fmla="*/ 0 h 937261"/>
                    <a:gd name="connsiteX7" fmla="*/ 33339 w 2371726"/>
                    <a:gd name="connsiteY7" fmla="*/ 0 h 937261"/>
                    <a:gd name="connsiteX8" fmla="*/ 0 w 2371726"/>
                    <a:gd name="connsiteY8"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1726" h="937261">
                      <a:moveTo>
                        <a:pt x="0" y="937261"/>
                      </a:moveTo>
                      <a:lnTo>
                        <a:pt x="576261" y="937261"/>
                      </a:lnTo>
                      <a:lnTo>
                        <a:pt x="576261" y="937261"/>
                      </a:lnTo>
                      <a:lnTo>
                        <a:pt x="2371726" y="937261"/>
                      </a:lnTo>
                      <a:lnTo>
                        <a:pt x="2151128" y="4"/>
                      </a:lnTo>
                      <a:lnTo>
                        <a:pt x="609600" y="1"/>
                      </a:lnTo>
                      <a:lnTo>
                        <a:pt x="609600" y="0"/>
                      </a:lnTo>
                      <a:lnTo>
                        <a:pt x="33339" y="0"/>
                      </a:lnTo>
                      <a:lnTo>
                        <a:pt x="0" y="937261"/>
                      </a:lnTo>
                      <a:close/>
                    </a:path>
                  </a:pathLst>
                </a:custGeom>
                <a:gradFill>
                  <a:gsLst>
                    <a:gs pos="100000">
                      <a:srgbClr val="D4DAD8"/>
                    </a:gs>
                    <a:gs pos="0">
                      <a:srgbClr val="F3F6F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8" name="平行四边形 8"/>
                <p:cNvSpPr/>
                <p:nvPr/>
              </p:nvSpPr>
              <p:spPr>
                <a:xfrm rot="16200000" flipH="1">
                  <a:off x="1363563" y="3462437"/>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01C8D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9" name="平行四边形 8"/>
                <p:cNvSpPr/>
                <p:nvPr/>
              </p:nvSpPr>
              <p:spPr>
                <a:xfrm rot="5400000">
                  <a:off x="2302411" y="3462437"/>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018E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84" name="任意多边形 83"/>
              <p:cNvSpPr/>
              <p:nvPr/>
            </p:nvSpPr>
            <p:spPr>
              <a:xfrm rot="5400000">
                <a:off x="5201026" y="360420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5" name="任意多边形 84"/>
              <p:cNvSpPr/>
              <p:nvPr/>
            </p:nvSpPr>
            <p:spPr>
              <a:xfrm rot="16200000" flipH="1">
                <a:off x="4259002" y="360420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76" name="任意多边形 75"/>
            <p:cNvSpPr/>
            <p:nvPr/>
          </p:nvSpPr>
          <p:spPr>
            <a:xfrm>
              <a:off x="9409775" y="5566316"/>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 fmla="*/ 0 w 962526"/>
                <a:gd name="connsiteY0" fmla="*/ 533400 h 533400"/>
                <a:gd name="connsiteX1" fmla="*/ 962526 w 962526"/>
                <a:gd name="connsiteY1" fmla="*/ 304800 h 533400"/>
                <a:gd name="connsiteX2" fmla="*/ 12700 w 962526"/>
                <a:gd name="connsiteY2" fmla="*/ 0 h 533400"/>
                <a:gd name="connsiteX3" fmla="*/ 0 w 962526"/>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962526" h="533400">
                  <a:moveTo>
                    <a:pt x="0" y="533400"/>
                  </a:moveTo>
                  <a:lnTo>
                    <a:pt x="962526" y="304800"/>
                  </a:lnTo>
                  <a:lnTo>
                    <a:pt x="12700" y="0"/>
                  </a:lnTo>
                  <a:lnTo>
                    <a:pt x="0" y="533400"/>
                  </a:lnTo>
                  <a:close/>
                </a:path>
              </a:pathLst>
            </a:custGeom>
            <a:gradFill>
              <a:gsLst>
                <a:gs pos="100000">
                  <a:schemeClr val="bg1">
                    <a:lumMod val="50000"/>
                    <a:alpha val="36000"/>
                  </a:schemeClr>
                </a:gs>
                <a:gs pos="0">
                  <a:schemeClr val="bg1">
                    <a:lumMod val="50000"/>
                    <a:alpha val="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77" name="Group 17"/>
            <p:cNvGrpSpPr>
              <a:grpSpLocks noChangeAspect="1"/>
            </p:cNvGrpSpPr>
            <p:nvPr/>
          </p:nvGrpSpPr>
          <p:grpSpPr bwMode="auto">
            <a:xfrm>
              <a:off x="8840056" y="5045809"/>
              <a:ext cx="417274" cy="447918"/>
              <a:chOff x="231" y="1205"/>
              <a:chExt cx="640" cy="687"/>
            </a:xfrm>
            <a:solidFill>
              <a:schemeClr val="tx1">
                <a:lumMod val="50000"/>
                <a:lumOff val="50000"/>
              </a:schemeClr>
            </a:solidFill>
            <a:effectLst>
              <a:reflection blurRad="25400" stA="52000" endPos="51000" dir="5400000" sy="-100000" algn="bl" rotWithShape="0"/>
            </a:effectLst>
          </p:grpSpPr>
          <p:sp>
            <p:nvSpPr>
              <p:cNvPr id="81"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2"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78" name="组合 77"/>
            <p:cNvGrpSpPr/>
            <p:nvPr/>
          </p:nvGrpSpPr>
          <p:grpSpPr>
            <a:xfrm>
              <a:off x="9505154" y="4805089"/>
              <a:ext cx="794802" cy="857059"/>
              <a:chOff x="2391028" y="4677759"/>
              <a:chExt cx="870829" cy="939041"/>
            </a:xfrm>
            <a:scene3d>
              <a:camera prst="orthographicFront">
                <a:rot lat="20820000" lon="1800000" rev="0"/>
              </a:camera>
              <a:lightRig rig="threePt" dir="t"/>
            </a:scene3d>
          </p:grpSpPr>
          <p:sp>
            <p:nvSpPr>
              <p:cNvPr id="79" name="文本框 83"/>
              <p:cNvSpPr txBox="1"/>
              <p:nvPr/>
            </p:nvSpPr>
            <p:spPr>
              <a:xfrm>
                <a:off x="2587310" y="4807292"/>
                <a:ext cx="529317" cy="809508"/>
              </a:xfrm>
              <a:prstGeom prst="rect">
                <a:avLst/>
              </a:prstGeom>
              <a:noFill/>
            </p:spPr>
            <p:txBody>
              <a:bodyPr wrap="square" rtlCol="0">
                <a:spAutoFit/>
              </a:bodyPr>
              <a:lstStyle/>
              <a:p>
                <a:pPr algn="ctr"/>
                <a:r>
                  <a:rPr lang="en-US" altLang="zh-CN" sz="3000" dirty="0">
                    <a:solidFill>
                      <a:srgbClr val="01ACBE"/>
                    </a:solidFill>
                    <a:latin typeface="Hiragino Sans GB W6" panose="020B0600000000000000" pitchFamily="34" charset="-122"/>
                    <a:ea typeface="Hiragino Sans GB W6" panose="020B0600000000000000" pitchFamily="34" charset="-122"/>
                  </a:rPr>
                  <a:t>E</a:t>
                </a:r>
                <a:endParaRPr lang="zh-CN" altLang="en-US" sz="3000" dirty="0">
                  <a:solidFill>
                    <a:srgbClr val="01ACBE"/>
                  </a:solidFill>
                  <a:latin typeface="Hiragino Sans GB W6" panose="020B0600000000000000" pitchFamily="34" charset="-122"/>
                  <a:ea typeface="Hiragino Sans GB W6" panose="020B0600000000000000" pitchFamily="34" charset="-122"/>
                </a:endParaRPr>
              </a:p>
            </p:txBody>
          </p:sp>
          <p:sp>
            <p:nvSpPr>
              <p:cNvPr id="80" name="文本框 84"/>
              <p:cNvSpPr txBox="1"/>
              <p:nvPr/>
            </p:nvSpPr>
            <p:spPr>
              <a:xfrm>
                <a:off x="2391028" y="4677759"/>
                <a:ext cx="870829" cy="320430"/>
              </a:xfrm>
              <a:prstGeom prst="rect">
                <a:avLst/>
              </a:prstGeom>
              <a:noFill/>
            </p:spPr>
            <p:txBody>
              <a:bodyPr wrap="square" rtlCol="0">
                <a:spAutoFit/>
              </a:bodyPr>
              <a:lstStyle/>
              <a:p>
                <a:pPr algn="ctr"/>
                <a:r>
                  <a:rPr lang="en-US" altLang="zh-CN" sz="825" dirty="0">
                    <a:solidFill>
                      <a:srgbClr val="01ACBE"/>
                    </a:solidFill>
                    <a:latin typeface="Hiragino Sans GB W6" panose="020B0600000000000000" pitchFamily="34" charset="-122"/>
                    <a:ea typeface="Hiragino Sans GB W6" panose="020B0600000000000000" pitchFamily="34" charset="-122"/>
                  </a:rPr>
                  <a:t>OPTION</a:t>
                </a:r>
                <a:endParaRPr lang="zh-CN" altLang="en-US" sz="825" dirty="0">
                  <a:solidFill>
                    <a:srgbClr val="01ACBE"/>
                  </a:solidFill>
                  <a:latin typeface="Hiragino Sans GB W6" panose="020B0600000000000000" pitchFamily="34" charset="-122"/>
                  <a:ea typeface="Hiragino Sans GB W6" panose="020B0600000000000000" pitchFamily="34" charset="-122"/>
                </a:endParaRPr>
              </a:p>
            </p:txBody>
          </p:sp>
        </p:grpSp>
      </p:grpSp>
      <p:sp>
        <p:nvSpPr>
          <p:cNvPr id="90" name="文本框 85"/>
          <p:cNvSpPr txBox="1"/>
          <p:nvPr/>
        </p:nvSpPr>
        <p:spPr>
          <a:xfrm>
            <a:off x="1385231" y="2513675"/>
            <a:ext cx="999003" cy="248209"/>
          </a:xfrm>
          <a:prstGeom prst="rect">
            <a:avLst/>
          </a:prstGeom>
          <a:noFill/>
        </p:spPr>
        <p:txBody>
          <a:bodyPr wrap="square" rtlCol="0">
            <a:spAutoFit/>
          </a:bodyPr>
          <a:lstStyle/>
          <a:p>
            <a:r>
              <a:rPr lang="zh-CN" altLang="en-US" sz="1013" dirty="0">
                <a:solidFill>
                  <a:srgbClr val="FFB850"/>
                </a:solidFill>
                <a:latin typeface="微软雅黑" panose="020B0503020204020204" pitchFamily="34" charset="-122"/>
                <a:ea typeface="微软雅黑" panose="020B0503020204020204" pitchFamily="34" charset="-122"/>
              </a:rPr>
              <a:t>添加标题</a:t>
            </a:r>
          </a:p>
        </p:txBody>
      </p:sp>
      <p:sp>
        <p:nvSpPr>
          <p:cNvPr id="91" name="文本框 87"/>
          <p:cNvSpPr txBox="1"/>
          <p:nvPr/>
        </p:nvSpPr>
        <p:spPr>
          <a:xfrm>
            <a:off x="6636006" y="2513675"/>
            <a:ext cx="999003" cy="248209"/>
          </a:xfrm>
          <a:prstGeom prst="rect">
            <a:avLst/>
          </a:prstGeom>
          <a:noFill/>
        </p:spPr>
        <p:txBody>
          <a:bodyPr wrap="square" rtlCol="0">
            <a:spAutoFit/>
          </a:bodyPr>
          <a:lstStyle/>
          <a:p>
            <a:r>
              <a:rPr lang="zh-CN" altLang="en-US" sz="1013" dirty="0">
                <a:solidFill>
                  <a:srgbClr val="01ACBE"/>
                </a:solidFill>
                <a:latin typeface="微软雅黑" panose="020B0503020204020204" pitchFamily="34" charset="-122"/>
                <a:ea typeface="微软雅黑" panose="020B0503020204020204" pitchFamily="34" charset="-122"/>
              </a:rPr>
              <a:t>添加标题</a:t>
            </a:r>
          </a:p>
        </p:txBody>
      </p:sp>
      <p:sp>
        <p:nvSpPr>
          <p:cNvPr id="92" name="文本框 89"/>
          <p:cNvSpPr txBox="1"/>
          <p:nvPr/>
        </p:nvSpPr>
        <p:spPr>
          <a:xfrm>
            <a:off x="5342819" y="1755269"/>
            <a:ext cx="999003" cy="248209"/>
          </a:xfrm>
          <a:prstGeom prst="rect">
            <a:avLst/>
          </a:prstGeom>
          <a:noFill/>
        </p:spPr>
        <p:txBody>
          <a:bodyPr wrap="square" rtlCol="0">
            <a:spAutoFit/>
          </a:bodyPr>
          <a:lstStyle/>
          <a:p>
            <a:r>
              <a:rPr lang="zh-CN" altLang="en-US" sz="1013" dirty="0">
                <a:solidFill>
                  <a:srgbClr val="E76F70"/>
                </a:solidFill>
                <a:latin typeface="微软雅黑" panose="020B0503020204020204" pitchFamily="34" charset="-122"/>
                <a:ea typeface="微软雅黑" panose="020B0503020204020204" pitchFamily="34" charset="-122"/>
              </a:rPr>
              <a:t>添加标题</a:t>
            </a:r>
          </a:p>
        </p:txBody>
      </p:sp>
      <p:sp>
        <p:nvSpPr>
          <p:cNvPr id="93" name="文本框 91"/>
          <p:cNvSpPr txBox="1"/>
          <p:nvPr/>
        </p:nvSpPr>
        <p:spPr>
          <a:xfrm>
            <a:off x="2685356" y="1755269"/>
            <a:ext cx="999003" cy="248209"/>
          </a:xfrm>
          <a:prstGeom prst="rect">
            <a:avLst/>
          </a:prstGeom>
          <a:noFill/>
        </p:spPr>
        <p:txBody>
          <a:bodyPr wrap="square" rtlCol="0">
            <a:spAutoFit/>
          </a:bodyPr>
          <a:lstStyle/>
          <a:p>
            <a:r>
              <a:rPr lang="zh-CN" altLang="en-US" sz="1013" dirty="0">
                <a:solidFill>
                  <a:srgbClr val="00AF92"/>
                </a:solidFill>
                <a:latin typeface="微软雅黑" panose="020B0503020204020204" pitchFamily="34" charset="-122"/>
                <a:ea typeface="微软雅黑" panose="020B0503020204020204" pitchFamily="34" charset="-122"/>
              </a:rPr>
              <a:t>添加标题</a:t>
            </a:r>
          </a:p>
        </p:txBody>
      </p:sp>
      <p:sp>
        <p:nvSpPr>
          <p:cNvPr id="94" name="文本框 93"/>
          <p:cNvSpPr txBox="1"/>
          <p:nvPr/>
        </p:nvSpPr>
        <p:spPr>
          <a:xfrm>
            <a:off x="4059114" y="970884"/>
            <a:ext cx="999003" cy="248209"/>
          </a:xfrm>
          <a:prstGeom prst="rect">
            <a:avLst/>
          </a:prstGeom>
          <a:noFill/>
        </p:spPr>
        <p:txBody>
          <a:bodyPr wrap="square" rtlCol="0">
            <a:spAutoFit/>
          </a:bodyPr>
          <a:lstStyle/>
          <a:p>
            <a:r>
              <a:rPr lang="zh-CN" altLang="en-US" sz="1013" dirty="0">
                <a:solidFill>
                  <a:srgbClr val="663A77"/>
                </a:solidFill>
                <a:latin typeface="微软雅黑" panose="020B0503020204020204" pitchFamily="34" charset="-122"/>
                <a:ea typeface="微软雅黑" panose="020B0503020204020204" pitchFamily="34" charset="-122"/>
              </a:rPr>
              <a:t>添加标题</a:t>
            </a:r>
          </a:p>
        </p:txBody>
      </p:sp>
      <p:sp>
        <p:nvSpPr>
          <p:cNvPr id="95" name="文本框 23"/>
          <p:cNvSpPr txBox="1"/>
          <p:nvPr/>
        </p:nvSpPr>
        <p:spPr>
          <a:xfrm>
            <a:off x="1385232" y="2817187"/>
            <a:ext cx="941209" cy="452432"/>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a:t>
            </a:r>
          </a:p>
        </p:txBody>
      </p:sp>
      <p:sp>
        <p:nvSpPr>
          <p:cNvPr id="96" name="文本框 23"/>
          <p:cNvSpPr txBox="1"/>
          <p:nvPr/>
        </p:nvSpPr>
        <p:spPr>
          <a:xfrm>
            <a:off x="2733573" y="2054231"/>
            <a:ext cx="941209" cy="452432"/>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a:t>
            </a:r>
          </a:p>
        </p:txBody>
      </p:sp>
      <p:sp>
        <p:nvSpPr>
          <p:cNvPr id="97" name="文本框 23"/>
          <p:cNvSpPr txBox="1"/>
          <p:nvPr/>
        </p:nvSpPr>
        <p:spPr>
          <a:xfrm>
            <a:off x="4099497" y="1281387"/>
            <a:ext cx="941209" cy="452432"/>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a:t>
            </a:r>
          </a:p>
        </p:txBody>
      </p:sp>
      <p:sp>
        <p:nvSpPr>
          <p:cNvPr id="98" name="文本框 23"/>
          <p:cNvSpPr txBox="1"/>
          <p:nvPr/>
        </p:nvSpPr>
        <p:spPr>
          <a:xfrm>
            <a:off x="5382195" y="2060817"/>
            <a:ext cx="941209" cy="452432"/>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a:t>
            </a:r>
          </a:p>
        </p:txBody>
      </p:sp>
      <p:sp>
        <p:nvSpPr>
          <p:cNvPr id="99" name="文本框 23"/>
          <p:cNvSpPr txBox="1"/>
          <p:nvPr/>
        </p:nvSpPr>
        <p:spPr>
          <a:xfrm>
            <a:off x="6655521" y="2763535"/>
            <a:ext cx="941209" cy="452432"/>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a:t>
            </a:r>
          </a:p>
        </p:txBody>
      </p:sp>
      <p:sp>
        <p:nvSpPr>
          <p:cNvPr id="100" name="文本框 32"/>
          <p:cNvSpPr txBox="1"/>
          <p:nvPr/>
        </p:nvSpPr>
        <p:spPr>
          <a:xfrm>
            <a:off x="5371597" y="2657258"/>
            <a:ext cx="895841" cy="415498"/>
          </a:xfrm>
          <a:prstGeom prst="rect">
            <a:avLst/>
          </a:prstGeom>
          <a:noFill/>
        </p:spPr>
        <p:txBody>
          <a:bodyPr wrap="square" rtlCol="0">
            <a:spAutoFit/>
          </a:bodyPr>
          <a:lstStyle/>
          <a:p>
            <a:pPr algn="ctr"/>
            <a:r>
              <a:rPr lang="en-US" altLang="zh-CN" sz="2100" dirty="0">
                <a:solidFill>
                  <a:schemeClr val="bg1"/>
                </a:solidFill>
                <a:latin typeface="Impact" panose="020B0806030902050204" pitchFamily="34" charset="0"/>
              </a:rPr>
              <a:t>90</a:t>
            </a:r>
            <a:r>
              <a:rPr lang="en-US" altLang="zh-CN" sz="1013" dirty="0">
                <a:solidFill>
                  <a:schemeClr val="bg1"/>
                </a:solidFill>
                <a:latin typeface="Impact" panose="020B0806030902050204" pitchFamily="34" charset="0"/>
              </a:rPr>
              <a:t>%</a:t>
            </a:r>
            <a:endParaRPr lang="zh-CN" altLang="en-US" sz="2100" dirty="0">
              <a:solidFill>
                <a:schemeClr val="bg1"/>
              </a:solidFill>
              <a:latin typeface="Impact" panose="020B0806030902050204" pitchFamily="34" charset="0"/>
            </a:endParaRPr>
          </a:p>
        </p:txBody>
      </p:sp>
      <p:sp>
        <p:nvSpPr>
          <p:cNvPr id="101" name="文本框 40"/>
          <p:cNvSpPr txBox="1"/>
          <p:nvPr/>
        </p:nvSpPr>
        <p:spPr>
          <a:xfrm>
            <a:off x="6661217" y="3379670"/>
            <a:ext cx="895841" cy="415498"/>
          </a:xfrm>
          <a:prstGeom prst="rect">
            <a:avLst/>
          </a:prstGeom>
          <a:noFill/>
        </p:spPr>
        <p:txBody>
          <a:bodyPr wrap="square" rtlCol="0">
            <a:spAutoFit/>
          </a:bodyPr>
          <a:lstStyle/>
          <a:p>
            <a:pPr algn="ctr"/>
            <a:r>
              <a:rPr lang="en-US" altLang="zh-CN" sz="2100" dirty="0">
                <a:solidFill>
                  <a:schemeClr val="bg1"/>
                </a:solidFill>
                <a:latin typeface="Impact" panose="020B0806030902050204" pitchFamily="34" charset="0"/>
              </a:rPr>
              <a:t>70</a:t>
            </a:r>
            <a:r>
              <a:rPr lang="en-US" altLang="zh-CN" sz="1013" dirty="0">
                <a:solidFill>
                  <a:schemeClr val="bg1"/>
                </a:solidFill>
                <a:latin typeface="Impact" panose="020B0806030902050204" pitchFamily="34" charset="0"/>
              </a:rPr>
              <a:t>%</a:t>
            </a:r>
            <a:endParaRPr lang="zh-CN" altLang="en-US" sz="2100" dirty="0">
              <a:solidFill>
                <a:schemeClr val="bg1"/>
              </a:solidFill>
              <a:latin typeface="Impact" panose="020B0806030902050204" pitchFamily="34" charset="0"/>
            </a:endParaRPr>
          </a:p>
        </p:txBody>
      </p:sp>
      <p:sp>
        <p:nvSpPr>
          <p:cNvPr id="102" name="文本框 47"/>
          <p:cNvSpPr txBox="1"/>
          <p:nvPr/>
        </p:nvSpPr>
        <p:spPr>
          <a:xfrm>
            <a:off x="4019065" y="1831885"/>
            <a:ext cx="895841" cy="415498"/>
          </a:xfrm>
          <a:prstGeom prst="rect">
            <a:avLst/>
          </a:prstGeom>
          <a:noFill/>
        </p:spPr>
        <p:txBody>
          <a:bodyPr wrap="square" rtlCol="0">
            <a:spAutoFit/>
          </a:bodyPr>
          <a:lstStyle/>
          <a:p>
            <a:pPr algn="ctr"/>
            <a:r>
              <a:rPr lang="en-US" altLang="zh-CN" sz="2100" dirty="0">
                <a:solidFill>
                  <a:schemeClr val="bg1"/>
                </a:solidFill>
                <a:latin typeface="Impact" panose="020B0806030902050204" pitchFamily="34" charset="0"/>
              </a:rPr>
              <a:t>100</a:t>
            </a:r>
            <a:r>
              <a:rPr lang="en-US" altLang="zh-CN" sz="1013" dirty="0">
                <a:solidFill>
                  <a:schemeClr val="bg1"/>
                </a:solidFill>
                <a:latin typeface="Impact" panose="020B0806030902050204" pitchFamily="34" charset="0"/>
              </a:rPr>
              <a:t>%</a:t>
            </a:r>
            <a:endParaRPr lang="zh-CN" altLang="en-US" sz="2100" dirty="0">
              <a:solidFill>
                <a:schemeClr val="bg1"/>
              </a:solidFill>
              <a:latin typeface="Impact" panose="020B0806030902050204" pitchFamily="34" charset="0"/>
            </a:endParaRPr>
          </a:p>
        </p:txBody>
      </p:sp>
      <p:sp>
        <p:nvSpPr>
          <p:cNvPr id="103" name="文本框 54"/>
          <p:cNvSpPr txBox="1"/>
          <p:nvPr/>
        </p:nvSpPr>
        <p:spPr>
          <a:xfrm>
            <a:off x="2750098" y="2621025"/>
            <a:ext cx="895841" cy="415498"/>
          </a:xfrm>
          <a:prstGeom prst="rect">
            <a:avLst/>
          </a:prstGeom>
          <a:noFill/>
        </p:spPr>
        <p:txBody>
          <a:bodyPr wrap="square" rtlCol="0">
            <a:spAutoFit/>
          </a:bodyPr>
          <a:lstStyle/>
          <a:p>
            <a:pPr algn="ctr"/>
            <a:r>
              <a:rPr lang="en-US" altLang="zh-CN" sz="2100" dirty="0">
                <a:solidFill>
                  <a:schemeClr val="bg1"/>
                </a:solidFill>
                <a:latin typeface="Impact" panose="020B0806030902050204" pitchFamily="34" charset="0"/>
              </a:rPr>
              <a:t>80</a:t>
            </a:r>
            <a:r>
              <a:rPr lang="en-US" altLang="zh-CN" sz="1013" dirty="0">
                <a:solidFill>
                  <a:schemeClr val="bg1"/>
                </a:solidFill>
                <a:latin typeface="Impact" panose="020B0806030902050204" pitchFamily="34" charset="0"/>
              </a:rPr>
              <a:t>%</a:t>
            </a:r>
            <a:endParaRPr lang="zh-CN" altLang="en-US" sz="2100" dirty="0">
              <a:solidFill>
                <a:schemeClr val="bg1"/>
              </a:solidFill>
              <a:latin typeface="Impact" panose="020B0806030902050204" pitchFamily="34" charset="0"/>
            </a:endParaRPr>
          </a:p>
        </p:txBody>
      </p:sp>
      <p:sp>
        <p:nvSpPr>
          <p:cNvPr id="104" name="文本框 61"/>
          <p:cNvSpPr txBox="1"/>
          <p:nvPr/>
        </p:nvSpPr>
        <p:spPr>
          <a:xfrm>
            <a:off x="1507705" y="3379670"/>
            <a:ext cx="895841" cy="415498"/>
          </a:xfrm>
          <a:prstGeom prst="rect">
            <a:avLst/>
          </a:prstGeom>
          <a:noFill/>
        </p:spPr>
        <p:txBody>
          <a:bodyPr wrap="square" rtlCol="0">
            <a:spAutoFit/>
          </a:bodyPr>
          <a:lstStyle/>
          <a:p>
            <a:pPr algn="ctr"/>
            <a:r>
              <a:rPr lang="en-US" altLang="zh-CN" sz="2100" dirty="0">
                <a:solidFill>
                  <a:schemeClr val="bg1"/>
                </a:solidFill>
                <a:latin typeface="Impact" panose="020B0806030902050204" pitchFamily="34" charset="0"/>
              </a:rPr>
              <a:t>90</a:t>
            </a:r>
            <a:r>
              <a:rPr lang="en-US" altLang="zh-CN" sz="1013" dirty="0">
                <a:solidFill>
                  <a:schemeClr val="bg1"/>
                </a:solidFill>
                <a:latin typeface="Impact" panose="020B0806030902050204" pitchFamily="34" charset="0"/>
              </a:rPr>
              <a:t>%</a:t>
            </a:r>
            <a:endParaRPr lang="zh-CN" altLang="en-US" sz="2100" dirty="0">
              <a:solidFill>
                <a:schemeClr val="bg1"/>
              </a:solidFill>
              <a:latin typeface="Impact" panose="020B0806030902050204" pitchFamily="34" charset="0"/>
            </a:endParaRPr>
          </a:p>
        </p:txBody>
      </p:sp>
    </p:spTree>
    <p:extLst>
      <p:ext uri="{BB962C8B-B14F-4D97-AF65-F5344CB8AC3E}">
        <p14:creationId xmlns:p14="http://schemas.microsoft.com/office/powerpoint/2010/main" val="10308470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500"/>
                            </p:stCondLst>
                            <p:childTnLst>
                              <p:par>
                                <p:cTn id="19" presetID="22" presetClass="entr" presetSubtype="4"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down)">
                                      <p:cBhvr>
                                        <p:cTn id="21" dur="500"/>
                                        <p:tgtEl>
                                          <p:spTgt spid="10"/>
                                        </p:tgtEl>
                                      </p:cBhvr>
                                    </p:animEffect>
                                  </p:childTnLst>
                                </p:cTn>
                              </p:par>
                            </p:childTnLst>
                          </p:cTn>
                        </p:par>
                        <p:par>
                          <p:cTn id="22" fill="hold">
                            <p:stCondLst>
                              <p:cond delay="1000"/>
                            </p:stCondLst>
                            <p:childTnLst>
                              <p:par>
                                <p:cTn id="23" presetID="22" presetClass="entr" presetSubtype="4"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down)">
                                      <p:cBhvr>
                                        <p:cTn id="25" dur="500"/>
                                        <p:tgtEl>
                                          <p:spTgt spid="30"/>
                                        </p:tgtEl>
                                      </p:cBhvr>
                                    </p:animEffect>
                                  </p:childTnLst>
                                </p:cTn>
                              </p:par>
                            </p:childTnLst>
                          </p:cTn>
                        </p:par>
                        <p:par>
                          <p:cTn id="26" fill="hold">
                            <p:stCondLst>
                              <p:cond delay="1500"/>
                            </p:stCondLst>
                            <p:childTnLst>
                              <p:par>
                                <p:cTn id="27" presetID="22" presetClass="entr" presetSubtype="4" fill="hold"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wipe(down)">
                                      <p:cBhvr>
                                        <p:cTn id="29" dur="500"/>
                                        <p:tgtEl>
                                          <p:spTgt spid="45"/>
                                        </p:tgtEl>
                                      </p:cBhvr>
                                    </p:animEffect>
                                  </p:childTnLst>
                                </p:cTn>
                              </p:par>
                            </p:childTnLst>
                          </p:cTn>
                        </p:par>
                        <p:par>
                          <p:cTn id="30" fill="hold">
                            <p:stCondLst>
                              <p:cond delay="2000"/>
                            </p:stCondLst>
                            <p:childTnLst>
                              <p:par>
                                <p:cTn id="31" presetID="22" presetClass="entr" presetSubtype="4" fill="hold" nodeType="afterEffect">
                                  <p:stCondLst>
                                    <p:cond delay="0"/>
                                  </p:stCondLst>
                                  <p:childTnLst>
                                    <p:set>
                                      <p:cBhvr>
                                        <p:cTn id="32" dur="1" fill="hold">
                                          <p:stCondLst>
                                            <p:cond delay="0"/>
                                          </p:stCondLst>
                                        </p:cTn>
                                        <p:tgtEl>
                                          <p:spTgt spid="59"/>
                                        </p:tgtEl>
                                        <p:attrNameLst>
                                          <p:attrName>style.visibility</p:attrName>
                                        </p:attrNameLst>
                                      </p:cBhvr>
                                      <p:to>
                                        <p:strVal val="visible"/>
                                      </p:to>
                                    </p:set>
                                    <p:animEffect transition="in" filter="wipe(down)">
                                      <p:cBhvr>
                                        <p:cTn id="33" dur="500"/>
                                        <p:tgtEl>
                                          <p:spTgt spid="59"/>
                                        </p:tgtEl>
                                      </p:cBhvr>
                                    </p:animEffect>
                                  </p:childTnLst>
                                </p:cTn>
                              </p:par>
                            </p:childTnLst>
                          </p:cTn>
                        </p:par>
                        <p:par>
                          <p:cTn id="34" fill="hold">
                            <p:stCondLst>
                              <p:cond delay="2500"/>
                            </p:stCondLst>
                            <p:childTnLst>
                              <p:par>
                                <p:cTn id="35" presetID="22" presetClass="entr" presetSubtype="4" fill="hold" nodeType="afterEffect">
                                  <p:stCondLst>
                                    <p:cond delay="0"/>
                                  </p:stCondLst>
                                  <p:childTnLst>
                                    <p:set>
                                      <p:cBhvr>
                                        <p:cTn id="36" dur="1" fill="hold">
                                          <p:stCondLst>
                                            <p:cond delay="0"/>
                                          </p:stCondLst>
                                        </p:cTn>
                                        <p:tgtEl>
                                          <p:spTgt spid="74"/>
                                        </p:tgtEl>
                                        <p:attrNameLst>
                                          <p:attrName>style.visibility</p:attrName>
                                        </p:attrNameLst>
                                      </p:cBhvr>
                                      <p:to>
                                        <p:strVal val="visible"/>
                                      </p:to>
                                    </p:set>
                                    <p:animEffect transition="in" filter="wipe(down)">
                                      <p:cBhvr>
                                        <p:cTn id="37" dur="500"/>
                                        <p:tgtEl>
                                          <p:spTgt spid="74"/>
                                        </p:tgtEl>
                                      </p:cBhvr>
                                    </p:animEffect>
                                  </p:childTnLst>
                                </p:cTn>
                              </p:par>
                            </p:childTnLst>
                          </p:cTn>
                        </p:par>
                        <p:par>
                          <p:cTn id="38" fill="hold">
                            <p:stCondLst>
                              <p:cond delay="3000"/>
                            </p:stCondLst>
                            <p:childTnLst>
                              <p:par>
                                <p:cTn id="39" presetID="16" presetClass="entr" presetSubtype="21" fill="hold" grpId="0" nodeType="afterEffect">
                                  <p:stCondLst>
                                    <p:cond delay="0"/>
                                  </p:stCondLst>
                                  <p:childTnLst>
                                    <p:set>
                                      <p:cBhvr>
                                        <p:cTn id="40" dur="1" fill="hold">
                                          <p:stCondLst>
                                            <p:cond delay="0"/>
                                          </p:stCondLst>
                                        </p:cTn>
                                        <p:tgtEl>
                                          <p:spTgt spid="90"/>
                                        </p:tgtEl>
                                        <p:attrNameLst>
                                          <p:attrName>style.visibility</p:attrName>
                                        </p:attrNameLst>
                                      </p:cBhvr>
                                      <p:to>
                                        <p:strVal val="visible"/>
                                      </p:to>
                                    </p:set>
                                    <p:animEffect transition="in" filter="barn(inVertical)">
                                      <p:cBhvr>
                                        <p:cTn id="41" dur="500"/>
                                        <p:tgtEl>
                                          <p:spTgt spid="90"/>
                                        </p:tgtEl>
                                      </p:cBhvr>
                                    </p:animEffect>
                                  </p:childTnLst>
                                </p:cTn>
                              </p:par>
                            </p:childTnLst>
                          </p:cTn>
                        </p:par>
                        <p:par>
                          <p:cTn id="42" fill="hold">
                            <p:stCondLst>
                              <p:cond delay="3500"/>
                            </p:stCondLst>
                            <p:childTnLst>
                              <p:par>
                                <p:cTn id="43" presetID="16" presetClass="entr" presetSubtype="21" fill="hold" grpId="0" nodeType="afterEffect">
                                  <p:stCondLst>
                                    <p:cond delay="0"/>
                                  </p:stCondLst>
                                  <p:childTnLst>
                                    <p:set>
                                      <p:cBhvr>
                                        <p:cTn id="44" dur="1" fill="hold">
                                          <p:stCondLst>
                                            <p:cond delay="0"/>
                                          </p:stCondLst>
                                        </p:cTn>
                                        <p:tgtEl>
                                          <p:spTgt spid="93"/>
                                        </p:tgtEl>
                                        <p:attrNameLst>
                                          <p:attrName>style.visibility</p:attrName>
                                        </p:attrNameLst>
                                      </p:cBhvr>
                                      <p:to>
                                        <p:strVal val="visible"/>
                                      </p:to>
                                    </p:set>
                                    <p:animEffect transition="in" filter="barn(inVertical)">
                                      <p:cBhvr>
                                        <p:cTn id="45" dur="500"/>
                                        <p:tgtEl>
                                          <p:spTgt spid="93"/>
                                        </p:tgtEl>
                                      </p:cBhvr>
                                    </p:animEffect>
                                  </p:childTnLst>
                                </p:cTn>
                              </p:par>
                            </p:childTnLst>
                          </p:cTn>
                        </p:par>
                        <p:par>
                          <p:cTn id="46" fill="hold">
                            <p:stCondLst>
                              <p:cond delay="4000"/>
                            </p:stCondLst>
                            <p:childTnLst>
                              <p:par>
                                <p:cTn id="47" presetID="16" presetClass="entr" presetSubtype="21" fill="hold" grpId="0" nodeType="afterEffect">
                                  <p:stCondLst>
                                    <p:cond delay="0"/>
                                  </p:stCondLst>
                                  <p:childTnLst>
                                    <p:set>
                                      <p:cBhvr>
                                        <p:cTn id="48" dur="1" fill="hold">
                                          <p:stCondLst>
                                            <p:cond delay="0"/>
                                          </p:stCondLst>
                                        </p:cTn>
                                        <p:tgtEl>
                                          <p:spTgt spid="94"/>
                                        </p:tgtEl>
                                        <p:attrNameLst>
                                          <p:attrName>style.visibility</p:attrName>
                                        </p:attrNameLst>
                                      </p:cBhvr>
                                      <p:to>
                                        <p:strVal val="visible"/>
                                      </p:to>
                                    </p:set>
                                    <p:animEffect transition="in" filter="barn(inVertical)">
                                      <p:cBhvr>
                                        <p:cTn id="49" dur="500"/>
                                        <p:tgtEl>
                                          <p:spTgt spid="94"/>
                                        </p:tgtEl>
                                      </p:cBhvr>
                                    </p:animEffect>
                                  </p:childTnLst>
                                </p:cTn>
                              </p:par>
                            </p:childTnLst>
                          </p:cTn>
                        </p:par>
                        <p:par>
                          <p:cTn id="50" fill="hold">
                            <p:stCondLst>
                              <p:cond delay="4500"/>
                            </p:stCondLst>
                            <p:childTnLst>
                              <p:par>
                                <p:cTn id="51" presetID="16" presetClass="entr" presetSubtype="21" fill="hold" grpId="0" nodeType="afterEffect">
                                  <p:stCondLst>
                                    <p:cond delay="0"/>
                                  </p:stCondLst>
                                  <p:childTnLst>
                                    <p:set>
                                      <p:cBhvr>
                                        <p:cTn id="52" dur="1" fill="hold">
                                          <p:stCondLst>
                                            <p:cond delay="0"/>
                                          </p:stCondLst>
                                        </p:cTn>
                                        <p:tgtEl>
                                          <p:spTgt spid="92"/>
                                        </p:tgtEl>
                                        <p:attrNameLst>
                                          <p:attrName>style.visibility</p:attrName>
                                        </p:attrNameLst>
                                      </p:cBhvr>
                                      <p:to>
                                        <p:strVal val="visible"/>
                                      </p:to>
                                    </p:set>
                                    <p:animEffect transition="in" filter="barn(inVertical)">
                                      <p:cBhvr>
                                        <p:cTn id="53" dur="500"/>
                                        <p:tgtEl>
                                          <p:spTgt spid="92"/>
                                        </p:tgtEl>
                                      </p:cBhvr>
                                    </p:animEffect>
                                  </p:childTnLst>
                                </p:cTn>
                              </p:par>
                            </p:childTnLst>
                          </p:cTn>
                        </p:par>
                        <p:par>
                          <p:cTn id="54" fill="hold">
                            <p:stCondLst>
                              <p:cond delay="5000"/>
                            </p:stCondLst>
                            <p:childTnLst>
                              <p:par>
                                <p:cTn id="55" presetID="16" presetClass="entr" presetSubtype="21" fill="hold" grpId="0" nodeType="afterEffect">
                                  <p:stCondLst>
                                    <p:cond delay="0"/>
                                  </p:stCondLst>
                                  <p:childTnLst>
                                    <p:set>
                                      <p:cBhvr>
                                        <p:cTn id="56" dur="1" fill="hold">
                                          <p:stCondLst>
                                            <p:cond delay="0"/>
                                          </p:stCondLst>
                                        </p:cTn>
                                        <p:tgtEl>
                                          <p:spTgt spid="91"/>
                                        </p:tgtEl>
                                        <p:attrNameLst>
                                          <p:attrName>style.visibility</p:attrName>
                                        </p:attrNameLst>
                                      </p:cBhvr>
                                      <p:to>
                                        <p:strVal val="visible"/>
                                      </p:to>
                                    </p:set>
                                    <p:animEffect transition="in" filter="barn(inVertical)">
                                      <p:cBhvr>
                                        <p:cTn id="57" dur="500"/>
                                        <p:tgtEl>
                                          <p:spTgt spid="91"/>
                                        </p:tgtEl>
                                      </p:cBhvr>
                                    </p:animEffect>
                                  </p:childTnLst>
                                </p:cTn>
                              </p:par>
                            </p:childTnLst>
                          </p:cTn>
                        </p:par>
                        <p:par>
                          <p:cTn id="58" fill="hold">
                            <p:stCondLst>
                              <p:cond delay="5500"/>
                            </p:stCondLst>
                            <p:childTnLst>
                              <p:par>
                                <p:cTn id="59" presetID="22" presetClass="entr" presetSubtype="1" fill="hold" grpId="0" nodeType="afterEffect">
                                  <p:stCondLst>
                                    <p:cond delay="0"/>
                                  </p:stCondLst>
                                  <p:childTnLst>
                                    <p:set>
                                      <p:cBhvr>
                                        <p:cTn id="60" dur="1" fill="hold">
                                          <p:stCondLst>
                                            <p:cond delay="0"/>
                                          </p:stCondLst>
                                        </p:cTn>
                                        <p:tgtEl>
                                          <p:spTgt spid="95"/>
                                        </p:tgtEl>
                                        <p:attrNameLst>
                                          <p:attrName>style.visibility</p:attrName>
                                        </p:attrNameLst>
                                      </p:cBhvr>
                                      <p:to>
                                        <p:strVal val="visible"/>
                                      </p:to>
                                    </p:set>
                                    <p:animEffect transition="in" filter="wipe(up)">
                                      <p:cBhvr>
                                        <p:cTn id="61" dur="500"/>
                                        <p:tgtEl>
                                          <p:spTgt spid="95"/>
                                        </p:tgtEl>
                                      </p:cBhvr>
                                    </p:animEffect>
                                  </p:childTnLst>
                                </p:cTn>
                              </p:par>
                            </p:childTnLst>
                          </p:cTn>
                        </p:par>
                        <p:par>
                          <p:cTn id="62" fill="hold">
                            <p:stCondLst>
                              <p:cond delay="6000"/>
                            </p:stCondLst>
                            <p:childTnLst>
                              <p:par>
                                <p:cTn id="63" presetID="22" presetClass="entr" presetSubtype="1" fill="hold" grpId="0" nodeType="afterEffect">
                                  <p:stCondLst>
                                    <p:cond delay="0"/>
                                  </p:stCondLst>
                                  <p:childTnLst>
                                    <p:set>
                                      <p:cBhvr>
                                        <p:cTn id="64" dur="1" fill="hold">
                                          <p:stCondLst>
                                            <p:cond delay="0"/>
                                          </p:stCondLst>
                                        </p:cTn>
                                        <p:tgtEl>
                                          <p:spTgt spid="96"/>
                                        </p:tgtEl>
                                        <p:attrNameLst>
                                          <p:attrName>style.visibility</p:attrName>
                                        </p:attrNameLst>
                                      </p:cBhvr>
                                      <p:to>
                                        <p:strVal val="visible"/>
                                      </p:to>
                                    </p:set>
                                    <p:animEffect transition="in" filter="wipe(up)">
                                      <p:cBhvr>
                                        <p:cTn id="65" dur="500"/>
                                        <p:tgtEl>
                                          <p:spTgt spid="96"/>
                                        </p:tgtEl>
                                      </p:cBhvr>
                                    </p:animEffect>
                                  </p:childTnLst>
                                </p:cTn>
                              </p:par>
                            </p:childTnLst>
                          </p:cTn>
                        </p:par>
                        <p:par>
                          <p:cTn id="66" fill="hold">
                            <p:stCondLst>
                              <p:cond delay="6500"/>
                            </p:stCondLst>
                            <p:childTnLst>
                              <p:par>
                                <p:cTn id="67" presetID="22" presetClass="entr" presetSubtype="1" fill="hold" grpId="0" nodeType="afterEffect">
                                  <p:stCondLst>
                                    <p:cond delay="0"/>
                                  </p:stCondLst>
                                  <p:childTnLst>
                                    <p:set>
                                      <p:cBhvr>
                                        <p:cTn id="68" dur="1" fill="hold">
                                          <p:stCondLst>
                                            <p:cond delay="0"/>
                                          </p:stCondLst>
                                        </p:cTn>
                                        <p:tgtEl>
                                          <p:spTgt spid="97"/>
                                        </p:tgtEl>
                                        <p:attrNameLst>
                                          <p:attrName>style.visibility</p:attrName>
                                        </p:attrNameLst>
                                      </p:cBhvr>
                                      <p:to>
                                        <p:strVal val="visible"/>
                                      </p:to>
                                    </p:set>
                                    <p:animEffect transition="in" filter="wipe(up)">
                                      <p:cBhvr>
                                        <p:cTn id="69" dur="500"/>
                                        <p:tgtEl>
                                          <p:spTgt spid="97"/>
                                        </p:tgtEl>
                                      </p:cBhvr>
                                    </p:animEffect>
                                  </p:childTnLst>
                                </p:cTn>
                              </p:par>
                            </p:childTnLst>
                          </p:cTn>
                        </p:par>
                        <p:par>
                          <p:cTn id="70" fill="hold">
                            <p:stCondLst>
                              <p:cond delay="7000"/>
                            </p:stCondLst>
                            <p:childTnLst>
                              <p:par>
                                <p:cTn id="71" presetID="22" presetClass="entr" presetSubtype="1" fill="hold" grpId="0" nodeType="afterEffect">
                                  <p:stCondLst>
                                    <p:cond delay="0"/>
                                  </p:stCondLst>
                                  <p:childTnLst>
                                    <p:set>
                                      <p:cBhvr>
                                        <p:cTn id="72" dur="1" fill="hold">
                                          <p:stCondLst>
                                            <p:cond delay="0"/>
                                          </p:stCondLst>
                                        </p:cTn>
                                        <p:tgtEl>
                                          <p:spTgt spid="98"/>
                                        </p:tgtEl>
                                        <p:attrNameLst>
                                          <p:attrName>style.visibility</p:attrName>
                                        </p:attrNameLst>
                                      </p:cBhvr>
                                      <p:to>
                                        <p:strVal val="visible"/>
                                      </p:to>
                                    </p:set>
                                    <p:animEffect transition="in" filter="wipe(up)">
                                      <p:cBhvr>
                                        <p:cTn id="73" dur="500"/>
                                        <p:tgtEl>
                                          <p:spTgt spid="98"/>
                                        </p:tgtEl>
                                      </p:cBhvr>
                                    </p:animEffect>
                                  </p:childTnLst>
                                </p:cTn>
                              </p:par>
                            </p:childTnLst>
                          </p:cTn>
                        </p:par>
                        <p:par>
                          <p:cTn id="74" fill="hold">
                            <p:stCondLst>
                              <p:cond delay="7500"/>
                            </p:stCondLst>
                            <p:childTnLst>
                              <p:par>
                                <p:cTn id="75" presetID="22" presetClass="entr" presetSubtype="1" fill="hold" grpId="0" nodeType="afterEffect">
                                  <p:stCondLst>
                                    <p:cond delay="0"/>
                                  </p:stCondLst>
                                  <p:childTnLst>
                                    <p:set>
                                      <p:cBhvr>
                                        <p:cTn id="76" dur="1" fill="hold">
                                          <p:stCondLst>
                                            <p:cond delay="0"/>
                                          </p:stCondLst>
                                        </p:cTn>
                                        <p:tgtEl>
                                          <p:spTgt spid="99"/>
                                        </p:tgtEl>
                                        <p:attrNameLst>
                                          <p:attrName>style.visibility</p:attrName>
                                        </p:attrNameLst>
                                      </p:cBhvr>
                                      <p:to>
                                        <p:strVal val="visible"/>
                                      </p:to>
                                    </p:set>
                                    <p:animEffect transition="in" filter="wipe(up)">
                                      <p:cBhvr>
                                        <p:cTn id="77" dur="500"/>
                                        <p:tgtEl>
                                          <p:spTgt spid="99"/>
                                        </p:tgtEl>
                                      </p:cBhvr>
                                    </p:animEffect>
                                  </p:childTnLst>
                                </p:cTn>
                              </p:par>
                            </p:childTnLst>
                          </p:cTn>
                        </p:par>
                        <p:par>
                          <p:cTn id="78" fill="hold">
                            <p:stCondLst>
                              <p:cond delay="8000"/>
                            </p:stCondLst>
                            <p:childTnLst>
                              <p:par>
                                <p:cTn id="79" presetID="42" presetClass="entr" presetSubtype="0" fill="hold" grpId="0" nodeType="afterEffect">
                                  <p:stCondLst>
                                    <p:cond delay="0"/>
                                  </p:stCondLst>
                                  <p:childTnLst>
                                    <p:set>
                                      <p:cBhvr>
                                        <p:cTn id="80" dur="1" fill="hold">
                                          <p:stCondLst>
                                            <p:cond delay="0"/>
                                          </p:stCondLst>
                                        </p:cTn>
                                        <p:tgtEl>
                                          <p:spTgt spid="100"/>
                                        </p:tgtEl>
                                        <p:attrNameLst>
                                          <p:attrName>style.visibility</p:attrName>
                                        </p:attrNameLst>
                                      </p:cBhvr>
                                      <p:to>
                                        <p:strVal val="visible"/>
                                      </p:to>
                                    </p:set>
                                    <p:animEffect transition="in" filter="fade">
                                      <p:cBhvr>
                                        <p:cTn id="81" dur="1000"/>
                                        <p:tgtEl>
                                          <p:spTgt spid="100"/>
                                        </p:tgtEl>
                                      </p:cBhvr>
                                    </p:animEffect>
                                    <p:anim calcmode="lin" valueType="num">
                                      <p:cBhvr>
                                        <p:cTn id="82" dur="1000" fill="hold"/>
                                        <p:tgtEl>
                                          <p:spTgt spid="100"/>
                                        </p:tgtEl>
                                        <p:attrNameLst>
                                          <p:attrName>ppt_x</p:attrName>
                                        </p:attrNameLst>
                                      </p:cBhvr>
                                      <p:tavLst>
                                        <p:tav tm="0">
                                          <p:val>
                                            <p:strVal val="#ppt_x"/>
                                          </p:val>
                                        </p:tav>
                                        <p:tav tm="100000">
                                          <p:val>
                                            <p:strVal val="#ppt_x"/>
                                          </p:val>
                                        </p:tav>
                                      </p:tavLst>
                                    </p:anim>
                                    <p:anim calcmode="lin" valueType="num">
                                      <p:cBhvr>
                                        <p:cTn id="83" dur="1000" fill="hold"/>
                                        <p:tgtEl>
                                          <p:spTgt spid="100"/>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101"/>
                                        </p:tgtEl>
                                        <p:attrNameLst>
                                          <p:attrName>style.visibility</p:attrName>
                                        </p:attrNameLst>
                                      </p:cBhvr>
                                      <p:to>
                                        <p:strVal val="visible"/>
                                      </p:to>
                                    </p:set>
                                    <p:animEffect transition="in" filter="fade">
                                      <p:cBhvr>
                                        <p:cTn id="86" dur="1000"/>
                                        <p:tgtEl>
                                          <p:spTgt spid="101"/>
                                        </p:tgtEl>
                                      </p:cBhvr>
                                    </p:animEffect>
                                    <p:anim calcmode="lin" valueType="num">
                                      <p:cBhvr>
                                        <p:cTn id="87" dur="1000" fill="hold"/>
                                        <p:tgtEl>
                                          <p:spTgt spid="101"/>
                                        </p:tgtEl>
                                        <p:attrNameLst>
                                          <p:attrName>ppt_x</p:attrName>
                                        </p:attrNameLst>
                                      </p:cBhvr>
                                      <p:tavLst>
                                        <p:tav tm="0">
                                          <p:val>
                                            <p:strVal val="#ppt_x"/>
                                          </p:val>
                                        </p:tav>
                                        <p:tav tm="100000">
                                          <p:val>
                                            <p:strVal val="#ppt_x"/>
                                          </p:val>
                                        </p:tav>
                                      </p:tavLst>
                                    </p:anim>
                                    <p:anim calcmode="lin" valueType="num">
                                      <p:cBhvr>
                                        <p:cTn id="88" dur="1000" fill="hold"/>
                                        <p:tgtEl>
                                          <p:spTgt spid="101"/>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102"/>
                                        </p:tgtEl>
                                        <p:attrNameLst>
                                          <p:attrName>style.visibility</p:attrName>
                                        </p:attrNameLst>
                                      </p:cBhvr>
                                      <p:to>
                                        <p:strVal val="visible"/>
                                      </p:to>
                                    </p:set>
                                    <p:animEffect transition="in" filter="fade">
                                      <p:cBhvr>
                                        <p:cTn id="91" dur="1000"/>
                                        <p:tgtEl>
                                          <p:spTgt spid="102"/>
                                        </p:tgtEl>
                                      </p:cBhvr>
                                    </p:animEffect>
                                    <p:anim calcmode="lin" valueType="num">
                                      <p:cBhvr>
                                        <p:cTn id="92" dur="1000" fill="hold"/>
                                        <p:tgtEl>
                                          <p:spTgt spid="102"/>
                                        </p:tgtEl>
                                        <p:attrNameLst>
                                          <p:attrName>ppt_x</p:attrName>
                                        </p:attrNameLst>
                                      </p:cBhvr>
                                      <p:tavLst>
                                        <p:tav tm="0">
                                          <p:val>
                                            <p:strVal val="#ppt_x"/>
                                          </p:val>
                                        </p:tav>
                                        <p:tav tm="100000">
                                          <p:val>
                                            <p:strVal val="#ppt_x"/>
                                          </p:val>
                                        </p:tav>
                                      </p:tavLst>
                                    </p:anim>
                                    <p:anim calcmode="lin" valueType="num">
                                      <p:cBhvr>
                                        <p:cTn id="93" dur="1000" fill="hold"/>
                                        <p:tgtEl>
                                          <p:spTgt spid="102"/>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103"/>
                                        </p:tgtEl>
                                        <p:attrNameLst>
                                          <p:attrName>style.visibility</p:attrName>
                                        </p:attrNameLst>
                                      </p:cBhvr>
                                      <p:to>
                                        <p:strVal val="visible"/>
                                      </p:to>
                                    </p:set>
                                    <p:animEffect transition="in" filter="fade">
                                      <p:cBhvr>
                                        <p:cTn id="96" dur="1000"/>
                                        <p:tgtEl>
                                          <p:spTgt spid="103"/>
                                        </p:tgtEl>
                                      </p:cBhvr>
                                    </p:animEffect>
                                    <p:anim calcmode="lin" valueType="num">
                                      <p:cBhvr>
                                        <p:cTn id="97" dur="1000" fill="hold"/>
                                        <p:tgtEl>
                                          <p:spTgt spid="103"/>
                                        </p:tgtEl>
                                        <p:attrNameLst>
                                          <p:attrName>ppt_x</p:attrName>
                                        </p:attrNameLst>
                                      </p:cBhvr>
                                      <p:tavLst>
                                        <p:tav tm="0">
                                          <p:val>
                                            <p:strVal val="#ppt_x"/>
                                          </p:val>
                                        </p:tav>
                                        <p:tav tm="100000">
                                          <p:val>
                                            <p:strVal val="#ppt_x"/>
                                          </p:val>
                                        </p:tav>
                                      </p:tavLst>
                                    </p:anim>
                                    <p:anim calcmode="lin" valueType="num">
                                      <p:cBhvr>
                                        <p:cTn id="98" dur="1000" fill="hold"/>
                                        <p:tgtEl>
                                          <p:spTgt spid="103"/>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104"/>
                                        </p:tgtEl>
                                        <p:attrNameLst>
                                          <p:attrName>style.visibility</p:attrName>
                                        </p:attrNameLst>
                                      </p:cBhvr>
                                      <p:to>
                                        <p:strVal val="visible"/>
                                      </p:to>
                                    </p:set>
                                    <p:animEffect transition="in" filter="fade">
                                      <p:cBhvr>
                                        <p:cTn id="101" dur="1000"/>
                                        <p:tgtEl>
                                          <p:spTgt spid="104"/>
                                        </p:tgtEl>
                                      </p:cBhvr>
                                    </p:animEffect>
                                    <p:anim calcmode="lin" valueType="num">
                                      <p:cBhvr>
                                        <p:cTn id="102" dur="1000" fill="hold"/>
                                        <p:tgtEl>
                                          <p:spTgt spid="104"/>
                                        </p:tgtEl>
                                        <p:attrNameLst>
                                          <p:attrName>ppt_x</p:attrName>
                                        </p:attrNameLst>
                                      </p:cBhvr>
                                      <p:tavLst>
                                        <p:tav tm="0">
                                          <p:val>
                                            <p:strVal val="#ppt_x"/>
                                          </p:val>
                                        </p:tav>
                                        <p:tav tm="100000">
                                          <p:val>
                                            <p:strVal val="#ppt_x"/>
                                          </p:val>
                                        </p:tav>
                                      </p:tavLst>
                                    </p:anim>
                                    <p:anim calcmode="lin" valueType="num">
                                      <p:cBhvr>
                                        <p:cTn id="103" dur="1000" fill="hold"/>
                                        <p:tgtEl>
                                          <p:spTgt spid="10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p:bldP spid="90" grpId="0"/>
      <p:bldP spid="91" grpId="0"/>
      <p:bldP spid="92" grpId="0"/>
      <p:bldP spid="93" grpId="0"/>
      <p:bldP spid="94" grpId="0"/>
      <p:bldP spid="95" grpId="0"/>
      <p:bldP spid="96" grpId="0"/>
      <p:bldP spid="97" grpId="0"/>
      <p:bldP spid="98" grpId="0"/>
      <p:bldP spid="99" grpId="0"/>
      <p:bldP spid="100" grpId="0"/>
      <p:bldP spid="101" grpId="0"/>
      <p:bldP spid="102" grpId="0"/>
      <p:bldP spid="103" grpId="0"/>
      <p:bldP spid="10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flipH="1">
            <a:off x="-17314" y="3705581"/>
            <a:ext cx="3040988" cy="1498512"/>
            <a:chOff x="5917425" y="3435846"/>
            <a:chExt cx="3226575" cy="1707654"/>
          </a:xfrm>
        </p:grpSpPr>
        <p:pic>
          <p:nvPicPr>
            <p:cNvPr id="5" name="Picture 2"/>
            <p:cNvPicPr>
              <a:picLocks noChangeAspect="1" noChangeArrowheads="1"/>
            </p:cNvPicPr>
            <p:nvPr/>
          </p:nvPicPr>
          <p:blipFill rotWithShape="1">
            <a:blip r:embed="rId2" cstate="screen">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2" cstate="screen">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7" name="组合 6"/>
          <p:cNvGrpSpPr/>
          <p:nvPr/>
        </p:nvGrpSpPr>
        <p:grpSpPr>
          <a:xfrm>
            <a:off x="6304849" y="3705581"/>
            <a:ext cx="2856466" cy="1511774"/>
            <a:chOff x="5917425" y="3435846"/>
            <a:chExt cx="3226575" cy="1707654"/>
          </a:xfrm>
        </p:grpSpPr>
        <p:pic>
          <p:nvPicPr>
            <p:cNvPr id="8" name="Picture 2"/>
            <p:cNvPicPr>
              <a:picLocks noChangeAspect="1" noChangeArrowheads="1"/>
            </p:cNvPicPr>
            <p:nvPr/>
          </p:nvPicPr>
          <p:blipFill rotWithShape="1">
            <a:blip r:embed="rId2" cstate="screen">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2" cstate="screen">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0" name="组合 9"/>
          <p:cNvGrpSpPr/>
          <p:nvPr/>
        </p:nvGrpSpPr>
        <p:grpSpPr>
          <a:xfrm>
            <a:off x="745636" y="3820325"/>
            <a:ext cx="391992" cy="391992"/>
            <a:chOff x="3724323" y="1908536"/>
            <a:chExt cx="1329153" cy="1329153"/>
          </a:xfrm>
        </p:grpSpPr>
        <p:sp>
          <p:nvSpPr>
            <p:cNvPr id="11" name="椭圆 10"/>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2" name="椭圆 11"/>
            <p:cNvSpPr/>
            <p:nvPr/>
          </p:nvSpPr>
          <p:spPr>
            <a:xfrm>
              <a:off x="3839838" y="2024052"/>
              <a:ext cx="1098122" cy="1098122"/>
            </a:xfrm>
            <a:prstGeom prst="ellipse">
              <a:avLst/>
            </a:prstGeom>
            <a:solidFill>
              <a:srgbClr val="01ACBE"/>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13" name="组合 12"/>
          <p:cNvGrpSpPr/>
          <p:nvPr/>
        </p:nvGrpSpPr>
        <p:grpSpPr>
          <a:xfrm>
            <a:off x="-1259129" y="3788946"/>
            <a:ext cx="2616232" cy="2616232"/>
            <a:chOff x="3724323" y="1908536"/>
            <a:chExt cx="1329153" cy="1329153"/>
          </a:xfrm>
        </p:grpSpPr>
        <p:sp>
          <p:nvSpPr>
            <p:cNvPr id="14" name="椭圆 13"/>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5" name="椭圆 14"/>
            <p:cNvSpPr/>
            <p:nvPr/>
          </p:nvSpPr>
          <p:spPr>
            <a:xfrm>
              <a:off x="3839838" y="2024052"/>
              <a:ext cx="1098122" cy="1098122"/>
            </a:xfrm>
            <a:prstGeom prst="ellipse">
              <a:avLst/>
            </a:prstGeom>
            <a:gradFill>
              <a:gsLst>
                <a:gs pos="0">
                  <a:srgbClr val="D8DBDE"/>
                </a:gs>
                <a:gs pos="100000">
                  <a:srgbClr val="F9F9F9"/>
                </a:gs>
              </a:gsLst>
              <a:lin ang="168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16" name="组合 15"/>
          <p:cNvGrpSpPr/>
          <p:nvPr/>
        </p:nvGrpSpPr>
        <p:grpSpPr>
          <a:xfrm>
            <a:off x="1216050" y="4405012"/>
            <a:ext cx="556818" cy="556818"/>
            <a:chOff x="3724323" y="1908536"/>
            <a:chExt cx="1329153" cy="1329153"/>
          </a:xfrm>
        </p:grpSpPr>
        <p:sp>
          <p:nvSpPr>
            <p:cNvPr id="17" name="椭圆 16"/>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8" name="椭圆 17"/>
            <p:cNvSpPr/>
            <p:nvPr/>
          </p:nvSpPr>
          <p:spPr>
            <a:xfrm>
              <a:off x="3839838" y="2024052"/>
              <a:ext cx="1098122" cy="1098122"/>
            </a:xfrm>
            <a:prstGeom prst="ellipse">
              <a:avLst/>
            </a:prstGeom>
            <a:solidFill>
              <a:srgbClr val="FF6D67"/>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19" name="组合 18"/>
          <p:cNvGrpSpPr/>
          <p:nvPr/>
        </p:nvGrpSpPr>
        <p:grpSpPr>
          <a:xfrm>
            <a:off x="2221891" y="4191508"/>
            <a:ext cx="854839" cy="854839"/>
            <a:chOff x="3724323" y="1908536"/>
            <a:chExt cx="1329153" cy="1329153"/>
          </a:xfrm>
        </p:grpSpPr>
        <p:sp>
          <p:nvSpPr>
            <p:cNvPr id="20" name="椭圆 19"/>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1" name="椭圆 20"/>
            <p:cNvSpPr/>
            <p:nvPr/>
          </p:nvSpPr>
          <p:spPr>
            <a:xfrm>
              <a:off x="3839838" y="2024052"/>
              <a:ext cx="1098122" cy="1098122"/>
            </a:xfrm>
            <a:prstGeom prst="ellipse">
              <a:avLst/>
            </a:prstGeom>
            <a:solidFill>
              <a:srgbClr val="663A77"/>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22" name="组合 21"/>
          <p:cNvGrpSpPr/>
          <p:nvPr/>
        </p:nvGrpSpPr>
        <p:grpSpPr>
          <a:xfrm>
            <a:off x="1704162" y="3938012"/>
            <a:ext cx="548610" cy="548610"/>
            <a:chOff x="3724323" y="1908536"/>
            <a:chExt cx="1329153" cy="1329153"/>
          </a:xfrm>
        </p:grpSpPr>
        <p:sp>
          <p:nvSpPr>
            <p:cNvPr id="23" name="椭圆 22"/>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4" name="椭圆 23"/>
            <p:cNvSpPr/>
            <p:nvPr/>
          </p:nvSpPr>
          <p:spPr>
            <a:xfrm>
              <a:off x="3839838" y="2024052"/>
              <a:ext cx="1098122" cy="1098122"/>
            </a:xfrm>
            <a:prstGeom prst="ellipse">
              <a:avLst/>
            </a:prstGeom>
            <a:gradFill>
              <a:gsLst>
                <a:gs pos="0">
                  <a:srgbClr val="D8DBDE"/>
                </a:gs>
                <a:gs pos="100000">
                  <a:srgbClr val="F9F9F9"/>
                </a:gs>
              </a:gsLst>
              <a:lin ang="168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25" name="组合 24"/>
          <p:cNvGrpSpPr/>
          <p:nvPr/>
        </p:nvGrpSpPr>
        <p:grpSpPr>
          <a:xfrm>
            <a:off x="1429856" y="2924870"/>
            <a:ext cx="274306" cy="274306"/>
            <a:chOff x="3724323" y="1908536"/>
            <a:chExt cx="1329153" cy="1329153"/>
          </a:xfrm>
        </p:grpSpPr>
        <p:sp>
          <p:nvSpPr>
            <p:cNvPr id="26" name="椭圆 25"/>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7" name="椭圆 26"/>
            <p:cNvSpPr/>
            <p:nvPr/>
          </p:nvSpPr>
          <p:spPr>
            <a:xfrm>
              <a:off x="3839838" y="2024052"/>
              <a:ext cx="1098122" cy="1098122"/>
            </a:xfrm>
            <a:prstGeom prst="ellipse">
              <a:avLst/>
            </a:prstGeom>
            <a:gradFill>
              <a:gsLst>
                <a:gs pos="0">
                  <a:srgbClr val="D8DBDE"/>
                </a:gs>
                <a:gs pos="100000">
                  <a:srgbClr val="F9F9F9"/>
                </a:gs>
              </a:gsLst>
              <a:lin ang="168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31" name="组合 30"/>
          <p:cNvGrpSpPr/>
          <p:nvPr/>
        </p:nvGrpSpPr>
        <p:grpSpPr>
          <a:xfrm>
            <a:off x="1546558" y="3430052"/>
            <a:ext cx="780545" cy="780545"/>
            <a:chOff x="3724323" y="1908536"/>
            <a:chExt cx="1329153" cy="1329153"/>
          </a:xfrm>
        </p:grpSpPr>
        <p:sp>
          <p:nvSpPr>
            <p:cNvPr id="32" name="椭圆 31"/>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3" name="椭圆 32"/>
            <p:cNvSpPr/>
            <p:nvPr/>
          </p:nvSpPr>
          <p:spPr>
            <a:xfrm>
              <a:off x="3839838" y="2024052"/>
              <a:ext cx="1098122" cy="1098122"/>
            </a:xfrm>
            <a:prstGeom prst="ellipse">
              <a:avLst/>
            </a:prstGeom>
            <a:solidFill>
              <a:srgbClr val="01ACBE"/>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34" name="组合 33"/>
          <p:cNvGrpSpPr/>
          <p:nvPr/>
        </p:nvGrpSpPr>
        <p:grpSpPr>
          <a:xfrm>
            <a:off x="337341" y="3228076"/>
            <a:ext cx="560871" cy="560871"/>
            <a:chOff x="3724323" y="1908536"/>
            <a:chExt cx="1329153" cy="1329153"/>
          </a:xfrm>
        </p:grpSpPr>
        <p:sp>
          <p:nvSpPr>
            <p:cNvPr id="35" name="椭圆 34"/>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6" name="椭圆 35"/>
            <p:cNvSpPr/>
            <p:nvPr/>
          </p:nvSpPr>
          <p:spPr>
            <a:xfrm>
              <a:off x="3839838" y="2024052"/>
              <a:ext cx="1098122" cy="1098122"/>
            </a:xfrm>
            <a:prstGeom prst="ellipse">
              <a:avLst/>
            </a:prstGeom>
            <a:solidFill>
              <a:srgbClr val="F5C058"/>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37" name="组合 36"/>
          <p:cNvGrpSpPr/>
          <p:nvPr/>
        </p:nvGrpSpPr>
        <p:grpSpPr>
          <a:xfrm>
            <a:off x="2691272" y="1824853"/>
            <a:ext cx="1556776" cy="1556776"/>
            <a:chOff x="5219336" y="1411604"/>
            <a:chExt cx="2903584" cy="2903584"/>
          </a:xfrm>
        </p:grpSpPr>
        <p:sp>
          <p:nvSpPr>
            <p:cNvPr id="38" name="椭圆 37"/>
            <p:cNvSpPr/>
            <p:nvPr/>
          </p:nvSpPr>
          <p:spPr>
            <a:xfrm>
              <a:off x="5219336" y="1411604"/>
              <a:ext cx="2903584" cy="2903584"/>
            </a:xfrm>
            <a:prstGeom prst="ellipse">
              <a:avLst/>
            </a:prstGeom>
            <a:gradFill flip="none" rotWithShape="1">
              <a:gsLst>
                <a:gs pos="0">
                  <a:srgbClr val="F9F9F9"/>
                </a:gs>
                <a:gs pos="100000">
                  <a:schemeClr val="bg1">
                    <a:lumMod val="85000"/>
                  </a:schemeClr>
                </a:gs>
              </a:gsLst>
              <a:lin ang="2700000" scaled="1"/>
              <a:tileRect/>
            </a:gradFill>
            <a:ln w="31750">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39" name="椭圆 38"/>
            <p:cNvSpPr/>
            <p:nvPr/>
          </p:nvSpPr>
          <p:spPr>
            <a:xfrm>
              <a:off x="5787323" y="1979591"/>
              <a:ext cx="1767610" cy="1767610"/>
            </a:xfrm>
            <a:prstGeom prst="ellipse">
              <a:avLst/>
            </a:prstGeom>
            <a:gradFill>
              <a:gsLst>
                <a:gs pos="100000">
                  <a:schemeClr val="bg1"/>
                </a:gs>
                <a:gs pos="0">
                  <a:srgbClr val="D1D1D1"/>
                </a:gs>
              </a:gsLst>
              <a:lin ang="27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40" name="椭圆 39"/>
            <p:cNvSpPr/>
            <p:nvPr/>
          </p:nvSpPr>
          <p:spPr>
            <a:xfrm>
              <a:off x="5956263" y="2148531"/>
              <a:ext cx="1429731" cy="1429731"/>
            </a:xfrm>
            <a:prstGeom prst="ellipse">
              <a:avLst/>
            </a:prstGeom>
            <a:solidFill>
              <a:srgbClr val="455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41" name="椭圆 40"/>
            <p:cNvSpPr/>
            <p:nvPr/>
          </p:nvSpPr>
          <p:spPr>
            <a:xfrm>
              <a:off x="6014084" y="2206352"/>
              <a:ext cx="1314088" cy="1314088"/>
            </a:xfrm>
            <a:prstGeom prst="ellipse">
              <a:avLst/>
            </a:prstGeom>
            <a:gradFill>
              <a:gsLst>
                <a:gs pos="0">
                  <a:srgbClr val="F7F7F7"/>
                </a:gs>
                <a:gs pos="100000">
                  <a:srgbClr val="D1D1D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42" name="椭圆 41"/>
            <p:cNvSpPr/>
            <p:nvPr/>
          </p:nvSpPr>
          <p:spPr>
            <a:xfrm>
              <a:off x="6078823" y="2271091"/>
              <a:ext cx="1184613" cy="1184613"/>
            </a:xfrm>
            <a:prstGeom prst="ellipse">
              <a:avLst/>
            </a:prstGeom>
            <a:gradFill>
              <a:gsLst>
                <a:gs pos="0">
                  <a:schemeClr val="bg1"/>
                </a:gs>
                <a:gs pos="100000">
                  <a:srgbClr val="D1D1D1"/>
                </a:gs>
              </a:gsLst>
              <a:lin ang="2700000" scaled="1"/>
            </a:gradFill>
            <a:ln w="31750">
              <a:gradFill flip="none" rotWithShape="1">
                <a:gsLst>
                  <a:gs pos="0">
                    <a:schemeClr val="bg1">
                      <a:lumMod val="75000"/>
                    </a:schemeClr>
                  </a:gs>
                  <a:gs pos="100000">
                    <a:schemeClr val="bg1"/>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grpSp>
      <p:cxnSp>
        <p:nvCxnSpPr>
          <p:cNvPr id="43" name="直接连接符 42"/>
          <p:cNvCxnSpPr/>
          <p:nvPr/>
        </p:nvCxnSpPr>
        <p:spPr>
          <a:xfrm>
            <a:off x="4248048" y="1869856"/>
            <a:ext cx="0" cy="1403790"/>
          </a:xfrm>
          <a:prstGeom prst="line">
            <a:avLst/>
          </a:prstGeom>
          <a:ln>
            <a:solidFill>
              <a:srgbClr val="455773"/>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4" name="文本框 9"/>
          <p:cNvSpPr txBox="1"/>
          <p:nvPr/>
        </p:nvSpPr>
        <p:spPr>
          <a:xfrm>
            <a:off x="4311629" y="2250962"/>
            <a:ext cx="1966223" cy="821366"/>
          </a:xfrm>
          <a:prstGeom prst="rect">
            <a:avLst/>
          </a:prstGeom>
          <a:noFill/>
        </p:spPr>
        <p:txBody>
          <a:bodyPr wrap="square" lIns="51422" tIns="25711" rIns="51422" bIns="25711" rtlCol="0">
            <a:spAutoFit/>
          </a:bodyPr>
          <a:lstStyle/>
          <a:p>
            <a:pPr marL="0" lvl="1" algn="ctr"/>
            <a:r>
              <a:rPr lang="zh-CN" altLang="en-US" sz="3600" b="1" dirty="0">
                <a:solidFill>
                  <a:srgbClr val="455773"/>
                </a:solidFill>
                <a:latin typeface="微软雅黑" panose="020B0503020204020204" pitchFamily="34" charset="-122"/>
                <a:ea typeface="微软雅黑" panose="020B0503020204020204" pitchFamily="34" charset="-122"/>
              </a:rPr>
              <a:t>添加标题</a:t>
            </a:r>
            <a:endParaRPr lang="en-US" altLang="zh-CN" sz="3600" b="1" dirty="0">
              <a:solidFill>
                <a:srgbClr val="455773"/>
              </a:solidFill>
              <a:latin typeface="微软雅黑" panose="020B0503020204020204" pitchFamily="34" charset="-122"/>
              <a:ea typeface="微软雅黑" panose="020B0503020204020204" pitchFamily="34" charset="-122"/>
            </a:endParaRPr>
          </a:p>
          <a:p>
            <a:pPr marL="0" lvl="1" algn="ctr"/>
            <a:r>
              <a:rPr lang="zh-CN" altLang="en-US" sz="1400" dirty="0" smtClean="0">
                <a:solidFill>
                  <a:srgbClr val="455773"/>
                </a:solidFill>
                <a:latin typeface="微软雅黑" panose="020B0503020204020204" pitchFamily="34" charset="-122"/>
                <a:ea typeface="微软雅黑" panose="020B0503020204020204" pitchFamily="34" charset="-122"/>
              </a:rPr>
              <a:t>（</a:t>
            </a:r>
            <a:r>
              <a:rPr lang="en-US" altLang="zh-CN" sz="1400" dirty="0" smtClean="0">
                <a:solidFill>
                  <a:srgbClr val="455773"/>
                </a:solidFill>
                <a:latin typeface="微软雅黑" panose="020B0503020204020204" pitchFamily="34" charset="-122"/>
                <a:ea typeface="微软雅黑" panose="020B0503020204020204" pitchFamily="34" charset="-122"/>
              </a:rPr>
              <a:t>Add title</a:t>
            </a:r>
            <a:r>
              <a:rPr lang="zh-CN" altLang="en-US" sz="1400" dirty="0" smtClean="0">
                <a:solidFill>
                  <a:srgbClr val="455773"/>
                </a:solidFill>
                <a:latin typeface="微软雅黑" panose="020B0503020204020204" pitchFamily="34" charset="-122"/>
                <a:ea typeface="微软雅黑" panose="020B0503020204020204" pitchFamily="34" charset="-122"/>
              </a:rPr>
              <a:t>）</a:t>
            </a:r>
            <a:endParaRPr lang="zh-CN" altLang="en-US" sz="1400" dirty="0">
              <a:solidFill>
                <a:srgbClr val="455773"/>
              </a:solidFill>
              <a:latin typeface="微软雅黑" panose="020B0503020204020204" pitchFamily="34" charset="-122"/>
              <a:ea typeface="微软雅黑" panose="020B0503020204020204" pitchFamily="34" charset="-122"/>
            </a:endParaRPr>
          </a:p>
        </p:txBody>
      </p:sp>
      <p:sp>
        <p:nvSpPr>
          <p:cNvPr id="75" name="KSO_Shape"/>
          <p:cNvSpPr/>
          <p:nvPr/>
        </p:nvSpPr>
        <p:spPr bwMode="auto">
          <a:xfrm>
            <a:off x="3323296" y="2462732"/>
            <a:ext cx="292728" cy="281019"/>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5E779E"/>
          </a:solidFill>
          <a:ln>
            <a:noFill/>
          </a:ln>
          <a:effec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spTree>
    <p:extLst>
      <p:ext uri="{BB962C8B-B14F-4D97-AF65-F5344CB8AC3E}">
        <p14:creationId xmlns:p14="http://schemas.microsoft.com/office/powerpoint/2010/main" val="45997007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25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0-#ppt_w/2"/>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12" fill="hold" nodeType="withEffect">
                                  <p:stCondLst>
                                    <p:cond delay="25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0-#ppt_w/2"/>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25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0-#ppt_w/2"/>
                                          </p:val>
                                        </p:tav>
                                        <p:tav tm="100000">
                                          <p:val>
                                            <p:strVal val="#ppt_x"/>
                                          </p:val>
                                        </p:tav>
                                      </p:tavLst>
                                    </p:anim>
                                    <p:anim calcmode="lin" valueType="num">
                                      <p:cBhvr additive="base">
                                        <p:cTn id="20" dur="500" fill="hold"/>
                                        <p:tgtEl>
                                          <p:spTgt spid="22"/>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stCondLst>
                                    <p:cond delay="25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0-#ppt_w/2"/>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12" fill="hold"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0-#ppt_w/2"/>
                                          </p:val>
                                        </p:tav>
                                        <p:tav tm="100000">
                                          <p:val>
                                            <p:strVal val="#ppt_x"/>
                                          </p:val>
                                        </p:tav>
                                      </p:tavLst>
                                    </p:anim>
                                    <p:anim calcmode="lin" valueType="num">
                                      <p:cBhvr additive="base">
                                        <p:cTn id="28" dur="5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12" fill="hold" nodeType="withEffect">
                                  <p:stCondLst>
                                    <p:cond delay="250"/>
                                  </p:stCondLst>
                                  <p:childTnLst>
                                    <p:set>
                                      <p:cBhvr>
                                        <p:cTn id="30" dur="1" fill="hold">
                                          <p:stCondLst>
                                            <p:cond delay="0"/>
                                          </p:stCondLst>
                                        </p:cTn>
                                        <p:tgtEl>
                                          <p:spTgt spid="34"/>
                                        </p:tgtEl>
                                        <p:attrNameLst>
                                          <p:attrName>style.visibility</p:attrName>
                                        </p:attrNameLst>
                                      </p:cBhvr>
                                      <p:to>
                                        <p:strVal val="visible"/>
                                      </p:to>
                                    </p:set>
                                    <p:anim calcmode="lin" valueType="num">
                                      <p:cBhvr additive="base">
                                        <p:cTn id="31" dur="500" fill="hold"/>
                                        <p:tgtEl>
                                          <p:spTgt spid="34"/>
                                        </p:tgtEl>
                                        <p:attrNameLst>
                                          <p:attrName>ppt_x</p:attrName>
                                        </p:attrNameLst>
                                      </p:cBhvr>
                                      <p:tavLst>
                                        <p:tav tm="0">
                                          <p:val>
                                            <p:strVal val="0-#ppt_w/2"/>
                                          </p:val>
                                        </p:tav>
                                        <p:tav tm="100000">
                                          <p:val>
                                            <p:strVal val="#ppt_x"/>
                                          </p:val>
                                        </p:tav>
                                      </p:tavLst>
                                    </p:anim>
                                    <p:anim calcmode="lin" valueType="num">
                                      <p:cBhvr additive="base">
                                        <p:cTn id="32" dur="500" fill="hold"/>
                                        <p:tgtEl>
                                          <p:spTgt spid="34"/>
                                        </p:tgtEl>
                                        <p:attrNameLst>
                                          <p:attrName>ppt_y</p:attrName>
                                        </p:attrNameLst>
                                      </p:cBhvr>
                                      <p:tavLst>
                                        <p:tav tm="0">
                                          <p:val>
                                            <p:strVal val="1+#ppt_h/2"/>
                                          </p:val>
                                        </p:tav>
                                        <p:tav tm="100000">
                                          <p:val>
                                            <p:strVal val="#ppt_y"/>
                                          </p:val>
                                        </p:tav>
                                      </p:tavLst>
                                    </p:anim>
                                  </p:childTnLst>
                                </p:cTn>
                              </p:par>
                            </p:childTnLst>
                          </p:cTn>
                        </p:par>
                        <p:par>
                          <p:cTn id="33" fill="hold">
                            <p:stCondLst>
                              <p:cond delay="750"/>
                            </p:stCondLst>
                            <p:childTnLst>
                              <p:par>
                                <p:cTn id="34" presetID="53" presetClass="entr" presetSubtype="16" fill="hold" nodeType="afterEffect">
                                  <p:stCondLst>
                                    <p:cond delay="0"/>
                                  </p:stCondLst>
                                  <p:childTnLst>
                                    <p:set>
                                      <p:cBhvr>
                                        <p:cTn id="35" dur="1" fill="hold">
                                          <p:stCondLst>
                                            <p:cond delay="0"/>
                                          </p:stCondLst>
                                        </p:cTn>
                                        <p:tgtEl>
                                          <p:spTgt spid="37"/>
                                        </p:tgtEl>
                                        <p:attrNameLst>
                                          <p:attrName>style.visibility</p:attrName>
                                        </p:attrNameLst>
                                      </p:cBhvr>
                                      <p:to>
                                        <p:strVal val="visible"/>
                                      </p:to>
                                    </p:set>
                                    <p:anim calcmode="lin" valueType="num">
                                      <p:cBhvr>
                                        <p:cTn id="36" dur="500" fill="hold"/>
                                        <p:tgtEl>
                                          <p:spTgt spid="37"/>
                                        </p:tgtEl>
                                        <p:attrNameLst>
                                          <p:attrName>ppt_w</p:attrName>
                                        </p:attrNameLst>
                                      </p:cBhvr>
                                      <p:tavLst>
                                        <p:tav tm="0">
                                          <p:val>
                                            <p:fltVal val="0"/>
                                          </p:val>
                                        </p:tav>
                                        <p:tav tm="100000">
                                          <p:val>
                                            <p:strVal val="#ppt_w"/>
                                          </p:val>
                                        </p:tav>
                                      </p:tavLst>
                                    </p:anim>
                                    <p:anim calcmode="lin" valueType="num">
                                      <p:cBhvr>
                                        <p:cTn id="37" dur="500" fill="hold"/>
                                        <p:tgtEl>
                                          <p:spTgt spid="37"/>
                                        </p:tgtEl>
                                        <p:attrNameLst>
                                          <p:attrName>ppt_h</p:attrName>
                                        </p:attrNameLst>
                                      </p:cBhvr>
                                      <p:tavLst>
                                        <p:tav tm="0">
                                          <p:val>
                                            <p:fltVal val="0"/>
                                          </p:val>
                                        </p:tav>
                                        <p:tav tm="100000">
                                          <p:val>
                                            <p:strVal val="#ppt_h"/>
                                          </p:val>
                                        </p:tav>
                                      </p:tavLst>
                                    </p:anim>
                                    <p:animEffect transition="in" filter="fade">
                                      <p:cBhvr>
                                        <p:cTn id="38" dur="500"/>
                                        <p:tgtEl>
                                          <p:spTgt spid="37"/>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75"/>
                                        </p:tgtEl>
                                        <p:attrNameLst>
                                          <p:attrName>style.visibility</p:attrName>
                                        </p:attrNameLst>
                                      </p:cBhvr>
                                      <p:to>
                                        <p:strVal val="visible"/>
                                      </p:to>
                                    </p:set>
                                    <p:anim calcmode="lin" valueType="num">
                                      <p:cBhvr>
                                        <p:cTn id="41" dur="500" fill="hold"/>
                                        <p:tgtEl>
                                          <p:spTgt spid="75"/>
                                        </p:tgtEl>
                                        <p:attrNameLst>
                                          <p:attrName>ppt_w</p:attrName>
                                        </p:attrNameLst>
                                      </p:cBhvr>
                                      <p:tavLst>
                                        <p:tav tm="0">
                                          <p:val>
                                            <p:fltVal val="0"/>
                                          </p:val>
                                        </p:tav>
                                        <p:tav tm="100000">
                                          <p:val>
                                            <p:strVal val="#ppt_w"/>
                                          </p:val>
                                        </p:tav>
                                      </p:tavLst>
                                    </p:anim>
                                    <p:anim calcmode="lin" valueType="num">
                                      <p:cBhvr>
                                        <p:cTn id="42" dur="500" fill="hold"/>
                                        <p:tgtEl>
                                          <p:spTgt spid="75"/>
                                        </p:tgtEl>
                                        <p:attrNameLst>
                                          <p:attrName>ppt_h</p:attrName>
                                        </p:attrNameLst>
                                      </p:cBhvr>
                                      <p:tavLst>
                                        <p:tav tm="0">
                                          <p:val>
                                            <p:fltVal val="0"/>
                                          </p:val>
                                        </p:tav>
                                        <p:tav tm="100000">
                                          <p:val>
                                            <p:strVal val="#ppt_h"/>
                                          </p:val>
                                        </p:tav>
                                      </p:tavLst>
                                    </p:anim>
                                    <p:animEffect transition="in" filter="fade">
                                      <p:cBhvr>
                                        <p:cTn id="43" dur="500"/>
                                        <p:tgtEl>
                                          <p:spTgt spid="75"/>
                                        </p:tgtEl>
                                      </p:cBhvr>
                                    </p:animEffect>
                                  </p:childTnLst>
                                </p:cTn>
                              </p:par>
                            </p:childTnLst>
                          </p:cTn>
                        </p:par>
                        <p:par>
                          <p:cTn id="44" fill="hold">
                            <p:stCondLst>
                              <p:cond delay="1250"/>
                            </p:stCondLst>
                            <p:childTnLst>
                              <p:par>
                                <p:cTn id="45" presetID="22" presetClass="entr" presetSubtype="1"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up)">
                                      <p:cBhvr>
                                        <p:cTn id="47" dur="500"/>
                                        <p:tgtEl>
                                          <p:spTgt spid="43"/>
                                        </p:tgtEl>
                                      </p:cBhvr>
                                    </p:animEffect>
                                  </p:childTnLst>
                                </p:cTn>
                              </p:par>
                            </p:childTnLst>
                          </p:cTn>
                        </p:par>
                        <p:par>
                          <p:cTn id="48" fill="hold">
                            <p:stCondLst>
                              <p:cond delay="1750"/>
                            </p:stCondLst>
                            <p:childTnLst>
                              <p:par>
                                <p:cTn id="49" presetID="42" presetClass="entr" presetSubtype="0"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fade">
                                      <p:cBhvr>
                                        <p:cTn id="51" dur="1000"/>
                                        <p:tgtEl>
                                          <p:spTgt spid="44"/>
                                        </p:tgtEl>
                                      </p:cBhvr>
                                    </p:animEffect>
                                    <p:anim calcmode="lin" valueType="num">
                                      <p:cBhvr>
                                        <p:cTn id="52" dur="1000" fill="hold"/>
                                        <p:tgtEl>
                                          <p:spTgt spid="44"/>
                                        </p:tgtEl>
                                        <p:attrNameLst>
                                          <p:attrName>ppt_x</p:attrName>
                                        </p:attrNameLst>
                                      </p:cBhvr>
                                      <p:tavLst>
                                        <p:tav tm="0">
                                          <p:val>
                                            <p:strVal val="#ppt_x"/>
                                          </p:val>
                                        </p:tav>
                                        <p:tav tm="100000">
                                          <p:val>
                                            <p:strVal val="#ppt_x"/>
                                          </p:val>
                                        </p:tav>
                                      </p:tavLst>
                                    </p:anim>
                                    <p:anim calcmode="lin" valueType="num">
                                      <p:cBhvr>
                                        <p:cTn id="53"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7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 y="669"/>
            <a:ext cx="738572" cy="43726"/>
          </a:xfrm>
          <a:prstGeom prst="rect">
            <a:avLst/>
          </a:prstGeom>
          <a:solidFill>
            <a:srgbClr val="455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0" name="文本框 9"/>
          <p:cNvSpPr txBox="1"/>
          <p:nvPr/>
        </p:nvSpPr>
        <p:spPr>
          <a:xfrm>
            <a:off x="573487" y="123500"/>
            <a:ext cx="1025847" cy="267368"/>
          </a:xfrm>
          <a:prstGeom prst="rect">
            <a:avLst/>
          </a:prstGeom>
          <a:noFill/>
        </p:spPr>
        <p:txBody>
          <a:bodyPr wrap="square" lIns="51422" tIns="25711" rIns="51422" bIns="25711" rtlCol="0">
            <a:spAutoFit/>
          </a:bodyPr>
          <a:lstStyle/>
          <a:p>
            <a:pPr marL="0" lvl="1"/>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44661" y="670"/>
            <a:ext cx="431936" cy="627371"/>
            <a:chOff x="144661" y="670"/>
            <a:chExt cx="431936" cy="627371"/>
          </a:xfrm>
        </p:grpSpPr>
        <p:grpSp>
          <p:nvGrpSpPr>
            <p:cNvPr id="17" name="组合 16"/>
            <p:cNvGrpSpPr/>
            <p:nvPr/>
          </p:nvGrpSpPr>
          <p:grpSpPr>
            <a:xfrm>
              <a:off x="144661" y="670"/>
              <a:ext cx="431936" cy="627371"/>
              <a:chOff x="841003" y="360040"/>
              <a:chExt cx="504056" cy="836712"/>
            </a:xfrm>
            <a:solidFill>
              <a:srgbClr val="FFB850"/>
            </a:solidFill>
          </p:grpSpPr>
          <p:sp>
            <p:nvSpPr>
              <p:cNvPr id="18" name="矩形 17"/>
              <p:cNvSpPr/>
              <p:nvPr/>
            </p:nvSpPr>
            <p:spPr>
              <a:xfrm>
                <a:off x="841003" y="360040"/>
                <a:ext cx="504056" cy="548680"/>
              </a:xfrm>
              <a:prstGeom prst="rect">
                <a:avLst/>
              </a:prstGeom>
              <a:solidFill>
                <a:srgbClr val="455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9" name="等腰三角形 18"/>
              <p:cNvSpPr/>
              <p:nvPr/>
            </p:nvSpPr>
            <p:spPr>
              <a:xfrm rot="10800000">
                <a:off x="841003" y="908720"/>
                <a:ext cx="504056" cy="288032"/>
              </a:xfrm>
              <a:prstGeom prst="triangle">
                <a:avLst/>
              </a:prstGeom>
              <a:solidFill>
                <a:srgbClr val="455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10" name="KSO_Shape"/>
            <p:cNvSpPr/>
            <p:nvPr/>
          </p:nvSpPr>
          <p:spPr bwMode="auto">
            <a:xfrm>
              <a:off x="212710" y="98529"/>
              <a:ext cx="292728" cy="281019"/>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ffec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grpSp>
      <p:sp>
        <p:nvSpPr>
          <p:cNvPr id="11" name="矩形 10"/>
          <p:cNvSpPr/>
          <p:nvPr/>
        </p:nvSpPr>
        <p:spPr>
          <a:xfrm>
            <a:off x="5112130" y="1102416"/>
            <a:ext cx="4018917" cy="735143"/>
          </a:xfrm>
          <a:prstGeom prst="rect">
            <a:avLst/>
          </a:prstGeom>
          <a:solidFill>
            <a:srgbClr val="E6E6E6"/>
          </a:solidFill>
          <a:ln w="15875">
            <a:gradFill flip="none" rotWithShape="1">
              <a:gsLst>
                <a:gs pos="0">
                  <a:schemeClr val="bg1">
                    <a:lumMod val="75000"/>
                  </a:schemeClr>
                </a:gs>
                <a:gs pos="100000">
                  <a:schemeClr val="bg1"/>
                </a:gs>
              </a:gsLst>
              <a:lin ang="2700000" scaled="1"/>
              <a:tileRect/>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2" name="Group 737"/>
          <p:cNvGrpSpPr>
            <a:grpSpLocks noChangeAspect="1"/>
          </p:cNvGrpSpPr>
          <p:nvPr/>
        </p:nvGrpSpPr>
        <p:grpSpPr bwMode="auto">
          <a:xfrm>
            <a:off x="721617" y="901576"/>
            <a:ext cx="2331060" cy="2195836"/>
            <a:chOff x="2105" y="527"/>
            <a:chExt cx="3468" cy="3268"/>
          </a:xfrm>
        </p:grpSpPr>
        <p:sp>
          <p:nvSpPr>
            <p:cNvPr id="13" name="AutoShape 736"/>
            <p:cNvSpPr>
              <a:spLocks noChangeAspect="1" noChangeArrowheads="1" noTextEdit="1"/>
            </p:cNvSpPr>
            <p:nvPr/>
          </p:nvSpPr>
          <p:spPr bwMode="auto">
            <a:xfrm>
              <a:off x="2107" y="527"/>
              <a:ext cx="3466" cy="3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 name="Freeform 738"/>
            <p:cNvSpPr>
              <a:spLocks noEditPoints="1"/>
            </p:cNvSpPr>
            <p:nvPr/>
          </p:nvSpPr>
          <p:spPr bwMode="auto">
            <a:xfrm>
              <a:off x="2105" y="2581"/>
              <a:ext cx="333" cy="478"/>
            </a:xfrm>
            <a:custGeom>
              <a:avLst/>
              <a:gdLst>
                <a:gd name="T0" fmla="*/ 50 w 141"/>
                <a:gd name="T1" fmla="*/ 181 h 202"/>
                <a:gd name="T2" fmla="*/ 61 w 141"/>
                <a:gd name="T3" fmla="*/ 177 h 202"/>
                <a:gd name="T4" fmla="*/ 58 w 141"/>
                <a:gd name="T5" fmla="*/ 195 h 202"/>
                <a:gd name="T6" fmla="*/ 131 w 141"/>
                <a:gd name="T7" fmla="*/ 171 h 202"/>
                <a:gd name="T8" fmla="*/ 100 w 141"/>
                <a:gd name="T9" fmla="*/ 173 h 202"/>
                <a:gd name="T10" fmla="*/ 83 w 141"/>
                <a:gd name="T11" fmla="*/ 168 h 202"/>
                <a:gd name="T12" fmla="*/ 88 w 141"/>
                <a:gd name="T13" fmla="*/ 167 h 202"/>
                <a:gd name="T14" fmla="*/ 82 w 141"/>
                <a:gd name="T15" fmla="*/ 185 h 202"/>
                <a:gd name="T16" fmla="*/ 121 w 141"/>
                <a:gd name="T17" fmla="*/ 150 h 202"/>
                <a:gd name="T18" fmla="*/ 131 w 141"/>
                <a:gd name="T19" fmla="*/ 148 h 202"/>
                <a:gd name="T20" fmla="*/ 131 w 141"/>
                <a:gd name="T21" fmla="*/ 148 h 202"/>
                <a:gd name="T22" fmla="*/ 95 w 141"/>
                <a:gd name="T23" fmla="*/ 122 h 202"/>
                <a:gd name="T24" fmla="*/ 38 w 141"/>
                <a:gd name="T25" fmla="*/ 115 h 202"/>
                <a:gd name="T26" fmla="*/ 31 w 141"/>
                <a:gd name="T27" fmla="*/ 113 h 202"/>
                <a:gd name="T28" fmla="*/ 92 w 141"/>
                <a:gd name="T29" fmla="*/ 114 h 202"/>
                <a:gd name="T30" fmla="*/ 92 w 141"/>
                <a:gd name="T31" fmla="*/ 114 h 202"/>
                <a:gd name="T32" fmla="*/ 85 w 141"/>
                <a:gd name="T33" fmla="*/ 109 h 202"/>
                <a:gd name="T34" fmla="*/ 63 w 141"/>
                <a:gd name="T35" fmla="*/ 101 h 202"/>
                <a:gd name="T36" fmla="*/ 72 w 141"/>
                <a:gd name="T37" fmla="*/ 107 h 202"/>
                <a:gd name="T38" fmla="*/ 72 w 141"/>
                <a:gd name="T39" fmla="*/ 107 h 202"/>
                <a:gd name="T40" fmla="*/ 33 w 141"/>
                <a:gd name="T41" fmla="*/ 62 h 202"/>
                <a:gd name="T42" fmla="*/ 51 w 141"/>
                <a:gd name="T43" fmla="*/ 45 h 202"/>
                <a:gd name="T44" fmla="*/ 37 w 141"/>
                <a:gd name="T45" fmla="*/ 75 h 202"/>
                <a:gd name="T46" fmla="*/ 57 w 141"/>
                <a:gd name="T47" fmla="*/ 55 h 202"/>
                <a:gd name="T48" fmla="*/ 62 w 141"/>
                <a:gd name="T49" fmla="*/ 53 h 202"/>
                <a:gd name="T50" fmla="*/ 84 w 141"/>
                <a:gd name="T51" fmla="*/ 41 h 202"/>
                <a:gd name="T52" fmla="*/ 35 w 141"/>
                <a:gd name="T53" fmla="*/ 102 h 202"/>
                <a:gd name="T54" fmla="*/ 17 w 141"/>
                <a:gd name="T55" fmla="*/ 37 h 202"/>
                <a:gd name="T56" fmla="*/ 16 w 141"/>
                <a:gd name="T57" fmla="*/ 36 h 202"/>
                <a:gd name="T58" fmla="*/ 36 w 141"/>
                <a:gd name="T59" fmla="*/ 28 h 202"/>
                <a:gd name="T60" fmla="*/ 40 w 141"/>
                <a:gd name="T61" fmla="*/ 46 h 202"/>
                <a:gd name="T62" fmla="*/ 29 w 141"/>
                <a:gd name="T63" fmla="*/ 79 h 202"/>
                <a:gd name="T64" fmla="*/ 87 w 141"/>
                <a:gd name="T65" fmla="*/ 71 h 202"/>
                <a:gd name="T66" fmla="*/ 114 w 141"/>
                <a:gd name="T67" fmla="*/ 142 h 202"/>
                <a:gd name="T68" fmla="*/ 113 w 141"/>
                <a:gd name="T69" fmla="*/ 144 h 202"/>
                <a:gd name="T70" fmla="*/ 128 w 141"/>
                <a:gd name="T71" fmla="*/ 167 h 202"/>
                <a:gd name="T72" fmla="*/ 94 w 141"/>
                <a:gd name="T73" fmla="*/ 157 h 202"/>
                <a:gd name="T74" fmla="*/ 50 w 141"/>
                <a:gd name="T75" fmla="*/ 151 h 202"/>
                <a:gd name="T76" fmla="*/ 98 w 141"/>
                <a:gd name="T77" fmla="*/ 125 h 202"/>
                <a:gd name="T78" fmla="*/ 84 w 141"/>
                <a:gd name="T79" fmla="*/ 95 h 202"/>
                <a:gd name="T80" fmla="*/ 36 w 141"/>
                <a:gd name="T81" fmla="*/ 102 h 202"/>
                <a:gd name="T82" fmla="*/ 2 w 141"/>
                <a:gd name="T83" fmla="*/ 16 h 202"/>
                <a:gd name="T84" fmla="*/ 1 w 141"/>
                <a:gd name="T85" fmla="*/ 17 h 202"/>
                <a:gd name="T86" fmla="*/ 2 w 141"/>
                <a:gd name="T87" fmla="*/ 19 h 202"/>
                <a:gd name="T88" fmla="*/ 8 w 141"/>
                <a:gd name="T89" fmla="*/ 92 h 202"/>
                <a:gd name="T90" fmla="*/ 24 w 141"/>
                <a:gd name="T91" fmla="*/ 114 h 202"/>
                <a:gd name="T92" fmla="*/ 38 w 141"/>
                <a:gd name="T93" fmla="*/ 119 h 202"/>
                <a:gd name="T94" fmla="*/ 77 w 141"/>
                <a:gd name="T95" fmla="*/ 112 h 202"/>
                <a:gd name="T96" fmla="*/ 87 w 141"/>
                <a:gd name="T97" fmla="*/ 115 h 202"/>
                <a:gd name="T98" fmla="*/ 87 w 141"/>
                <a:gd name="T99" fmla="*/ 130 h 202"/>
                <a:gd name="T100" fmla="*/ 55 w 141"/>
                <a:gd name="T101" fmla="*/ 198 h 202"/>
                <a:gd name="T102" fmla="*/ 57 w 141"/>
                <a:gd name="T103" fmla="*/ 199 h 202"/>
                <a:gd name="T104" fmla="*/ 60 w 141"/>
                <a:gd name="T105" fmla="*/ 198 h 202"/>
                <a:gd name="T106" fmla="*/ 116 w 141"/>
                <a:gd name="T107" fmla="*/ 200 h 202"/>
                <a:gd name="T108" fmla="*/ 140 w 141"/>
                <a:gd name="T109" fmla="*/ 182 h 202"/>
                <a:gd name="T110" fmla="*/ 141 w 141"/>
                <a:gd name="T111" fmla="*/ 131 h 202"/>
                <a:gd name="T112" fmla="*/ 128 w 141"/>
                <a:gd name="T113" fmla="*/ 97 h 202"/>
                <a:gd name="T114" fmla="*/ 47 w 141"/>
                <a:gd name="T115" fmla="*/ 77 h 202"/>
                <a:gd name="T116" fmla="*/ 41 w 141"/>
                <a:gd name="T117" fmla="*/ 68 h 202"/>
                <a:gd name="T118" fmla="*/ 86 w 141"/>
                <a:gd name="T119" fmla="*/ 51 h 202"/>
                <a:gd name="T120" fmla="*/ 78 w 141"/>
                <a:gd name="T121" fmla="*/ 8 h 202"/>
                <a:gd name="T122" fmla="*/ 24 w 141"/>
                <a:gd name="T123" fmla="*/ 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 h="202">
                  <a:moveTo>
                    <a:pt x="116" y="191"/>
                  </a:moveTo>
                  <a:cubicBezTo>
                    <a:pt x="115" y="189"/>
                    <a:pt x="114" y="187"/>
                    <a:pt x="113" y="186"/>
                  </a:cubicBezTo>
                  <a:cubicBezTo>
                    <a:pt x="115" y="184"/>
                    <a:pt x="118" y="182"/>
                    <a:pt x="120" y="180"/>
                  </a:cubicBezTo>
                  <a:cubicBezTo>
                    <a:pt x="119" y="183"/>
                    <a:pt x="117" y="187"/>
                    <a:pt x="116" y="191"/>
                  </a:cubicBezTo>
                  <a:moveTo>
                    <a:pt x="53" y="187"/>
                  </a:moveTo>
                  <a:cubicBezTo>
                    <a:pt x="52" y="185"/>
                    <a:pt x="51" y="183"/>
                    <a:pt x="50" y="181"/>
                  </a:cubicBezTo>
                  <a:cubicBezTo>
                    <a:pt x="52" y="181"/>
                    <a:pt x="53" y="180"/>
                    <a:pt x="55" y="179"/>
                  </a:cubicBezTo>
                  <a:cubicBezTo>
                    <a:pt x="55" y="182"/>
                    <a:pt x="54" y="184"/>
                    <a:pt x="53" y="187"/>
                  </a:cubicBezTo>
                  <a:moveTo>
                    <a:pt x="58" y="195"/>
                  </a:moveTo>
                  <a:cubicBezTo>
                    <a:pt x="57" y="194"/>
                    <a:pt x="57" y="192"/>
                    <a:pt x="56" y="191"/>
                  </a:cubicBezTo>
                  <a:cubicBezTo>
                    <a:pt x="56" y="191"/>
                    <a:pt x="56" y="191"/>
                    <a:pt x="56" y="191"/>
                  </a:cubicBezTo>
                  <a:cubicBezTo>
                    <a:pt x="58" y="186"/>
                    <a:pt x="59" y="182"/>
                    <a:pt x="61" y="177"/>
                  </a:cubicBezTo>
                  <a:cubicBezTo>
                    <a:pt x="61" y="177"/>
                    <a:pt x="61" y="177"/>
                    <a:pt x="61" y="177"/>
                  </a:cubicBezTo>
                  <a:cubicBezTo>
                    <a:pt x="63" y="176"/>
                    <a:pt x="66" y="175"/>
                    <a:pt x="69" y="174"/>
                  </a:cubicBezTo>
                  <a:cubicBezTo>
                    <a:pt x="67" y="180"/>
                    <a:pt x="65" y="186"/>
                    <a:pt x="63" y="192"/>
                  </a:cubicBezTo>
                  <a:cubicBezTo>
                    <a:pt x="63" y="193"/>
                    <a:pt x="63" y="193"/>
                    <a:pt x="63" y="193"/>
                  </a:cubicBezTo>
                  <a:cubicBezTo>
                    <a:pt x="63" y="193"/>
                    <a:pt x="62" y="193"/>
                    <a:pt x="62" y="193"/>
                  </a:cubicBezTo>
                  <a:cubicBezTo>
                    <a:pt x="60" y="194"/>
                    <a:pt x="59" y="194"/>
                    <a:pt x="58" y="195"/>
                  </a:cubicBezTo>
                  <a:moveTo>
                    <a:pt x="119" y="197"/>
                  </a:moveTo>
                  <a:cubicBezTo>
                    <a:pt x="119" y="196"/>
                    <a:pt x="119" y="196"/>
                    <a:pt x="119" y="196"/>
                  </a:cubicBezTo>
                  <a:cubicBezTo>
                    <a:pt x="119" y="196"/>
                    <a:pt x="119" y="196"/>
                    <a:pt x="119" y="196"/>
                  </a:cubicBezTo>
                  <a:cubicBezTo>
                    <a:pt x="121" y="189"/>
                    <a:pt x="124" y="182"/>
                    <a:pt x="127" y="174"/>
                  </a:cubicBezTo>
                  <a:cubicBezTo>
                    <a:pt x="127" y="174"/>
                    <a:pt x="127" y="174"/>
                    <a:pt x="127" y="174"/>
                  </a:cubicBezTo>
                  <a:cubicBezTo>
                    <a:pt x="128" y="173"/>
                    <a:pt x="129" y="172"/>
                    <a:pt x="131" y="171"/>
                  </a:cubicBezTo>
                  <a:cubicBezTo>
                    <a:pt x="133" y="175"/>
                    <a:pt x="134" y="178"/>
                    <a:pt x="136" y="182"/>
                  </a:cubicBezTo>
                  <a:cubicBezTo>
                    <a:pt x="136" y="183"/>
                    <a:pt x="136" y="183"/>
                    <a:pt x="136" y="183"/>
                  </a:cubicBezTo>
                  <a:cubicBezTo>
                    <a:pt x="130" y="187"/>
                    <a:pt x="126" y="191"/>
                    <a:pt x="119" y="197"/>
                  </a:cubicBezTo>
                  <a:moveTo>
                    <a:pt x="95" y="179"/>
                  </a:moveTo>
                  <a:cubicBezTo>
                    <a:pt x="96" y="176"/>
                    <a:pt x="97" y="173"/>
                    <a:pt x="98" y="170"/>
                  </a:cubicBezTo>
                  <a:cubicBezTo>
                    <a:pt x="99" y="171"/>
                    <a:pt x="99" y="172"/>
                    <a:pt x="100" y="173"/>
                  </a:cubicBezTo>
                  <a:cubicBezTo>
                    <a:pt x="100" y="174"/>
                    <a:pt x="101" y="175"/>
                    <a:pt x="101" y="176"/>
                  </a:cubicBezTo>
                  <a:cubicBezTo>
                    <a:pt x="99" y="177"/>
                    <a:pt x="97" y="178"/>
                    <a:pt x="95" y="179"/>
                  </a:cubicBezTo>
                  <a:moveTo>
                    <a:pt x="68" y="191"/>
                  </a:moveTo>
                  <a:cubicBezTo>
                    <a:pt x="70" y="185"/>
                    <a:pt x="72" y="178"/>
                    <a:pt x="74" y="172"/>
                  </a:cubicBezTo>
                  <a:cubicBezTo>
                    <a:pt x="74" y="172"/>
                    <a:pt x="74" y="172"/>
                    <a:pt x="74" y="172"/>
                  </a:cubicBezTo>
                  <a:cubicBezTo>
                    <a:pt x="77" y="170"/>
                    <a:pt x="80" y="169"/>
                    <a:pt x="83" y="168"/>
                  </a:cubicBezTo>
                  <a:cubicBezTo>
                    <a:pt x="81" y="174"/>
                    <a:pt x="79" y="181"/>
                    <a:pt x="77" y="187"/>
                  </a:cubicBezTo>
                  <a:cubicBezTo>
                    <a:pt x="77" y="188"/>
                    <a:pt x="77" y="188"/>
                    <a:pt x="77" y="188"/>
                  </a:cubicBezTo>
                  <a:cubicBezTo>
                    <a:pt x="76" y="188"/>
                    <a:pt x="75" y="188"/>
                    <a:pt x="74" y="189"/>
                  </a:cubicBezTo>
                  <a:cubicBezTo>
                    <a:pt x="72" y="189"/>
                    <a:pt x="70" y="190"/>
                    <a:pt x="68" y="191"/>
                  </a:cubicBezTo>
                  <a:moveTo>
                    <a:pt x="82" y="185"/>
                  </a:moveTo>
                  <a:cubicBezTo>
                    <a:pt x="84" y="179"/>
                    <a:pt x="86" y="173"/>
                    <a:pt x="88" y="167"/>
                  </a:cubicBezTo>
                  <a:cubicBezTo>
                    <a:pt x="88" y="166"/>
                    <a:pt x="88" y="166"/>
                    <a:pt x="88" y="165"/>
                  </a:cubicBezTo>
                  <a:cubicBezTo>
                    <a:pt x="90" y="164"/>
                    <a:pt x="92" y="163"/>
                    <a:pt x="94" y="162"/>
                  </a:cubicBezTo>
                  <a:cubicBezTo>
                    <a:pt x="94" y="163"/>
                    <a:pt x="95" y="164"/>
                    <a:pt x="95" y="165"/>
                  </a:cubicBezTo>
                  <a:cubicBezTo>
                    <a:pt x="93" y="170"/>
                    <a:pt x="92" y="175"/>
                    <a:pt x="90" y="181"/>
                  </a:cubicBezTo>
                  <a:cubicBezTo>
                    <a:pt x="90" y="181"/>
                    <a:pt x="90" y="181"/>
                    <a:pt x="90" y="182"/>
                  </a:cubicBezTo>
                  <a:cubicBezTo>
                    <a:pt x="87" y="183"/>
                    <a:pt x="85" y="184"/>
                    <a:pt x="82" y="185"/>
                  </a:cubicBezTo>
                  <a:moveTo>
                    <a:pt x="118" y="146"/>
                  </a:moveTo>
                  <a:cubicBezTo>
                    <a:pt x="118" y="145"/>
                    <a:pt x="118" y="145"/>
                    <a:pt x="118" y="144"/>
                  </a:cubicBezTo>
                  <a:cubicBezTo>
                    <a:pt x="118" y="144"/>
                    <a:pt x="119" y="143"/>
                    <a:pt x="119" y="143"/>
                  </a:cubicBezTo>
                  <a:cubicBezTo>
                    <a:pt x="119" y="144"/>
                    <a:pt x="119" y="145"/>
                    <a:pt x="118" y="146"/>
                  </a:cubicBezTo>
                  <a:moveTo>
                    <a:pt x="124" y="155"/>
                  </a:moveTo>
                  <a:cubicBezTo>
                    <a:pt x="123" y="154"/>
                    <a:pt x="122" y="152"/>
                    <a:pt x="121" y="150"/>
                  </a:cubicBezTo>
                  <a:cubicBezTo>
                    <a:pt x="123" y="145"/>
                    <a:pt x="125" y="140"/>
                    <a:pt x="127" y="135"/>
                  </a:cubicBezTo>
                  <a:cubicBezTo>
                    <a:pt x="127" y="135"/>
                    <a:pt x="127" y="135"/>
                    <a:pt x="127" y="135"/>
                  </a:cubicBezTo>
                  <a:cubicBezTo>
                    <a:pt x="128" y="133"/>
                    <a:pt x="130" y="131"/>
                    <a:pt x="131" y="128"/>
                  </a:cubicBezTo>
                  <a:cubicBezTo>
                    <a:pt x="129" y="133"/>
                    <a:pt x="128" y="139"/>
                    <a:pt x="127" y="143"/>
                  </a:cubicBezTo>
                  <a:cubicBezTo>
                    <a:pt x="126" y="148"/>
                    <a:pt x="125" y="153"/>
                    <a:pt x="124" y="155"/>
                  </a:cubicBezTo>
                  <a:moveTo>
                    <a:pt x="131" y="148"/>
                  </a:moveTo>
                  <a:cubicBezTo>
                    <a:pt x="132" y="143"/>
                    <a:pt x="133" y="138"/>
                    <a:pt x="134" y="133"/>
                  </a:cubicBezTo>
                  <a:cubicBezTo>
                    <a:pt x="135" y="130"/>
                    <a:pt x="135" y="127"/>
                    <a:pt x="136" y="125"/>
                  </a:cubicBezTo>
                  <a:cubicBezTo>
                    <a:pt x="136" y="127"/>
                    <a:pt x="137" y="128"/>
                    <a:pt x="137" y="128"/>
                  </a:cubicBezTo>
                  <a:cubicBezTo>
                    <a:pt x="137" y="129"/>
                    <a:pt x="137" y="130"/>
                    <a:pt x="137" y="130"/>
                  </a:cubicBezTo>
                  <a:cubicBezTo>
                    <a:pt x="137" y="130"/>
                    <a:pt x="137" y="130"/>
                    <a:pt x="137" y="130"/>
                  </a:cubicBezTo>
                  <a:cubicBezTo>
                    <a:pt x="137" y="136"/>
                    <a:pt x="134" y="143"/>
                    <a:pt x="131" y="148"/>
                  </a:cubicBezTo>
                  <a:moveTo>
                    <a:pt x="133" y="119"/>
                  </a:moveTo>
                  <a:cubicBezTo>
                    <a:pt x="133" y="119"/>
                    <a:pt x="133" y="118"/>
                    <a:pt x="133" y="118"/>
                  </a:cubicBezTo>
                  <a:cubicBezTo>
                    <a:pt x="133" y="118"/>
                    <a:pt x="133" y="118"/>
                    <a:pt x="133" y="118"/>
                  </a:cubicBezTo>
                  <a:cubicBezTo>
                    <a:pt x="133" y="119"/>
                    <a:pt x="133" y="119"/>
                    <a:pt x="133" y="119"/>
                  </a:cubicBezTo>
                  <a:cubicBezTo>
                    <a:pt x="133" y="119"/>
                    <a:pt x="133" y="119"/>
                    <a:pt x="133" y="119"/>
                  </a:cubicBezTo>
                  <a:moveTo>
                    <a:pt x="95" y="122"/>
                  </a:moveTo>
                  <a:cubicBezTo>
                    <a:pt x="95" y="121"/>
                    <a:pt x="95" y="121"/>
                    <a:pt x="95" y="120"/>
                  </a:cubicBezTo>
                  <a:cubicBezTo>
                    <a:pt x="95" y="118"/>
                    <a:pt x="96" y="116"/>
                    <a:pt x="97" y="113"/>
                  </a:cubicBezTo>
                  <a:cubicBezTo>
                    <a:pt x="97" y="113"/>
                    <a:pt x="97" y="113"/>
                    <a:pt x="97" y="113"/>
                  </a:cubicBezTo>
                  <a:cubicBezTo>
                    <a:pt x="97" y="116"/>
                    <a:pt x="96" y="119"/>
                    <a:pt x="95" y="122"/>
                  </a:cubicBezTo>
                  <a:moveTo>
                    <a:pt x="39" y="115"/>
                  </a:moveTo>
                  <a:cubicBezTo>
                    <a:pt x="39" y="115"/>
                    <a:pt x="38" y="115"/>
                    <a:pt x="38" y="115"/>
                  </a:cubicBezTo>
                  <a:cubicBezTo>
                    <a:pt x="37" y="115"/>
                    <a:pt x="36" y="115"/>
                    <a:pt x="35" y="115"/>
                  </a:cubicBezTo>
                  <a:cubicBezTo>
                    <a:pt x="36" y="112"/>
                    <a:pt x="36" y="109"/>
                    <a:pt x="37" y="106"/>
                  </a:cubicBezTo>
                  <a:cubicBezTo>
                    <a:pt x="40" y="106"/>
                    <a:pt x="43" y="106"/>
                    <a:pt x="45" y="105"/>
                  </a:cubicBezTo>
                  <a:cubicBezTo>
                    <a:pt x="44" y="108"/>
                    <a:pt x="43" y="112"/>
                    <a:pt x="42" y="115"/>
                  </a:cubicBezTo>
                  <a:cubicBezTo>
                    <a:pt x="41" y="115"/>
                    <a:pt x="40" y="115"/>
                    <a:pt x="39" y="115"/>
                  </a:cubicBezTo>
                  <a:moveTo>
                    <a:pt x="31" y="113"/>
                  </a:moveTo>
                  <a:cubicBezTo>
                    <a:pt x="29" y="113"/>
                    <a:pt x="28" y="112"/>
                    <a:pt x="26" y="110"/>
                  </a:cubicBezTo>
                  <a:cubicBezTo>
                    <a:pt x="24" y="108"/>
                    <a:pt x="23" y="105"/>
                    <a:pt x="21" y="103"/>
                  </a:cubicBezTo>
                  <a:cubicBezTo>
                    <a:pt x="23" y="104"/>
                    <a:pt x="25" y="105"/>
                    <a:pt x="28" y="105"/>
                  </a:cubicBezTo>
                  <a:cubicBezTo>
                    <a:pt x="29" y="106"/>
                    <a:pt x="31" y="106"/>
                    <a:pt x="33" y="106"/>
                  </a:cubicBezTo>
                  <a:cubicBezTo>
                    <a:pt x="32" y="108"/>
                    <a:pt x="31" y="111"/>
                    <a:pt x="31" y="113"/>
                  </a:cubicBezTo>
                  <a:moveTo>
                    <a:pt x="92" y="114"/>
                  </a:moveTo>
                  <a:cubicBezTo>
                    <a:pt x="92" y="114"/>
                    <a:pt x="91" y="113"/>
                    <a:pt x="91" y="112"/>
                  </a:cubicBezTo>
                  <a:cubicBezTo>
                    <a:pt x="90" y="112"/>
                    <a:pt x="89" y="111"/>
                    <a:pt x="89" y="111"/>
                  </a:cubicBezTo>
                  <a:cubicBezTo>
                    <a:pt x="90" y="108"/>
                    <a:pt x="91" y="106"/>
                    <a:pt x="92" y="103"/>
                  </a:cubicBezTo>
                  <a:cubicBezTo>
                    <a:pt x="93" y="104"/>
                    <a:pt x="94" y="105"/>
                    <a:pt x="95" y="106"/>
                  </a:cubicBezTo>
                  <a:cubicBezTo>
                    <a:pt x="95" y="106"/>
                    <a:pt x="95" y="106"/>
                    <a:pt x="95" y="106"/>
                  </a:cubicBezTo>
                  <a:cubicBezTo>
                    <a:pt x="94" y="109"/>
                    <a:pt x="93" y="112"/>
                    <a:pt x="92" y="114"/>
                  </a:cubicBezTo>
                  <a:moveTo>
                    <a:pt x="47" y="114"/>
                  </a:moveTo>
                  <a:cubicBezTo>
                    <a:pt x="48" y="111"/>
                    <a:pt x="49" y="107"/>
                    <a:pt x="50" y="104"/>
                  </a:cubicBezTo>
                  <a:cubicBezTo>
                    <a:pt x="53" y="103"/>
                    <a:pt x="55" y="103"/>
                    <a:pt x="58" y="102"/>
                  </a:cubicBezTo>
                  <a:cubicBezTo>
                    <a:pt x="57" y="105"/>
                    <a:pt x="56" y="108"/>
                    <a:pt x="54" y="112"/>
                  </a:cubicBezTo>
                  <a:cubicBezTo>
                    <a:pt x="52" y="112"/>
                    <a:pt x="49" y="113"/>
                    <a:pt x="47" y="114"/>
                  </a:cubicBezTo>
                  <a:moveTo>
                    <a:pt x="85" y="109"/>
                  </a:moveTo>
                  <a:cubicBezTo>
                    <a:pt x="84" y="108"/>
                    <a:pt x="82" y="108"/>
                    <a:pt x="80" y="107"/>
                  </a:cubicBezTo>
                  <a:cubicBezTo>
                    <a:pt x="81" y="105"/>
                    <a:pt x="82" y="102"/>
                    <a:pt x="83" y="99"/>
                  </a:cubicBezTo>
                  <a:cubicBezTo>
                    <a:pt x="85" y="99"/>
                    <a:pt x="87" y="100"/>
                    <a:pt x="88" y="100"/>
                  </a:cubicBezTo>
                  <a:cubicBezTo>
                    <a:pt x="87" y="103"/>
                    <a:pt x="86" y="106"/>
                    <a:pt x="85" y="109"/>
                  </a:cubicBezTo>
                  <a:moveTo>
                    <a:pt x="60" y="110"/>
                  </a:moveTo>
                  <a:cubicBezTo>
                    <a:pt x="61" y="107"/>
                    <a:pt x="62" y="104"/>
                    <a:pt x="63" y="101"/>
                  </a:cubicBezTo>
                  <a:cubicBezTo>
                    <a:pt x="63" y="100"/>
                    <a:pt x="63" y="100"/>
                    <a:pt x="63" y="100"/>
                  </a:cubicBezTo>
                  <a:cubicBezTo>
                    <a:pt x="64" y="100"/>
                    <a:pt x="64" y="100"/>
                    <a:pt x="65" y="100"/>
                  </a:cubicBezTo>
                  <a:cubicBezTo>
                    <a:pt x="67" y="99"/>
                    <a:pt x="69" y="99"/>
                    <a:pt x="71" y="98"/>
                  </a:cubicBezTo>
                  <a:cubicBezTo>
                    <a:pt x="70" y="101"/>
                    <a:pt x="69" y="105"/>
                    <a:pt x="67" y="108"/>
                  </a:cubicBezTo>
                  <a:cubicBezTo>
                    <a:pt x="65" y="108"/>
                    <a:pt x="62" y="109"/>
                    <a:pt x="60" y="110"/>
                  </a:cubicBezTo>
                  <a:moveTo>
                    <a:pt x="72" y="107"/>
                  </a:moveTo>
                  <a:cubicBezTo>
                    <a:pt x="73" y="104"/>
                    <a:pt x="74" y="101"/>
                    <a:pt x="76" y="98"/>
                  </a:cubicBezTo>
                  <a:cubicBezTo>
                    <a:pt x="76" y="98"/>
                    <a:pt x="76" y="98"/>
                    <a:pt x="76" y="98"/>
                  </a:cubicBezTo>
                  <a:cubicBezTo>
                    <a:pt x="77" y="98"/>
                    <a:pt x="78" y="98"/>
                    <a:pt x="79" y="98"/>
                  </a:cubicBezTo>
                  <a:cubicBezTo>
                    <a:pt x="78" y="101"/>
                    <a:pt x="77" y="104"/>
                    <a:pt x="76" y="107"/>
                  </a:cubicBezTo>
                  <a:cubicBezTo>
                    <a:pt x="75" y="107"/>
                    <a:pt x="75" y="107"/>
                    <a:pt x="75" y="107"/>
                  </a:cubicBezTo>
                  <a:cubicBezTo>
                    <a:pt x="74" y="107"/>
                    <a:pt x="73" y="107"/>
                    <a:pt x="72" y="107"/>
                  </a:cubicBezTo>
                  <a:moveTo>
                    <a:pt x="30" y="74"/>
                  </a:moveTo>
                  <a:cubicBezTo>
                    <a:pt x="28" y="72"/>
                    <a:pt x="27" y="70"/>
                    <a:pt x="26" y="67"/>
                  </a:cubicBezTo>
                  <a:cubicBezTo>
                    <a:pt x="26" y="67"/>
                    <a:pt x="26" y="67"/>
                    <a:pt x="26" y="67"/>
                  </a:cubicBezTo>
                  <a:cubicBezTo>
                    <a:pt x="26" y="64"/>
                    <a:pt x="28" y="61"/>
                    <a:pt x="31" y="57"/>
                  </a:cubicBezTo>
                  <a:cubicBezTo>
                    <a:pt x="33" y="56"/>
                    <a:pt x="34" y="54"/>
                    <a:pt x="36" y="53"/>
                  </a:cubicBezTo>
                  <a:cubicBezTo>
                    <a:pt x="35" y="56"/>
                    <a:pt x="34" y="59"/>
                    <a:pt x="33" y="62"/>
                  </a:cubicBezTo>
                  <a:cubicBezTo>
                    <a:pt x="32" y="67"/>
                    <a:pt x="31" y="71"/>
                    <a:pt x="30" y="74"/>
                  </a:cubicBezTo>
                  <a:moveTo>
                    <a:pt x="38" y="77"/>
                  </a:moveTo>
                  <a:cubicBezTo>
                    <a:pt x="36" y="77"/>
                    <a:pt x="35" y="77"/>
                    <a:pt x="34" y="76"/>
                  </a:cubicBezTo>
                  <a:cubicBezTo>
                    <a:pt x="34" y="73"/>
                    <a:pt x="36" y="68"/>
                    <a:pt x="38" y="63"/>
                  </a:cubicBezTo>
                  <a:cubicBezTo>
                    <a:pt x="39" y="58"/>
                    <a:pt x="41" y="52"/>
                    <a:pt x="42" y="49"/>
                  </a:cubicBezTo>
                  <a:cubicBezTo>
                    <a:pt x="45" y="48"/>
                    <a:pt x="48" y="46"/>
                    <a:pt x="51" y="45"/>
                  </a:cubicBezTo>
                  <a:cubicBezTo>
                    <a:pt x="49" y="49"/>
                    <a:pt x="46" y="54"/>
                    <a:pt x="45" y="58"/>
                  </a:cubicBezTo>
                  <a:cubicBezTo>
                    <a:pt x="44" y="59"/>
                    <a:pt x="44" y="60"/>
                    <a:pt x="45" y="60"/>
                  </a:cubicBezTo>
                  <a:cubicBezTo>
                    <a:pt x="44" y="61"/>
                    <a:pt x="44" y="61"/>
                    <a:pt x="43" y="61"/>
                  </a:cubicBezTo>
                  <a:cubicBezTo>
                    <a:pt x="41" y="63"/>
                    <a:pt x="39" y="64"/>
                    <a:pt x="38" y="66"/>
                  </a:cubicBezTo>
                  <a:cubicBezTo>
                    <a:pt x="37" y="67"/>
                    <a:pt x="36" y="69"/>
                    <a:pt x="36" y="72"/>
                  </a:cubicBezTo>
                  <a:cubicBezTo>
                    <a:pt x="36" y="73"/>
                    <a:pt x="36" y="74"/>
                    <a:pt x="37" y="75"/>
                  </a:cubicBezTo>
                  <a:cubicBezTo>
                    <a:pt x="37" y="76"/>
                    <a:pt x="37" y="77"/>
                    <a:pt x="38" y="77"/>
                  </a:cubicBezTo>
                  <a:moveTo>
                    <a:pt x="49" y="58"/>
                  </a:moveTo>
                  <a:cubicBezTo>
                    <a:pt x="51" y="53"/>
                    <a:pt x="54" y="48"/>
                    <a:pt x="56" y="43"/>
                  </a:cubicBezTo>
                  <a:cubicBezTo>
                    <a:pt x="57" y="43"/>
                    <a:pt x="57" y="43"/>
                    <a:pt x="57" y="43"/>
                  </a:cubicBezTo>
                  <a:cubicBezTo>
                    <a:pt x="59" y="42"/>
                    <a:pt x="61" y="41"/>
                    <a:pt x="63" y="41"/>
                  </a:cubicBezTo>
                  <a:cubicBezTo>
                    <a:pt x="61" y="45"/>
                    <a:pt x="59" y="50"/>
                    <a:pt x="57" y="55"/>
                  </a:cubicBezTo>
                  <a:cubicBezTo>
                    <a:pt x="54" y="56"/>
                    <a:pt x="52" y="57"/>
                    <a:pt x="49" y="58"/>
                  </a:cubicBezTo>
                  <a:moveTo>
                    <a:pt x="73" y="50"/>
                  </a:moveTo>
                  <a:cubicBezTo>
                    <a:pt x="75" y="46"/>
                    <a:pt x="77" y="43"/>
                    <a:pt x="78" y="39"/>
                  </a:cubicBezTo>
                  <a:cubicBezTo>
                    <a:pt x="79" y="42"/>
                    <a:pt x="81" y="45"/>
                    <a:pt x="82" y="47"/>
                  </a:cubicBezTo>
                  <a:cubicBezTo>
                    <a:pt x="80" y="48"/>
                    <a:pt x="77" y="49"/>
                    <a:pt x="73" y="50"/>
                  </a:cubicBezTo>
                  <a:moveTo>
                    <a:pt x="62" y="53"/>
                  </a:moveTo>
                  <a:cubicBezTo>
                    <a:pt x="64" y="48"/>
                    <a:pt x="66" y="44"/>
                    <a:pt x="69" y="39"/>
                  </a:cubicBezTo>
                  <a:cubicBezTo>
                    <a:pt x="70" y="39"/>
                    <a:pt x="72" y="39"/>
                    <a:pt x="74" y="39"/>
                  </a:cubicBezTo>
                  <a:cubicBezTo>
                    <a:pt x="72" y="42"/>
                    <a:pt x="70" y="46"/>
                    <a:pt x="68" y="50"/>
                  </a:cubicBezTo>
                  <a:cubicBezTo>
                    <a:pt x="68" y="51"/>
                    <a:pt x="68" y="51"/>
                    <a:pt x="68" y="51"/>
                  </a:cubicBezTo>
                  <a:cubicBezTo>
                    <a:pt x="66" y="52"/>
                    <a:pt x="64" y="52"/>
                    <a:pt x="62" y="53"/>
                  </a:cubicBezTo>
                  <a:moveTo>
                    <a:pt x="84" y="41"/>
                  </a:moveTo>
                  <a:cubicBezTo>
                    <a:pt x="83" y="39"/>
                    <a:pt x="82" y="37"/>
                    <a:pt x="81" y="35"/>
                  </a:cubicBezTo>
                  <a:cubicBezTo>
                    <a:pt x="81" y="29"/>
                    <a:pt x="80" y="23"/>
                    <a:pt x="80" y="17"/>
                  </a:cubicBezTo>
                  <a:cubicBezTo>
                    <a:pt x="81" y="20"/>
                    <a:pt x="83" y="23"/>
                    <a:pt x="84" y="25"/>
                  </a:cubicBezTo>
                  <a:cubicBezTo>
                    <a:pt x="85" y="26"/>
                    <a:pt x="85" y="26"/>
                    <a:pt x="85" y="26"/>
                  </a:cubicBezTo>
                  <a:cubicBezTo>
                    <a:pt x="84" y="31"/>
                    <a:pt x="84" y="36"/>
                    <a:pt x="84" y="41"/>
                  </a:cubicBezTo>
                  <a:moveTo>
                    <a:pt x="35" y="102"/>
                  </a:moveTo>
                  <a:cubicBezTo>
                    <a:pt x="33" y="102"/>
                    <a:pt x="31" y="102"/>
                    <a:pt x="29" y="101"/>
                  </a:cubicBezTo>
                  <a:cubicBezTo>
                    <a:pt x="20" y="99"/>
                    <a:pt x="15" y="94"/>
                    <a:pt x="11" y="89"/>
                  </a:cubicBezTo>
                  <a:cubicBezTo>
                    <a:pt x="8" y="84"/>
                    <a:pt x="6" y="79"/>
                    <a:pt x="5" y="77"/>
                  </a:cubicBezTo>
                  <a:cubicBezTo>
                    <a:pt x="5" y="75"/>
                    <a:pt x="4" y="72"/>
                    <a:pt x="4" y="70"/>
                  </a:cubicBezTo>
                  <a:cubicBezTo>
                    <a:pt x="4" y="59"/>
                    <a:pt x="10" y="46"/>
                    <a:pt x="16" y="39"/>
                  </a:cubicBezTo>
                  <a:cubicBezTo>
                    <a:pt x="16" y="39"/>
                    <a:pt x="17" y="38"/>
                    <a:pt x="17" y="37"/>
                  </a:cubicBezTo>
                  <a:cubicBezTo>
                    <a:pt x="17" y="37"/>
                    <a:pt x="17" y="37"/>
                    <a:pt x="17" y="37"/>
                  </a:cubicBezTo>
                  <a:cubicBezTo>
                    <a:pt x="17" y="37"/>
                    <a:pt x="17" y="37"/>
                    <a:pt x="17" y="37"/>
                  </a:cubicBezTo>
                  <a:cubicBezTo>
                    <a:pt x="17" y="37"/>
                    <a:pt x="17" y="37"/>
                    <a:pt x="17" y="37"/>
                  </a:cubicBezTo>
                  <a:cubicBezTo>
                    <a:pt x="17" y="37"/>
                    <a:pt x="17" y="37"/>
                    <a:pt x="17" y="37"/>
                  </a:cubicBezTo>
                  <a:cubicBezTo>
                    <a:pt x="17" y="37"/>
                    <a:pt x="17" y="37"/>
                    <a:pt x="17" y="37"/>
                  </a:cubicBezTo>
                  <a:cubicBezTo>
                    <a:pt x="16" y="36"/>
                    <a:pt x="16" y="36"/>
                    <a:pt x="16" y="36"/>
                  </a:cubicBezTo>
                  <a:cubicBezTo>
                    <a:pt x="16" y="35"/>
                    <a:pt x="14" y="32"/>
                    <a:pt x="12" y="27"/>
                  </a:cubicBezTo>
                  <a:cubicBezTo>
                    <a:pt x="11" y="24"/>
                    <a:pt x="9" y="21"/>
                    <a:pt x="6" y="18"/>
                  </a:cubicBezTo>
                  <a:cubicBezTo>
                    <a:pt x="12" y="14"/>
                    <a:pt x="16" y="10"/>
                    <a:pt x="21" y="6"/>
                  </a:cubicBezTo>
                  <a:cubicBezTo>
                    <a:pt x="25" y="12"/>
                    <a:pt x="29" y="19"/>
                    <a:pt x="33" y="27"/>
                  </a:cubicBezTo>
                  <a:cubicBezTo>
                    <a:pt x="33" y="27"/>
                    <a:pt x="34" y="28"/>
                    <a:pt x="35" y="28"/>
                  </a:cubicBezTo>
                  <a:cubicBezTo>
                    <a:pt x="35" y="28"/>
                    <a:pt x="35" y="28"/>
                    <a:pt x="36" y="28"/>
                  </a:cubicBezTo>
                  <a:cubicBezTo>
                    <a:pt x="36" y="27"/>
                    <a:pt x="37" y="27"/>
                    <a:pt x="37" y="26"/>
                  </a:cubicBezTo>
                  <a:cubicBezTo>
                    <a:pt x="45" y="22"/>
                    <a:pt x="64" y="15"/>
                    <a:pt x="75" y="13"/>
                  </a:cubicBezTo>
                  <a:cubicBezTo>
                    <a:pt x="76" y="20"/>
                    <a:pt x="76" y="27"/>
                    <a:pt x="77" y="34"/>
                  </a:cubicBezTo>
                  <a:cubicBezTo>
                    <a:pt x="76" y="34"/>
                    <a:pt x="76" y="34"/>
                    <a:pt x="76" y="34"/>
                  </a:cubicBezTo>
                  <a:cubicBezTo>
                    <a:pt x="67" y="34"/>
                    <a:pt x="54" y="38"/>
                    <a:pt x="43" y="44"/>
                  </a:cubicBezTo>
                  <a:cubicBezTo>
                    <a:pt x="42" y="45"/>
                    <a:pt x="41" y="45"/>
                    <a:pt x="40" y="46"/>
                  </a:cubicBezTo>
                  <a:cubicBezTo>
                    <a:pt x="39" y="46"/>
                    <a:pt x="39" y="46"/>
                    <a:pt x="39" y="46"/>
                  </a:cubicBezTo>
                  <a:cubicBezTo>
                    <a:pt x="35" y="49"/>
                    <a:pt x="31" y="51"/>
                    <a:pt x="28" y="54"/>
                  </a:cubicBezTo>
                  <a:cubicBezTo>
                    <a:pt x="25" y="58"/>
                    <a:pt x="22" y="62"/>
                    <a:pt x="22" y="67"/>
                  </a:cubicBezTo>
                  <a:cubicBezTo>
                    <a:pt x="22" y="68"/>
                    <a:pt x="22" y="68"/>
                    <a:pt x="22" y="68"/>
                  </a:cubicBezTo>
                  <a:cubicBezTo>
                    <a:pt x="23" y="73"/>
                    <a:pt x="25" y="76"/>
                    <a:pt x="29" y="79"/>
                  </a:cubicBezTo>
                  <a:cubicBezTo>
                    <a:pt x="29" y="79"/>
                    <a:pt x="29" y="79"/>
                    <a:pt x="29" y="79"/>
                  </a:cubicBezTo>
                  <a:cubicBezTo>
                    <a:pt x="29" y="79"/>
                    <a:pt x="30" y="80"/>
                    <a:pt x="30" y="80"/>
                  </a:cubicBezTo>
                  <a:cubicBezTo>
                    <a:pt x="31" y="80"/>
                    <a:pt x="31" y="80"/>
                    <a:pt x="31" y="80"/>
                  </a:cubicBezTo>
                  <a:cubicBezTo>
                    <a:pt x="34" y="81"/>
                    <a:pt x="38" y="82"/>
                    <a:pt x="41" y="82"/>
                  </a:cubicBezTo>
                  <a:cubicBezTo>
                    <a:pt x="43" y="82"/>
                    <a:pt x="46" y="82"/>
                    <a:pt x="48" y="81"/>
                  </a:cubicBezTo>
                  <a:cubicBezTo>
                    <a:pt x="58" y="79"/>
                    <a:pt x="68" y="73"/>
                    <a:pt x="77" y="72"/>
                  </a:cubicBezTo>
                  <a:cubicBezTo>
                    <a:pt x="81" y="72"/>
                    <a:pt x="84" y="71"/>
                    <a:pt x="87" y="71"/>
                  </a:cubicBezTo>
                  <a:cubicBezTo>
                    <a:pt x="92" y="71"/>
                    <a:pt x="97" y="72"/>
                    <a:pt x="101" y="74"/>
                  </a:cubicBezTo>
                  <a:cubicBezTo>
                    <a:pt x="106" y="77"/>
                    <a:pt x="110" y="80"/>
                    <a:pt x="115" y="85"/>
                  </a:cubicBezTo>
                  <a:cubicBezTo>
                    <a:pt x="123" y="94"/>
                    <a:pt x="129" y="105"/>
                    <a:pt x="129" y="116"/>
                  </a:cubicBezTo>
                  <a:cubicBezTo>
                    <a:pt x="129" y="120"/>
                    <a:pt x="128" y="123"/>
                    <a:pt x="127" y="127"/>
                  </a:cubicBezTo>
                  <a:cubicBezTo>
                    <a:pt x="126" y="129"/>
                    <a:pt x="123" y="132"/>
                    <a:pt x="121" y="135"/>
                  </a:cubicBezTo>
                  <a:cubicBezTo>
                    <a:pt x="118" y="138"/>
                    <a:pt x="116" y="140"/>
                    <a:pt x="114" y="142"/>
                  </a:cubicBezTo>
                  <a:cubicBezTo>
                    <a:pt x="113" y="143"/>
                    <a:pt x="113" y="143"/>
                    <a:pt x="113" y="143"/>
                  </a:cubicBezTo>
                  <a:cubicBezTo>
                    <a:pt x="113" y="143"/>
                    <a:pt x="113" y="143"/>
                    <a:pt x="113" y="143"/>
                  </a:cubicBezTo>
                  <a:cubicBezTo>
                    <a:pt x="113" y="143"/>
                    <a:pt x="113" y="143"/>
                    <a:pt x="113" y="143"/>
                  </a:cubicBezTo>
                  <a:cubicBezTo>
                    <a:pt x="113" y="144"/>
                    <a:pt x="113" y="144"/>
                    <a:pt x="113" y="144"/>
                  </a:cubicBezTo>
                  <a:cubicBezTo>
                    <a:pt x="113" y="144"/>
                    <a:pt x="113" y="144"/>
                    <a:pt x="113" y="144"/>
                  </a:cubicBezTo>
                  <a:cubicBezTo>
                    <a:pt x="113" y="144"/>
                    <a:pt x="113" y="144"/>
                    <a:pt x="113" y="144"/>
                  </a:cubicBezTo>
                  <a:cubicBezTo>
                    <a:pt x="113" y="145"/>
                    <a:pt x="113" y="145"/>
                    <a:pt x="113" y="145"/>
                  </a:cubicBezTo>
                  <a:cubicBezTo>
                    <a:pt x="113" y="145"/>
                    <a:pt x="113" y="145"/>
                    <a:pt x="113" y="145"/>
                  </a:cubicBezTo>
                  <a:cubicBezTo>
                    <a:pt x="114" y="147"/>
                    <a:pt x="116" y="149"/>
                    <a:pt x="117" y="151"/>
                  </a:cubicBezTo>
                  <a:cubicBezTo>
                    <a:pt x="116" y="152"/>
                    <a:pt x="117" y="153"/>
                    <a:pt x="118" y="153"/>
                  </a:cubicBezTo>
                  <a:cubicBezTo>
                    <a:pt x="118" y="154"/>
                    <a:pt x="118" y="154"/>
                    <a:pt x="118" y="154"/>
                  </a:cubicBezTo>
                  <a:cubicBezTo>
                    <a:pt x="121" y="158"/>
                    <a:pt x="124" y="162"/>
                    <a:pt x="128" y="167"/>
                  </a:cubicBezTo>
                  <a:cubicBezTo>
                    <a:pt x="123" y="172"/>
                    <a:pt x="116" y="178"/>
                    <a:pt x="110" y="182"/>
                  </a:cubicBezTo>
                  <a:cubicBezTo>
                    <a:pt x="110" y="182"/>
                    <a:pt x="110" y="182"/>
                    <a:pt x="110" y="182"/>
                  </a:cubicBezTo>
                  <a:cubicBezTo>
                    <a:pt x="109" y="182"/>
                    <a:pt x="109" y="182"/>
                    <a:pt x="109" y="182"/>
                  </a:cubicBezTo>
                  <a:cubicBezTo>
                    <a:pt x="107" y="177"/>
                    <a:pt x="105" y="174"/>
                    <a:pt x="104" y="171"/>
                  </a:cubicBezTo>
                  <a:cubicBezTo>
                    <a:pt x="102" y="168"/>
                    <a:pt x="100" y="164"/>
                    <a:pt x="96" y="158"/>
                  </a:cubicBezTo>
                  <a:cubicBezTo>
                    <a:pt x="96" y="157"/>
                    <a:pt x="95" y="157"/>
                    <a:pt x="94" y="157"/>
                  </a:cubicBezTo>
                  <a:cubicBezTo>
                    <a:pt x="94" y="157"/>
                    <a:pt x="94" y="157"/>
                    <a:pt x="93" y="157"/>
                  </a:cubicBezTo>
                  <a:cubicBezTo>
                    <a:pt x="93" y="157"/>
                    <a:pt x="93" y="158"/>
                    <a:pt x="92" y="158"/>
                  </a:cubicBezTo>
                  <a:cubicBezTo>
                    <a:pt x="88" y="161"/>
                    <a:pt x="79" y="165"/>
                    <a:pt x="70" y="169"/>
                  </a:cubicBezTo>
                  <a:cubicBezTo>
                    <a:pt x="62" y="172"/>
                    <a:pt x="55" y="175"/>
                    <a:pt x="50" y="177"/>
                  </a:cubicBezTo>
                  <a:cubicBezTo>
                    <a:pt x="50" y="173"/>
                    <a:pt x="51" y="168"/>
                    <a:pt x="51" y="164"/>
                  </a:cubicBezTo>
                  <a:cubicBezTo>
                    <a:pt x="51" y="160"/>
                    <a:pt x="50" y="155"/>
                    <a:pt x="50" y="151"/>
                  </a:cubicBezTo>
                  <a:cubicBezTo>
                    <a:pt x="56" y="149"/>
                    <a:pt x="66" y="146"/>
                    <a:pt x="75" y="142"/>
                  </a:cubicBezTo>
                  <a:cubicBezTo>
                    <a:pt x="80" y="139"/>
                    <a:pt x="84" y="137"/>
                    <a:pt x="88" y="135"/>
                  </a:cubicBezTo>
                  <a:cubicBezTo>
                    <a:pt x="89" y="134"/>
                    <a:pt x="89" y="134"/>
                    <a:pt x="89" y="134"/>
                  </a:cubicBezTo>
                  <a:cubicBezTo>
                    <a:pt x="89" y="134"/>
                    <a:pt x="89" y="134"/>
                    <a:pt x="89" y="134"/>
                  </a:cubicBezTo>
                  <a:cubicBezTo>
                    <a:pt x="89" y="134"/>
                    <a:pt x="89" y="134"/>
                    <a:pt x="89" y="134"/>
                  </a:cubicBezTo>
                  <a:cubicBezTo>
                    <a:pt x="93" y="131"/>
                    <a:pt x="97" y="128"/>
                    <a:pt x="98" y="125"/>
                  </a:cubicBezTo>
                  <a:cubicBezTo>
                    <a:pt x="100" y="121"/>
                    <a:pt x="101" y="117"/>
                    <a:pt x="101" y="113"/>
                  </a:cubicBezTo>
                  <a:cubicBezTo>
                    <a:pt x="101" y="107"/>
                    <a:pt x="98" y="102"/>
                    <a:pt x="94" y="99"/>
                  </a:cubicBezTo>
                  <a:cubicBezTo>
                    <a:pt x="93" y="98"/>
                    <a:pt x="93" y="98"/>
                    <a:pt x="93" y="98"/>
                  </a:cubicBezTo>
                  <a:cubicBezTo>
                    <a:pt x="93" y="98"/>
                    <a:pt x="92" y="97"/>
                    <a:pt x="92" y="97"/>
                  </a:cubicBezTo>
                  <a:cubicBezTo>
                    <a:pt x="91" y="97"/>
                    <a:pt x="91" y="97"/>
                    <a:pt x="91" y="97"/>
                  </a:cubicBezTo>
                  <a:cubicBezTo>
                    <a:pt x="89" y="96"/>
                    <a:pt x="86" y="95"/>
                    <a:pt x="84" y="95"/>
                  </a:cubicBezTo>
                  <a:cubicBezTo>
                    <a:pt x="83" y="94"/>
                    <a:pt x="83" y="94"/>
                    <a:pt x="83" y="94"/>
                  </a:cubicBezTo>
                  <a:cubicBezTo>
                    <a:pt x="83" y="94"/>
                    <a:pt x="83" y="94"/>
                    <a:pt x="82" y="94"/>
                  </a:cubicBezTo>
                  <a:cubicBezTo>
                    <a:pt x="82" y="94"/>
                    <a:pt x="82" y="94"/>
                    <a:pt x="82" y="94"/>
                  </a:cubicBezTo>
                  <a:cubicBezTo>
                    <a:pt x="80" y="94"/>
                    <a:pt x="78" y="94"/>
                    <a:pt x="76" y="94"/>
                  </a:cubicBezTo>
                  <a:cubicBezTo>
                    <a:pt x="72" y="94"/>
                    <a:pt x="68" y="94"/>
                    <a:pt x="64" y="95"/>
                  </a:cubicBezTo>
                  <a:cubicBezTo>
                    <a:pt x="55" y="98"/>
                    <a:pt x="45" y="102"/>
                    <a:pt x="36" y="102"/>
                  </a:cubicBezTo>
                  <a:cubicBezTo>
                    <a:pt x="36" y="102"/>
                    <a:pt x="36" y="102"/>
                    <a:pt x="36" y="102"/>
                  </a:cubicBezTo>
                  <a:cubicBezTo>
                    <a:pt x="36" y="102"/>
                    <a:pt x="36" y="102"/>
                    <a:pt x="36" y="102"/>
                  </a:cubicBezTo>
                  <a:cubicBezTo>
                    <a:pt x="35" y="102"/>
                    <a:pt x="35" y="102"/>
                    <a:pt x="35" y="102"/>
                  </a:cubicBezTo>
                  <a:moveTo>
                    <a:pt x="21" y="0"/>
                  </a:moveTo>
                  <a:cubicBezTo>
                    <a:pt x="21" y="0"/>
                    <a:pt x="20" y="1"/>
                    <a:pt x="20" y="1"/>
                  </a:cubicBezTo>
                  <a:cubicBezTo>
                    <a:pt x="13" y="6"/>
                    <a:pt x="9" y="11"/>
                    <a:pt x="2" y="16"/>
                  </a:cubicBezTo>
                  <a:cubicBezTo>
                    <a:pt x="2" y="16"/>
                    <a:pt x="2" y="16"/>
                    <a:pt x="2" y="16"/>
                  </a:cubicBezTo>
                  <a:cubicBezTo>
                    <a:pt x="2" y="16"/>
                    <a:pt x="2" y="16"/>
                    <a:pt x="2" y="16"/>
                  </a:cubicBezTo>
                  <a:cubicBezTo>
                    <a:pt x="1" y="16"/>
                    <a:pt x="1" y="16"/>
                    <a:pt x="1" y="16"/>
                  </a:cubicBezTo>
                  <a:cubicBezTo>
                    <a:pt x="1" y="16"/>
                    <a:pt x="1" y="16"/>
                    <a:pt x="1" y="16"/>
                  </a:cubicBezTo>
                  <a:cubicBezTo>
                    <a:pt x="1" y="17"/>
                    <a:pt x="1" y="17"/>
                    <a:pt x="1" y="17"/>
                  </a:cubicBezTo>
                  <a:cubicBezTo>
                    <a:pt x="1" y="17"/>
                    <a:pt x="1" y="17"/>
                    <a:pt x="1" y="17"/>
                  </a:cubicBezTo>
                  <a:cubicBezTo>
                    <a:pt x="1" y="18"/>
                    <a:pt x="1" y="18"/>
                    <a:pt x="1" y="18"/>
                  </a:cubicBezTo>
                  <a:cubicBezTo>
                    <a:pt x="1" y="18"/>
                    <a:pt x="1" y="18"/>
                    <a:pt x="1" y="18"/>
                  </a:cubicBezTo>
                  <a:cubicBezTo>
                    <a:pt x="1" y="18"/>
                    <a:pt x="1" y="18"/>
                    <a:pt x="1" y="18"/>
                  </a:cubicBezTo>
                  <a:cubicBezTo>
                    <a:pt x="1" y="19"/>
                    <a:pt x="1" y="19"/>
                    <a:pt x="1" y="19"/>
                  </a:cubicBezTo>
                  <a:cubicBezTo>
                    <a:pt x="1" y="19"/>
                    <a:pt x="1" y="19"/>
                    <a:pt x="1" y="19"/>
                  </a:cubicBezTo>
                  <a:cubicBezTo>
                    <a:pt x="2" y="19"/>
                    <a:pt x="2" y="19"/>
                    <a:pt x="2" y="19"/>
                  </a:cubicBezTo>
                  <a:cubicBezTo>
                    <a:pt x="4" y="21"/>
                    <a:pt x="7" y="26"/>
                    <a:pt x="9" y="30"/>
                  </a:cubicBezTo>
                  <a:cubicBezTo>
                    <a:pt x="10" y="32"/>
                    <a:pt x="11" y="34"/>
                    <a:pt x="12" y="36"/>
                  </a:cubicBezTo>
                  <a:cubicBezTo>
                    <a:pt x="12" y="36"/>
                    <a:pt x="12" y="37"/>
                    <a:pt x="12" y="37"/>
                  </a:cubicBezTo>
                  <a:cubicBezTo>
                    <a:pt x="6" y="45"/>
                    <a:pt x="0" y="58"/>
                    <a:pt x="0" y="70"/>
                  </a:cubicBezTo>
                  <a:cubicBezTo>
                    <a:pt x="0" y="73"/>
                    <a:pt x="0" y="75"/>
                    <a:pt x="1" y="78"/>
                  </a:cubicBezTo>
                  <a:cubicBezTo>
                    <a:pt x="2" y="80"/>
                    <a:pt x="4" y="86"/>
                    <a:pt x="8" y="92"/>
                  </a:cubicBezTo>
                  <a:cubicBezTo>
                    <a:pt x="8" y="92"/>
                    <a:pt x="8" y="92"/>
                    <a:pt x="9" y="93"/>
                  </a:cubicBezTo>
                  <a:cubicBezTo>
                    <a:pt x="9" y="93"/>
                    <a:pt x="9" y="94"/>
                    <a:pt x="9" y="94"/>
                  </a:cubicBezTo>
                  <a:cubicBezTo>
                    <a:pt x="14" y="101"/>
                    <a:pt x="17" y="105"/>
                    <a:pt x="22" y="111"/>
                  </a:cubicBezTo>
                  <a:cubicBezTo>
                    <a:pt x="22" y="111"/>
                    <a:pt x="22" y="112"/>
                    <a:pt x="22" y="112"/>
                  </a:cubicBezTo>
                  <a:cubicBezTo>
                    <a:pt x="22" y="112"/>
                    <a:pt x="23" y="113"/>
                    <a:pt x="23" y="113"/>
                  </a:cubicBezTo>
                  <a:cubicBezTo>
                    <a:pt x="24" y="114"/>
                    <a:pt x="24" y="114"/>
                    <a:pt x="24" y="114"/>
                  </a:cubicBezTo>
                  <a:cubicBezTo>
                    <a:pt x="24" y="114"/>
                    <a:pt x="24" y="114"/>
                    <a:pt x="25" y="114"/>
                  </a:cubicBezTo>
                  <a:cubicBezTo>
                    <a:pt x="26" y="116"/>
                    <a:pt x="28" y="117"/>
                    <a:pt x="30" y="118"/>
                  </a:cubicBezTo>
                  <a:cubicBezTo>
                    <a:pt x="30" y="118"/>
                    <a:pt x="31" y="119"/>
                    <a:pt x="31" y="119"/>
                  </a:cubicBezTo>
                  <a:cubicBezTo>
                    <a:pt x="32" y="119"/>
                    <a:pt x="32" y="119"/>
                    <a:pt x="32" y="119"/>
                  </a:cubicBezTo>
                  <a:cubicBezTo>
                    <a:pt x="32" y="119"/>
                    <a:pt x="33" y="119"/>
                    <a:pt x="33" y="119"/>
                  </a:cubicBezTo>
                  <a:cubicBezTo>
                    <a:pt x="35" y="119"/>
                    <a:pt x="37" y="119"/>
                    <a:pt x="38" y="119"/>
                  </a:cubicBezTo>
                  <a:cubicBezTo>
                    <a:pt x="38" y="119"/>
                    <a:pt x="38" y="119"/>
                    <a:pt x="38" y="119"/>
                  </a:cubicBezTo>
                  <a:cubicBezTo>
                    <a:pt x="45" y="119"/>
                    <a:pt x="51" y="117"/>
                    <a:pt x="57" y="115"/>
                  </a:cubicBezTo>
                  <a:cubicBezTo>
                    <a:pt x="63" y="113"/>
                    <a:pt x="70" y="111"/>
                    <a:pt x="75" y="111"/>
                  </a:cubicBezTo>
                  <a:cubicBezTo>
                    <a:pt x="75" y="111"/>
                    <a:pt x="75" y="111"/>
                    <a:pt x="75" y="111"/>
                  </a:cubicBezTo>
                  <a:cubicBezTo>
                    <a:pt x="76" y="111"/>
                    <a:pt x="76" y="111"/>
                    <a:pt x="76" y="111"/>
                  </a:cubicBezTo>
                  <a:cubicBezTo>
                    <a:pt x="77" y="112"/>
                    <a:pt x="77" y="112"/>
                    <a:pt x="77" y="112"/>
                  </a:cubicBezTo>
                  <a:cubicBezTo>
                    <a:pt x="77" y="112"/>
                    <a:pt x="77" y="112"/>
                    <a:pt x="77" y="112"/>
                  </a:cubicBezTo>
                  <a:cubicBezTo>
                    <a:pt x="78" y="112"/>
                    <a:pt x="78" y="112"/>
                    <a:pt x="78" y="111"/>
                  </a:cubicBezTo>
                  <a:cubicBezTo>
                    <a:pt x="81" y="112"/>
                    <a:pt x="82" y="112"/>
                    <a:pt x="84" y="113"/>
                  </a:cubicBezTo>
                  <a:cubicBezTo>
                    <a:pt x="84" y="114"/>
                    <a:pt x="85" y="114"/>
                    <a:pt x="85" y="115"/>
                  </a:cubicBezTo>
                  <a:cubicBezTo>
                    <a:pt x="85" y="115"/>
                    <a:pt x="86" y="115"/>
                    <a:pt x="86" y="115"/>
                  </a:cubicBezTo>
                  <a:cubicBezTo>
                    <a:pt x="86" y="115"/>
                    <a:pt x="86" y="115"/>
                    <a:pt x="87" y="115"/>
                  </a:cubicBezTo>
                  <a:cubicBezTo>
                    <a:pt x="88" y="115"/>
                    <a:pt x="88" y="115"/>
                    <a:pt x="88" y="115"/>
                  </a:cubicBezTo>
                  <a:cubicBezTo>
                    <a:pt x="89" y="117"/>
                    <a:pt x="90" y="118"/>
                    <a:pt x="90" y="120"/>
                  </a:cubicBezTo>
                  <a:cubicBezTo>
                    <a:pt x="90" y="120"/>
                    <a:pt x="90" y="120"/>
                    <a:pt x="90" y="120"/>
                  </a:cubicBezTo>
                  <a:cubicBezTo>
                    <a:pt x="90" y="121"/>
                    <a:pt x="90" y="121"/>
                    <a:pt x="90" y="122"/>
                  </a:cubicBezTo>
                  <a:cubicBezTo>
                    <a:pt x="90" y="122"/>
                    <a:pt x="90" y="122"/>
                    <a:pt x="90" y="122"/>
                  </a:cubicBezTo>
                  <a:cubicBezTo>
                    <a:pt x="90" y="125"/>
                    <a:pt x="89" y="128"/>
                    <a:pt x="87" y="130"/>
                  </a:cubicBezTo>
                  <a:cubicBezTo>
                    <a:pt x="75" y="138"/>
                    <a:pt x="55" y="146"/>
                    <a:pt x="47" y="147"/>
                  </a:cubicBezTo>
                  <a:cubicBezTo>
                    <a:pt x="46" y="147"/>
                    <a:pt x="45" y="148"/>
                    <a:pt x="45" y="150"/>
                  </a:cubicBezTo>
                  <a:cubicBezTo>
                    <a:pt x="46" y="154"/>
                    <a:pt x="46" y="159"/>
                    <a:pt x="46" y="164"/>
                  </a:cubicBezTo>
                  <a:cubicBezTo>
                    <a:pt x="46" y="169"/>
                    <a:pt x="46" y="174"/>
                    <a:pt x="45" y="179"/>
                  </a:cubicBezTo>
                  <a:cubicBezTo>
                    <a:pt x="45" y="179"/>
                    <a:pt x="45" y="180"/>
                    <a:pt x="45" y="181"/>
                  </a:cubicBezTo>
                  <a:cubicBezTo>
                    <a:pt x="49" y="187"/>
                    <a:pt x="52" y="193"/>
                    <a:pt x="55" y="198"/>
                  </a:cubicBezTo>
                  <a:cubicBezTo>
                    <a:pt x="56" y="199"/>
                    <a:pt x="56" y="199"/>
                    <a:pt x="56" y="199"/>
                  </a:cubicBezTo>
                  <a:cubicBezTo>
                    <a:pt x="56" y="199"/>
                    <a:pt x="56" y="199"/>
                    <a:pt x="56" y="199"/>
                  </a:cubicBezTo>
                  <a:cubicBezTo>
                    <a:pt x="56" y="199"/>
                    <a:pt x="56" y="199"/>
                    <a:pt x="56" y="199"/>
                  </a:cubicBezTo>
                  <a:cubicBezTo>
                    <a:pt x="56" y="199"/>
                    <a:pt x="56" y="199"/>
                    <a:pt x="56" y="199"/>
                  </a:cubicBezTo>
                  <a:cubicBezTo>
                    <a:pt x="57" y="199"/>
                    <a:pt x="57" y="199"/>
                    <a:pt x="57" y="199"/>
                  </a:cubicBezTo>
                  <a:cubicBezTo>
                    <a:pt x="57" y="199"/>
                    <a:pt x="57" y="199"/>
                    <a:pt x="57" y="199"/>
                  </a:cubicBezTo>
                  <a:cubicBezTo>
                    <a:pt x="57" y="199"/>
                    <a:pt x="57" y="199"/>
                    <a:pt x="57" y="199"/>
                  </a:cubicBezTo>
                  <a:cubicBezTo>
                    <a:pt x="58" y="199"/>
                    <a:pt x="58" y="199"/>
                    <a:pt x="58" y="199"/>
                  </a:cubicBezTo>
                  <a:cubicBezTo>
                    <a:pt x="58" y="199"/>
                    <a:pt x="58" y="199"/>
                    <a:pt x="58" y="199"/>
                  </a:cubicBezTo>
                  <a:cubicBezTo>
                    <a:pt x="58" y="199"/>
                    <a:pt x="58" y="199"/>
                    <a:pt x="58" y="199"/>
                  </a:cubicBezTo>
                  <a:cubicBezTo>
                    <a:pt x="58" y="199"/>
                    <a:pt x="58" y="199"/>
                    <a:pt x="58" y="199"/>
                  </a:cubicBezTo>
                  <a:cubicBezTo>
                    <a:pt x="58" y="199"/>
                    <a:pt x="59" y="199"/>
                    <a:pt x="60" y="198"/>
                  </a:cubicBezTo>
                  <a:cubicBezTo>
                    <a:pt x="64" y="197"/>
                    <a:pt x="72" y="194"/>
                    <a:pt x="81" y="191"/>
                  </a:cubicBezTo>
                  <a:cubicBezTo>
                    <a:pt x="89" y="187"/>
                    <a:pt x="97" y="183"/>
                    <a:pt x="103" y="179"/>
                  </a:cubicBezTo>
                  <a:cubicBezTo>
                    <a:pt x="104" y="182"/>
                    <a:pt x="106" y="184"/>
                    <a:pt x="107" y="187"/>
                  </a:cubicBezTo>
                  <a:cubicBezTo>
                    <a:pt x="108" y="188"/>
                    <a:pt x="108" y="188"/>
                    <a:pt x="109" y="188"/>
                  </a:cubicBezTo>
                  <a:cubicBezTo>
                    <a:pt x="109" y="188"/>
                    <a:pt x="109" y="188"/>
                    <a:pt x="109" y="188"/>
                  </a:cubicBezTo>
                  <a:cubicBezTo>
                    <a:pt x="112" y="192"/>
                    <a:pt x="114" y="196"/>
                    <a:pt x="116" y="200"/>
                  </a:cubicBezTo>
                  <a:cubicBezTo>
                    <a:pt x="116" y="201"/>
                    <a:pt x="117" y="201"/>
                    <a:pt x="118" y="201"/>
                  </a:cubicBezTo>
                  <a:cubicBezTo>
                    <a:pt x="118" y="201"/>
                    <a:pt x="118" y="201"/>
                    <a:pt x="118" y="201"/>
                  </a:cubicBezTo>
                  <a:cubicBezTo>
                    <a:pt x="118" y="201"/>
                    <a:pt x="119" y="202"/>
                    <a:pt x="119" y="202"/>
                  </a:cubicBezTo>
                  <a:cubicBezTo>
                    <a:pt x="120" y="202"/>
                    <a:pt x="120" y="201"/>
                    <a:pt x="120" y="201"/>
                  </a:cubicBezTo>
                  <a:cubicBezTo>
                    <a:pt x="129" y="195"/>
                    <a:pt x="133" y="190"/>
                    <a:pt x="140" y="185"/>
                  </a:cubicBezTo>
                  <a:cubicBezTo>
                    <a:pt x="141" y="184"/>
                    <a:pt x="141" y="183"/>
                    <a:pt x="140" y="182"/>
                  </a:cubicBezTo>
                  <a:cubicBezTo>
                    <a:pt x="140" y="182"/>
                    <a:pt x="140" y="182"/>
                    <a:pt x="140" y="182"/>
                  </a:cubicBezTo>
                  <a:cubicBezTo>
                    <a:pt x="140" y="182"/>
                    <a:pt x="140" y="181"/>
                    <a:pt x="140" y="181"/>
                  </a:cubicBezTo>
                  <a:cubicBezTo>
                    <a:pt x="138" y="176"/>
                    <a:pt x="136" y="172"/>
                    <a:pt x="134" y="168"/>
                  </a:cubicBezTo>
                  <a:cubicBezTo>
                    <a:pt x="134" y="167"/>
                    <a:pt x="134" y="167"/>
                    <a:pt x="133" y="166"/>
                  </a:cubicBezTo>
                  <a:cubicBezTo>
                    <a:pt x="131" y="163"/>
                    <a:pt x="129" y="161"/>
                    <a:pt x="127" y="159"/>
                  </a:cubicBezTo>
                  <a:cubicBezTo>
                    <a:pt x="134" y="152"/>
                    <a:pt x="140" y="142"/>
                    <a:pt x="141" y="131"/>
                  </a:cubicBezTo>
                  <a:cubicBezTo>
                    <a:pt x="141" y="131"/>
                    <a:pt x="141" y="131"/>
                    <a:pt x="141" y="131"/>
                  </a:cubicBezTo>
                  <a:cubicBezTo>
                    <a:pt x="141" y="130"/>
                    <a:pt x="141" y="130"/>
                    <a:pt x="141" y="130"/>
                  </a:cubicBezTo>
                  <a:cubicBezTo>
                    <a:pt x="141" y="130"/>
                    <a:pt x="141" y="130"/>
                    <a:pt x="141" y="130"/>
                  </a:cubicBezTo>
                  <a:cubicBezTo>
                    <a:pt x="141" y="130"/>
                    <a:pt x="141" y="130"/>
                    <a:pt x="141" y="130"/>
                  </a:cubicBezTo>
                  <a:cubicBezTo>
                    <a:pt x="141" y="130"/>
                    <a:pt x="139" y="117"/>
                    <a:pt x="128" y="97"/>
                  </a:cubicBezTo>
                  <a:cubicBezTo>
                    <a:pt x="128" y="97"/>
                    <a:pt x="128" y="97"/>
                    <a:pt x="128" y="97"/>
                  </a:cubicBezTo>
                  <a:cubicBezTo>
                    <a:pt x="125" y="91"/>
                    <a:pt x="122" y="86"/>
                    <a:pt x="118" y="82"/>
                  </a:cubicBezTo>
                  <a:cubicBezTo>
                    <a:pt x="113" y="77"/>
                    <a:pt x="108" y="73"/>
                    <a:pt x="103" y="71"/>
                  </a:cubicBezTo>
                  <a:cubicBezTo>
                    <a:pt x="98" y="68"/>
                    <a:pt x="93" y="67"/>
                    <a:pt x="87" y="67"/>
                  </a:cubicBezTo>
                  <a:cubicBezTo>
                    <a:pt x="87" y="67"/>
                    <a:pt x="87" y="67"/>
                    <a:pt x="87" y="67"/>
                  </a:cubicBezTo>
                  <a:cubicBezTo>
                    <a:pt x="84" y="67"/>
                    <a:pt x="80" y="67"/>
                    <a:pt x="77" y="68"/>
                  </a:cubicBezTo>
                  <a:cubicBezTo>
                    <a:pt x="66" y="69"/>
                    <a:pt x="57" y="75"/>
                    <a:pt x="47" y="77"/>
                  </a:cubicBezTo>
                  <a:cubicBezTo>
                    <a:pt x="46" y="77"/>
                    <a:pt x="45" y="77"/>
                    <a:pt x="44" y="77"/>
                  </a:cubicBezTo>
                  <a:cubicBezTo>
                    <a:pt x="44" y="77"/>
                    <a:pt x="44" y="77"/>
                    <a:pt x="44" y="77"/>
                  </a:cubicBezTo>
                  <a:cubicBezTo>
                    <a:pt x="43" y="77"/>
                    <a:pt x="43" y="76"/>
                    <a:pt x="42" y="76"/>
                  </a:cubicBezTo>
                  <a:cubicBezTo>
                    <a:pt x="41" y="75"/>
                    <a:pt x="41" y="74"/>
                    <a:pt x="40" y="73"/>
                  </a:cubicBezTo>
                  <a:cubicBezTo>
                    <a:pt x="40" y="73"/>
                    <a:pt x="40" y="72"/>
                    <a:pt x="40" y="72"/>
                  </a:cubicBezTo>
                  <a:cubicBezTo>
                    <a:pt x="40" y="71"/>
                    <a:pt x="40" y="70"/>
                    <a:pt x="41" y="68"/>
                  </a:cubicBezTo>
                  <a:cubicBezTo>
                    <a:pt x="43" y="66"/>
                    <a:pt x="46" y="64"/>
                    <a:pt x="50" y="62"/>
                  </a:cubicBezTo>
                  <a:cubicBezTo>
                    <a:pt x="56" y="59"/>
                    <a:pt x="64" y="57"/>
                    <a:pt x="71" y="55"/>
                  </a:cubicBezTo>
                  <a:cubicBezTo>
                    <a:pt x="78" y="53"/>
                    <a:pt x="83" y="51"/>
                    <a:pt x="85" y="51"/>
                  </a:cubicBezTo>
                  <a:cubicBezTo>
                    <a:pt x="85" y="51"/>
                    <a:pt x="85" y="51"/>
                    <a:pt x="85" y="51"/>
                  </a:cubicBezTo>
                  <a:cubicBezTo>
                    <a:pt x="86" y="51"/>
                    <a:pt x="86" y="51"/>
                    <a:pt x="86" y="51"/>
                  </a:cubicBezTo>
                  <a:cubicBezTo>
                    <a:pt x="86" y="51"/>
                    <a:pt x="86" y="51"/>
                    <a:pt x="86" y="51"/>
                  </a:cubicBezTo>
                  <a:cubicBezTo>
                    <a:pt x="87" y="51"/>
                    <a:pt x="88" y="50"/>
                    <a:pt x="88" y="49"/>
                  </a:cubicBezTo>
                  <a:cubicBezTo>
                    <a:pt x="88" y="41"/>
                    <a:pt x="89" y="33"/>
                    <a:pt x="89" y="25"/>
                  </a:cubicBezTo>
                  <a:cubicBezTo>
                    <a:pt x="89" y="25"/>
                    <a:pt x="89" y="24"/>
                    <a:pt x="88" y="24"/>
                  </a:cubicBezTo>
                  <a:cubicBezTo>
                    <a:pt x="88" y="23"/>
                    <a:pt x="88" y="23"/>
                    <a:pt x="88" y="23"/>
                  </a:cubicBezTo>
                  <a:cubicBezTo>
                    <a:pt x="86" y="19"/>
                    <a:pt x="83" y="14"/>
                    <a:pt x="80" y="9"/>
                  </a:cubicBezTo>
                  <a:cubicBezTo>
                    <a:pt x="80" y="8"/>
                    <a:pt x="79" y="8"/>
                    <a:pt x="78" y="8"/>
                  </a:cubicBezTo>
                  <a:cubicBezTo>
                    <a:pt x="78" y="8"/>
                    <a:pt x="78" y="8"/>
                    <a:pt x="77" y="8"/>
                  </a:cubicBezTo>
                  <a:cubicBezTo>
                    <a:pt x="77" y="9"/>
                    <a:pt x="77" y="9"/>
                    <a:pt x="77" y="9"/>
                  </a:cubicBezTo>
                  <a:cubicBezTo>
                    <a:pt x="77" y="9"/>
                    <a:pt x="77" y="9"/>
                    <a:pt x="77" y="9"/>
                  </a:cubicBezTo>
                  <a:cubicBezTo>
                    <a:pt x="66" y="10"/>
                    <a:pt x="45" y="17"/>
                    <a:pt x="36" y="22"/>
                  </a:cubicBezTo>
                  <a:cubicBezTo>
                    <a:pt x="32" y="15"/>
                    <a:pt x="28" y="9"/>
                    <a:pt x="24" y="3"/>
                  </a:cubicBezTo>
                  <a:cubicBezTo>
                    <a:pt x="24" y="2"/>
                    <a:pt x="24" y="2"/>
                    <a:pt x="24" y="2"/>
                  </a:cubicBezTo>
                  <a:cubicBezTo>
                    <a:pt x="24" y="2"/>
                    <a:pt x="23" y="2"/>
                    <a:pt x="23" y="1"/>
                  </a:cubicBezTo>
                  <a:cubicBezTo>
                    <a:pt x="23" y="1"/>
                    <a:pt x="22" y="0"/>
                    <a:pt x="2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 name="Freeform 739"/>
            <p:cNvSpPr>
              <a:spLocks noEditPoints="1"/>
            </p:cNvSpPr>
            <p:nvPr/>
          </p:nvSpPr>
          <p:spPr bwMode="auto">
            <a:xfrm>
              <a:off x="4761" y="650"/>
              <a:ext cx="362" cy="220"/>
            </a:xfrm>
            <a:custGeom>
              <a:avLst/>
              <a:gdLst>
                <a:gd name="T0" fmla="*/ 114 w 153"/>
                <a:gd name="T1" fmla="*/ 13 h 93"/>
                <a:gd name="T2" fmla="*/ 136 w 153"/>
                <a:gd name="T3" fmla="*/ 7 h 93"/>
                <a:gd name="T4" fmla="*/ 148 w 153"/>
                <a:gd name="T5" fmla="*/ 5 h 93"/>
                <a:gd name="T6" fmla="*/ 143 w 153"/>
                <a:gd name="T7" fmla="*/ 38 h 93"/>
                <a:gd name="T8" fmla="*/ 139 w 153"/>
                <a:gd name="T9" fmla="*/ 36 h 93"/>
                <a:gd name="T10" fmla="*/ 139 w 153"/>
                <a:gd name="T11" fmla="*/ 18 h 93"/>
                <a:gd name="T12" fmla="*/ 137 w 153"/>
                <a:gd name="T13" fmla="*/ 19 h 93"/>
                <a:gd name="T14" fmla="*/ 97 w 153"/>
                <a:gd name="T15" fmla="*/ 66 h 93"/>
                <a:gd name="T16" fmla="*/ 90 w 153"/>
                <a:gd name="T17" fmla="*/ 71 h 93"/>
                <a:gd name="T18" fmla="*/ 84 w 153"/>
                <a:gd name="T19" fmla="*/ 68 h 93"/>
                <a:gd name="T20" fmla="*/ 45 w 153"/>
                <a:gd name="T21" fmla="*/ 48 h 93"/>
                <a:gd name="T22" fmla="*/ 5 w 153"/>
                <a:gd name="T23" fmla="*/ 87 h 93"/>
                <a:gd name="T24" fmla="*/ 39 w 153"/>
                <a:gd name="T25" fmla="*/ 44 h 93"/>
                <a:gd name="T26" fmla="*/ 50 w 153"/>
                <a:gd name="T27" fmla="*/ 43 h 93"/>
                <a:gd name="T28" fmla="*/ 90 w 153"/>
                <a:gd name="T29" fmla="*/ 63 h 93"/>
                <a:gd name="T30" fmla="*/ 92 w 153"/>
                <a:gd name="T31" fmla="*/ 63 h 93"/>
                <a:gd name="T32" fmla="*/ 128 w 153"/>
                <a:gd name="T33" fmla="*/ 22 h 93"/>
                <a:gd name="T34" fmla="*/ 133 w 153"/>
                <a:gd name="T35" fmla="*/ 15 h 93"/>
                <a:gd name="T36" fmla="*/ 131 w 153"/>
                <a:gd name="T37" fmla="*/ 14 h 93"/>
                <a:gd name="T38" fmla="*/ 151 w 153"/>
                <a:gd name="T39" fmla="*/ 0 h 93"/>
                <a:gd name="T40" fmla="*/ 108 w 153"/>
                <a:gd name="T41" fmla="*/ 9 h 93"/>
                <a:gd name="T42" fmla="*/ 107 w 153"/>
                <a:gd name="T43" fmla="*/ 12 h 93"/>
                <a:gd name="T44" fmla="*/ 115 w 153"/>
                <a:gd name="T45" fmla="*/ 18 h 93"/>
                <a:gd name="T46" fmla="*/ 126 w 153"/>
                <a:gd name="T47" fmla="*/ 18 h 93"/>
                <a:gd name="T48" fmla="*/ 73 w 153"/>
                <a:gd name="T49" fmla="*/ 50 h 93"/>
                <a:gd name="T50" fmla="*/ 46 w 153"/>
                <a:gd name="T51" fmla="*/ 37 h 93"/>
                <a:gd name="T52" fmla="*/ 0 w 153"/>
                <a:gd name="T53" fmla="*/ 80 h 93"/>
                <a:gd name="T54" fmla="*/ 2 w 153"/>
                <a:gd name="T55" fmla="*/ 91 h 93"/>
                <a:gd name="T56" fmla="*/ 4 w 153"/>
                <a:gd name="T57" fmla="*/ 93 h 93"/>
                <a:gd name="T58" fmla="*/ 45 w 153"/>
                <a:gd name="T59" fmla="*/ 52 h 93"/>
                <a:gd name="T60" fmla="*/ 90 w 153"/>
                <a:gd name="T61" fmla="*/ 74 h 93"/>
                <a:gd name="T62" fmla="*/ 100 w 153"/>
                <a:gd name="T63" fmla="*/ 69 h 93"/>
                <a:gd name="T64" fmla="*/ 135 w 153"/>
                <a:gd name="T65" fmla="*/ 36 h 93"/>
                <a:gd name="T66" fmla="*/ 138 w 153"/>
                <a:gd name="T67" fmla="*/ 40 h 93"/>
                <a:gd name="T68" fmla="*/ 144 w 153"/>
                <a:gd name="T69" fmla="*/ 43 h 93"/>
                <a:gd name="T70" fmla="*/ 146 w 153"/>
                <a:gd name="T71" fmla="*/ 42 h 93"/>
                <a:gd name="T72" fmla="*/ 153 w 153"/>
                <a:gd name="T73" fmla="*/ 3 h 93"/>
                <a:gd name="T74" fmla="*/ 151 w 153"/>
                <a:gd name="T75"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3" h="93">
                  <a:moveTo>
                    <a:pt x="116" y="14"/>
                  </a:moveTo>
                  <a:cubicBezTo>
                    <a:pt x="115" y="14"/>
                    <a:pt x="114" y="13"/>
                    <a:pt x="114" y="13"/>
                  </a:cubicBezTo>
                  <a:cubicBezTo>
                    <a:pt x="113" y="12"/>
                    <a:pt x="113" y="12"/>
                    <a:pt x="112" y="11"/>
                  </a:cubicBezTo>
                  <a:cubicBezTo>
                    <a:pt x="119" y="10"/>
                    <a:pt x="128" y="8"/>
                    <a:pt x="136" y="7"/>
                  </a:cubicBezTo>
                  <a:cubicBezTo>
                    <a:pt x="140" y="6"/>
                    <a:pt x="144" y="5"/>
                    <a:pt x="147" y="5"/>
                  </a:cubicBezTo>
                  <a:cubicBezTo>
                    <a:pt x="147" y="5"/>
                    <a:pt x="148" y="5"/>
                    <a:pt x="148" y="5"/>
                  </a:cubicBezTo>
                  <a:cubicBezTo>
                    <a:pt x="148" y="8"/>
                    <a:pt x="147" y="13"/>
                    <a:pt x="146" y="19"/>
                  </a:cubicBezTo>
                  <a:cubicBezTo>
                    <a:pt x="145" y="26"/>
                    <a:pt x="144" y="34"/>
                    <a:pt x="143" y="38"/>
                  </a:cubicBezTo>
                  <a:cubicBezTo>
                    <a:pt x="142" y="38"/>
                    <a:pt x="141" y="37"/>
                    <a:pt x="141" y="37"/>
                  </a:cubicBezTo>
                  <a:cubicBezTo>
                    <a:pt x="140" y="36"/>
                    <a:pt x="139" y="36"/>
                    <a:pt x="139" y="36"/>
                  </a:cubicBezTo>
                  <a:cubicBezTo>
                    <a:pt x="140" y="20"/>
                    <a:pt x="140" y="20"/>
                    <a:pt x="140" y="20"/>
                  </a:cubicBezTo>
                  <a:cubicBezTo>
                    <a:pt x="140" y="20"/>
                    <a:pt x="140" y="19"/>
                    <a:pt x="139" y="18"/>
                  </a:cubicBezTo>
                  <a:cubicBezTo>
                    <a:pt x="139" y="18"/>
                    <a:pt x="139" y="18"/>
                    <a:pt x="138" y="18"/>
                  </a:cubicBezTo>
                  <a:cubicBezTo>
                    <a:pt x="138" y="18"/>
                    <a:pt x="137" y="19"/>
                    <a:pt x="137" y="19"/>
                  </a:cubicBezTo>
                  <a:cubicBezTo>
                    <a:pt x="137" y="19"/>
                    <a:pt x="135" y="21"/>
                    <a:pt x="133" y="24"/>
                  </a:cubicBezTo>
                  <a:cubicBezTo>
                    <a:pt x="125" y="33"/>
                    <a:pt x="109" y="53"/>
                    <a:pt x="97" y="66"/>
                  </a:cubicBezTo>
                  <a:cubicBezTo>
                    <a:pt x="95" y="68"/>
                    <a:pt x="93" y="70"/>
                    <a:pt x="91" y="70"/>
                  </a:cubicBezTo>
                  <a:cubicBezTo>
                    <a:pt x="91" y="71"/>
                    <a:pt x="91" y="71"/>
                    <a:pt x="90" y="71"/>
                  </a:cubicBezTo>
                  <a:cubicBezTo>
                    <a:pt x="90" y="71"/>
                    <a:pt x="90" y="71"/>
                    <a:pt x="90" y="71"/>
                  </a:cubicBezTo>
                  <a:cubicBezTo>
                    <a:pt x="88" y="71"/>
                    <a:pt x="86" y="70"/>
                    <a:pt x="84" y="68"/>
                  </a:cubicBezTo>
                  <a:cubicBezTo>
                    <a:pt x="71" y="62"/>
                    <a:pt x="58" y="55"/>
                    <a:pt x="46" y="48"/>
                  </a:cubicBezTo>
                  <a:cubicBezTo>
                    <a:pt x="45" y="48"/>
                    <a:pt x="45" y="48"/>
                    <a:pt x="45" y="48"/>
                  </a:cubicBezTo>
                  <a:cubicBezTo>
                    <a:pt x="44" y="48"/>
                    <a:pt x="44" y="48"/>
                    <a:pt x="43" y="48"/>
                  </a:cubicBezTo>
                  <a:cubicBezTo>
                    <a:pt x="5" y="87"/>
                    <a:pt x="5" y="87"/>
                    <a:pt x="5" y="87"/>
                  </a:cubicBezTo>
                  <a:cubicBezTo>
                    <a:pt x="4" y="85"/>
                    <a:pt x="4" y="84"/>
                    <a:pt x="4" y="82"/>
                  </a:cubicBezTo>
                  <a:cubicBezTo>
                    <a:pt x="16" y="70"/>
                    <a:pt x="27" y="57"/>
                    <a:pt x="39" y="44"/>
                  </a:cubicBezTo>
                  <a:cubicBezTo>
                    <a:pt x="41" y="42"/>
                    <a:pt x="43" y="41"/>
                    <a:pt x="46" y="41"/>
                  </a:cubicBezTo>
                  <a:cubicBezTo>
                    <a:pt x="47" y="41"/>
                    <a:pt x="49" y="42"/>
                    <a:pt x="50" y="43"/>
                  </a:cubicBezTo>
                  <a:cubicBezTo>
                    <a:pt x="56" y="46"/>
                    <a:pt x="64" y="50"/>
                    <a:pt x="71" y="54"/>
                  </a:cubicBezTo>
                  <a:cubicBezTo>
                    <a:pt x="79" y="57"/>
                    <a:pt x="86" y="61"/>
                    <a:pt x="90" y="63"/>
                  </a:cubicBezTo>
                  <a:cubicBezTo>
                    <a:pt x="90" y="63"/>
                    <a:pt x="90" y="63"/>
                    <a:pt x="91" y="63"/>
                  </a:cubicBezTo>
                  <a:cubicBezTo>
                    <a:pt x="91" y="63"/>
                    <a:pt x="92" y="63"/>
                    <a:pt x="92" y="63"/>
                  </a:cubicBezTo>
                  <a:cubicBezTo>
                    <a:pt x="100" y="53"/>
                    <a:pt x="110" y="42"/>
                    <a:pt x="118" y="33"/>
                  </a:cubicBezTo>
                  <a:cubicBezTo>
                    <a:pt x="122" y="28"/>
                    <a:pt x="126" y="24"/>
                    <a:pt x="128" y="22"/>
                  </a:cubicBezTo>
                  <a:cubicBezTo>
                    <a:pt x="131" y="19"/>
                    <a:pt x="132" y="17"/>
                    <a:pt x="132" y="17"/>
                  </a:cubicBezTo>
                  <a:cubicBezTo>
                    <a:pt x="133" y="16"/>
                    <a:pt x="133" y="16"/>
                    <a:pt x="133" y="15"/>
                  </a:cubicBezTo>
                  <a:cubicBezTo>
                    <a:pt x="132" y="14"/>
                    <a:pt x="132" y="14"/>
                    <a:pt x="131" y="14"/>
                  </a:cubicBezTo>
                  <a:cubicBezTo>
                    <a:pt x="131" y="14"/>
                    <a:pt x="131" y="14"/>
                    <a:pt x="131" y="14"/>
                  </a:cubicBezTo>
                  <a:cubicBezTo>
                    <a:pt x="116" y="14"/>
                    <a:pt x="116" y="14"/>
                    <a:pt x="116" y="14"/>
                  </a:cubicBezTo>
                  <a:moveTo>
                    <a:pt x="151" y="0"/>
                  </a:moveTo>
                  <a:cubicBezTo>
                    <a:pt x="151" y="0"/>
                    <a:pt x="151" y="0"/>
                    <a:pt x="150" y="0"/>
                  </a:cubicBezTo>
                  <a:cubicBezTo>
                    <a:pt x="150" y="0"/>
                    <a:pt x="123" y="4"/>
                    <a:pt x="108" y="9"/>
                  </a:cubicBezTo>
                  <a:cubicBezTo>
                    <a:pt x="107" y="9"/>
                    <a:pt x="107" y="9"/>
                    <a:pt x="106" y="10"/>
                  </a:cubicBezTo>
                  <a:cubicBezTo>
                    <a:pt x="106" y="11"/>
                    <a:pt x="106" y="11"/>
                    <a:pt x="107" y="12"/>
                  </a:cubicBezTo>
                  <a:cubicBezTo>
                    <a:pt x="109" y="13"/>
                    <a:pt x="114" y="18"/>
                    <a:pt x="114" y="18"/>
                  </a:cubicBezTo>
                  <a:cubicBezTo>
                    <a:pt x="114" y="18"/>
                    <a:pt x="115" y="18"/>
                    <a:pt x="115" y="18"/>
                  </a:cubicBezTo>
                  <a:cubicBezTo>
                    <a:pt x="115" y="18"/>
                    <a:pt x="115" y="18"/>
                    <a:pt x="115" y="18"/>
                  </a:cubicBezTo>
                  <a:cubicBezTo>
                    <a:pt x="126" y="18"/>
                    <a:pt x="126" y="18"/>
                    <a:pt x="126" y="18"/>
                  </a:cubicBezTo>
                  <a:cubicBezTo>
                    <a:pt x="119" y="26"/>
                    <a:pt x="102" y="44"/>
                    <a:pt x="90" y="59"/>
                  </a:cubicBezTo>
                  <a:cubicBezTo>
                    <a:pt x="86" y="56"/>
                    <a:pt x="80" y="53"/>
                    <a:pt x="73" y="50"/>
                  </a:cubicBezTo>
                  <a:cubicBezTo>
                    <a:pt x="66" y="47"/>
                    <a:pt x="58" y="43"/>
                    <a:pt x="52" y="39"/>
                  </a:cubicBezTo>
                  <a:cubicBezTo>
                    <a:pt x="50" y="38"/>
                    <a:pt x="48" y="37"/>
                    <a:pt x="46" y="37"/>
                  </a:cubicBezTo>
                  <a:cubicBezTo>
                    <a:pt x="42" y="37"/>
                    <a:pt x="39" y="39"/>
                    <a:pt x="36" y="42"/>
                  </a:cubicBezTo>
                  <a:cubicBezTo>
                    <a:pt x="24" y="55"/>
                    <a:pt x="12" y="67"/>
                    <a:pt x="0" y="80"/>
                  </a:cubicBezTo>
                  <a:cubicBezTo>
                    <a:pt x="0" y="81"/>
                    <a:pt x="0" y="81"/>
                    <a:pt x="0" y="82"/>
                  </a:cubicBezTo>
                  <a:cubicBezTo>
                    <a:pt x="0" y="86"/>
                    <a:pt x="2" y="89"/>
                    <a:pt x="2" y="91"/>
                  </a:cubicBezTo>
                  <a:cubicBezTo>
                    <a:pt x="2" y="92"/>
                    <a:pt x="2" y="93"/>
                    <a:pt x="3" y="93"/>
                  </a:cubicBezTo>
                  <a:cubicBezTo>
                    <a:pt x="3" y="93"/>
                    <a:pt x="3" y="93"/>
                    <a:pt x="4" y="93"/>
                  </a:cubicBezTo>
                  <a:cubicBezTo>
                    <a:pt x="4" y="93"/>
                    <a:pt x="5" y="93"/>
                    <a:pt x="5" y="93"/>
                  </a:cubicBezTo>
                  <a:cubicBezTo>
                    <a:pt x="45" y="52"/>
                    <a:pt x="45" y="52"/>
                    <a:pt x="45" y="52"/>
                  </a:cubicBezTo>
                  <a:cubicBezTo>
                    <a:pt x="57" y="59"/>
                    <a:pt x="70" y="65"/>
                    <a:pt x="82" y="72"/>
                  </a:cubicBezTo>
                  <a:cubicBezTo>
                    <a:pt x="84" y="73"/>
                    <a:pt x="87" y="74"/>
                    <a:pt x="90" y="74"/>
                  </a:cubicBezTo>
                  <a:cubicBezTo>
                    <a:pt x="91" y="74"/>
                    <a:pt x="92" y="74"/>
                    <a:pt x="92" y="74"/>
                  </a:cubicBezTo>
                  <a:cubicBezTo>
                    <a:pt x="96" y="74"/>
                    <a:pt x="98" y="71"/>
                    <a:pt x="100" y="69"/>
                  </a:cubicBezTo>
                  <a:cubicBezTo>
                    <a:pt x="112" y="56"/>
                    <a:pt x="128" y="36"/>
                    <a:pt x="136" y="27"/>
                  </a:cubicBezTo>
                  <a:cubicBezTo>
                    <a:pt x="135" y="36"/>
                    <a:pt x="135" y="36"/>
                    <a:pt x="135" y="36"/>
                  </a:cubicBezTo>
                  <a:cubicBezTo>
                    <a:pt x="135" y="37"/>
                    <a:pt x="135" y="38"/>
                    <a:pt x="136" y="38"/>
                  </a:cubicBezTo>
                  <a:cubicBezTo>
                    <a:pt x="136" y="38"/>
                    <a:pt x="137" y="39"/>
                    <a:pt x="138" y="40"/>
                  </a:cubicBezTo>
                  <a:cubicBezTo>
                    <a:pt x="140" y="41"/>
                    <a:pt x="142" y="42"/>
                    <a:pt x="144" y="43"/>
                  </a:cubicBezTo>
                  <a:cubicBezTo>
                    <a:pt x="144" y="43"/>
                    <a:pt x="144" y="43"/>
                    <a:pt x="144" y="43"/>
                  </a:cubicBezTo>
                  <a:cubicBezTo>
                    <a:pt x="145" y="43"/>
                    <a:pt x="145" y="43"/>
                    <a:pt x="145" y="43"/>
                  </a:cubicBezTo>
                  <a:cubicBezTo>
                    <a:pt x="146" y="43"/>
                    <a:pt x="146" y="42"/>
                    <a:pt x="146" y="42"/>
                  </a:cubicBezTo>
                  <a:cubicBezTo>
                    <a:pt x="147" y="38"/>
                    <a:pt x="149" y="28"/>
                    <a:pt x="150" y="19"/>
                  </a:cubicBezTo>
                  <a:cubicBezTo>
                    <a:pt x="152" y="10"/>
                    <a:pt x="153" y="3"/>
                    <a:pt x="153" y="3"/>
                  </a:cubicBezTo>
                  <a:cubicBezTo>
                    <a:pt x="153" y="2"/>
                    <a:pt x="153" y="1"/>
                    <a:pt x="152" y="1"/>
                  </a:cubicBezTo>
                  <a:cubicBezTo>
                    <a:pt x="152" y="1"/>
                    <a:pt x="151" y="0"/>
                    <a:pt x="15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1" name="Freeform 740"/>
            <p:cNvSpPr>
              <a:spLocks noEditPoints="1"/>
            </p:cNvSpPr>
            <p:nvPr/>
          </p:nvSpPr>
          <p:spPr bwMode="auto">
            <a:xfrm>
              <a:off x="4699" y="641"/>
              <a:ext cx="427" cy="340"/>
            </a:xfrm>
            <a:custGeom>
              <a:avLst/>
              <a:gdLst>
                <a:gd name="T0" fmla="*/ 115 w 180"/>
                <a:gd name="T1" fmla="*/ 123 h 144"/>
                <a:gd name="T2" fmla="*/ 82 w 180"/>
                <a:gd name="T3" fmla="*/ 123 h 144"/>
                <a:gd name="T4" fmla="*/ 43 w 180"/>
                <a:gd name="T5" fmla="*/ 123 h 144"/>
                <a:gd name="T6" fmla="*/ 121 w 180"/>
                <a:gd name="T7" fmla="*/ 114 h 144"/>
                <a:gd name="T8" fmla="*/ 138 w 180"/>
                <a:gd name="T9" fmla="*/ 123 h 144"/>
                <a:gd name="T10" fmla="*/ 154 w 180"/>
                <a:gd name="T11" fmla="*/ 123 h 144"/>
                <a:gd name="T12" fmla="*/ 88 w 180"/>
                <a:gd name="T13" fmla="*/ 107 h 144"/>
                <a:gd name="T14" fmla="*/ 74 w 180"/>
                <a:gd name="T15" fmla="*/ 123 h 144"/>
                <a:gd name="T16" fmla="*/ 39 w 180"/>
                <a:gd name="T17" fmla="*/ 114 h 144"/>
                <a:gd name="T18" fmla="*/ 39 w 180"/>
                <a:gd name="T19" fmla="*/ 120 h 144"/>
                <a:gd name="T20" fmla="*/ 121 w 180"/>
                <a:gd name="T21" fmla="*/ 105 h 144"/>
                <a:gd name="T22" fmla="*/ 71 w 180"/>
                <a:gd name="T23" fmla="*/ 105 h 144"/>
                <a:gd name="T24" fmla="*/ 137 w 180"/>
                <a:gd name="T25" fmla="*/ 114 h 144"/>
                <a:gd name="T26" fmla="*/ 153 w 180"/>
                <a:gd name="T27" fmla="*/ 103 h 144"/>
                <a:gd name="T28" fmla="*/ 109 w 180"/>
                <a:gd name="T29" fmla="*/ 92 h 144"/>
                <a:gd name="T30" fmla="*/ 121 w 180"/>
                <a:gd name="T31" fmla="*/ 91 h 144"/>
                <a:gd name="T32" fmla="*/ 38 w 180"/>
                <a:gd name="T33" fmla="*/ 109 h 144"/>
                <a:gd name="T34" fmla="*/ 38 w 180"/>
                <a:gd name="T35" fmla="*/ 109 h 144"/>
                <a:gd name="T36" fmla="*/ 88 w 180"/>
                <a:gd name="T37" fmla="*/ 84 h 144"/>
                <a:gd name="T38" fmla="*/ 137 w 180"/>
                <a:gd name="T39" fmla="*/ 92 h 144"/>
                <a:gd name="T40" fmla="*/ 154 w 180"/>
                <a:gd name="T41" fmla="*/ 89 h 144"/>
                <a:gd name="T42" fmla="*/ 70 w 180"/>
                <a:gd name="T43" fmla="*/ 79 h 144"/>
                <a:gd name="T44" fmla="*/ 70 w 180"/>
                <a:gd name="T45" fmla="*/ 85 h 144"/>
                <a:gd name="T46" fmla="*/ 73 w 180"/>
                <a:gd name="T47" fmla="*/ 73 h 144"/>
                <a:gd name="T48" fmla="*/ 153 w 180"/>
                <a:gd name="T49" fmla="*/ 63 h 144"/>
                <a:gd name="T50" fmla="*/ 16 w 180"/>
                <a:gd name="T51" fmla="*/ 0 h 144"/>
                <a:gd name="T52" fmla="*/ 8 w 180"/>
                <a:gd name="T53" fmla="*/ 34 h 144"/>
                <a:gd name="T54" fmla="*/ 10 w 180"/>
                <a:gd name="T55" fmla="*/ 49 h 144"/>
                <a:gd name="T56" fmla="*/ 14 w 180"/>
                <a:gd name="T57" fmla="*/ 68 h 144"/>
                <a:gd name="T58" fmla="*/ 14 w 180"/>
                <a:gd name="T59" fmla="*/ 72 h 144"/>
                <a:gd name="T60" fmla="*/ 10 w 180"/>
                <a:gd name="T61" fmla="*/ 90 h 144"/>
                <a:gd name="T62" fmla="*/ 8 w 180"/>
                <a:gd name="T63" fmla="*/ 107 h 144"/>
                <a:gd name="T64" fmla="*/ 2 w 180"/>
                <a:gd name="T65" fmla="*/ 124 h 144"/>
                <a:gd name="T66" fmla="*/ 14 w 180"/>
                <a:gd name="T67" fmla="*/ 142 h 144"/>
                <a:gd name="T68" fmla="*/ 178 w 180"/>
                <a:gd name="T69" fmla="*/ 128 h 144"/>
                <a:gd name="T70" fmla="*/ 158 w 180"/>
                <a:gd name="T71" fmla="*/ 112 h 144"/>
                <a:gd name="T72" fmla="*/ 156 w 180"/>
                <a:gd name="T73" fmla="*/ 57 h 144"/>
                <a:gd name="T74" fmla="*/ 136 w 180"/>
                <a:gd name="T75" fmla="*/ 75 h 144"/>
                <a:gd name="T76" fmla="*/ 134 w 180"/>
                <a:gd name="T77" fmla="*/ 118 h 144"/>
                <a:gd name="T78" fmla="*/ 125 w 180"/>
                <a:gd name="T79" fmla="*/ 87 h 144"/>
                <a:gd name="T80" fmla="*/ 118 w 180"/>
                <a:gd name="T81" fmla="*/ 88 h 144"/>
                <a:gd name="T82" fmla="*/ 106 w 180"/>
                <a:gd name="T83" fmla="*/ 86 h 144"/>
                <a:gd name="T84" fmla="*/ 100 w 180"/>
                <a:gd name="T85" fmla="*/ 85 h 144"/>
                <a:gd name="T86" fmla="*/ 101 w 180"/>
                <a:gd name="T87" fmla="*/ 124 h 144"/>
                <a:gd name="T88" fmla="*/ 92 w 180"/>
                <a:gd name="T89" fmla="*/ 104 h 144"/>
                <a:gd name="T90" fmla="*/ 91 w 180"/>
                <a:gd name="T91" fmla="*/ 81 h 144"/>
                <a:gd name="T92" fmla="*/ 72 w 180"/>
                <a:gd name="T93" fmla="*/ 70 h 144"/>
                <a:gd name="T94" fmla="*/ 66 w 180"/>
                <a:gd name="T95" fmla="*/ 79 h 144"/>
                <a:gd name="T96" fmla="*/ 59 w 180"/>
                <a:gd name="T97" fmla="*/ 84 h 144"/>
                <a:gd name="T98" fmla="*/ 35 w 180"/>
                <a:gd name="T99" fmla="*/ 103 h 144"/>
                <a:gd name="T100" fmla="*/ 18 w 180"/>
                <a:gd name="T101" fmla="*/ 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0" h="144">
                  <a:moveTo>
                    <a:pt x="115" y="123"/>
                  </a:moveTo>
                  <a:cubicBezTo>
                    <a:pt x="117" y="121"/>
                    <a:pt x="119" y="120"/>
                    <a:pt x="121" y="119"/>
                  </a:cubicBezTo>
                  <a:cubicBezTo>
                    <a:pt x="121" y="120"/>
                    <a:pt x="121" y="121"/>
                    <a:pt x="121" y="123"/>
                  </a:cubicBezTo>
                  <a:cubicBezTo>
                    <a:pt x="115" y="123"/>
                    <a:pt x="115" y="123"/>
                    <a:pt x="115" y="123"/>
                  </a:cubicBezTo>
                  <a:moveTo>
                    <a:pt x="82" y="123"/>
                  </a:moveTo>
                  <a:cubicBezTo>
                    <a:pt x="84" y="121"/>
                    <a:pt x="86" y="120"/>
                    <a:pt x="88" y="118"/>
                  </a:cubicBezTo>
                  <a:cubicBezTo>
                    <a:pt x="88" y="120"/>
                    <a:pt x="88" y="121"/>
                    <a:pt x="88" y="123"/>
                  </a:cubicBezTo>
                  <a:cubicBezTo>
                    <a:pt x="82" y="123"/>
                    <a:pt x="82" y="123"/>
                    <a:pt x="82" y="123"/>
                  </a:cubicBezTo>
                  <a:moveTo>
                    <a:pt x="43" y="123"/>
                  </a:moveTo>
                  <a:cubicBezTo>
                    <a:pt x="47" y="120"/>
                    <a:pt x="51" y="118"/>
                    <a:pt x="55" y="116"/>
                  </a:cubicBezTo>
                  <a:cubicBezTo>
                    <a:pt x="55" y="118"/>
                    <a:pt x="55" y="120"/>
                    <a:pt x="55" y="123"/>
                  </a:cubicBezTo>
                  <a:cubicBezTo>
                    <a:pt x="43" y="123"/>
                    <a:pt x="43" y="123"/>
                    <a:pt x="43" y="123"/>
                  </a:cubicBezTo>
                  <a:moveTo>
                    <a:pt x="105" y="123"/>
                  </a:moveTo>
                  <a:cubicBezTo>
                    <a:pt x="105" y="122"/>
                    <a:pt x="105" y="121"/>
                    <a:pt x="105" y="120"/>
                  </a:cubicBezTo>
                  <a:cubicBezTo>
                    <a:pt x="110" y="115"/>
                    <a:pt x="115" y="112"/>
                    <a:pt x="121" y="109"/>
                  </a:cubicBezTo>
                  <a:cubicBezTo>
                    <a:pt x="121" y="111"/>
                    <a:pt x="121" y="113"/>
                    <a:pt x="121" y="114"/>
                  </a:cubicBezTo>
                  <a:cubicBezTo>
                    <a:pt x="117" y="117"/>
                    <a:pt x="112" y="120"/>
                    <a:pt x="108" y="122"/>
                  </a:cubicBezTo>
                  <a:cubicBezTo>
                    <a:pt x="108" y="123"/>
                    <a:pt x="108" y="123"/>
                    <a:pt x="108" y="123"/>
                  </a:cubicBezTo>
                  <a:cubicBezTo>
                    <a:pt x="105" y="123"/>
                    <a:pt x="105" y="123"/>
                    <a:pt x="105" y="123"/>
                  </a:cubicBezTo>
                  <a:moveTo>
                    <a:pt x="138" y="123"/>
                  </a:moveTo>
                  <a:cubicBezTo>
                    <a:pt x="138" y="121"/>
                    <a:pt x="138" y="120"/>
                    <a:pt x="138" y="118"/>
                  </a:cubicBezTo>
                  <a:cubicBezTo>
                    <a:pt x="144" y="114"/>
                    <a:pt x="148" y="111"/>
                    <a:pt x="154" y="108"/>
                  </a:cubicBezTo>
                  <a:cubicBezTo>
                    <a:pt x="154" y="109"/>
                    <a:pt x="154" y="110"/>
                    <a:pt x="154" y="112"/>
                  </a:cubicBezTo>
                  <a:cubicBezTo>
                    <a:pt x="154" y="115"/>
                    <a:pt x="154" y="119"/>
                    <a:pt x="154" y="123"/>
                  </a:cubicBezTo>
                  <a:cubicBezTo>
                    <a:pt x="138" y="123"/>
                    <a:pt x="138" y="123"/>
                    <a:pt x="138" y="123"/>
                  </a:cubicBezTo>
                  <a:moveTo>
                    <a:pt x="72" y="123"/>
                  </a:moveTo>
                  <a:cubicBezTo>
                    <a:pt x="72" y="120"/>
                    <a:pt x="72" y="118"/>
                    <a:pt x="71" y="116"/>
                  </a:cubicBezTo>
                  <a:cubicBezTo>
                    <a:pt x="79" y="112"/>
                    <a:pt x="82" y="111"/>
                    <a:pt x="88" y="107"/>
                  </a:cubicBezTo>
                  <a:cubicBezTo>
                    <a:pt x="88" y="109"/>
                    <a:pt x="88" y="111"/>
                    <a:pt x="88" y="113"/>
                  </a:cubicBezTo>
                  <a:cubicBezTo>
                    <a:pt x="88" y="114"/>
                    <a:pt x="88" y="114"/>
                    <a:pt x="88" y="114"/>
                  </a:cubicBezTo>
                  <a:cubicBezTo>
                    <a:pt x="84" y="117"/>
                    <a:pt x="78" y="120"/>
                    <a:pt x="74" y="122"/>
                  </a:cubicBezTo>
                  <a:cubicBezTo>
                    <a:pt x="74" y="123"/>
                    <a:pt x="74" y="123"/>
                    <a:pt x="74" y="123"/>
                  </a:cubicBezTo>
                  <a:cubicBezTo>
                    <a:pt x="72" y="123"/>
                    <a:pt x="72" y="123"/>
                    <a:pt x="72" y="123"/>
                  </a:cubicBezTo>
                  <a:moveTo>
                    <a:pt x="39" y="120"/>
                  </a:moveTo>
                  <a:cubicBezTo>
                    <a:pt x="39" y="118"/>
                    <a:pt x="38" y="116"/>
                    <a:pt x="38" y="114"/>
                  </a:cubicBezTo>
                  <a:cubicBezTo>
                    <a:pt x="39" y="114"/>
                    <a:pt x="39" y="114"/>
                    <a:pt x="39" y="114"/>
                  </a:cubicBezTo>
                  <a:cubicBezTo>
                    <a:pt x="44" y="112"/>
                    <a:pt x="50" y="109"/>
                    <a:pt x="55" y="106"/>
                  </a:cubicBezTo>
                  <a:cubicBezTo>
                    <a:pt x="55" y="108"/>
                    <a:pt x="55" y="109"/>
                    <a:pt x="55" y="111"/>
                  </a:cubicBezTo>
                  <a:cubicBezTo>
                    <a:pt x="55" y="111"/>
                    <a:pt x="55" y="111"/>
                    <a:pt x="55" y="111"/>
                  </a:cubicBezTo>
                  <a:cubicBezTo>
                    <a:pt x="49" y="115"/>
                    <a:pt x="44" y="117"/>
                    <a:pt x="39" y="120"/>
                  </a:cubicBezTo>
                  <a:moveTo>
                    <a:pt x="104" y="115"/>
                  </a:moveTo>
                  <a:cubicBezTo>
                    <a:pt x="104" y="112"/>
                    <a:pt x="104" y="108"/>
                    <a:pt x="104" y="105"/>
                  </a:cubicBezTo>
                  <a:cubicBezTo>
                    <a:pt x="109" y="103"/>
                    <a:pt x="116" y="100"/>
                    <a:pt x="121" y="98"/>
                  </a:cubicBezTo>
                  <a:cubicBezTo>
                    <a:pt x="121" y="100"/>
                    <a:pt x="121" y="103"/>
                    <a:pt x="121" y="105"/>
                  </a:cubicBezTo>
                  <a:cubicBezTo>
                    <a:pt x="115" y="108"/>
                    <a:pt x="110" y="111"/>
                    <a:pt x="104" y="115"/>
                  </a:cubicBezTo>
                  <a:moveTo>
                    <a:pt x="71" y="112"/>
                  </a:moveTo>
                  <a:cubicBezTo>
                    <a:pt x="71" y="109"/>
                    <a:pt x="71" y="107"/>
                    <a:pt x="71" y="105"/>
                  </a:cubicBezTo>
                  <a:cubicBezTo>
                    <a:pt x="71" y="105"/>
                    <a:pt x="71" y="105"/>
                    <a:pt x="71" y="105"/>
                  </a:cubicBezTo>
                  <a:cubicBezTo>
                    <a:pt x="77" y="101"/>
                    <a:pt x="82" y="98"/>
                    <a:pt x="88" y="95"/>
                  </a:cubicBezTo>
                  <a:cubicBezTo>
                    <a:pt x="88" y="97"/>
                    <a:pt x="88" y="100"/>
                    <a:pt x="88" y="103"/>
                  </a:cubicBezTo>
                  <a:cubicBezTo>
                    <a:pt x="81" y="107"/>
                    <a:pt x="78" y="108"/>
                    <a:pt x="71" y="112"/>
                  </a:cubicBezTo>
                  <a:moveTo>
                    <a:pt x="137" y="114"/>
                  </a:moveTo>
                  <a:cubicBezTo>
                    <a:pt x="137" y="111"/>
                    <a:pt x="137" y="109"/>
                    <a:pt x="137" y="106"/>
                  </a:cubicBezTo>
                  <a:cubicBezTo>
                    <a:pt x="144" y="101"/>
                    <a:pt x="147" y="100"/>
                    <a:pt x="154" y="94"/>
                  </a:cubicBezTo>
                  <a:cubicBezTo>
                    <a:pt x="154" y="97"/>
                    <a:pt x="154" y="100"/>
                    <a:pt x="154" y="103"/>
                  </a:cubicBezTo>
                  <a:cubicBezTo>
                    <a:pt x="153" y="103"/>
                    <a:pt x="153" y="103"/>
                    <a:pt x="153" y="103"/>
                  </a:cubicBezTo>
                  <a:cubicBezTo>
                    <a:pt x="147" y="107"/>
                    <a:pt x="143" y="110"/>
                    <a:pt x="137" y="114"/>
                  </a:cubicBezTo>
                  <a:moveTo>
                    <a:pt x="104" y="101"/>
                  </a:moveTo>
                  <a:cubicBezTo>
                    <a:pt x="104" y="97"/>
                    <a:pt x="104" y="93"/>
                    <a:pt x="104" y="90"/>
                  </a:cubicBezTo>
                  <a:cubicBezTo>
                    <a:pt x="105" y="90"/>
                    <a:pt x="107" y="91"/>
                    <a:pt x="109" y="92"/>
                  </a:cubicBezTo>
                  <a:cubicBezTo>
                    <a:pt x="109" y="92"/>
                    <a:pt x="110" y="92"/>
                    <a:pt x="111" y="92"/>
                  </a:cubicBezTo>
                  <a:cubicBezTo>
                    <a:pt x="112" y="93"/>
                    <a:pt x="112" y="93"/>
                    <a:pt x="113" y="93"/>
                  </a:cubicBezTo>
                  <a:cubicBezTo>
                    <a:pt x="115" y="93"/>
                    <a:pt x="116" y="93"/>
                    <a:pt x="117" y="93"/>
                  </a:cubicBezTo>
                  <a:cubicBezTo>
                    <a:pt x="118" y="92"/>
                    <a:pt x="120" y="92"/>
                    <a:pt x="121" y="91"/>
                  </a:cubicBezTo>
                  <a:cubicBezTo>
                    <a:pt x="121" y="91"/>
                    <a:pt x="121" y="91"/>
                    <a:pt x="121" y="91"/>
                  </a:cubicBezTo>
                  <a:cubicBezTo>
                    <a:pt x="121" y="92"/>
                    <a:pt x="121" y="93"/>
                    <a:pt x="121" y="94"/>
                  </a:cubicBezTo>
                  <a:cubicBezTo>
                    <a:pt x="116" y="96"/>
                    <a:pt x="109" y="99"/>
                    <a:pt x="104" y="101"/>
                  </a:cubicBezTo>
                  <a:moveTo>
                    <a:pt x="38" y="109"/>
                  </a:moveTo>
                  <a:cubicBezTo>
                    <a:pt x="38" y="108"/>
                    <a:pt x="38" y="107"/>
                    <a:pt x="38" y="105"/>
                  </a:cubicBezTo>
                  <a:cubicBezTo>
                    <a:pt x="44" y="101"/>
                    <a:pt x="50" y="95"/>
                    <a:pt x="55" y="89"/>
                  </a:cubicBezTo>
                  <a:cubicBezTo>
                    <a:pt x="55" y="93"/>
                    <a:pt x="55" y="97"/>
                    <a:pt x="55" y="101"/>
                  </a:cubicBezTo>
                  <a:cubicBezTo>
                    <a:pt x="49" y="104"/>
                    <a:pt x="44" y="106"/>
                    <a:pt x="38" y="109"/>
                  </a:cubicBezTo>
                  <a:moveTo>
                    <a:pt x="71" y="100"/>
                  </a:moveTo>
                  <a:cubicBezTo>
                    <a:pt x="71" y="97"/>
                    <a:pt x="71" y="93"/>
                    <a:pt x="71" y="90"/>
                  </a:cubicBezTo>
                  <a:cubicBezTo>
                    <a:pt x="75" y="87"/>
                    <a:pt x="79" y="85"/>
                    <a:pt x="85" y="82"/>
                  </a:cubicBezTo>
                  <a:cubicBezTo>
                    <a:pt x="86" y="82"/>
                    <a:pt x="87" y="83"/>
                    <a:pt x="88" y="84"/>
                  </a:cubicBezTo>
                  <a:cubicBezTo>
                    <a:pt x="88" y="86"/>
                    <a:pt x="88" y="88"/>
                    <a:pt x="88" y="90"/>
                  </a:cubicBezTo>
                  <a:cubicBezTo>
                    <a:pt x="82" y="93"/>
                    <a:pt x="77" y="97"/>
                    <a:pt x="71" y="100"/>
                  </a:cubicBezTo>
                  <a:moveTo>
                    <a:pt x="137" y="101"/>
                  </a:moveTo>
                  <a:cubicBezTo>
                    <a:pt x="137" y="98"/>
                    <a:pt x="137" y="95"/>
                    <a:pt x="137" y="92"/>
                  </a:cubicBezTo>
                  <a:cubicBezTo>
                    <a:pt x="137" y="92"/>
                    <a:pt x="137" y="92"/>
                    <a:pt x="137" y="92"/>
                  </a:cubicBezTo>
                  <a:cubicBezTo>
                    <a:pt x="141" y="89"/>
                    <a:pt x="145" y="87"/>
                    <a:pt x="148" y="84"/>
                  </a:cubicBezTo>
                  <a:cubicBezTo>
                    <a:pt x="150" y="82"/>
                    <a:pt x="151" y="80"/>
                    <a:pt x="154" y="78"/>
                  </a:cubicBezTo>
                  <a:cubicBezTo>
                    <a:pt x="154" y="81"/>
                    <a:pt x="154" y="85"/>
                    <a:pt x="154" y="89"/>
                  </a:cubicBezTo>
                  <a:cubicBezTo>
                    <a:pt x="153" y="89"/>
                    <a:pt x="153" y="89"/>
                    <a:pt x="153" y="89"/>
                  </a:cubicBezTo>
                  <a:cubicBezTo>
                    <a:pt x="146" y="96"/>
                    <a:pt x="143" y="97"/>
                    <a:pt x="137" y="101"/>
                  </a:cubicBezTo>
                  <a:moveTo>
                    <a:pt x="70" y="85"/>
                  </a:moveTo>
                  <a:cubicBezTo>
                    <a:pt x="70" y="83"/>
                    <a:pt x="70" y="81"/>
                    <a:pt x="70" y="79"/>
                  </a:cubicBezTo>
                  <a:cubicBezTo>
                    <a:pt x="71" y="78"/>
                    <a:pt x="72" y="77"/>
                    <a:pt x="73" y="75"/>
                  </a:cubicBezTo>
                  <a:cubicBezTo>
                    <a:pt x="73" y="75"/>
                    <a:pt x="74" y="74"/>
                    <a:pt x="74" y="73"/>
                  </a:cubicBezTo>
                  <a:cubicBezTo>
                    <a:pt x="76" y="75"/>
                    <a:pt x="79" y="77"/>
                    <a:pt x="81" y="79"/>
                  </a:cubicBezTo>
                  <a:cubicBezTo>
                    <a:pt x="77" y="81"/>
                    <a:pt x="74" y="83"/>
                    <a:pt x="70" y="85"/>
                  </a:cubicBezTo>
                  <a:moveTo>
                    <a:pt x="73" y="73"/>
                  </a:moveTo>
                  <a:cubicBezTo>
                    <a:pt x="74" y="71"/>
                    <a:pt x="74" y="71"/>
                    <a:pt x="74" y="71"/>
                  </a:cubicBezTo>
                  <a:cubicBezTo>
                    <a:pt x="74" y="71"/>
                    <a:pt x="74" y="71"/>
                    <a:pt x="74" y="71"/>
                  </a:cubicBezTo>
                  <a:cubicBezTo>
                    <a:pt x="73" y="73"/>
                    <a:pt x="73" y="73"/>
                    <a:pt x="73" y="73"/>
                  </a:cubicBezTo>
                  <a:moveTo>
                    <a:pt x="137" y="87"/>
                  </a:moveTo>
                  <a:cubicBezTo>
                    <a:pt x="137" y="85"/>
                    <a:pt x="136" y="83"/>
                    <a:pt x="136" y="80"/>
                  </a:cubicBezTo>
                  <a:cubicBezTo>
                    <a:pt x="137" y="80"/>
                    <a:pt x="138" y="79"/>
                    <a:pt x="139" y="78"/>
                  </a:cubicBezTo>
                  <a:cubicBezTo>
                    <a:pt x="143" y="74"/>
                    <a:pt x="149" y="68"/>
                    <a:pt x="153" y="63"/>
                  </a:cubicBezTo>
                  <a:cubicBezTo>
                    <a:pt x="153" y="66"/>
                    <a:pt x="153" y="69"/>
                    <a:pt x="154" y="72"/>
                  </a:cubicBezTo>
                  <a:cubicBezTo>
                    <a:pt x="150" y="76"/>
                    <a:pt x="148" y="78"/>
                    <a:pt x="145" y="81"/>
                  </a:cubicBezTo>
                  <a:cubicBezTo>
                    <a:pt x="143" y="83"/>
                    <a:pt x="140" y="85"/>
                    <a:pt x="137" y="87"/>
                  </a:cubicBezTo>
                  <a:moveTo>
                    <a:pt x="16" y="0"/>
                  </a:moveTo>
                  <a:cubicBezTo>
                    <a:pt x="15" y="0"/>
                    <a:pt x="14" y="1"/>
                    <a:pt x="14" y="2"/>
                  </a:cubicBezTo>
                  <a:cubicBezTo>
                    <a:pt x="14" y="32"/>
                    <a:pt x="14" y="32"/>
                    <a:pt x="14" y="32"/>
                  </a:cubicBezTo>
                  <a:cubicBezTo>
                    <a:pt x="13" y="32"/>
                    <a:pt x="11" y="32"/>
                    <a:pt x="10" y="32"/>
                  </a:cubicBezTo>
                  <a:cubicBezTo>
                    <a:pt x="8" y="32"/>
                    <a:pt x="8" y="33"/>
                    <a:pt x="8" y="34"/>
                  </a:cubicBezTo>
                  <a:cubicBezTo>
                    <a:pt x="8" y="35"/>
                    <a:pt x="8" y="36"/>
                    <a:pt x="10" y="36"/>
                  </a:cubicBezTo>
                  <a:cubicBezTo>
                    <a:pt x="11" y="36"/>
                    <a:pt x="13" y="36"/>
                    <a:pt x="14" y="36"/>
                  </a:cubicBezTo>
                  <a:cubicBezTo>
                    <a:pt x="14" y="49"/>
                    <a:pt x="14" y="49"/>
                    <a:pt x="14" y="49"/>
                  </a:cubicBezTo>
                  <a:cubicBezTo>
                    <a:pt x="13" y="49"/>
                    <a:pt x="11" y="49"/>
                    <a:pt x="10" y="49"/>
                  </a:cubicBezTo>
                  <a:cubicBezTo>
                    <a:pt x="8" y="49"/>
                    <a:pt x="8" y="50"/>
                    <a:pt x="8" y="51"/>
                  </a:cubicBezTo>
                  <a:cubicBezTo>
                    <a:pt x="8" y="52"/>
                    <a:pt x="8" y="53"/>
                    <a:pt x="10" y="53"/>
                  </a:cubicBezTo>
                  <a:cubicBezTo>
                    <a:pt x="11" y="53"/>
                    <a:pt x="13" y="53"/>
                    <a:pt x="14" y="53"/>
                  </a:cubicBezTo>
                  <a:cubicBezTo>
                    <a:pt x="14" y="68"/>
                    <a:pt x="14" y="68"/>
                    <a:pt x="14" y="68"/>
                  </a:cubicBezTo>
                  <a:cubicBezTo>
                    <a:pt x="13" y="68"/>
                    <a:pt x="11" y="68"/>
                    <a:pt x="10" y="68"/>
                  </a:cubicBezTo>
                  <a:cubicBezTo>
                    <a:pt x="8" y="68"/>
                    <a:pt x="8" y="69"/>
                    <a:pt x="8" y="70"/>
                  </a:cubicBezTo>
                  <a:cubicBezTo>
                    <a:pt x="8" y="71"/>
                    <a:pt x="8" y="72"/>
                    <a:pt x="10" y="72"/>
                  </a:cubicBezTo>
                  <a:cubicBezTo>
                    <a:pt x="11" y="72"/>
                    <a:pt x="13" y="72"/>
                    <a:pt x="14" y="72"/>
                  </a:cubicBezTo>
                  <a:cubicBezTo>
                    <a:pt x="14" y="86"/>
                    <a:pt x="14" y="86"/>
                    <a:pt x="14" y="86"/>
                  </a:cubicBezTo>
                  <a:cubicBezTo>
                    <a:pt x="13" y="86"/>
                    <a:pt x="11" y="86"/>
                    <a:pt x="10" y="86"/>
                  </a:cubicBezTo>
                  <a:cubicBezTo>
                    <a:pt x="8" y="86"/>
                    <a:pt x="8" y="87"/>
                    <a:pt x="8" y="88"/>
                  </a:cubicBezTo>
                  <a:cubicBezTo>
                    <a:pt x="8" y="90"/>
                    <a:pt x="8" y="90"/>
                    <a:pt x="10" y="90"/>
                  </a:cubicBezTo>
                  <a:cubicBezTo>
                    <a:pt x="11" y="90"/>
                    <a:pt x="13" y="90"/>
                    <a:pt x="14" y="90"/>
                  </a:cubicBezTo>
                  <a:cubicBezTo>
                    <a:pt x="14" y="105"/>
                    <a:pt x="14" y="105"/>
                    <a:pt x="14" y="105"/>
                  </a:cubicBezTo>
                  <a:cubicBezTo>
                    <a:pt x="13" y="105"/>
                    <a:pt x="11" y="105"/>
                    <a:pt x="10" y="105"/>
                  </a:cubicBezTo>
                  <a:cubicBezTo>
                    <a:pt x="8" y="105"/>
                    <a:pt x="8" y="106"/>
                    <a:pt x="8" y="107"/>
                  </a:cubicBezTo>
                  <a:cubicBezTo>
                    <a:pt x="8" y="109"/>
                    <a:pt x="8" y="109"/>
                    <a:pt x="10" y="109"/>
                  </a:cubicBezTo>
                  <a:cubicBezTo>
                    <a:pt x="11" y="109"/>
                    <a:pt x="13" y="109"/>
                    <a:pt x="14" y="109"/>
                  </a:cubicBezTo>
                  <a:cubicBezTo>
                    <a:pt x="14" y="124"/>
                    <a:pt x="14" y="124"/>
                    <a:pt x="14" y="124"/>
                  </a:cubicBezTo>
                  <a:cubicBezTo>
                    <a:pt x="2" y="124"/>
                    <a:pt x="2" y="124"/>
                    <a:pt x="2" y="124"/>
                  </a:cubicBezTo>
                  <a:cubicBezTo>
                    <a:pt x="1" y="124"/>
                    <a:pt x="0" y="125"/>
                    <a:pt x="0" y="126"/>
                  </a:cubicBezTo>
                  <a:cubicBezTo>
                    <a:pt x="0" y="127"/>
                    <a:pt x="1" y="128"/>
                    <a:pt x="2" y="128"/>
                  </a:cubicBezTo>
                  <a:cubicBezTo>
                    <a:pt x="14" y="128"/>
                    <a:pt x="14" y="128"/>
                    <a:pt x="14" y="128"/>
                  </a:cubicBezTo>
                  <a:cubicBezTo>
                    <a:pt x="14" y="142"/>
                    <a:pt x="14" y="142"/>
                    <a:pt x="14" y="142"/>
                  </a:cubicBezTo>
                  <a:cubicBezTo>
                    <a:pt x="14" y="143"/>
                    <a:pt x="15" y="144"/>
                    <a:pt x="16" y="144"/>
                  </a:cubicBezTo>
                  <a:cubicBezTo>
                    <a:pt x="17" y="144"/>
                    <a:pt x="18" y="143"/>
                    <a:pt x="18" y="142"/>
                  </a:cubicBezTo>
                  <a:cubicBezTo>
                    <a:pt x="18" y="128"/>
                    <a:pt x="18" y="128"/>
                    <a:pt x="18" y="128"/>
                  </a:cubicBezTo>
                  <a:cubicBezTo>
                    <a:pt x="178" y="128"/>
                    <a:pt x="178" y="128"/>
                    <a:pt x="178" y="128"/>
                  </a:cubicBezTo>
                  <a:cubicBezTo>
                    <a:pt x="179" y="128"/>
                    <a:pt x="180" y="127"/>
                    <a:pt x="180" y="126"/>
                  </a:cubicBezTo>
                  <a:cubicBezTo>
                    <a:pt x="180" y="125"/>
                    <a:pt x="179" y="124"/>
                    <a:pt x="178" y="124"/>
                  </a:cubicBezTo>
                  <a:cubicBezTo>
                    <a:pt x="158" y="124"/>
                    <a:pt x="158" y="124"/>
                    <a:pt x="158" y="124"/>
                  </a:cubicBezTo>
                  <a:cubicBezTo>
                    <a:pt x="158" y="120"/>
                    <a:pt x="158" y="116"/>
                    <a:pt x="158" y="112"/>
                  </a:cubicBezTo>
                  <a:cubicBezTo>
                    <a:pt x="158" y="99"/>
                    <a:pt x="158" y="86"/>
                    <a:pt x="157" y="74"/>
                  </a:cubicBezTo>
                  <a:cubicBezTo>
                    <a:pt x="158" y="73"/>
                    <a:pt x="158" y="72"/>
                    <a:pt x="157" y="72"/>
                  </a:cubicBezTo>
                  <a:cubicBezTo>
                    <a:pt x="157" y="67"/>
                    <a:pt x="157" y="63"/>
                    <a:pt x="157" y="58"/>
                  </a:cubicBezTo>
                  <a:cubicBezTo>
                    <a:pt x="157" y="58"/>
                    <a:pt x="157" y="57"/>
                    <a:pt x="156" y="57"/>
                  </a:cubicBezTo>
                  <a:cubicBezTo>
                    <a:pt x="156" y="56"/>
                    <a:pt x="155" y="56"/>
                    <a:pt x="155" y="56"/>
                  </a:cubicBezTo>
                  <a:cubicBezTo>
                    <a:pt x="155" y="56"/>
                    <a:pt x="154" y="57"/>
                    <a:pt x="154" y="57"/>
                  </a:cubicBezTo>
                  <a:cubicBezTo>
                    <a:pt x="151" y="60"/>
                    <a:pt x="146" y="65"/>
                    <a:pt x="142" y="69"/>
                  </a:cubicBezTo>
                  <a:cubicBezTo>
                    <a:pt x="140" y="71"/>
                    <a:pt x="138" y="73"/>
                    <a:pt x="136" y="75"/>
                  </a:cubicBezTo>
                  <a:cubicBezTo>
                    <a:pt x="134" y="76"/>
                    <a:pt x="133" y="78"/>
                    <a:pt x="133" y="78"/>
                  </a:cubicBezTo>
                  <a:cubicBezTo>
                    <a:pt x="133" y="78"/>
                    <a:pt x="132" y="79"/>
                    <a:pt x="132" y="79"/>
                  </a:cubicBezTo>
                  <a:cubicBezTo>
                    <a:pt x="133" y="93"/>
                    <a:pt x="133" y="104"/>
                    <a:pt x="134" y="117"/>
                  </a:cubicBezTo>
                  <a:cubicBezTo>
                    <a:pt x="133" y="117"/>
                    <a:pt x="134" y="117"/>
                    <a:pt x="134" y="118"/>
                  </a:cubicBezTo>
                  <a:cubicBezTo>
                    <a:pt x="134" y="120"/>
                    <a:pt x="134" y="122"/>
                    <a:pt x="134" y="124"/>
                  </a:cubicBezTo>
                  <a:cubicBezTo>
                    <a:pt x="125" y="124"/>
                    <a:pt x="125" y="124"/>
                    <a:pt x="125" y="124"/>
                  </a:cubicBezTo>
                  <a:cubicBezTo>
                    <a:pt x="125" y="121"/>
                    <a:pt x="125" y="118"/>
                    <a:pt x="125" y="115"/>
                  </a:cubicBezTo>
                  <a:cubicBezTo>
                    <a:pt x="125" y="105"/>
                    <a:pt x="125" y="97"/>
                    <a:pt x="125" y="87"/>
                  </a:cubicBezTo>
                  <a:cubicBezTo>
                    <a:pt x="125" y="86"/>
                    <a:pt x="124" y="85"/>
                    <a:pt x="123" y="85"/>
                  </a:cubicBezTo>
                  <a:cubicBezTo>
                    <a:pt x="123" y="85"/>
                    <a:pt x="123" y="85"/>
                    <a:pt x="123" y="85"/>
                  </a:cubicBezTo>
                  <a:cubicBezTo>
                    <a:pt x="122" y="85"/>
                    <a:pt x="122" y="85"/>
                    <a:pt x="121" y="85"/>
                  </a:cubicBezTo>
                  <a:cubicBezTo>
                    <a:pt x="119" y="87"/>
                    <a:pt x="119" y="88"/>
                    <a:pt x="118" y="88"/>
                  </a:cubicBezTo>
                  <a:cubicBezTo>
                    <a:pt x="117" y="89"/>
                    <a:pt x="117" y="89"/>
                    <a:pt x="116" y="89"/>
                  </a:cubicBezTo>
                  <a:cubicBezTo>
                    <a:pt x="116" y="89"/>
                    <a:pt x="115" y="89"/>
                    <a:pt x="113" y="89"/>
                  </a:cubicBezTo>
                  <a:cubicBezTo>
                    <a:pt x="113" y="89"/>
                    <a:pt x="112" y="89"/>
                    <a:pt x="111" y="88"/>
                  </a:cubicBezTo>
                  <a:cubicBezTo>
                    <a:pt x="110" y="88"/>
                    <a:pt x="108" y="87"/>
                    <a:pt x="106" y="86"/>
                  </a:cubicBezTo>
                  <a:cubicBezTo>
                    <a:pt x="105" y="86"/>
                    <a:pt x="105" y="86"/>
                    <a:pt x="104" y="86"/>
                  </a:cubicBezTo>
                  <a:cubicBezTo>
                    <a:pt x="103" y="85"/>
                    <a:pt x="103" y="85"/>
                    <a:pt x="102" y="85"/>
                  </a:cubicBezTo>
                  <a:cubicBezTo>
                    <a:pt x="102" y="85"/>
                    <a:pt x="102" y="85"/>
                    <a:pt x="102" y="85"/>
                  </a:cubicBezTo>
                  <a:cubicBezTo>
                    <a:pt x="101" y="85"/>
                    <a:pt x="101" y="85"/>
                    <a:pt x="100" y="85"/>
                  </a:cubicBezTo>
                  <a:cubicBezTo>
                    <a:pt x="100" y="86"/>
                    <a:pt x="100" y="86"/>
                    <a:pt x="100" y="87"/>
                  </a:cubicBezTo>
                  <a:cubicBezTo>
                    <a:pt x="100" y="97"/>
                    <a:pt x="100" y="108"/>
                    <a:pt x="101" y="118"/>
                  </a:cubicBezTo>
                  <a:cubicBezTo>
                    <a:pt x="100" y="119"/>
                    <a:pt x="100" y="119"/>
                    <a:pt x="101" y="119"/>
                  </a:cubicBezTo>
                  <a:cubicBezTo>
                    <a:pt x="101" y="121"/>
                    <a:pt x="101" y="122"/>
                    <a:pt x="101" y="124"/>
                  </a:cubicBezTo>
                  <a:cubicBezTo>
                    <a:pt x="92" y="124"/>
                    <a:pt x="92" y="124"/>
                    <a:pt x="92" y="124"/>
                  </a:cubicBezTo>
                  <a:cubicBezTo>
                    <a:pt x="92" y="120"/>
                    <a:pt x="92" y="117"/>
                    <a:pt x="92" y="113"/>
                  </a:cubicBezTo>
                  <a:cubicBezTo>
                    <a:pt x="92" y="110"/>
                    <a:pt x="92" y="107"/>
                    <a:pt x="92" y="104"/>
                  </a:cubicBezTo>
                  <a:cubicBezTo>
                    <a:pt x="92" y="104"/>
                    <a:pt x="92" y="104"/>
                    <a:pt x="92" y="104"/>
                  </a:cubicBezTo>
                  <a:cubicBezTo>
                    <a:pt x="92" y="100"/>
                    <a:pt x="92" y="96"/>
                    <a:pt x="92" y="92"/>
                  </a:cubicBezTo>
                  <a:cubicBezTo>
                    <a:pt x="92" y="91"/>
                    <a:pt x="92" y="91"/>
                    <a:pt x="92" y="91"/>
                  </a:cubicBezTo>
                  <a:cubicBezTo>
                    <a:pt x="92" y="88"/>
                    <a:pt x="92" y="86"/>
                    <a:pt x="92" y="83"/>
                  </a:cubicBezTo>
                  <a:cubicBezTo>
                    <a:pt x="92" y="82"/>
                    <a:pt x="91" y="82"/>
                    <a:pt x="91" y="81"/>
                  </a:cubicBezTo>
                  <a:cubicBezTo>
                    <a:pt x="85" y="77"/>
                    <a:pt x="80" y="73"/>
                    <a:pt x="76" y="70"/>
                  </a:cubicBezTo>
                  <a:cubicBezTo>
                    <a:pt x="75" y="69"/>
                    <a:pt x="75" y="69"/>
                    <a:pt x="74" y="69"/>
                  </a:cubicBezTo>
                  <a:cubicBezTo>
                    <a:pt x="74" y="69"/>
                    <a:pt x="74" y="69"/>
                    <a:pt x="74" y="69"/>
                  </a:cubicBezTo>
                  <a:cubicBezTo>
                    <a:pt x="73" y="69"/>
                    <a:pt x="73" y="69"/>
                    <a:pt x="72" y="70"/>
                  </a:cubicBezTo>
                  <a:cubicBezTo>
                    <a:pt x="72" y="70"/>
                    <a:pt x="71" y="71"/>
                    <a:pt x="70" y="72"/>
                  </a:cubicBezTo>
                  <a:cubicBezTo>
                    <a:pt x="70" y="73"/>
                    <a:pt x="69" y="74"/>
                    <a:pt x="68" y="75"/>
                  </a:cubicBezTo>
                  <a:cubicBezTo>
                    <a:pt x="67" y="76"/>
                    <a:pt x="67" y="77"/>
                    <a:pt x="67" y="78"/>
                  </a:cubicBezTo>
                  <a:cubicBezTo>
                    <a:pt x="66" y="78"/>
                    <a:pt x="66" y="78"/>
                    <a:pt x="66" y="79"/>
                  </a:cubicBezTo>
                  <a:cubicBezTo>
                    <a:pt x="67" y="97"/>
                    <a:pt x="67" y="106"/>
                    <a:pt x="68" y="124"/>
                  </a:cubicBezTo>
                  <a:cubicBezTo>
                    <a:pt x="59" y="124"/>
                    <a:pt x="59" y="124"/>
                    <a:pt x="59" y="124"/>
                  </a:cubicBezTo>
                  <a:cubicBezTo>
                    <a:pt x="59" y="120"/>
                    <a:pt x="59" y="117"/>
                    <a:pt x="59" y="113"/>
                  </a:cubicBezTo>
                  <a:cubicBezTo>
                    <a:pt x="59" y="104"/>
                    <a:pt x="59" y="94"/>
                    <a:pt x="59" y="84"/>
                  </a:cubicBezTo>
                  <a:cubicBezTo>
                    <a:pt x="59" y="83"/>
                    <a:pt x="58" y="83"/>
                    <a:pt x="57" y="82"/>
                  </a:cubicBezTo>
                  <a:cubicBezTo>
                    <a:pt x="57" y="82"/>
                    <a:pt x="57" y="82"/>
                    <a:pt x="57" y="82"/>
                  </a:cubicBezTo>
                  <a:cubicBezTo>
                    <a:pt x="56" y="82"/>
                    <a:pt x="56" y="82"/>
                    <a:pt x="55" y="83"/>
                  </a:cubicBezTo>
                  <a:cubicBezTo>
                    <a:pt x="49" y="90"/>
                    <a:pt x="42" y="98"/>
                    <a:pt x="35" y="103"/>
                  </a:cubicBezTo>
                  <a:cubicBezTo>
                    <a:pt x="34" y="103"/>
                    <a:pt x="34" y="104"/>
                    <a:pt x="34" y="104"/>
                  </a:cubicBezTo>
                  <a:cubicBezTo>
                    <a:pt x="34" y="112"/>
                    <a:pt x="35" y="117"/>
                    <a:pt x="35" y="124"/>
                  </a:cubicBezTo>
                  <a:cubicBezTo>
                    <a:pt x="18" y="124"/>
                    <a:pt x="18" y="124"/>
                    <a:pt x="18" y="124"/>
                  </a:cubicBezTo>
                  <a:cubicBezTo>
                    <a:pt x="18" y="2"/>
                    <a:pt x="18" y="2"/>
                    <a:pt x="18" y="2"/>
                  </a:cubicBezTo>
                  <a:cubicBezTo>
                    <a:pt x="18" y="1"/>
                    <a:pt x="17" y="0"/>
                    <a:pt x="1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2" name="Freeform 741"/>
            <p:cNvSpPr>
              <a:spLocks noEditPoints="1"/>
            </p:cNvSpPr>
            <p:nvPr/>
          </p:nvSpPr>
          <p:spPr bwMode="auto">
            <a:xfrm>
              <a:off x="3035" y="1218"/>
              <a:ext cx="187" cy="187"/>
            </a:xfrm>
            <a:custGeom>
              <a:avLst/>
              <a:gdLst>
                <a:gd name="T0" fmla="*/ 75 w 79"/>
                <a:gd name="T1" fmla="*/ 34 h 79"/>
                <a:gd name="T2" fmla="*/ 72 w 79"/>
                <a:gd name="T3" fmla="*/ 34 h 79"/>
                <a:gd name="T4" fmla="*/ 74 w 79"/>
                <a:gd name="T5" fmla="*/ 32 h 79"/>
                <a:gd name="T6" fmla="*/ 71 w 79"/>
                <a:gd name="T7" fmla="*/ 31 h 79"/>
                <a:gd name="T8" fmla="*/ 73 w 79"/>
                <a:gd name="T9" fmla="*/ 29 h 79"/>
                <a:gd name="T10" fmla="*/ 67 w 79"/>
                <a:gd name="T11" fmla="*/ 26 h 79"/>
                <a:gd name="T12" fmla="*/ 69 w 79"/>
                <a:gd name="T13" fmla="*/ 28 h 79"/>
                <a:gd name="T14" fmla="*/ 69 w 79"/>
                <a:gd name="T15" fmla="*/ 20 h 79"/>
                <a:gd name="T16" fmla="*/ 64 w 79"/>
                <a:gd name="T17" fmla="*/ 23 h 79"/>
                <a:gd name="T18" fmla="*/ 67 w 79"/>
                <a:gd name="T19" fmla="*/ 18 h 79"/>
                <a:gd name="T20" fmla="*/ 12 w 79"/>
                <a:gd name="T21" fmla="*/ 25 h 79"/>
                <a:gd name="T22" fmla="*/ 62 w 79"/>
                <a:gd name="T23" fmla="*/ 25 h 79"/>
                <a:gd name="T24" fmla="*/ 65 w 79"/>
                <a:gd name="T25" fmla="*/ 65 h 79"/>
                <a:gd name="T26" fmla="*/ 41 w 79"/>
                <a:gd name="T27" fmla="*/ 76 h 79"/>
                <a:gd name="T28" fmla="*/ 3 w 79"/>
                <a:gd name="T29" fmla="*/ 39 h 79"/>
                <a:gd name="T30" fmla="*/ 61 w 79"/>
                <a:gd name="T31" fmla="*/ 20 h 79"/>
                <a:gd name="T32" fmla="*/ 64 w 79"/>
                <a:gd name="T33" fmla="*/ 15 h 79"/>
                <a:gd name="T34" fmla="*/ 3 w 79"/>
                <a:gd name="T35" fmla="*/ 32 h 79"/>
                <a:gd name="T36" fmla="*/ 12 w 79"/>
                <a:gd name="T37" fmla="*/ 16 h 79"/>
                <a:gd name="T38" fmla="*/ 8 w 79"/>
                <a:gd name="T39" fmla="*/ 26 h 79"/>
                <a:gd name="T40" fmla="*/ 57 w 79"/>
                <a:gd name="T41" fmla="*/ 18 h 79"/>
                <a:gd name="T42" fmla="*/ 62 w 79"/>
                <a:gd name="T43" fmla="*/ 13 h 79"/>
                <a:gd name="T44" fmla="*/ 49 w 79"/>
                <a:gd name="T45" fmla="*/ 14 h 79"/>
                <a:gd name="T46" fmla="*/ 58 w 79"/>
                <a:gd name="T47" fmla="*/ 10 h 79"/>
                <a:gd name="T48" fmla="*/ 46 w 79"/>
                <a:gd name="T49" fmla="*/ 13 h 79"/>
                <a:gd name="T50" fmla="*/ 54 w 79"/>
                <a:gd name="T51" fmla="*/ 7 h 79"/>
                <a:gd name="T52" fmla="*/ 20 w 79"/>
                <a:gd name="T53" fmla="*/ 8 h 79"/>
                <a:gd name="T54" fmla="*/ 16 w 79"/>
                <a:gd name="T55" fmla="*/ 18 h 79"/>
                <a:gd name="T56" fmla="*/ 40 w 79"/>
                <a:gd name="T57" fmla="*/ 12 h 79"/>
                <a:gd name="T58" fmla="*/ 50 w 79"/>
                <a:gd name="T59" fmla="*/ 5 h 79"/>
                <a:gd name="T60" fmla="*/ 28 w 79"/>
                <a:gd name="T61" fmla="*/ 5 h 79"/>
                <a:gd name="T62" fmla="*/ 22 w 79"/>
                <a:gd name="T63" fmla="*/ 15 h 79"/>
                <a:gd name="T64" fmla="*/ 42 w 79"/>
                <a:gd name="T65" fmla="*/ 3 h 79"/>
                <a:gd name="T66" fmla="*/ 39 w 79"/>
                <a:gd name="T67" fmla="*/ 12 h 79"/>
                <a:gd name="T68" fmla="*/ 36 w 79"/>
                <a:gd name="T69" fmla="*/ 12 h 79"/>
                <a:gd name="T70" fmla="*/ 35 w 79"/>
                <a:gd name="T71" fmla="*/ 3 h 79"/>
                <a:gd name="T72" fmla="*/ 30 w 79"/>
                <a:gd name="T73" fmla="*/ 12 h 79"/>
                <a:gd name="T74" fmla="*/ 38 w 79"/>
                <a:gd name="T75" fmla="*/ 3 h 79"/>
                <a:gd name="T76" fmla="*/ 30 w 79"/>
                <a:gd name="T77" fmla="*/ 12 h 79"/>
                <a:gd name="T78" fmla="*/ 11 w 79"/>
                <a:gd name="T79" fmla="*/ 12 h 79"/>
                <a:gd name="T80" fmla="*/ 41 w 79"/>
                <a:gd name="T81" fmla="*/ 79 h 79"/>
                <a:gd name="T82" fmla="*/ 65 w 79"/>
                <a:gd name="T83" fmla="*/ 70 h 79"/>
                <a:gd name="T84" fmla="*/ 67 w 79"/>
                <a:gd name="T85" fmla="*/ 67 h 79"/>
                <a:gd name="T86" fmla="*/ 69 w 79"/>
                <a:gd name="T87" fmla="*/ 66 h 79"/>
                <a:gd name="T88" fmla="*/ 69 w 79"/>
                <a:gd name="T89" fmla="*/ 65 h 79"/>
                <a:gd name="T90" fmla="*/ 69 w 79"/>
                <a:gd name="T91" fmla="*/ 65 h 79"/>
                <a:gd name="T92" fmla="*/ 69 w 79"/>
                <a:gd name="T93" fmla="*/ 65 h 79"/>
                <a:gd name="T94" fmla="*/ 38 w 79"/>
                <a:gd name="T95"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79">
                  <a:moveTo>
                    <a:pt x="76" y="41"/>
                  </a:moveTo>
                  <a:cubicBezTo>
                    <a:pt x="75" y="39"/>
                    <a:pt x="74" y="37"/>
                    <a:pt x="73" y="35"/>
                  </a:cubicBezTo>
                  <a:cubicBezTo>
                    <a:pt x="75" y="34"/>
                    <a:pt x="75" y="34"/>
                    <a:pt x="75" y="34"/>
                  </a:cubicBezTo>
                  <a:cubicBezTo>
                    <a:pt x="75" y="36"/>
                    <a:pt x="76" y="39"/>
                    <a:pt x="76" y="41"/>
                  </a:cubicBezTo>
                  <a:cubicBezTo>
                    <a:pt x="76" y="41"/>
                    <a:pt x="76" y="41"/>
                    <a:pt x="76" y="41"/>
                  </a:cubicBezTo>
                  <a:moveTo>
                    <a:pt x="72" y="34"/>
                  </a:moveTo>
                  <a:cubicBezTo>
                    <a:pt x="72" y="33"/>
                    <a:pt x="72" y="33"/>
                    <a:pt x="71" y="32"/>
                  </a:cubicBezTo>
                  <a:cubicBezTo>
                    <a:pt x="72" y="31"/>
                    <a:pt x="73" y="31"/>
                    <a:pt x="74" y="30"/>
                  </a:cubicBezTo>
                  <a:cubicBezTo>
                    <a:pt x="74" y="31"/>
                    <a:pt x="74" y="31"/>
                    <a:pt x="74" y="32"/>
                  </a:cubicBezTo>
                  <a:cubicBezTo>
                    <a:pt x="74" y="32"/>
                    <a:pt x="74" y="32"/>
                    <a:pt x="74" y="32"/>
                  </a:cubicBezTo>
                  <a:cubicBezTo>
                    <a:pt x="74" y="33"/>
                    <a:pt x="73" y="33"/>
                    <a:pt x="72" y="34"/>
                  </a:cubicBezTo>
                  <a:moveTo>
                    <a:pt x="71" y="31"/>
                  </a:moveTo>
                  <a:cubicBezTo>
                    <a:pt x="70" y="30"/>
                    <a:pt x="70" y="30"/>
                    <a:pt x="70" y="30"/>
                  </a:cubicBezTo>
                  <a:cubicBezTo>
                    <a:pt x="71" y="29"/>
                    <a:pt x="72" y="28"/>
                    <a:pt x="73" y="27"/>
                  </a:cubicBezTo>
                  <a:cubicBezTo>
                    <a:pt x="73" y="27"/>
                    <a:pt x="73" y="28"/>
                    <a:pt x="73" y="29"/>
                  </a:cubicBezTo>
                  <a:cubicBezTo>
                    <a:pt x="72" y="29"/>
                    <a:pt x="71" y="30"/>
                    <a:pt x="71" y="31"/>
                  </a:cubicBezTo>
                  <a:moveTo>
                    <a:pt x="69" y="28"/>
                  </a:moveTo>
                  <a:cubicBezTo>
                    <a:pt x="68" y="28"/>
                    <a:pt x="67" y="27"/>
                    <a:pt x="67" y="26"/>
                  </a:cubicBezTo>
                  <a:cubicBezTo>
                    <a:pt x="68" y="25"/>
                    <a:pt x="69" y="24"/>
                    <a:pt x="70" y="23"/>
                  </a:cubicBezTo>
                  <a:cubicBezTo>
                    <a:pt x="71" y="24"/>
                    <a:pt x="71" y="25"/>
                    <a:pt x="72" y="26"/>
                  </a:cubicBezTo>
                  <a:cubicBezTo>
                    <a:pt x="71" y="26"/>
                    <a:pt x="70" y="27"/>
                    <a:pt x="69" y="28"/>
                  </a:cubicBezTo>
                  <a:moveTo>
                    <a:pt x="66" y="25"/>
                  </a:moveTo>
                  <a:cubicBezTo>
                    <a:pt x="65" y="24"/>
                    <a:pt x="65" y="24"/>
                    <a:pt x="65" y="24"/>
                  </a:cubicBezTo>
                  <a:cubicBezTo>
                    <a:pt x="66" y="23"/>
                    <a:pt x="67" y="22"/>
                    <a:pt x="69" y="20"/>
                  </a:cubicBezTo>
                  <a:cubicBezTo>
                    <a:pt x="70" y="22"/>
                    <a:pt x="70" y="22"/>
                    <a:pt x="70" y="22"/>
                  </a:cubicBezTo>
                  <a:cubicBezTo>
                    <a:pt x="68" y="23"/>
                    <a:pt x="67" y="24"/>
                    <a:pt x="66" y="25"/>
                  </a:cubicBezTo>
                  <a:moveTo>
                    <a:pt x="64" y="23"/>
                  </a:moveTo>
                  <a:cubicBezTo>
                    <a:pt x="64" y="23"/>
                    <a:pt x="64" y="23"/>
                    <a:pt x="64" y="23"/>
                  </a:cubicBezTo>
                  <a:cubicBezTo>
                    <a:pt x="63" y="22"/>
                    <a:pt x="62" y="22"/>
                    <a:pt x="62" y="21"/>
                  </a:cubicBezTo>
                  <a:cubicBezTo>
                    <a:pt x="63" y="20"/>
                    <a:pt x="65" y="19"/>
                    <a:pt x="67" y="18"/>
                  </a:cubicBezTo>
                  <a:cubicBezTo>
                    <a:pt x="67" y="18"/>
                    <a:pt x="68" y="19"/>
                    <a:pt x="68" y="19"/>
                  </a:cubicBezTo>
                  <a:cubicBezTo>
                    <a:pt x="67" y="20"/>
                    <a:pt x="65" y="22"/>
                    <a:pt x="64" y="23"/>
                  </a:cubicBezTo>
                  <a:moveTo>
                    <a:pt x="12" y="25"/>
                  </a:moveTo>
                  <a:cubicBezTo>
                    <a:pt x="20" y="18"/>
                    <a:pt x="28" y="15"/>
                    <a:pt x="36" y="15"/>
                  </a:cubicBezTo>
                  <a:cubicBezTo>
                    <a:pt x="36" y="15"/>
                    <a:pt x="36" y="15"/>
                    <a:pt x="36" y="15"/>
                  </a:cubicBezTo>
                  <a:cubicBezTo>
                    <a:pt x="46" y="15"/>
                    <a:pt x="55" y="19"/>
                    <a:pt x="62" y="25"/>
                  </a:cubicBezTo>
                  <a:cubicBezTo>
                    <a:pt x="69" y="31"/>
                    <a:pt x="73" y="40"/>
                    <a:pt x="74" y="49"/>
                  </a:cubicBezTo>
                  <a:cubicBezTo>
                    <a:pt x="74" y="50"/>
                    <a:pt x="74" y="50"/>
                    <a:pt x="74" y="50"/>
                  </a:cubicBezTo>
                  <a:cubicBezTo>
                    <a:pt x="73" y="55"/>
                    <a:pt x="70" y="60"/>
                    <a:pt x="65" y="65"/>
                  </a:cubicBezTo>
                  <a:cubicBezTo>
                    <a:pt x="65" y="65"/>
                    <a:pt x="65" y="65"/>
                    <a:pt x="65" y="65"/>
                  </a:cubicBezTo>
                  <a:cubicBezTo>
                    <a:pt x="57" y="73"/>
                    <a:pt x="49" y="76"/>
                    <a:pt x="41" y="76"/>
                  </a:cubicBezTo>
                  <a:cubicBezTo>
                    <a:pt x="41" y="76"/>
                    <a:pt x="41" y="76"/>
                    <a:pt x="41" y="76"/>
                  </a:cubicBezTo>
                  <a:cubicBezTo>
                    <a:pt x="31" y="76"/>
                    <a:pt x="21" y="72"/>
                    <a:pt x="14" y="65"/>
                  </a:cubicBezTo>
                  <a:cubicBezTo>
                    <a:pt x="7" y="58"/>
                    <a:pt x="3" y="49"/>
                    <a:pt x="3" y="40"/>
                  </a:cubicBezTo>
                  <a:cubicBezTo>
                    <a:pt x="3" y="39"/>
                    <a:pt x="3" y="39"/>
                    <a:pt x="3" y="39"/>
                  </a:cubicBezTo>
                  <a:cubicBezTo>
                    <a:pt x="5" y="34"/>
                    <a:pt x="8" y="30"/>
                    <a:pt x="12" y="25"/>
                  </a:cubicBezTo>
                  <a:cubicBezTo>
                    <a:pt x="12" y="25"/>
                    <a:pt x="12" y="25"/>
                    <a:pt x="12" y="25"/>
                  </a:cubicBezTo>
                  <a:moveTo>
                    <a:pt x="61" y="20"/>
                  </a:moveTo>
                  <a:cubicBezTo>
                    <a:pt x="60" y="20"/>
                    <a:pt x="59" y="19"/>
                    <a:pt x="58" y="18"/>
                  </a:cubicBezTo>
                  <a:cubicBezTo>
                    <a:pt x="60" y="17"/>
                    <a:pt x="62" y="15"/>
                    <a:pt x="63" y="14"/>
                  </a:cubicBezTo>
                  <a:cubicBezTo>
                    <a:pt x="64" y="15"/>
                    <a:pt x="64" y="15"/>
                    <a:pt x="64" y="15"/>
                  </a:cubicBezTo>
                  <a:cubicBezTo>
                    <a:pt x="65" y="15"/>
                    <a:pt x="65" y="16"/>
                    <a:pt x="66" y="16"/>
                  </a:cubicBezTo>
                  <a:cubicBezTo>
                    <a:pt x="64" y="18"/>
                    <a:pt x="62" y="19"/>
                    <a:pt x="61" y="20"/>
                  </a:cubicBezTo>
                  <a:moveTo>
                    <a:pt x="3" y="32"/>
                  </a:moveTo>
                  <a:cubicBezTo>
                    <a:pt x="3" y="31"/>
                    <a:pt x="4" y="30"/>
                    <a:pt x="4" y="29"/>
                  </a:cubicBezTo>
                  <a:cubicBezTo>
                    <a:pt x="4" y="29"/>
                    <a:pt x="4" y="29"/>
                    <a:pt x="4" y="29"/>
                  </a:cubicBezTo>
                  <a:cubicBezTo>
                    <a:pt x="7" y="25"/>
                    <a:pt x="10" y="21"/>
                    <a:pt x="12" y="16"/>
                  </a:cubicBezTo>
                  <a:cubicBezTo>
                    <a:pt x="13" y="15"/>
                    <a:pt x="14" y="14"/>
                    <a:pt x="15" y="12"/>
                  </a:cubicBezTo>
                  <a:cubicBezTo>
                    <a:pt x="15" y="12"/>
                    <a:pt x="16" y="11"/>
                    <a:pt x="17" y="11"/>
                  </a:cubicBezTo>
                  <a:cubicBezTo>
                    <a:pt x="13" y="16"/>
                    <a:pt x="10" y="21"/>
                    <a:pt x="8" y="26"/>
                  </a:cubicBezTo>
                  <a:cubicBezTo>
                    <a:pt x="8" y="26"/>
                    <a:pt x="8" y="26"/>
                    <a:pt x="8" y="26"/>
                  </a:cubicBezTo>
                  <a:cubicBezTo>
                    <a:pt x="6" y="28"/>
                    <a:pt x="4" y="30"/>
                    <a:pt x="3" y="32"/>
                  </a:cubicBezTo>
                  <a:moveTo>
                    <a:pt x="57" y="18"/>
                  </a:moveTo>
                  <a:cubicBezTo>
                    <a:pt x="56" y="17"/>
                    <a:pt x="55" y="16"/>
                    <a:pt x="53" y="16"/>
                  </a:cubicBezTo>
                  <a:cubicBezTo>
                    <a:pt x="55" y="14"/>
                    <a:pt x="57" y="12"/>
                    <a:pt x="59" y="11"/>
                  </a:cubicBezTo>
                  <a:cubicBezTo>
                    <a:pt x="60" y="11"/>
                    <a:pt x="61" y="12"/>
                    <a:pt x="62" y="13"/>
                  </a:cubicBezTo>
                  <a:cubicBezTo>
                    <a:pt x="60" y="14"/>
                    <a:pt x="59" y="16"/>
                    <a:pt x="57" y="18"/>
                  </a:cubicBezTo>
                  <a:moveTo>
                    <a:pt x="52" y="15"/>
                  </a:moveTo>
                  <a:cubicBezTo>
                    <a:pt x="51" y="15"/>
                    <a:pt x="50" y="14"/>
                    <a:pt x="49" y="14"/>
                  </a:cubicBezTo>
                  <a:cubicBezTo>
                    <a:pt x="51" y="12"/>
                    <a:pt x="53" y="10"/>
                    <a:pt x="55" y="8"/>
                  </a:cubicBezTo>
                  <a:cubicBezTo>
                    <a:pt x="55" y="8"/>
                    <a:pt x="55" y="8"/>
                    <a:pt x="55" y="8"/>
                  </a:cubicBezTo>
                  <a:cubicBezTo>
                    <a:pt x="56" y="8"/>
                    <a:pt x="57" y="9"/>
                    <a:pt x="58" y="10"/>
                  </a:cubicBezTo>
                  <a:cubicBezTo>
                    <a:pt x="56" y="11"/>
                    <a:pt x="54" y="13"/>
                    <a:pt x="52" y="15"/>
                  </a:cubicBezTo>
                  <a:moveTo>
                    <a:pt x="47" y="13"/>
                  </a:moveTo>
                  <a:cubicBezTo>
                    <a:pt x="47" y="13"/>
                    <a:pt x="46" y="13"/>
                    <a:pt x="46" y="13"/>
                  </a:cubicBezTo>
                  <a:cubicBezTo>
                    <a:pt x="48" y="10"/>
                    <a:pt x="49" y="8"/>
                    <a:pt x="52" y="6"/>
                  </a:cubicBezTo>
                  <a:cubicBezTo>
                    <a:pt x="52" y="6"/>
                    <a:pt x="53" y="7"/>
                    <a:pt x="54" y="7"/>
                  </a:cubicBezTo>
                  <a:cubicBezTo>
                    <a:pt x="54" y="7"/>
                    <a:pt x="54" y="7"/>
                    <a:pt x="54" y="7"/>
                  </a:cubicBezTo>
                  <a:cubicBezTo>
                    <a:pt x="51" y="9"/>
                    <a:pt x="49" y="11"/>
                    <a:pt x="47" y="13"/>
                  </a:cubicBezTo>
                  <a:moveTo>
                    <a:pt x="11" y="22"/>
                  </a:moveTo>
                  <a:cubicBezTo>
                    <a:pt x="14" y="17"/>
                    <a:pt x="17" y="13"/>
                    <a:pt x="20" y="8"/>
                  </a:cubicBezTo>
                  <a:cubicBezTo>
                    <a:pt x="22" y="7"/>
                    <a:pt x="24" y="6"/>
                    <a:pt x="25" y="6"/>
                  </a:cubicBezTo>
                  <a:cubicBezTo>
                    <a:pt x="22" y="10"/>
                    <a:pt x="19" y="14"/>
                    <a:pt x="16" y="18"/>
                  </a:cubicBezTo>
                  <a:cubicBezTo>
                    <a:pt x="16" y="18"/>
                    <a:pt x="16" y="18"/>
                    <a:pt x="16" y="18"/>
                  </a:cubicBezTo>
                  <a:cubicBezTo>
                    <a:pt x="14" y="19"/>
                    <a:pt x="13" y="21"/>
                    <a:pt x="11" y="22"/>
                  </a:cubicBezTo>
                  <a:moveTo>
                    <a:pt x="44" y="12"/>
                  </a:moveTo>
                  <a:cubicBezTo>
                    <a:pt x="43" y="12"/>
                    <a:pt x="42" y="12"/>
                    <a:pt x="40" y="12"/>
                  </a:cubicBezTo>
                  <a:cubicBezTo>
                    <a:pt x="41" y="10"/>
                    <a:pt x="43" y="8"/>
                    <a:pt x="44" y="7"/>
                  </a:cubicBezTo>
                  <a:cubicBezTo>
                    <a:pt x="45" y="6"/>
                    <a:pt x="46" y="5"/>
                    <a:pt x="46" y="4"/>
                  </a:cubicBezTo>
                  <a:cubicBezTo>
                    <a:pt x="48" y="5"/>
                    <a:pt x="49" y="5"/>
                    <a:pt x="50" y="5"/>
                  </a:cubicBezTo>
                  <a:cubicBezTo>
                    <a:pt x="48" y="8"/>
                    <a:pt x="46" y="10"/>
                    <a:pt x="44" y="12"/>
                  </a:cubicBezTo>
                  <a:moveTo>
                    <a:pt x="19" y="16"/>
                  </a:moveTo>
                  <a:cubicBezTo>
                    <a:pt x="22" y="12"/>
                    <a:pt x="25" y="9"/>
                    <a:pt x="28" y="5"/>
                  </a:cubicBezTo>
                  <a:cubicBezTo>
                    <a:pt x="28" y="4"/>
                    <a:pt x="29" y="4"/>
                    <a:pt x="30" y="4"/>
                  </a:cubicBezTo>
                  <a:cubicBezTo>
                    <a:pt x="27" y="7"/>
                    <a:pt x="25" y="11"/>
                    <a:pt x="22" y="14"/>
                  </a:cubicBezTo>
                  <a:cubicBezTo>
                    <a:pt x="22" y="15"/>
                    <a:pt x="22" y="15"/>
                    <a:pt x="22" y="15"/>
                  </a:cubicBezTo>
                  <a:cubicBezTo>
                    <a:pt x="21" y="15"/>
                    <a:pt x="20" y="16"/>
                    <a:pt x="19" y="16"/>
                  </a:cubicBezTo>
                  <a:moveTo>
                    <a:pt x="36" y="12"/>
                  </a:moveTo>
                  <a:cubicBezTo>
                    <a:pt x="38" y="9"/>
                    <a:pt x="40" y="6"/>
                    <a:pt x="42" y="3"/>
                  </a:cubicBezTo>
                  <a:cubicBezTo>
                    <a:pt x="43" y="4"/>
                    <a:pt x="44" y="4"/>
                    <a:pt x="45" y="4"/>
                  </a:cubicBezTo>
                  <a:cubicBezTo>
                    <a:pt x="44" y="4"/>
                    <a:pt x="44" y="5"/>
                    <a:pt x="43" y="6"/>
                  </a:cubicBezTo>
                  <a:cubicBezTo>
                    <a:pt x="42" y="7"/>
                    <a:pt x="40" y="9"/>
                    <a:pt x="39" y="12"/>
                  </a:cubicBezTo>
                  <a:cubicBezTo>
                    <a:pt x="39" y="12"/>
                    <a:pt x="39" y="12"/>
                    <a:pt x="39" y="12"/>
                  </a:cubicBezTo>
                  <a:cubicBezTo>
                    <a:pt x="38" y="12"/>
                    <a:pt x="37" y="12"/>
                    <a:pt x="36" y="12"/>
                  </a:cubicBezTo>
                  <a:cubicBezTo>
                    <a:pt x="36" y="12"/>
                    <a:pt x="36" y="12"/>
                    <a:pt x="36" y="12"/>
                  </a:cubicBezTo>
                  <a:moveTo>
                    <a:pt x="24" y="14"/>
                  </a:moveTo>
                  <a:cubicBezTo>
                    <a:pt x="27" y="10"/>
                    <a:pt x="30" y="7"/>
                    <a:pt x="32" y="4"/>
                  </a:cubicBezTo>
                  <a:cubicBezTo>
                    <a:pt x="33" y="3"/>
                    <a:pt x="34" y="3"/>
                    <a:pt x="35" y="3"/>
                  </a:cubicBezTo>
                  <a:cubicBezTo>
                    <a:pt x="32" y="6"/>
                    <a:pt x="30" y="10"/>
                    <a:pt x="27" y="13"/>
                  </a:cubicBezTo>
                  <a:cubicBezTo>
                    <a:pt x="26" y="13"/>
                    <a:pt x="25" y="13"/>
                    <a:pt x="24" y="14"/>
                  </a:cubicBezTo>
                  <a:moveTo>
                    <a:pt x="30" y="12"/>
                  </a:moveTo>
                  <a:cubicBezTo>
                    <a:pt x="32" y="9"/>
                    <a:pt x="34" y="6"/>
                    <a:pt x="37" y="3"/>
                  </a:cubicBezTo>
                  <a:cubicBezTo>
                    <a:pt x="38" y="3"/>
                    <a:pt x="38" y="3"/>
                    <a:pt x="38" y="3"/>
                  </a:cubicBezTo>
                  <a:cubicBezTo>
                    <a:pt x="38" y="3"/>
                    <a:pt x="38" y="3"/>
                    <a:pt x="38" y="3"/>
                  </a:cubicBezTo>
                  <a:cubicBezTo>
                    <a:pt x="39" y="3"/>
                    <a:pt x="39" y="3"/>
                    <a:pt x="40" y="3"/>
                  </a:cubicBezTo>
                  <a:cubicBezTo>
                    <a:pt x="38" y="6"/>
                    <a:pt x="36" y="9"/>
                    <a:pt x="34" y="12"/>
                  </a:cubicBezTo>
                  <a:cubicBezTo>
                    <a:pt x="32" y="12"/>
                    <a:pt x="31" y="12"/>
                    <a:pt x="30" y="12"/>
                  </a:cubicBezTo>
                  <a:moveTo>
                    <a:pt x="38" y="0"/>
                  </a:moveTo>
                  <a:cubicBezTo>
                    <a:pt x="29" y="0"/>
                    <a:pt x="19" y="4"/>
                    <a:pt x="11" y="12"/>
                  </a:cubicBezTo>
                  <a:cubicBezTo>
                    <a:pt x="11" y="12"/>
                    <a:pt x="11" y="12"/>
                    <a:pt x="11" y="12"/>
                  </a:cubicBezTo>
                  <a:cubicBezTo>
                    <a:pt x="3" y="20"/>
                    <a:pt x="0" y="29"/>
                    <a:pt x="0" y="38"/>
                  </a:cubicBezTo>
                  <a:cubicBezTo>
                    <a:pt x="0" y="49"/>
                    <a:pt x="5" y="59"/>
                    <a:pt x="12" y="67"/>
                  </a:cubicBezTo>
                  <a:cubicBezTo>
                    <a:pt x="20" y="74"/>
                    <a:pt x="30" y="79"/>
                    <a:pt x="41" y="79"/>
                  </a:cubicBezTo>
                  <a:cubicBezTo>
                    <a:pt x="41" y="79"/>
                    <a:pt x="41" y="79"/>
                    <a:pt x="41" y="79"/>
                  </a:cubicBezTo>
                  <a:cubicBezTo>
                    <a:pt x="49" y="79"/>
                    <a:pt x="57" y="76"/>
                    <a:pt x="64" y="70"/>
                  </a:cubicBezTo>
                  <a:cubicBezTo>
                    <a:pt x="65" y="70"/>
                    <a:pt x="65" y="70"/>
                    <a:pt x="65" y="70"/>
                  </a:cubicBezTo>
                  <a:cubicBezTo>
                    <a:pt x="65" y="69"/>
                    <a:pt x="65" y="69"/>
                    <a:pt x="65" y="69"/>
                  </a:cubicBezTo>
                  <a:cubicBezTo>
                    <a:pt x="65" y="69"/>
                    <a:pt x="65" y="69"/>
                    <a:pt x="65" y="69"/>
                  </a:cubicBezTo>
                  <a:cubicBezTo>
                    <a:pt x="65" y="69"/>
                    <a:pt x="66" y="69"/>
                    <a:pt x="67" y="67"/>
                  </a:cubicBezTo>
                  <a:cubicBezTo>
                    <a:pt x="67" y="67"/>
                    <a:pt x="67" y="67"/>
                    <a:pt x="67" y="67"/>
                  </a:cubicBezTo>
                  <a:cubicBezTo>
                    <a:pt x="68" y="67"/>
                    <a:pt x="68" y="66"/>
                    <a:pt x="68" y="66"/>
                  </a:cubicBezTo>
                  <a:cubicBezTo>
                    <a:pt x="69" y="66"/>
                    <a:pt x="69" y="66"/>
                    <a:pt x="69" y="66"/>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76" y="57"/>
                    <a:pt x="79" y="49"/>
                    <a:pt x="79" y="41"/>
                  </a:cubicBezTo>
                  <a:cubicBezTo>
                    <a:pt x="79" y="30"/>
                    <a:pt x="74" y="20"/>
                    <a:pt x="66" y="13"/>
                  </a:cubicBezTo>
                  <a:cubicBezTo>
                    <a:pt x="59" y="5"/>
                    <a:pt x="48" y="0"/>
                    <a:pt x="38" y="0"/>
                  </a:cubicBezTo>
                  <a:cubicBezTo>
                    <a:pt x="38" y="0"/>
                    <a:pt x="38" y="0"/>
                    <a:pt x="3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3" name="Freeform 742"/>
            <p:cNvSpPr>
              <a:spLocks noEditPoints="1"/>
            </p:cNvSpPr>
            <p:nvPr/>
          </p:nvSpPr>
          <p:spPr bwMode="auto">
            <a:xfrm>
              <a:off x="2976" y="1164"/>
              <a:ext cx="301" cy="324"/>
            </a:xfrm>
            <a:custGeom>
              <a:avLst/>
              <a:gdLst>
                <a:gd name="T0" fmla="*/ 64 w 127"/>
                <a:gd name="T1" fmla="*/ 126 h 137"/>
                <a:gd name="T2" fmla="*/ 60 w 127"/>
                <a:gd name="T3" fmla="*/ 125 h 137"/>
                <a:gd name="T4" fmla="*/ 68 w 127"/>
                <a:gd name="T5" fmla="*/ 134 h 137"/>
                <a:gd name="T6" fmla="*/ 53 w 127"/>
                <a:gd name="T7" fmla="*/ 124 h 137"/>
                <a:gd name="T8" fmla="*/ 97 w 127"/>
                <a:gd name="T9" fmla="*/ 120 h 137"/>
                <a:gd name="T10" fmla="*/ 76 w 127"/>
                <a:gd name="T11" fmla="*/ 116 h 137"/>
                <a:gd name="T12" fmla="*/ 90 w 127"/>
                <a:gd name="T13" fmla="*/ 113 h 137"/>
                <a:gd name="T14" fmla="*/ 25 w 127"/>
                <a:gd name="T15" fmla="*/ 121 h 137"/>
                <a:gd name="T16" fmla="*/ 42 w 127"/>
                <a:gd name="T17" fmla="*/ 120 h 137"/>
                <a:gd name="T18" fmla="*/ 104 w 127"/>
                <a:gd name="T19" fmla="*/ 111 h 137"/>
                <a:gd name="T20" fmla="*/ 98 w 127"/>
                <a:gd name="T21" fmla="*/ 112 h 137"/>
                <a:gd name="T22" fmla="*/ 22 w 127"/>
                <a:gd name="T23" fmla="*/ 118 h 137"/>
                <a:gd name="T24" fmla="*/ 79 w 127"/>
                <a:gd name="T25" fmla="*/ 121 h 137"/>
                <a:gd name="T26" fmla="*/ 34 w 127"/>
                <a:gd name="T27" fmla="*/ 109 h 137"/>
                <a:gd name="T28" fmla="*/ 41 w 127"/>
                <a:gd name="T29" fmla="*/ 110 h 137"/>
                <a:gd name="T30" fmla="*/ 93 w 127"/>
                <a:gd name="T31" fmla="*/ 115 h 137"/>
                <a:gd name="T32" fmla="*/ 87 w 127"/>
                <a:gd name="T33" fmla="*/ 118 h 137"/>
                <a:gd name="T34" fmla="*/ 106 w 127"/>
                <a:gd name="T35" fmla="*/ 109 h 137"/>
                <a:gd name="T36" fmla="*/ 20 w 127"/>
                <a:gd name="T37" fmla="*/ 108 h 137"/>
                <a:gd name="T38" fmla="*/ 109 w 127"/>
                <a:gd name="T39" fmla="*/ 113 h 137"/>
                <a:gd name="T40" fmla="*/ 16 w 127"/>
                <a:gd name="T41" fmla="*/ 104 h 137"/>
                <a:gd name="T42" fmla="*/ 15 w 127"/>
                <a:gd name="T43" fmla="*/ 89 h 137"/>
                <a:gd name="T44" fmla="*/ 113 w 127"/>
                <a:gd name="T45" fmla="*/ 85 h 137"/>
                <a:gd name="T46" fmla="*/ 14 w 127"/>
                <a:gd name="T47" fmla="*/ 80 h 137"/>
                <a:gd name="T48" fmla="*/ 116 w 127"/>
                <a:gd name="T49" fmla="*/ 77 h 137"/>
                <a:gd name="T50" fmla="*/ 3 w 127"/>
                <a:gd name="T51" fmla="*/ 82 h 137"/>
                <a:gd name="T52" fmla="*/ 116 w 127"/>
                <a:gd name="T53" fmla="*/ 81 h 137"/>
                <a:gd name="T54" fmla="*/ 123 w 127"/>
                <a:gd name="T55" fmla="*/ 74 h 137"/>
                <a:gd name="T56" fmla="*/ 3 w 127"/>
                <a:gd name="T57" fmla="*/ 74 h 137"/>
                <a:gd name="T58" fmla="*/ 17 w 127"/>
                <a:gd name="T59" fmla="*/ 40 h 137"/>
                <a:gd name="T60" fmla="*/ 109 w 127"/>
                <a:gd name="T61" fmla="*/ 34 h 137"/>
                <a:gd name="T62" fmla="*/ 16 w 127"/>
                <a:gd name="T63" fmla="*/ 31 h 137"/>
                <a:gd name="T64" fmla="*/ 64 w 127"/>
                <a:gd name="T65" fmla="*/ 2 h 137"/>
                <a:gd name="T66" fmla="*/ 100 w 127"/>
                <a:gd name="T67" fmla="*/ 14 h 137"/>
                <a:gd name="T68" fmla="*/ 113 w 127"/>
                <a:gd name="T69" fmla="*/ 53 h 137"/>
                <a:gd name="T70" fmla="*/ 112 w 127"/>
                <a:gd name="T71" fmla="*/ 76 h 137"/>
                <a:gd name="T72" fmla="*/ 92 w 127"/>
                <a:gd name="T73" fmla="*/ 104 h 137"/>
                <a:gd name="T74" fmla="*/ 54 w 127"/>
                <a:gd name="T75" fmla="*/ 111 h 137"/>
                <a:gd name="T76" fmla="*/ 16 w 127"/>
                <a:gd name="T77" fmla="*/ 98 h 137"/>
                <a:gd name="T78" fmla="*/ 5 w 127"/>
                <a:gd name="T79" fmla="*/ 54 h 137"/>
                <a:gd name="T80" fmla="*/ 35 w 127"/>
                <a:gd name="T81" fmla="*/ 21 h 137"/>
                <a:gd name="T82" fmla="*/ 30 w 127"/>
                <a:gd name="T83" fmla="*/ 11 h 137"/>
                <a:gd name="T84" fmla="*/ 12 w 127"/>
                <a:gd name="T85" fmla="*/ 36 h 137"/>
                <a:gd name="T86" fmla="*/ 13 w 127"/>
                <a:gd name="T87" fmla="*/ 51 h 137"/>
                <a:gd name="T88" fmla="*/ 1 w 127"/>
                <a:gd name="T89" fmla="*/ 85 h 137"/>
                <a:gd name="T90" fmla="*/ 12 w 127"/>
                <a:gd name="T91" fmla="*/ 99 h 137"/>
                <a:gd name="T92" fmla="*/ 27 w 127"/>
                <a:gd name="T93" fmla="*/ 125 h 137"/>
                <a:gd name="T94" fmla="*/ 63 w 127"/>
                <a:gd name="T95" fmla="*/ 137 h 137"/>
                <a:gd name="T96" fmla="*/ 100 w 127"/>
                <a:gd name="T97" fmla="*/ 125 h 137"/>
                <a:gd name="T98" fmla="*/ 115 w 127"/>
                <a:gd name="T99" fmla="*/ 97 h 137"/>
                <a:gd name="T100" fmla="*/ 124 w 127"/>
                <a:gd name="T101" fmla="*/ 85 h 137"/>
                <a:gd name="T102" fmla="*/ 112 w 127"/>
                <a:gd name="T103" fmla="*/ 40 h 137"/>
                <a:gd name="T104" fmla="*/ 115 w 127"/>
                <a:gd name="T105" fmla="*/ 26 h 137"/>
                <a:gd name="T106" fmla="*/ 102 w 127"/>
                <a:gd name="T107" fmla="*/ 12 h 137"/>
                <a:gd name="T108" fmla="*/ 76 w 127"/>
                <a:gd name="T109" fmla="*/ 1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7" h="137">
                  <a:moveTo>
                    <a:pt x="70" y="134"/>
                  </a:moveTo>
                  <a:cubicBezTo>
                    <a:pt x="71" y="132"/>
                    <a:pt x="72" y="130"/>
                    <a:pt x="72" y="128"/>
                  </a:cubicBezTo>
                  <a:cubicBezTo>
                    <a:pt x="72" y="130"/>
                    <a:pt x="72" y="132"/>
                    <a:pt x="72" y="133"/>
                  </a:cubicBezTo>
                  <a:cubicBezTo>
                    <a:pt x="71" y="134"/>
                    <a:pt x="70" y="134"/>
                    <a:pt x="70" y="134"/>
                  </a:cubicBezTo>
                  <a:moveTo>
                    <a:pt x="63" y="134"/>
                  </a:moveTo>
                  <a:cubicBezTo>
                    <a:pt x="62" y="134"/>
                    <a:pt x="61" y="134"/>
                    <a:pt x="61" y="134"/>
                  </a:cubicBezTo>
                  <a:cubicBezTo>
                    <a:pt x="62" y="131"/>
                    <a:pt x="63" y="128"/>
                    <a:pt x="64" y="126"/>
                  </a:cubicBezTo>
                  <a:cubicBezTo>
                    <a:pt x="65" y="126"/>
                    <a:pt x="66" y="126"/>
                    <a:pt x="67" y="125"/>
                  </a:cubicBezTo>
                  <a:cubicBezTo>
                    <a:pt x="66" y="128"/>
                    <a:pt x="65" y="131"/>
                    <a:pt x="64" y="134"/>
                  </a:cubicBezTo>
                  <a:cubicBezTo>
                    <a:pt x="64" y="134"/>
                    <a:pt x="64" y="134"/>
                    <a:pt x="64" y="134"/>
                  </a:cubicBezTo>
                  <a:cubicBezTo>
                    <a:pt x="63" y="134"/>
                    <a:pt x="63" y="134"/>
                    <a:pt x="63" y="134"/>
                  </a:cubicBezTo>
                  <a:moveTo>
                    <a:pt x="59" y="134"/>
                  </a:moveTo>
                  <a:cubicBezTo>
                    <a:pt x="58" y="134"/>
                    <a:pt x="57" y="134"/>
                    <a:pt x="56" y="134"/>
                  </a:cubicBezTo>
                  <a:cubicBezTo>
                    <a:pt x="58" y="131"/>
                    <a:pt x="59" y="128"/>
                    <a:pt x="60" y="125"/>
                  </a:cubicBezTo>
                  <a:cubicBezTo>
                    <a:pt x="61" y="125"/>
                    <a:pt x="62" y="126"/>
                    <a:pt x="63" y="126"/>
                  </a:cubicBezTo>
                  <a:cubicBezTo>
                    <a:pt x="61" y="128"/>
                    <a:pt x="60" y="131"/>
                    <a:pt x="59" y="134"/>
                  </a:cubicBezTo>
                  <a:moveTo>
                    <a:pt x="66" y="134"/>
                  </a:moveTo>
                  <a:cubicBezTo>
                    <a:pt x="66" y="131"/>
                    <a:pt x="68" y="128"/>
                    <a:pt x="69" y="125"/>
                  </a:cubicBezTo>
                  <a:cubicBezTo>
                    <a:pt x="70" y="125"/>
                    <a:pt x="71" y="125"/>
                    <a:pt x="72" y="125"/>
                  </a:cubicBezTo>
                  <a:cubicBezTo>
                    <a:pt x="72" y="125"/>
                    <a:pt x="72" y="125"/>
                    <a:pt x="72" y="125"/>
                  </a:cubicBezTo>
                  <a:cubicBezTo>
                    <a:pt x="71" y="128"/>
                    <a:pt x="69" y="131"/>
                    <a:pt x="68" y="134"/>
                  </a:cubicBezTo>
                  <a:cubicBezTo>
                    <a:pt x="67" y="134"/>
                    <a:pt x="66" y="134"/>
                    <a:pt x="66" y="134"/>
                  </a:cubicBezTo>
                  <a:moveTo>
                    <a:pt x="55" y="133"/>
                  </a:moveTo>
                  <a:cubicBezTo>
                    <a:pt x="55" y="130"/>
                    <a:pt x="56" y="128"/>
                    <a:pt x="56" y="125"/>
                  </a:cubicBezTo>
                  <a:cubicBezTo>
                    <a:pt x="57" y="125"/>
                    <a:pt x="58" y="125"/>
                    <a:pt x="59" y="125"/>
                  </a:cubicBezTo>
                  <a:cubicBezTo>
                    <a:pt x="57" y="128"/>
                    <a:pt x="56" y="130"/>
                    <a:pt x="55" y="133"/>
                  </a:cubicBezTo>
                  <a:moveTo>
                    <a:pt x="53" y="125"/>
                  </a:moveTo>
                  <a:cubicBezTo>
                    <a:pt x="53" y="125"/>
                    <a:pt x="53" y="124"/>
                    <a:pt x="53" y="124"/>
                  </a:cubicBezTo>
                  <a:cubicBezTo>
                    <a:pt x="53" y="123"/>
                    <a:pt x="52" y="123"/>
                    <a:pt x="51" y="123"/>
                  </a:cubicBezTo>
                  <a:cubicBezTo>
                    <a:pt x="50" y="122"/>
                    <a:pt x="49" y="122"/>
                    <a:pt x="48" y="122"/>
                  </a:cubicBezTo>
                  <a:cubicBezTo>
                    <a:pt x="49" y="120"/>
                    <a:pt x="51" y="118"/>
                    <a:pt x="52" y="116"/>
                  </a:cubicBezTo>
                  <a:cubicBezTo>
                    <a:pt x="52" y="118"/>
                    <a:pt x="52" y="121"/>
                    <a:pt x="52" y="123"/>
                  </a:cubicBezTo>
                  <a:cubicBezTo>
                    <a:pt x="52" y="124"/>
                    <a:pt x="53" y="124"/>
                    <a:pt x="53" y="124"/>
                  </a:cubicBezTo>
                  <a:cubicBezTo>
                    <a:pt x="53" y="125"/>
                    <a:pt x="53" y="125"/>
                    <a:pt x="53" y="125"/>
                  </a:cubicBezTo>
                  <a:moveTo>
                    <a:pt x="97" y="120"/>
                  </a:moveTo>
                  <a:cubicBezTo>
                    <a:pt x="97" y="120"/>
                    <a:pt x="96" y="119"/>
                    <a:pt x="96" y="119"/>
                  </a:cubicBezTo>
                  <a:cubicBezTo>
                    <a:pt x="96" y="118"/>
                    <a:pt x="97" y="116"/>
                    <a:pt x="98" y="115"/>
                  </a:cubicBezTo>
                  <a:cubicBezTo>
                    <a:pt x="97" y="117"/>
                    <a:pt x="97" y="119"/>
                    <a:pt x="97" y="120"/>
                  </a:cubicBezTo>
                  <a:moveTo>
                    <a:pt x="76" y="116"/>
                  </a:moveTo>
                  <a:cubicBezTo>
                    <a:pt x="76" y="116"/>
                    <a:pt x="76" y="115"/>
                    <a:pt x="76" y="114"/>
                  </a:cubicBezTo>
                  <a:cubicBezTo>
                    <a:pt x="76" y="114"/>
                    <a:pt x="77" y="114"/>
                    <a:pt x="77" y="114"/>
                  </a:cubicBezTo>
                  <a:cubicBezTo>
                    <a:pt x="77" y="115"/>
                    <a:pt x="76" y="116"/>
                    <a:pt x="76" y="116"/>
                  </a:cubicBezTo>
                  <a:moveTo>
                    <a:pt x="46" y="121"/>
                  </a:moveTo>
                  <a:cubicBezTo>
                    <a:pt x="45" y="121"/>
                    <a:pt x="44" y="121"/>
                    <a:pt x="44" y="120"/>
                  </a:cubicBezTo>
                  <a:cubicBezTo>
                    <a:pt x="45" y="118"/>
                    <a:pt x="47" y="115"/>
                    <a:pt x="49" y="113"/>
                  </a:cubicBezTo>
                  <a:cubicBezTo>
                    <a:pt x="50" y="114"/>
                    <a:pt x="51" y="114"/>
                    <a:pt x="52" y="114"/>
                  </a:cubicBezTo>
                  <a:cubicBezTo>
                    <a:pt x="50" y="116"/>
                    <a:pt x="48" y="119"/>
                    <a:pt x="46" y="121"/>
                  </a:cubicBezTo>
                  <a:moveTo>
                    <a:pt x="89" y="116"/>
                  </a:moveTo>
                  <a:cubicBezTo>
                    <a:pt x="90" y="115"/>
                    <a:pt x="90" y="114"/>
                    <a:pt x="90" y="113"/>
                  </a:cubicBezTo>
                  <a:cubicBezTo>
                    <a:pt x="90" y="114"/>
                    <a:pt x="90" y="115"/>
                    <a:pt x="90" y="116"/>
                  </a:cubicBezTo>
                  <a:cubicBezTo>
                    <a:pt x="89" y="116"/>
                    <a:pt x="89" y="116"/>
                    <a:pt x="89" y="116"/>
                  </a:cubicBezTo>
                  <a:moveTo>
                    <a:pt x="25" y="121"/>
                  </a:moveTo>
                  <a:cubicBezTo>
                    <a:pt x="24" y="120"/>
                    <a:pt x="24" y="120"/>
                    <a:pt x="23" y="119"/>
                  </a:cubicBezTo>
                  <a:cubicBezTo>
                    <a:pt x="24" y="117"/>
                    <a:pt x="25" y="115"/>
                    <a:pt x="26" y="113"/>
                  </a:cubicBezTo>
                  <a:cubicBezTo>
                    <a:pt x="26" y="113"/>
                    <a:pt x="26" y="113"/>
                    <a:pt x="26" y="113"/>
                  </a:cubicBezTo>
                  <a:cubicBezTo>
                    <a:pt x="26" y="115"/>
                    <a:pt x="25" y="118"/>
                    <a:pt x="25" y="121"/>
                  </a:cubicBezTo>
                  <a:moveTo>
                    <a:pt x="76" y="122"/>
                  </a:moveTo>
                  <a:cubicBezTo>
                    <a:pt x="76" y="121"/>
                    <a:pt x="76" y="120"/>
                    <a:pt x="76" y="119"/>
                  </a:cubicBezTo>
                  <a:cubicBezTo>
                    <a:pt x="77" y="117"/>
                    <a:pt x="78" y="115"/>
                    <a:pt x="79" y="113"/>
                  </a:cubicBezTo>
                  <a:cubicBezTo>
                    <a:pt x="80" y="113"/>
                    <a:pt x="81" y="113"/>
                    <a:pt x="81" y="112"/>
                  </a:cubicBezTo>
                  <a:cubicBezTo>
                    <a:pt x="80" y="115"/>
                    <a:pt x="78" y="118"/>
                    <a:pt x="77" y="122"/>
                  </a:cubicBezTo>
                  <a:cubicBezTo>
                    <a:pt x="76" y="122"/>
                    <a:pt x="76" y="122"/>
                    <a:pt x="76" y="122"/>
                  </a:cubicBezTo>
                  <a:moveTo>
                    <a:pt x="42" y="120"/>
                  </a:moveTo>
                  <a:cubicBezTo>
                    <a:pt x="42" y="119"/>
                    <a:pt x="41" y="119"/>
                    <a:pt x="40" y="119"/>
                  </a:cubicBezTo>
                  <a:cubicBezTo>
                    <a:pt x="42" y="116"/>
                    <a:pt x="44" y="114"/>
                    <a:pt x="46" y="112"/>
                  </a:cubicBezTo>
                  <a:cubicBezTo>
                    <a:pt x="47" y="112"/>
                    <a:pt x="47" y="113"/>
                    <a:pt x="48" y="113"/>
                  </a:cubicBezTo>
                  <a:cubicBezTo>
                    <a:pt x="46" y="115"/>
                    <a:pt x="44" y="117"/>
                    <a:pt x="42" y="120"/>
                  </a:cubicBezTo>
                  <a:moveTo>
                    <a:pt x="100" y="121"/>
                  </a:moveTo>
                  <a:cubicBezTo>
                    <a:pt x="100" y="119"/>
                    <a:pt x="100" y="116"/>
                    <a:pt x="101" y="114"/>
                  </a:cubicBezTo>
                  <a:cubicBezTo>
                    <a:pt x="102" y="113"/>
                    <a:pt x="103" y="112"/>
                    <a:pt x="104" y="111"/>
                  </a:cubicBezTo>
                  <a:cubicBezTo>
                    <a:pt x="103" y="114"/>
                    <a:pt x="102" y="118"/>
                    <a:pt x="101" y="121"/>
                  </a:cubicBezTo>
                  <a:cubicBezTo>
                    <a:pt x="101" y="121"/>
                    <a:pt x="101" y="121"/>
                    <a:pt x="101" y="121"/>
                  </a:cubicBezTo>
                  <a:cubicBezTo>
                    <a:pt x="100" y="121"/>
                    <a:pt x="100" y="121"/>
                    <a:pt x="100" y="121"/>
                  </a:cubicBezTo>
                  <a:moveTo>
                    <a:pt x="95" y="118"/>
                  </a:moveTo>
                  <a:cubicBezTo>
                    <a:pt x="94" y="117"/>
                    <a:pt x="94" y="117"/>
                    <a:pt x="94" y="117"/>
                  </a:cubicBezTo>
                  <a:cubicBezTo>
                    <a:pt x="95" y="115"/>
                    <a:pt x="96" y="113"/>
                    <a:pt x="97" y="111"/>
                  </a:cubicBezTo>
                  <a:cubicBezTo>
                    <a:pt x="98" y="112"/>
                    <a:pt x="98" y="112"/>
                    <a:pt x="98" y="112"/>
                  </a:cubicBezTo>
                  <a:cubicBezTo>
                    <a:pt x="97" y="112"/>
                    <a:pt x="97" y="112"/>
                    <a:pt x="97" y="112"/>
                  </a:cubicBezTo>
                  <a:cubicBezTo>
                    <a:pt x="97" y="114"/>
                    <a:pt x="96" y="116"/>
                    <a:pt x="95" y="118"/>
                  </a:cubicBezTo>
                  <a:moveTo>
                    <a:pt x="22" y="118"/>
                  </a:moveTo>
                  <a:cubicBezTo>
                    <a:pt x="21" y="117"/>
                    <a:pt x="21" y="117"/>
                    <a:pt x="20" y="116"/>
                  </a:cubicBezTo>
                  <a:cubicBezTo>
                    <a:pt x="21" y="115"/>
                    <a:pt x="22" y="113"/>
                    <a:pt x="24" y="111"/>
                  </a:cubicBezTo>
                  <a:cubicBezTo>
                    <a:pt x="24" y="111"/>
                    <a:pt x="25" y="112"/>
                    <a:pt x="25" y="112"/>
                  </a:cubicBezTo>
                  <a:cubicBezTo>
                    <a:pt x="24" y="114"/>
                    <a:pt x="23" y="116"/>
                    <a:pt x="22" y="118"/>
                  </a:cubicBezTo>
                  <a:moveTo>
                    <a:pt x="39" y="118"/>
                  </a:moveTo>
                  <a:cubicBezTo>
                    <a:pt x="39" y="118"/>
                    <a:pt x="38" y="117"/>
                    <a:pt x="37" y="117"/>
                  </a:cubicBezTo>
                  <a:cubicBezTo>
                    <a:pt x="39" y="115"/>
                    <a:pt x="41" y="113"/>
                    <a:pt x="42" y="111"/>
                  </a:cubicBezTo>
                  <a:cubicBezTo>
                    <a:pt x="42" y="111"/>
                    <a:pt x="42" y="111"/>
                    <a:pt x="42" y="111"/>
                  </a:cubicBezTo>
                  <a:cubicBezTo>
                    <a:pt x="43" y="111"/>
                    <a:pt x="44" y="111"/>
                    <a:pt x="44" y="112"/>
                  </a:cubicBezTo>
                  <a:cubicBezTo>
                    <a:pt x="42" y="114"/>
                    <a:pt x="41" y="116"/>
                    <a:pt x="39" y="118"/>
                  </a:cubicBezTo>
                  <a:moveTo>
                    <a:pt x="79" y="121"/>
                  </a:moveTo>
                  <a:cubicBezTo>
                    <a:pt x="80" y="118"/>
                    <a:pt x="82" y="115"/>
                    <a:pt x="83" y="112"/>
                  </a:cubicBezTo>
                  <a:cubicBezTo>
                    <a:pt x="85" y="111"/>
                    <a:pt x="86" y="111"/>
                    <a:pt x="87" y="110"/>
                  </a:cubicBezTo>
                  <a:cubicBezTo>
                    <a:pt x="85" y="113"/>
                    <a:pt x="84" y="116"/>
                    <a:pt x="83" y="120"/>
                  </a:cubicBezTo>
                  <a:cubicBezTo>
                    <a:pt x="82" y="120"/>
                    <a:pt x="80" y="121"/>
                    <a:pt x="79" y="121"/>
                  </a:cubicBezTo>
                  <a:moveTo>
                    <a:pt x="28" y="121"/>
                  </a:moveTo>
                  <a:cubicBezTo>
                    <a:pt x="28" y="119"/>
                    <a:pt x="29" y="116"/>
                    <a:pt x="29" y="114"/>
                  </a:cubicBezTo>
                  <a:cubicBezTo>
                    <a:pt x="31" y="112"/>
                    <a:pt x="32" y="111"/>
                    <a:pt x="34" y="109"/>
                  </a:cubicBezTo>
                  <a:cubicBezTo>
                    <a:pt x="33" y="111"/>
                    <a:pt x="33" y="114"/>
                    <a:pt x="33" y="116"/>
                  </a:cubicBezTo>
                  <a:cubicBezTo>
                    <a:pt x="31" y="118"/>
                    <a:pt x="30" y="119"/>
                    <a:pt x="28" y="121"/>
                  </a:cubicBezTo>
                  <a:moveTo>
                    <a:pt x="36" y="116"/>
                  </a:moveTo>
                  <a:cubicBezTo>
                    <a:pt x="36" y="116"/>
                    <a:pt x="36" y="116"/>
                    <a:pt x="36" y="116"/>
                  </a:cubicBezTo>
                  <a:cubicBezTo>
                    <a:pt x="36" y="115"/>
                    <a:pt x="36" y="114"/>
                    <a:pt x="36" y="113"/>
                  </a:cubicBezTo>
                  <a:cubicBezTo>
                    <a:pt x="37" y="112"/>
                    <a:pt x="38" y="110"/>
                    <a:pt x="39" y="109"/>
                  </a:cubicBezTo>
                  <a:cubicBezTo>
                    <a:pt x="40" y="109"/>
                    <a:pt x="40" y="110"/>
                    <a:pt x="41" y="110"/>
                  </a:cubicBezTo>
                  <a:cubicBezTo>
                    <a:pt x="39" y="112"/>
                    <a:pt x="38" y="114"/>
                    <a:pt x="36" y="116"/>
                  </a:cubicBezTo>
                  <a:moveTo>
                    <a:pt x="19" y="115"/>
                  </a:moveTo>
                  <a:cubicBezTo>
                    <a:pt x="19" y="115"/>
                    <a:pt x="18" y="114"/>
                    <a:pt x="18" y="114"/>
                  </a:cubicBezTo>
                  <a:cubicBezTo>
                    <a:pt x="19" y="112"/>
                    <a:pt x="20" y="111"/>
                    <a:pt x="21" y="109"/>
                  </a:cubicBezTo>
                  <a:cubicBezTo>
                    <a:pt x="22" y="109"/>
                    <a:pt x="22" y="110"/>
                    <a:pt x="23" y="110"/>
                  </a:cubicBezTo>
                  <a:cubicBezTo>
                    <a:pt x="21" y="112"/>
                    <a:pt x="20" y="113"/>
                    <a:pt x="19" y="115"/>
                  </a:cubicBezTo>
                  <a:moveTo>
                    <a:pt x="93" y="115"/>
                  </a:moveTo>
                  <a:cubicBezTo>
                    <a:pt x="93" y="113"/>
                    <a:pt x="94" y="111"/>
                    <a:pt x="94" y="109"/>
                  </a:cubicBezTo>
                  <a:cubicBezTo>
                    <a:pt x="94" y="109"/>
                    <a:pt x="95" y="110"/>
                    <a:pt x="95" y="110"/>
                  </a:cubicBezTo>
                  <a:cubicBezTo>
                    <a:pt x="95" y="112"/>
                    <a:pt x="94" y="113"/>
                    <a:pt x="93" y="115"/>
                  </a:cubicBezTo>
                  <a:moveTo>
                    <a:pt x="85" y="119"/>
                  </a:moveTo>
                  <a:cubicBezTo>
                    <a:pt x="86" y="116"/>
                    <a:pt x="87" y="112"/>
                    <a:pt x="89" y="109"/>
                  </a:cubicBezTo>
                  <a:cubicBezTo>
                    <a:pt x="89" y="109"/>
                    <a:pt x="90" y="108"/>
                    <a:pt x="91" y="108"/>
                  </a:cubicBezTo>
                  <a:cubicBezTo>
                    <a:pt x="90" y="111"/>
                    <a:pt x="88" y="114"/>
                    <a:pt x="87" y="118"/>
                  </a:cubicBezTo>
                  <a:cubicBezTo>
                    <a:pt x="86" y="118"/>
                    <a:pt x="86" y="118"/>
                    <a:pt x="85" y="119"/>
                  </a:cubicBezTo>
                  <a:moveTo>
                    <a:pt x="37" y="110"/>
                  </a:moveTo>
                  <a:cubicBezTo>
                    <a:pt x="37" y="109"/>
                    <a:pt x="37" y="109"/>
                    <a:pt x="37" y="108"/>
                  </a:cubicBezTo>
                  <a:cubicBezTo>
                    <a:pt x="37" y="108"/>
                    <a:pt x="38" y="108"/>
                    <a:pt x="38" y="108"/>
                  </a:cubicBezTo>
                  <a:cubicBezTo>
                    <a:pt x="37" y="109"/>
                    <a:pt x="37" y="110"/>
                    <a:pt x="37" y="110"/>
                  </a:cubicBezTo>
                  <a:moveTo>
                    <a:pt x="103" y="119"/>
                  </a:moveTo>
                  <a:cubicBezTo>
                    <a:pt x="104" y="116"/>
                    <a:pt x="105" y="113"/>
                    <a:pt x="106" y="109"/>
                  </a:cubicBezTo>
                  <a:cubicBezTo>
                    <a:pt x="107" y="109"/>
                    <a:pt x="108" y="108"/>
                    <a:pt x="109" y="107"/>
                  </a:cubicBezTo>
                  <a:cubicBezTo>
                    <a:pt x="108" y="110"/>
                    <a:pt x="107" y="113"/>
                    <a:pt x="106" y="116"/>
                  </a:cubicBezTo>
                  <a:cubicBezTo>
                    <a:pt x="105" y="117"/>
                    <a:pt x="104" y="118"/>
                    <a:pt x="103" y="119"/>
                  </a:cubicBezTo>
                  <a:moveTo>
                    <a:pt x="17" y="113"/>
                  </a:moveTo>
                  <a:cubicBezTo>
                    <a:pt x="17" y="112"/>
                    <a:pt x="16" y="112"/>
                    <a:pt x="16" y="112"/>
                  </a:cubicBezTo>
                  <a:cubicBezTo>
                    <a:pt x="17" y="110"/>
                    <a:pt x="18" y="108"/>
                    <a:pt x="19" y="107"/>
                  </a:cubicBezTo>
                  <a:cubicBezTo>
                    <a:pt x="20" y="107"/>
                    <a:pt x="20" y="108"/>
                    <a:pt x="20" y="108"/>
                  </a:cubicBezTo>
                  <a:cubicBezTo>
                    <a:pt x="19" y="110"/>
                    <a:pt x="18" y="111"/>
                    <a:pt x="17" y="113"/>
                  </a:cubicBezTo>
                  <a:moveTo>
                    <a:pt x="15" y="110"/>
                  </a:moveTo>
                  <a:cubicBezTo>
                    <a:pt x="14" y="109"/>
                    <a:pt x="14" y="109"/>
                    <a:pt x="14" y="109"/>
                  </a:cubicBezTo>
                  <a:cubicBezTo>
                    <a:pt x="15" y="108"/>
                    <a:pt x="16" y="106"/>
                    <a:pt x="17" y="105"/>
                  </a:cubicBezTo>
                  <a:cubicBezTo>
                    <a:pt x="18" y="106"/>
                    <a:pt x="18" y="106"/>
                    <a:pt x="18" y="106"/>
                  </a:cubicBezTo>
                  <a:cubicBezTo>
                    <a:pt x="17" y="107"/>
                    <a:pt x="16" y="109"/>
                    <a:pt x="15" y="110"/>
                  </a:cubicBezTo>
                  <a:moveTo>
                    <a:pt x="109" y="113"/>
                  </a:moveTo>
                  <a:cubicBezTo>
                    <a:pt x="109" y="110"/>
                    <a:pt x="110" y="107"/>
                    <a:pt x="111" y="104"/>
                  </a:cubicBezTo>
                  <a:cubicBezTo>
                    <a:pt x="112" y="104"/>
                    <a:pt x="112" y="103"/>
                    <a:pt x="112" y="103"/>
                  </a:cubicBezTo>
                  <a:cubicBezTo>
                    <a:pt x="112" y="105"/>
                    <a:pt x="112" y="107"/>
                    <a:pt x="112" y="109"/>
                  </a:cubicBezTo>
                  <a:cubicBezTo>
                    <a:pt x="111" y="110"/>
                    <a:pt x="110" y="112"/>
                    <a:pt x="109" y="113"/>
                  </a:cubicBezTo>
                  <a:moveTo>
                    <a:pt x="15" y="106"/>
                  </a:moveTo>
                  <a:cubicBezTo>
                    <a:pt x="15" y="105"/>
                    <a:pt x="15" y="103"/>
                    <a:pt x="15" y="102"/>
                  </a:cubicBezTo>
                  <a:cubicBezTo>
                    <a:pt x="16" y="103"/>
                    <a:pt x="16" y="103"/>
                    <a:pt x="16" y="104"/>
                  </a:cubicBezTo>
                  <a:cubicBezTo>
                    <a:pt x="16" y="104"/>
                    <a:pt x="15" y="105"/>
                    <a:pt x="15" y="106"/>
                  </a:cubicBezTo>
                  <a:moveTo>
                    <a:pt x="18" y="92"/>
                  </a:moveTo>
                  <a:cubicBezTo>
                    <a:pt x="18" y="91"/>
                    <a:pt x="18" y="90"/>
                    <a:pt x="19" y="90"/>
                  </a:cubicBezTo>
                  <a:cubicBezTo>
                    <a:pt x="19" y="90"/>
                    <a:pt x="19" y="90"/>
                    <a:pt x="19" y="91"/>
                  </a:cubicBezTo>
                  <a:cubicBezTo>
                    <a:pt x="19" y="91"/>
                    <a:pt x="18" y="92"/>
                    <a:pt x="18" y="92"/>
                  </a:cubicBezTo>
                  <a:moveTo>
                    <a:pt x="16" y="92"/>
                  </a:moveTo>
                  <a:cubicBezTo>
                    <a:pt x="16" y="91"/>
                    <a:pt x="16" y="90"/>
                    <a:pt x="15" y="89"/>
                  </a:cubicBezTo>
                  <a:cubicBezTo>
                    <a:pt x="16" y="87"/>
                    <a:pt x="16" y="86"/>
                    <a:pt x="16" y="85"/>
                  </a:cubicBezTo>
                  <a:cubicBezTo>
                    <a:pt x="17" y="86"/>
                    <a:pt x="17" y="87"/>
                    <a:pt x="18" y="88"/>
                  </a:cubicBezTo>
                  <a:cubicBezTo>
                    <a:pt x="17" y="89"/>
                    <a:pt x="17" y="91"/>
                    <a:pt x="16" y="92"/>
                  </a:cubicBezTo>
                  <a:moveTo>
                    <a:pt x="110" y="92"/>
                  </a:moveTo>
                  <a:cubicBezTo>
                    <a:pt x="109" y="91"/>
                    <a:pt x="109" y="91"/>
                    <a:pt x="109" y="91"/>
                  </a:cubicBezTo>
                  <a:cubicBezTo>
                    <a:pt x="111" y="87"/>
                    <a:pt x="112" y="84"/>
                    <a:pt x="113" y="81"/>
                  </a:cubicBezTo>
                  <a:cubicBezTo>
                    <a:pt x="113" y="82"/>
                    <a:pt x="113" y="84"/>
                    <a:pt x="113" y="85"/>
                  </a:cubicBezTo>
                  <a:cubicBezTo>
                    <a:pt x="113" y="86"/>
                    <a:pt x="113" y="86"/>
                    <a:pt x="113" y="86"/>
                  </a:cubicBezTo>
                  <a:cubicBezTo>
                    <a:pt x="113" y="86"/>
                    <a:pt x="113" y="86"/>
                    <a:pt x="113" y="86"/>
                  </a:cubicBezTo>
                  <a:cubicBezTo>
                    <a:pt x="112" y="88"/>
                    <a:pt x="111" y="89"/>
                    <a:pt x="110" y="92"/>
                  </a:cubicBezTo>
                  <a:moveTo>
                    <a:pt x="15" y="86"/>
                  </a:moveTo>
                  <a:cubicBezTo>
                    <a:pt x="14" y="85"/>
                    <a:pt x="14" y="85"/>
                    <a:pt x="14" y="84"/>
                  </a:cubicBezTo>
                  <a:cubicBezTo>
                    <a:pt x="14" y="84"/>
                    <a:pt x="14" y="84"/>
                    <a:pt x="14" y="84"/>
                  </a:cubicBezTo>
                  <a:cubicBezTo>
                    <a:pt x="14" y="83"/>
                    <a:pt x="14" y="81"/>
                    <a:pt x="14" y="80"/>
                  </a:cubicBezTo>
                  <a:cubicBezTo>
                    <a:pt x="15" y="81"/>
                    <a:pt x="15" y="82"/>
                    <a:pt x="15" y="83"/>
                  </a:cubicBezTo>
                  <a:cubicBezTo>
                    <a:pt x="15" y="84"/>
                    <a:pt x="15" y="85"/>
                    <a:pt x="15" y="86"/>
                  </a:cubicBezTo>
                  <a:moveTo>
                    <a:pt x="116" y="77"/>
                  </a:moveTo>
                  <a:cubicBezTo>
                    <a:pt x="116" y="77"/>
                    <a:pt x="116" y="76"/>
                    <a:pt x="116" y="75"/>
                  </a:cubicBezTo>
                  <a:cubicBezTo>
                    <a:pt x="117" y="75"/>
                    <a:pt x="117" y="75"/>
                    <a:pt x="117" y="75"/>
                  </a:cubicBezTo>
                  <a:cubicBezTo>
                    <a:pt x="117" y="75"/>
                    <a:pt x="117" y="75"/>
                    <a:pt x="117" y="75"/>
                  </a:cubicBezTo>
                  <a:cubicBezTo>
                    <a:pt x="117" y="76"/>
                    <a:pt x="117" y="77"/>
                    <a:pt x="116" y="77"/>
                  </a:cubicBezTo>
                  <a:moveTo>
                    <a:pt x="8" y="82"/>
                  </a:moveTo>
                  <a:cubicBezTo>
                    <a:pt x="9" y="80"/>
                    <a:pt x="10" y="77"/>
                    <a:pt x="12" y="74"/>
                  </a:cubicBezTo>
                  <a:cubicBezTo>
                    <a:pt x="12" y="76"/>
                    <a:pt x="11" y="77"/>
                    <a:pt x="11" y="79"/>
                  </a:cubicBezTo>
                  <a:cubicBezTo>
                    <a:pt x="11" y="80"/>
                    <a:pt x="11" y="81"/>
                    <a:pt x="10" y="82"/>
                  </a:cubicBezTo>
                  <a:cubicBezTo>
                    <a:pt x="9" y="82"/>
                    <a:pt x="9" y="82"/>
                    <a:pt x="8" y="82"/>
                  </a:cubicBezTo>
                  <a:moveTo>
                    <a:pt x="3" y="82"/>
                  </a:moveTo>
                  <a:cubicBezTo>
                    <a:pt x="3" y="82"/>
                    <a:pt x="3" y="82"/>
                    <a:pt x="3" y="82"/>
                  </a:cubicBezTo>
                  <a:cubicBezTo>
                    <a:pt x="5" y="79"/>
                    <a:pt x="6" y="77"/>
                    <a:pt x="7" y="74"/>
                  </a:cubicBezTo>
                  <a:cubicBezTo>
                    <a:pt x="8" y="74"/>
                    <a:pt x="9" y="74"/>
                    <a:pt x="10" y="74"/>
                  </a:cubicBezTo>
                  <a:cubicBezTo>
                    <a:pt x="9" y="77"/>
                    <a:pt x="8" y="80"/>
                    <a:pt x="6" y="82"/>
                  </a:cubicBezTo>
                  <a:cubicBezTo>
                    <a:pt x="5" y="82"/>
                    <a:pt x="4" y="82"/>
                    <a:pt x="3" y="82"/>
                  </a:cubicBezTo>
                  <a:moveTo>
                    <a:pt x="116" y="83"/>
                  </a:moveTo>
                  <a:cubicBezTo>
                    <a:pt x="116" y="82"/>
                    <a:pt x="116" y="82"/>
                    <a:pt x="116" y="81"/>
                  </a:cubicBezTo>
                  <a:cubicBezTo>
                    <a:pt x="116" y="81"/>
                    <a:pt x="116" y="81"/>
                    <a:pt x="116" y="81"/>
                  </a:cubicBezTo>
                  <a:cubicBezTo>
                    <a:pt x="117" y="79"/>
                    <a:pt x="118" y="76"/>
                    <a:pt x="119" y="74"/>
                  </a:cubicBezTo>
                  <a:cubicBezTo>
                    <a:pt x="120" y="74"/>
                    <a:pt x="120" y="74"/>
                    <a:pt x="121" y="74"/>
                  </a:cubicBezTo>
                  <a:cubicBezTo>
                    <a:pt x="120" y="77"/>
                    <a:pt x="119" y="80"/>
                    <a:pt x="118" y="83"/>
                  </a:cubicBezTo>
                  <a:cubicBezTo>
                    <a:pt x="117" y="83"/>
                    <a:pt x="117" y="83"/>
                    <a:pt x="116" y="83"/>
                  </a:cubicBezTo>
                  <a:cubicBezTo>
                    <a:pt x="116" y="83"/>
                    <a:pt x="116" y="83"/>
                    <a:pt x="116" y="83"/>
                  </a:cubicBezTo>
                  <a:moveTo>
                    <a:pt x="119" y="82"/>
                  </a:moveTo>
                  <a:cubicBezTo>
                    <a:pt x="120" y="79"/>
                    <a:pt x="121" y="77"/>
                    <a:pt x="123" y="74"/>
                  </a:cubicBezTo>
                  <a:cubicBezTo>
                    <a:pt x="123" y="74"/>
                    <a:pt x="123" y="74"/>
                    <a:pt x="123" y="74"/>
                  </a:cubicBezTo>
                  <a:cubicBezTo>
                    <a:pt x="123" y="77"/>
                    <a:pt x="123" y="80"/>
                    <a:pt x="122" y="82"/>
                  </a:cubicBezTo>
                  <a:cubicBezTo>
                    <a:pt x="122" y="82"/>
                    <a:pt x="121" y="82"/>
                    <a:pt x="120" y="82"/>
                  </a:cubicBezTo>
                  <a:cubicBezTo>
                    <a:pt x="119" y="82"/>
                    <a:pt x="119" y="82"/>
                    <a:pt x="119" y="82"/>
                  </a:cubicBezTo>
                  <a:moveTo>
                    <a:pt x="3" y="79"/>
                  </a:moveTo>
                  <a:cubicBezTo>
                    <a:pt x="3" y="77"/>
                    <a:pt x="3" y="76"/>
                    <a:pt x="3" y="74"/>
                  </a:cubicBezTo>
                  <a:cubicBezTo>
                    <a:pt x="3" y="74"/>
                    <a:pt x="3" y="74"/>
                    <a:pt x="3" y="74"/>
                  </a:cubicBezTo>
                  <a:cubicBezTo>
                    <a:pt x="4" y="74"/>
                    <a:pt x="5" y="74"/>
                    <a:pt x="5" y="74"/>
                  </a:cubicBezTo>
                  <a:cubicBezTo>
                    <a:pt x="5" y="76"/>
                    <a:pt x="4" y="77"/>
                    <a:pt x="3" y="79"/>
                  </a:cubicBezTo>
                  <a:moveTo>
                    <a:pt x="17" y="40"/>
                  </a:moveTo>
                  <a:cubicBezTo>
                    <a:pt x="16" y="39"/>
                    <a:pt x="16" y="39"/>
                    <a:pt x="15" y="38"/>
                  </a:cubicBezTo>
                  <a:cubicBezTo>
                    <a:pt x="16" y="37"/>
                    <a:pt x="18" y="35"/>
                    <a:pt x="19" y="34"/>
                  </a:cubicBezTo>
                  <a:cubicBezTo>
                    <a:pt x="20" y="34"/>
                    <a:pt x="20" y="34"/>
                    <a:pt x="20" y="34"/>
                  </a:cubicBezTo>
                  <a:cubicBezTo>
                    <a:pt x="18" y="36"/>
                    <a:pt x="17" y="38"/>
                    <a:pt x="17" y="40"/>
                  </a:cubicBezTo>
                  <a:moveTo>
                    <a:pt x="15" y="37"/>
                  </a:moveTo>
                  <a:cubicBezTo>
                    <a:pt x="15" y="36"/>
                    <a:pt x="15" y="35"/>
                    <a:pt x="15" y="35"/>
                  </a:cubicBezTo>
                  <a:cubicBezTo>
                    <a:pt x="16" y="34"/>
                    <a:pt x="17" y="33"/>
                    <a:pt x="17" y="32"/>
                  </a:cubicBezTo>
                  <a:cubicBezTo>
                    <a:pt x="18" y="33"/>
                    <a:pt x="18" y="33"/>
                    <a:pt x="18" y="33"/>
                  </a:cubicBezTo>
                  <a:cubicBezTo>
                    <a:pt x="17" y="34"/>
                    <a:pt x="16" y="35"/>
                    <a:pt x="15" y="37"/>
                  </a:cubicBezTo>
                  <a:moveTo>
                    <a:pt x="111" y="38"/>
                  </a:moveTo>
                  <a:cubicBezTo>
                    <a:pt x="110" y="36"/>
                    <a:pt x="109" y="35"/>
                    <a:pt x="109" y="34"/>
                  </a:cubicBezTo>
                  <a:cubicBezTo>
                    <a:pt x="110" y="33"/>
                    <a:pt x="111" y="32"/>
                    <a:pt x="112" y="30"/>
                  </a:cubicBezTo>
                  <a:cubicBezTo>
                    <a:pt x="112" y="32"/>
                    <a:pt x="112" y="33"/>
                    <a:pt x="112" y="34"/>
                  </a:cubicBezTo>
                  <a:cubicBezTo>
                    <a:pt x="112" y="35"/>
                    <a:pt x="112" y="35"/>
                    <a:pt x="112" y="36"/>
                  </a:cubicBezTo>
                  <a:cubicBezTo>
                    <a:pt x="112" y="37"/>
                    <a:pt x="111" y="37"/>
                    <a:pt x="111" y="38"/>
                  </a:cubicBezTo>
                  <a:moveTo>
                    <a:pt x="15" y="32"/>
                  </a:moveTo>
                  <a:cubicBezTo>
                    <a:pt x="15" y="31"/>
                    <a:pt x="15" y="31"/>
                    <a:pt x="15" y="30"/>
                  </a:cubicBezTo>
                  <a:cubicBezTo>
                    <a:pt x="16" y="31"/>
                    <a:pt x="16" y="31"/>
                    <a:pt x="16" y="31"/>
                  </a:cubicBezTo>
                  <a:cubicBezTo>
                    <a:pt x="16" y="31"/>
                    <a:pt x="16" y="32"/>
                    <a:pt x="15" y="32"/>
                  </a:cubicBezTo>
                  <a:moveTo>
                    <a:pt x="36" y="21"/>
                  </a:moveTo>
                  <a:cubicBezTo>
                    <a:pt x="36" y="21"/>
                    <a:pt x="36" y="21"/>
                    <a:pt x="37" y="21"/>
                  </a:cubicBezTo>
                  <a:cubicBezTo>
                    <a:pt x="42" y="17"/>
                    <a:pt x="48" y="15"/>
                    <a:pt x="54" y="14"/>
                  </a:cubicBezTo>
                  <a:cubicBezTo>
                    <a:pt x="55" y="14"/>
                    <a:pt x="55" y="13"/>
                    <a:pt x="55" y="12"/>
                  </a:cubicBezTo>
                  <a:cubicBezTo>
                    <a:pt x="55" y="9"/>
                    <a:pt x="55" y="6"/>
                    <a:pt x="55" y="3"/>
                  </a:cubicBezTo>
                  <a:cubicBezTo>
                    <a:pt x="58" y="3"/>
                    <a:pt x="61" y="2"/>
                    <a:pt x="64" y="2"/>
                  </a:cubicBezTo>
                  <a:cubicBezTo>
                    <a:pt x="67" y="2"/>
                    <a:pt x="70" y="3"/>
                    <a:pt x="73" y="3"/>
                  </a:cubicBezTo>
                  <a:cubicBezTo>
                    <a:pt x="73" y="6"/>
                    <a:pt x="73" y="9"/>
                    <a:pt x="73" y="12"/>
                  </a:cubicBezTo>
                  <a:cubicBezTo>
                    <a:pt x="73" y="13"/>
                    <a:pt x="73" y="14"/>
                    <a:pt x="74" y="14"/>
                  </a:cubicBezTo>
                  <a:cubicBezTo>
                    <a:pt x="80" y="15"/>
                    <a:pt x="86" y="17"/>
                    <a:pt x="92" y="21"/>
                  </a:cubicBezTo>
                  <a:cubicBezTo>
                    <a:pt x="92" y="21"/>
                    <a:pt x="92" y="21"/>
                    <a:pt x="92" y="21"/>
                  </a:cubicBezTo>
                  <a:cubicBezTo>
                    <a:pt x="93" y="21"/>
                    <a:pt x="93" y="21"/>
                    <a:pt x="93" y="21"/>
                  </a:cubicBezTo>
                  <a:cubicBezTo>
                    <a:pt x="96" y="19"/>
                    <a:pt x="98" y="16"/>
                    <a:pt x="100" y="14"/>
                  </a:cubicBezTo>
                  <a:cubicBezTo>
                    <a:pt x="100" y="14"/>
                    <a:pt x="100" y="14"/>
                    <a:pt x="100" y="14"/>
                  </a:cubicBezTo>
                  <a:cubicBezTo>
                    <a:pt x="103" y="16"/>
                    <a:pt x="109" y="23"/>
                    <a:pt x="110" y="23"/>
                  </a:cubicBezTo>
                  <a:cubicBezTo>
                    <a:pt x="110" y="24"/>
                    <a:pt x="111" y="25"/>
                    <a:pt x="112" y="26"/>
                  </a:cubicBezTo>
                  <a:cubicBezTo>
                    <a:pt x="112" y="27"/>
                    <a:pt x="112" y="27"/>
                    <a:pt x="112" y="27"/>
                  </a:cubicBezTo>
                  <a:cubicBezTo>
                    <a:pt x="110" y="29"/>
                    <a:pt x="108" y="31"/>
                    <a:pt x="106" y="33"/>
                  </a:cubicBezTo>
                  <a:cubicBezTo>
                    <a:pt x="105" y="33"/>
                    <a:pt x="105" y="34"/>
                    <a:pt x="106" y="35"/>
                  </a:cubicBezTo>
                  <a:cubicBezTo>
                    <a:pt x="109" y="40"/>
                    <a:pt x="112" y="46"/>
                    <a:pt x="113" y="53"/>
                  </a:cubicBezTo>
                  <a:cubicBezTo>
                    <a:pt x="113" y="53"/>
                    <a:pt x="114" y="54"/>
                    <a:pt x="114" y="54"/>
                  </a:cubicBezTo>
                  <a:cubicBezTo>
                    <a:pt x="117" y="54"/>
                    <a:pt x="120" y="54"/>
                    <a:pt x="123" y="54"/>
                  </a:cubicBezTo>
                  <a:cubicBezTo>
                    <a:pt x="124" y="57"/>
                    <a:pt x="124" y="60"/>
                    <a:pt x="124" y="63"/>
                  </a:cubicBezTo>
                  <a:cubicBezTo>
                    <a:pt x="124" y="65"/>
                    <a:pt x="124" y="68"/>
                    <a:pt x="124" y="71"/>
                  </a:cubicBezTo>
                  <a:cubicBezTo>
                    <a:pt x="123" y="71"/>
                    <a:pt x="123" y="71"/>
                    <a:pt x="122" y="71"/>
                  </a:cubicBezTo>
                  <a:cubicBezTo>
                    <a:pt x="119" y="71"/>
                    <a:pt x="117" y="71"/>
                    <a:pt x="115" y="73"/>
                  </a:cubicBezTo>
                  <a:cubicBezTo>
                    <a:pt x="114" y="73"/>
                    <a:pt x="113" y="75"/>
                    <a:pt x="112" y="76"/>
                  </a:cubicBezTo>
                  <a:cubicBezTo>
                    <a:pt x="110" y="80"/>
                    <a:pt x="109" y="84"/>
                    <a:pt x="106" y="90"/>
                  </a:cubicBezTo>
                  <a:cubicBezTo>
                    <a:pt x="105" y="91"/>
                    <a:pt x="105" y="91"/>
                    <a:pt x="106" y="92"/>
                  </a:cubicBezTo>
                  <a:cubicBezTo>
                    <a:pt x="108" y="94"/>
                    <a:pt x="110" y="96"/>
                    <a:pt x="112" y="98"/>
                  </a:cubicBezTo>
                  <a:cubicBezTo>
                    <a:pt x="109" y="103"/>
                    <a:pt x="105" y="107"/>
                    <a:pt x="100" y="111"/>
                  </a:cubicBezTo>
                  <a:cubicBezTo>
                    <a:pt x="98" y="108"/>
                    <a:pt x="96" y="106"/>
                    <a:pt x="94" y="104"/>
                  </a:cubicBezTo>
                  <a:cubicBezTo>
                    <a:pt x="93" y="104"/>
                    <a:pt x="93" y="104"/>
                    <a:pt x="93" y="104"/>
                  </a:cubicBezTo>
                  <a:cubicBezTo>
                    <a:pt x="92" y="104"/>
                    <a:pt x="92" y="104"/>
                    <a:pt x="92" y="104"/>
                  </a:cubicBezTo>
                  <a:cubicBezTo>
                    <a:pt x="86" y="108"/>
                    <a:pt x="80" y="110"/>
                    <a:pt x="74" y="111"/>
                  </a:cubicBezTo>
                  <a:cubicBezTo>
                    <a:pt x="73" y="112"/>
                    <a:pt x="73" y="112"/>
                    <a:pt x="73" y="113"/>
                  </a:cubicBezTo>
                  <a:cubicBezTo>
                    <a:pt x="73" y="116"/>
                    <a:pt x="73" y="119"/>
                    <a:pt x="73" y="122"/>
                  </a:cubicBezTo>
                  <a:cubicBezTo>
                    <a:pt x="70" y="122"/>
                    <a:pt x="67" y="123"/>
                    <a:pt x="64" y="123"/>
                  </a:cubicBezTo>
                  <a:cubicBezTo>
                    <a:pt x="61" y="123"/>
                    <a:pt x="58" y="122"/>
                    <a:pt x="55" y="122"/>
                  </a:cubicBezTo>
                  <a:cubicBezTo>
                    <a:pt x="55" y="119"/>
                    <a:pt x="55" y="116"/>
                    <a:pt x="55" y="113"/>
                  </a:cubicBezTo>
                  <a:cubicBezTo>
                    <a:pt x="55" y="112"/>
                    <a:pt x="55" y="112"/>
                    <a:pt x="54" y="111"/>
                  </a:cubicBezTo>
                  <a:cubicBezTo>
                    <a:pt x="48" y="110"/>
                    <a:pt x="42" y="108"/>
                    <a:pt x="36" y="104"/>
                  </a:cubicBezTo>
                  <a:cubicBezTo>
                    <a:pt x="36" y="104"/>
                    <a:pt x="36" y="104"/>
                    <a:pt x="36" y="104"/>
                  </a:cubicBezTo>
                  <a:cubicBezTo>
                    <a:pt x="35" y="104"/>
                    <a:pt x="35" y="104"/>
                    <a:pt x="34" y="104"/>
                  </a:cubicBezTo>
                  <a:cubicBezTo>
                    <a:pt x="32" y="106"/>
                    <a:pt x="30" y="108"/>
                    <a:pt x="28" y="111"/>
                  </a:cubicBezTo>
                  <a:cubicBezTo>
                    <a:pt x="28" y="111"/>
                    <a:pt x="28" y="111"/>
                    <a:pt x="28" y="111"/>
                  </a:cubicBezTo>
                  <a:cubicBezTo>
                    <a:pt x="28" y="111"/>
                    <a:pt x="28" y="111"/>
                    <a:pt x="28" y="111"/>
                  </a:cubicBezTo>
                  <a:cubicBezTo>
                    <a:pt x="23" y="107"/>
                    <a:pt x="19" y="103"/>
                    <a:pt x="16" y="98"/>
                  </a:cubicBezTo>
                  <a:cubicBezTo>
                    <a:pt x="18" y="96"/>
                    <a:pt x="20" y="94"/>
                    <a:pt x="22" y="92"/>
                  </a:cubicBezTo>
                  <a:cubicBezTo>
                    <a:pt x="23" y="91"/>
                    <a:pt x="23" y="91"/>
                    <a:pt x="22" y="90"/>
                  </a:cubicBezTo>
                  <a:cubicBezTo>
                    <a:pt x="19" y="85"/>
                    <a:pt x="16" y="79"/>
                    <a:pt x="15" y="72"/>
                  </a:cubicBezTo>
                  <a:cubicBezTo>
                    <a:pt x="15" y="72"/>
                    <a:pt x="14" y="71"/>
                    <a:pt x="14" y="71"/>
                  </a:cubicBezTo>
                  <a:cubicBezTo>
                    <a:pt x="11" y="71"/>
                    <a:pt x="8" y="71"/>
                    <a:pt x="5" y="71"/>
                  </a:cubicBezTo>
                  <a:cubicBezTo>
                    <a:pt x="4" y="68"/>
                    <a:pt x="4" y="66"/>
                    <a:pt x="4" y="63"/>
                  </a:cubicBezTo>
                  <a:cubicBezTo>
                    <a:pt x="4" y="60"/>
                    <a:pt x="4" y="57"/>
                    <a:pt x="5" y="54"/>
                  </a:cubicBezTo>
                  <a:cubicBezTo>
                    <a:pt x="8" y="54"/>
                    <a:pt x="11" y="54"/>
                    <a:pt x="14" y="54"/>
                  </a:cubicBezTo>
                  <a:cubicBezTo>
                    <a:pt x="14" y="54"/>
                    <a:pt x="15" y="53"/>
                    <a:pt x="15" y="53"/>
                  </a:cubicBezTo>
                  <a:cubicBezTo>
                    <a:pt x="17" y="46"/>
                    <a:pt x="19" y="40"/>
                    <a:pt x="23" y="35"/>
                  </a:cubicBezTo>
                  <a:cubicBezTo>
                    <a:pt x="23" y="34"/>
                    <a:pt x="23" y="33"/>
                    <a:pt x="22" y="33"/>
                  </a:cubicBezTo>
                  <a:cubicBezTo>
                    <a:pt x="20" y="31"/>
                    <a:pt x="18" y="29"/>
                    <a:pt x="16" y="27"/>
                  </a:cubicBezTo>
                  <a:cubicBezTo>
                    <a:pt x="20" y="22"/>
                    <a:pt x="24" y="18"/>
                    <a:pt x="28" y="14"/>
                  </a:cubicBezTo>
                  <a:cubicBezTo>
                    <a:pt x="30" y="16"/>
                    <a:pt x="33" y="19"/>
                    <a:pt x="35" y="21"/>
                  </a:cubicBezTo>
                  <a:cubicBezTo>
                    <a:pt x="35" y="21"/>
                    <a:pt x="35" y="21"/>
                    <a:pt x="36" y="21"/>
                  </a:cubicBezTo>
                  <a:moveTo>
                    <a:pt x="64" y="0"/>
                  </a:moveTo>
                  <a:cubicBezTo>
                    <a:pt x="61" y="0"/>
                    <a:pt x="57" y="0"/>
                    <a:pt x="54" y="0"/>
                  </a:cubicBezTo>
                  <a:cubicBezTo>
                    <a:pt x="53" y="1"/>
                    <a:pt x="52" y="1"/>
                    <a:pt x="52" y="2"/>
                  </a:cubicBezTo>
                  <a:cubicBezTo>
                    <a:pt x="52" y="5"/>
                    <a:pt x="52" y="8"/>
                    <a:pt x="52" y="11"/>
                  </a:cubicBezTo>
                  <a:cubicBezTo>
                    <a:pt x="47" y="12"/>
                    <a:pt x="41" y="15"/>
                    <a:pt x="36" y="18"/>
                  </a:cubicBezTo>
                  <a:cubicBezTo>
                    <a:pt x="34" y="16"/>
                    <a:pt x="32" y="14"/>
                    <a:pt x="30" y="11"/>
                  </a:cubicBezTo>
                  <a:cubicBezTo>
                    <a:pt x="29" y="11"/>
                    <a:pt x="29" y="11"/>
                    <a:pt x="28" y="11"/>
                  </a:cubicBezTo>
                  <a:cubicBezTo>
                    <a:pt x="28" y="11"/>
                    <a:pt x="28" y="11"/>
                    <a:pt x="28" y="11"/>
                  </a:cubicBezTo>
                  <a:cubicBezTo>
                    <a:pt x="22" y="15"/>
                    <a:pt x="17" y="20"/>
                    <a:pt x="13" y="26"/>
                  </a:cubicBezTo>
                  <a:cubicBezTo>
                    <a:pt x="13" y="26"/>
                    <a:pt x="13" y="27"/>
                    <a:pt x="13" y="27"/>
                  </a:cubicBezTo>
                  <a:cubicBezTo>
                    <a:pt x="13" y="27"/>
                    <a:pt x="13" y="27"/>
                    <a:pt x="13" y="27"/>
                  </a:cubicBezTo>
                  <a:cubicBezTo>
                    <a:pt x="13" y="30"/>
                    <a:pt x="12" y="33"/>
                    <a:pt x="12" y="36"/>
                  </a:cubicBezTo>
                  <a:cubicBezTo>
                    <a:pt x="12" y="36"/>
                    <a:pt x="12" y="36"/>
                    <a:pt x="12" y="36"/>
                  </a:cubicBezTo>
                  <a:cubicBezTo>
                    <a:pt x="12" y="36"/>
                    <a:pt x="12" y="36"/>
                    <a:pt x="12" y="36"/>
                  </a:cubicBezTo>
                  <a:cubicBezTo>
                    <a:pt x="11" y="36"/>
                    <a:pt x="11" y="36"/>
                    <a:pt x="11" y="36"/>
                  </a:cubicBezTo>
                  <a:cubicBezTo>
                    <a:pt x="12" y="37"/>
                    <a:pt x="12" y="37"/>
                    <a:pt x="12" y="37"/>
                  </a:cubicBezTo>
                  <a:cubicBezTo>
                    <a:pt x="11" y="38"/>
                    <a:pt x="11" y="38"/>
                    <a:pt x="11" y="38"/>
                  </a:cubicBezTo>
                  <a:cubicBezTo>
                    <a:pt x="11" y="38"/>
                    <a:pt x="12" y="39"/>
                    <a:pt x="12" y="39"/>
                  </a:cubicBezTo>
                  <a:cubicBezTo>
                    <a:pt x="13" y="40"/>
                    <a:pt x="14" y="41"/>
                    <a:pt x="15" y="43"/>
                  </a:cubicBezTo>
                  <a:cubicBezTo>
                    <a:pt x="14" y="45"/>
                    <a:pt x="13" y="48"/>
                    <a:pt x="13" y="51"/>
                  </a:cubicBezTo>
                  <a:cubicBezTo>
                    <a:pt x="10" y="51"/>
                    <a:pt x="6" y="51"/>
                    <a:pt x="3" y="51"/>
                  </a:cubicBezTo>
                  <a:cubicBezTo>
                    <a:pt x="3" y="51"/>
                    <a:pt x="2" y="51"/>
                    <a:pt x="2" y="52"/>
                  </a:cubicBezTo>
                  <a:cubicBezTo>
                    <a:pt x="2" y="53"/>
                    <a:pt x="2" y="53"/>
                    <a:pt x="2" y="54"/>
                  </a:cubicBezTo>
                  <a:cubicBezTo>
                    <a:pt x="1" y="54"/>
                    <a:pt x="1" y="54"/>
                    <a:pt x="1" y="55"/>
                  </a:cubicBezTo>
                  <a:cubicBezTo>
                    <a:pt x="0" y="59"/>
                    <a:pt x="0" y="66"/>
                    <a:pt x="0" y="72"/>
                  </a:cubicBezTo>
                  <a:cubicBezTo>
                    <a:pt x="0" y="77"/>
                    <a:pt x="0" y="81"/>
                    <a:pt x="1" y="84"/>
                  </a:cubicBezTo>
                  <a:cubicBezTo>
                    <a:pt x="1" y="85"/>
                    <a:pt x="1" y="85"/>
                    <a:pt x="1" y="85"/>
                  </a:cubicBezTo>
                  <a:cubicBezTo>
                    <a:pt x="1" y="85"/>
                    <a:pt x="1" y="85"/>
                    <a:pt x="1" y="85"/>
                  </a:cubicBezTo>
                  <a:cubicBezTo>
                    <a:pt x="1" y="85"/>
                    <a:pt x="2" y="85"/>
                    <a:pt x="2" y="85"/>
                  </a:cubicBezTo>
                  <a:cubicBezTo>
                    <a:pt x="5" y="85"/>
                    <a:pt x="8" y="85"/>
                    <a:pt x="11" y="85"/>
                  </a:cubicBezTo>
                  <a:cubicBezTo>
                    <a:pt x="12" y="89"/>
                    <a:pt x="13" y="92"/>
                    <a:pt x="15" y="95"/>
                  </a:cubicBezTo>
                  <a:cubicBezTo>
                    <a:pt x="14" y="96"/>
                    <a:pt x="14" y="96"/>
                    <a:pt x="13" y="97"/>
                  </a:cubicBezTo>
                  <a:cubicBezTo>
                    <a:pt x="13" y="97"/>
                    <a:pt x="12" y="98"/>
                    <a:pt x="12" y="98"/>
                  </a:cubicBezTo>
                  <a:cubicBezTo>
                    <a:pt x="12" y="99"/>
                    <a:pt x="12" y="99"/>
                    <a:pt x="12" y="99"/>
                  </a:cubicBezTo>
                  <a:cubicBezTo>
                    <a:pt x="12" y="102"/>
                    <a:pt x="12" y="106"/>
                    <a:pt x="11" y="109"/>
                  </a:cubicBezTo>
                  <a:cubicBezTo>
                    <a:pt x="11" y="109"/>
                    <a:pt x="11" y="109"/>
                    <a:pt x="11" y="109"/>
                  </a:cubicBezTo>
                  <a:cubicBezTo>
                    <a:pt x="11" y="110"/>
                    <a:pt x="11" y="110"/>
                    <a:pt x="11" y="110"/>
                  </a:cubicBezTo>
                  <a:cubicBezTo>
                    <a:pt x="11" y="111"/>
                    <a:pt x="12" y="112"/>
                    <a:pt x="12" y="112"/>
                  </a:cubicBezTo>
                  <a:cubicBezTo>
                    <a:pt x="13" y="112"/>
                    <a:pt x="13" y="112"/>
                    <a:pt x="13" y="112"/>
                  </a:cubicBezTo>
                  <a:cubicBezTo>
                    <a:pt x="16" y="117"/>
                    <a:pt x="20" y="121"/>
                    <a:pt x="25" y="125"/>
                  </a:cubicBezTo>
                  <a:cubicBezTo>
                    <a:pt x="26" y="125"/>
                    <a:pt x="26" y="125"/>
                    <a:pt x="27" y="125"/>
                  </a:cubicBezTo>
                  <a:cubicBezTo>
                    <a:pt x="27" y="125"/>
                    <a:pt x="27" y="125"/>
                    <a:pt x="27" y="125"/>
                  </a:cubicBezTo>
                  <a:cubicBezTo>
                    <a:pt x="28" y="125"/>
                    <a:pt x="28" y="125"/>
                    <a:pt x="28" y="125"/>
                  </a:cubicBezTo>
                  <a:cubicBezTo>
                    <a:pt x="30" y="123"/>
                    <a:pt x="32" y="121"/>
                    <a:pt x="35" y="119"/>
                  </a:cubicBezTo>
                  <a:cubicBezTo>
                    <a:pt x="40" y="122"/>
                    <a:pt x="44" y="124"/>
                    <a:pt x="50" y="125"/>
                  </a:cubicBezTo>
                  <a:cubicBezTo>
                    <a:pt x="50" y="129"/>
                    <a:pt x="51" y="131"/>
                    <a:pt x="51" y="135"/>
                  </a:cubicBezTo>
                  <a:cubicBezTo>
                    <a:pt x="51" y="136"/>
                    <a:pt x="52" y="136"/>
                    <a:pt x="53" y="136"/>
                  </a:cubicBezTo>
                  <a:cubicBezTo>
                    <a:pt x="56" y="137"/>
                    <a:pt x="59" y="137"/>
                    <a:pt x="63" y="137"/>
                  </a:cubicBezTo>
                  <a:cubicBezTo>
                    <a:pt x="66" y="137"/>
                    <a:pt x="70" y="137"/>
                    <a:pt x="73" y="136"/>
                  </a:cubicBezTo>
                  <a:cubicBezTo>
                    <a:pt x="74" y="136"/>
                    <a:pt x="75" y="135"/>
                    <a:pt x="75" y="135"/>
                  </a:cubicBezTo>
                  <a:cubicBezTo>
                    <a:pt x="75" y="132"/>
                    <a:pt x="75" y="129"/>
                    <a:pt x="76" y="125"/>
                  </a:cubicBezTo>
                  <a:cubicBezTo>
                    <a:pt x="81" y="124"/>
                    <a:pt x="86" y="122"/>
                    <a:pt x="91" y="119"/>
                  </a:cubicBezTo>
                  <a:cubicBezTo>
                    <a:pt x="93" y="121"/>
                    <a:pt x="96" y="123"/>
                    <a:pt x="98" y="125"/>
                  </a:cubicBezTo>
                  <a:cubicBezTo>
                    <a:pt x="98" y="125"/>
                    <a:pt x="98" y="126"/>
                    <a:pt x="99" y="126"/>
                  </a:cubicBezTo>
                  <a:cubicBezTo>
                    <a:pt x="99" y="126"/>
                    <a:pt x="99" y="125"/>
                    <a:pt x="100" y="125"/>
                  </a:cubicBezTo>
                  <a:cubicBezTo>
                    <a:pt x="105" y="121"/>
                    <a:pt x="110" y="116"/>
                    <a:pt x="114" y="111"/>
                  </a:cubicBezTo>
                  <a:cubicBezTo>
                    <a:pt x="115" y="110"/>
                    <a:pt x="115" y="110"/>
                    <a:pt x="115" y="110"/>
                  </a:cubicBezTo>
                  <a:cubicBezTo>
                    <a:pt x="115" y="106"/>
                    <a:pt x="115" y="103"/>
                    <a:pt x="116" y="98"/>
                  </a:cubicBezTo>
                  <a:cubicBezTo>
                    <a:pt x="116" y="98"/>
                    <a:pt x="116" y="98"/>
                    <a:pt x="116" y="98"/>
                  </a:cubicBezTo>
                  <a:cubicBezTo>
                    <a:pt x="116" y="98"/>
                    <a:pt x="116" y="98"/>
                    <a:pt x="116" y="98"/>
                  </a:cubicBezTo>
                  <a:cubicBezTo>
                    <a:pt x="115" y="97"/>
                    <a:pt x="115" y="97"/>
                    <a:pt x="115" y="97"/>
                  </a:cubicBezTo>
                  <a:cubicBezTo>
                    <a:pt x="115" y="97"/>
                    <a:pt x="115" y="97"/>
                    <a:pt x="115" y="97"/>
                  </a:cubicBezTo>
                  <a:cubicBezTo>
                    <a:pt x="114" y="96"/>
                    <a:pt x="113" y="95"/>
                    <a:pt x="112" y="94"/>
                  </a:cubicBezTo>
                  <a:cubicBezTo>
                    <a:pt x="114" y="90"/>
                    <a:pt x="115" y="88"/>
                    <a:pt x="116" y="87"/>
                  </a:cubicBezTo>
                  <a:cubicBezTo>
                    <a:pt x="117" y="86"/>
                    <a:pt x="117" y="86"/>
                    <a:pt x="117" y="86"/>
                  </a:cubicBezTo>
                  <a:cubicBezTo>
                    <a:pt x="118" y="85"/>
                    <a:pt x="119" y="85"/>
                    <a:pt x="120" y="85"/>
                  </a:cubicBezTo>
                  <a:cubicBezTo>
                    <a:pt x="120" y="85"/>
                    <a:pt x="120" y="85"/>
                    <a:pt x="120" y="85"/>
                  </a:cubicBezTo>
                  <a:cubicBezTo>
                    <a:pt x="121" y="85"/>
                    <a:pt x="122" y="85"/>
                    <a:pt x="124" y="85"/>
                  </a:cubicBezTo>
                  <a:cubicBezTo>
                    <a:pt x="124" y="85"/>
                    <a:pt x="124" y="85"/>
                    <a:pt x="124" y="85"/>
                  </a:cubicBezTo>
                  <a:cubicBezTo>
                    <a:pt x="124" y="85"/>
                    <a:pt x="125" y="85"/>
                    <a:pt x="125" y="84"/>
                  </a:cubicBezTo>
                  <a:cubicBezTo>
                    <a:pt x="126" y="80"/>
                    <a:pt x="126" y="77"/>
                    <a:pt x="126" y="73"/>
                  </a:cubicBezTo>
                  <a:cubicBezTo>
                    <a:pt x="127" y="69"/>
                    <a:pt x="127" y="66"/>
                    <a:pt x="127" y="63"/>
                  </a:cubicBezTo>
                  <a:cubicBezTo>
                    <a:pt x="127" y="59"/>
                    <a:pt x="127" y="56"/>
                    <a:pt x="126" y="52"/>
                  </a:cubicBezTo>
                  <a:cubicBezTo>
                    <a:pt x="126" y="51"/>
                    <a:pt x="125" y="51"/>
                    <a:pt x="125" y="51"/>
                  </a:cubicBezTo>
                  <a:cubicBezTo>
                    <a:pt x="122" y="51"/>
                    <a:pt x="119" y="51"/>
                    <a:pt x="116" y="51"/>
                  </a:cubicBezTo>
                  <a:cubicBezTo>
                    <a:pt x="115" y="47"/>
                    <a:pt x="114" y="44"/>
                    <a:pt x="112" y="40"/>
                  </a:cubicBezTo>
                  <a:cubicBezTo>
                    <a:pt x="113" y="40"/>
                    <a:pt x="113" y="39"/>
                    <a:pt x="114" y="39"/>
                  </a:cubicBezTo>
                  <a:cubicBezTo>
                    <a:pt x="115" y="39"/>
                    <a:pt x="115" y="38"/>
                    <a:pt x="115" y="37"/>
                  </a:cubicBezTo>
                  <a:cubicBezTo>
                    <a:pt x="115" y="36"/>
                    <a:pt x="115" y="35"/>
                    <a:pt x="115" y="34"/>
                  </a:cubicBezTo>
                  <a:cubicBezTo>
                    <a:pt x="115" y="32"/>
                    <a:pt x="115" y="30"/>
                    <a:pt x="115" y="29"/>
                  </a:cubicBezTo>
                  <a:cubicBezTo>
                    <a:pt x="115" y="28"/>
                    <a:pt x="116" y="28"/>
                    <a:pt x="116" y="28"/>
                  </a:cubicBezTo>
                  <a:cubicBezTo>
                    <a:pt x="115" y="27"/>
                    <a:pt x="115" y="27"/>
                    <a:pt x="115" y="27"/>
                  </a:cubicBezTo>
                  <a:cubicBezTo>
                    <a:pt x="116" y="27"/>
                    <a:pt x="116" y="26"/>
                    <a:pt x="115" y="26"/>
                  </a:cubicBezTo>
                  <a:cubicBezTo>
                    <a:pt x="115" y="26"/>
                    <a:pt x="115" y="26"/>
                    <a:pt x="115" y="26"/>
                  </a:cubicBezTo>
                  <a:cubicBezTo>
                    <a:pt x="115" y="25"/>
                    <a:pt x="115" y="25"/>
                    <a:pt x="114" y="24"/>
                  </a:cubicBezTo>
                  <a:cubicBezTo>
                    <a:pt x="114" y="24"/>
                    <a:pt x="114" y="24"/>
                    <a:pt x="114" y="24"/>
                  </a:cubicBezTo>
                  <a:cubicBezTo>
                    <a:pt x="113" y="23"/>
                    <a:pt x="113" y="22"/>
                    <a:pt x="112" y="21"/>
                  </a:cubicBezTo>
                  <a:cubicBezTo>
                    <a:pt x="112" y="21"/>
                    <a:pt x="111" y="20"/>
                    <a:pt x="110" y="19"/>
                  </a:cubicBezTo>
                  <a:cubicBezTo>
                    <a:pt x="108" y="18"/>
                    <a:pt x="106" y="16"/>
                    <a:pt x="105" y="14"/>
                  </a:cubicBezTo>
                  <a:cubicBezTo>
                    <a:pt x="104" y="13"/>
                    <a:pt x="103" y="13"/>
                    <a:pt x="102" y="12"/>
                  </a:cubicBezTo>
                  <a:cubicBezTo>
                    <a:pt x="102" y="12"/>
                    <a:pt x="101" y="12"/>
                    <a:pt x="101" y="11"/>
                  </a:cubicBezTo>
                  <a:cubicBezTo>
                    <a:pt x="101" y="11"/>
                    <a:pt x="101" y="11"/>
                    <a:pt x="100" y="11"/>
                  </a:cubicBezTo>
                  <a:cubicBezTo>
                    <a:pt x="100" y="11"/>
                    <a:pt x="100" y="11"/>
                    <a:pt x="100" y="11"/>
                  </a:cubicBezTo>
                  <a:cubicBezTo>
                    <a:pt x="100" y="11"/>
                    <a:pt x="99" y="11"/>
                    <a:pt x="99" y="11"/>
                  </a:cubicBezTo>
                  <a:cubicBezTo>
                    <a:pt x="99" y="11"/>
                    <a:pt x="99" y="11"/>
                    <a:pt x="99" y="11"/>
                  </a:cubicBezTo>
                  <a:cubicBezTo>
                    <a:pt x="97" y="14"/>
                    <a:pt x="94" y="16"/>
                    <a:pt x="92" y="18"/>
                  </a:cubicBezTo>
                  <a:cubicBezTo>
                    <a:pt x="87" y="15"/>
                    <a:pt x="82" y="12"/>
                    <a:pt x="76" y="11"/>
                  </a:cubicBezTo>
                  <a:cubicBezTo>
                    <a:pt x="76" y="8"/>
                    <a:pt x="76" y="5"/>
                    <a:pt x="76" y="2"/>
                  </a:cubicBezTo>
                  <a:cubicBezTo>
                    <a:pt x="76" y="1"/>
                    <a:pt x="75" y="1"/>
                    <a:pt x="74" y="0"/>
                  </a:cubicBezTo>
                  <a:cubicBezTo>
                    <a:pt x="71" y="0"/>
                    <a:pt x="68" y="0"/>
                    <a:pt x="6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4" name="Freeform 743"/>
            <p:cNvSpPr>
              <a:spLocks noEditPoints="1"/>
            </p:cNvSpPr>
            <p:nvPr/>
          </p:nvSpPr>
          <p:spPr bwMode="auto">
            <a:xfrm>
              <a:off x="3300" y="1114"/>
              <a:ext cx="140" cy="140"/>
            </a:xfrm>
            <a:custGeom>
              <a:avLst/>
              <a:gdLst>
                <a:gd name="T0" fmla="*/ 56 w 59"/>
                <a:gd name="T1" fmla="*/ 30 h 59"/>
                <a:gd name="T2" fmla="*/ 54 w 59"/>
                <a:gd name="T3" fmla="*/ 29 h 59"/>
                <a:gd name="T4" fmla="*/ 55 w 59"/>
                <a:gd name="T5" fmla="*/ 28 h 59"/>
                <a:gd name="T6" fmla="*/ 53 w 59"/>
                <a:gd name="T7" fmla="*/ 26 h 59"/>
                <a:gd name="T8" fmla="*/ 53 w 59"/>
                <a:gd name="T9" fmla="*/ 26 h 59"/>
                <a:gd name="T10" fmla="*/ 54 w 59"/>
                <a:gd name="T11" fmla="*/ 21 h 59"/>
                <a:gd name="T12" fmla="*/ 51 w 59"/>
                <a:gd name="T13" fmla="*/ 21 h 59"/>
                <a:gd name="T14" fmla="*/ 53 w 59"/>
                <a:gd name="T15" fmla="*/ 20 h 59"/>
                <a:gd name="T16" fmla="*/ 49 w 59"/>
                <a:gd name="T17" fmla="*/ 19 h 59"/>
                <a:gd name="T18" fmla="*/ 50 w 59"/>
                <a:gd name="T19" fmla="*/ 20 h 59"/>
                <a:gd name="T20" fmla="*/ 46 w 59"/>
                <a:gd name="T21" fmla="*/ 16 h 59"/>
                <a:gd name="T22" fmla="*/ 48 w 59"/>
                <a:gd name="T23" fmla="*/ 18 h 59"/>
                <a:gd name="T24" fmla="*/ 47 w 59"/>
                <a:gd name="T25" fmla="*/ 11 h 59"/>
                <a:gd name="T26" fmla="*/ 45 w 59"/>
                <a:gd name="T27" fmla="*/ 15 h 59"/>
                <a:gd name="T28" fmla="*/ 3 w 59"/>
                <a:gd name="T29" fmla="*/ 28 h 59"/>
                <a:gd name="T30" fmla="*/ 12 w 59"/>
                <a:gd name="T31" fmla="*/ 16 h 59"/>
                <a:gd name="T32" fmla="*/ 45 w 59"/>
                <a:gd name="T33" fmla="*/ 19 h 59"/>
                <a:gd name="T34" fmla="*/ 53 w 59"/>
                <a:gd name="T35" fmla="*/ 41 h 59"/>
                <a:gd name="T36" fmla="*/ 30 w 59"/>
                <a:gd name="T37" fmla="*/ 56 h 59"/>
                <a:gd name="T38" fmla="*/ 40 w 59"/>
                <a:gd name="T39" fmla="*/ 12 h 59"/>
                <a:gd name="T40" fmla="*/ 46 w 59"/>
                <a:gd name="T41" fmla="*/ 10 h 59"/>
                <a:gd name="T42" fmla="*/ 6 w 59"/>
                <a:gd name="T43" fmla="*/ 17 h 59"/>
                <a:gd name="T44" fmla="*/ 9 w 59"/>
                <a:gd name="T45" fmla="*/ 15 h 59"/>
                <a:gd name="T46" fmla="*/ 15 w 59"/>
                <a:gd name="T47" fmla="*/ 7 h 59"/>
                <a:gd name="T48" fmla="*/ 39 w 59"/>
                <a:gd name="T49" fmla="*/ 11 h 59"/>
                <a:gd name="T50" fmla="*/ 43 w 59"/>
                <a:gd name="T51" fmla="*/ 8 h 59"/>
                <a:gd name="T52" fmla="*/ 34 w 59"/>
                <a:gd name="T53" fmla="*/ 9 h 59"/>
                <a:gd name="T54" fmla="*/ 41 w 59"/>
                <a:gd name="T55" fmla="*/ 6 h 59"/>
                <a:gd name="T56" fmla="*/ 31 w 59"/>
                <a:gd name="T57" fmla="*/ 8 h 59"/>
                <a:gd name="T58" fmla="*/ 36 w 59"/>
                <a:gd name="T59" fmla="*/ 5 h 59"/>
                <a:gd name="T60" fmla="*/ 19 w 59"/>
                <a:gd name="T61" fmla="*/ 5 h 59"/>
                <a:gd name="T62" fmla="*/ 13 w 59"/>
                <a:gd name="T63" fmla="*/ 12 h 59"/>
                <a:gd name="T64" fmla="*/ 34 w 59"/>
                <a:gd name="T65" fmla="*/ 3 h 59"/>
                <a:gd name="T66" fmla="*/ 27 w 59"/>
                <a:gd name="T67" fmla="*/ 8 h 59"/>
                <a:gd name="T68" fmla="*/ 26 w 59"/>
                <a:gd name="T69" fmla="*/ 3 h 59"/>
                <a:gd name="T70" fmla="*/ 19 w 59"/>
                <a:gd name="T71" fmla="*/ 9 h 59"/>
                <a:gd name="T72" fmla="*/ 29 w 59"/>
                <a:gd name="T73" fmla="*/ 3 h 59"/>
                <a:gd name="T74" fmla="*/ 23 w 59"/>
                <a:gd name="T75" fmla="*/ 8 h 59"/>
                <a:gd name="T76" fmla="*/ 12 w 59"/>
                <a:gd name="T77" fmla="*/ 5 h 59"/>
                <a:gd name="T78" fmla="*/ 30 w 59"/>
                <a:gd name="T79" fmla="*/ 59 h 59"/>
                <a:gd name="T80" fmla="*/ 45 w 59"/>
                <a:gd name="T81" fmla="*/ 54 h 59"/>
                <a:gd name="T82" fmla="*/ 46 w 59"/>
                <a:gd name="T83" fmla="*/ 53 h 59"/>
                <a:gd name="T84" fmla="*/ 48 w 59"/>
                <a:gd name="T85" fmla="*/ 52 h 59"/>
                <a:gd name="T86" fmla="*/ 48 w 59"/>
                <a:gd name="T87" fmla="*/ 52 h 59"/>
                <a:gd name="T88" fmla="*/ 48 w 59"/>
                <a:gd name="T89" fmla="*/ 52 h 59"/>
                <a:gd name="T90" fmla="*/ 48 w 59"/>
                <a:gd name="T91" fmla="*/ 52 h 59"/>
                <a:gd name="T92" fmla="*/ 59 w 59"/>
                <a:gd name="T93" fmla="*/ 31 h 59"/>
                <a:gd name="T94" fmla="*/ 29 w 59"/>
                <a:gd name="T95"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9" h="59">
                  <a:moveTo>
                    <a:pt x="56" y="32"/>
                  </a:moveTo>
                  <a:cubicBezTo>
                    <a:pt x="55" y="32"/>
                    <a:pt x="55" y="31"/>
                    <a:pt x="55" y="30"/>
                  </a:cubicBezTo>
                  <a:cubicBezTo>
                    <a:pt x="56" y="30"/>
                    <a:pt x="56" y="30"/>
                    <a:pt x="56" y="30"/>
                  </a:cubicBezTo>
                  <a:cubicBezTo>
                    <a:pt x="56" y="31"/>
                    <a:pt x="56" y="31"/>
                    <a:pt x="56" y="31"/>
                  </a:cubicBezTo>
                  <a:cubicBezTo>
                    <a:pt x="56" y="31"/>
                    <a:pt x="56" y="32"/>
                    <a:pt x="56" y="32"/>
                  </a:cubicBezTo>
                  <a:moveTo>
                    <a:pt x="54" y="29"/>
                  </a:moveTo>
                  <a:cubicBezTo>
                    <a:pt x="54" y="28"/>
                    <a:pt x="54" y="28"/>
                    <a:pt x="54" y="28"/>
                  </a:cubicBezTo>
                  <a:cubicBezTo>
                    <a:pt x="54" y="27"/>
                    <a:pt x="55" y="27"/>
                    <a:pt x="55" y="27"/>
                  </a:cubicBezTo>
                  <a:cubicBezTo>
                    <a:pt x="55" y="27"/>
                    <a:pt x="55" y="28"/>
                    <a:pt x="55" y="28"/>
                  </a:cubicBezTo>
                  <a:cubicBezTo>
                    <a:pt x="54" y="29"/>
                    <a:pt x="54" y="29"/>
                    <a:pt x="54" y="29"/>
                  </a:cubicBezTo>
                  <a:moveTo>
                    <a:pt x="53" y="26"/>
                  </a:moveTo>
                  <a:cubicBezTo>
                    <a:pt x="53" y="26"/>
                    <a:pt x="53" y="26"/>
                    <a:pt x="53" y="26"/>
                  </a:cubicBezTo>
                  <a:cubicBezTo>
                    <a:pt x="54" y="25"/>
                    <a:pt x="54" y="25"/>
                    <a:pt x="55" y="25"/>
                  </a:cubicBezTo>
                  <a:cubicBezTo>
                    <a:pt x="55" y="25"/>
                    <a:pt x="55" y="25"/>
                    <a:pt x="55" y="25"/>
                  </a:cubicBezTo>
                  <a:cubicBezTo>
                    <a:pt x="55" y="26"/>
                    <a:pt x="54" y="26"/>
                    <a:pt x="53" y="26"/>
                  </a:cubicBezTo>
                  <a:moveTo>
                    <a:pt x="52" y="24"/>
                  </a:moveTo>
                  <a:cubicBezTo>
                    <a:pt x="52" y="24"/>
                    <a:pt x="52" y="23"/>
                    <a:pt x="52" y="23"/>
                  </a:cubicBezTo>
                  <a:cubicBezTo>
                    <a:pt x="52" y="22"/>
                    <a:pt x="53" y="22"/>
                    <a:pt x="54" y="21"/>
                  </a:cubicBezTo>
                  <a:cubicBezTo>
                    <a:pt x="54" y="22"/>
                    <a:pt x="54" y="22"/>
                    <a:pt x="54" y="23"/>
                  </a:cubicBezTo>
                  <a:cubicBezTo>
                    <a:pt x="54" y="23"/>
                    <a:pt x="53" y="24"/>
                    <a:pt x="52" y="24"/>
                  </a:cubicBezTo>
                  <a:moveTo>
                    <a:pt x="51" y="21"/>
                  </a:moveTo>
                  <a:cubicBezTo>
                    <a:pt x="50" y="21"/>
                    <a:pt x="50" y="21"/>
                    <a:pt x="50" y="21"/>
                  </a:cubicBezTo>
                  <a:cubicBezTo>
                    <a:pt x="51" y="20"/>
                    <a:pt x="52" y="20"/>
                    <a:pt x="53" y="19"/>
                  </a:cubicBezTo>
                  <a:cubicBezTo>
                    <a:pt x="53" y="20"/>
                    <a:pt x="53" y="20"/>
                    <a:pt x="53" y="20"/>
                  </a:cubicBezTo>
                  <a:cubicBezTo>
                    <a:pt x="52" y="20"/>
                    <a:pt x="52" y="21"/>
                    <a:pt x="51" y="21"/>
                  </a:cubicBezTo>
                  <a:moveTo>
                    <a:pt x="50" y="20"/>
                  </a:moveTo>
                  <a:cubicBezTo>
                    <a:pt x="49" y="19"/>
                    <a:pt x="49" y="19"/>
                    <a:pt x="49" y="19"/>
                  </a:cubicBezTo>
                  <a:cubicBezTo>
                    <a:pt x="50" y="18"/>
                    <a:pt x="51" y="18"/>
                    <a:pt x="52" y="17"/>
                  </a:cubicBezTo>
                  <a:cubicBezTo>
                    <a:pt x="52" y="17"/>
                    <a:pt x="52" y="18"/>
                    <a:pt x="52" y="18"/>
                  </a:cubicBezTo>
                  <a:cubicBezTo>
                    <a:pt x="51" y="19"/>
                    <a:pt x="50" y="19"/>
                    <a:pt x="50" y="20"/>
                  </a:cubicBezTo>
                  <a:moveTo>
                    <a:pt x="48" y="18"/>
                  </a:moveTo>
                  <a:cubicBezTo>
                    <a:pt x="48" y="17"/>
                    <a:pt x="48" y="17"/>
                    <a:pt x="48" y="17"/>
                  </a:cubicBezTo>
                  <a:cubicBezTo>
                    <a:pt x="47" y="17"/>
                    <a:pt x="47" y="17"/>
                    <a:pt x="46" y="16"/>
                  </a:cubicBezTo>
                  <a:cubicBezTo>
                    <a:pt x="47" y="15"/>
                    <a:pt x="49" y="15"/>
                    <a:pt x="50" y="14"/>
                  </a:cubicBezTo>
                  <a:cubicBezTo>
                    <a:pt x="50" y="15"/>
                    <a:pt x="51" y="15"/>
                    <a:pt x="51" y="16"/>
                  </a:cubicBezTo>
                  <a:cubicBezTo>
                    <a:pt x="50" y="16"/>
                    <a:pt x="49" y="17"/>
                    <a:pt x="48" y="18"/>
                  </a:cubicBezTo>
                  <a:moveTo>
                    <a:pt x="45" y="15"/>
                  </a:moveTo>
                  <a:cubicBezTo>
                    <a:pt x="45" y="15"/>
                    <a:pt x="44" y="14"/>
                    <a:pt x="43" y="14"/>
                  </a:cubicBezTo>
                  <a:cubicBezTo>
                    <a:pt x="45" y="13"/>
                    <a:pt x="46" y="12"/>
                    <a:pt x="47" y="11"/>
                  </a:cubicBezTo>
                  <a:cubicBezTo>
                    <a:pt x="48" y="11"/>
                    <a:pt x="48" y="11"/>
                    <a:pt x="48" y="11"/>
                  </a:cubicBezTo>
                  <a:cubicBezTo>
                    <a:pt x="48" y="12"/>
                    <a:pt x="49" y="12"/>
                    <a:pt x="49" y="13"/>
                  </a:cubicBezTo>
                  <a:cubicBezTo>
                    <a:pt x="48" y="14"/>
                    <a:pt x="46" y="14"/>
                    <a:pt x="45" y="15"/>
                  </a:cubicBezTo>
                  <a:moveTo>
                    <a:pt x="30" y="56"/>
                  </a:moveTo>
                  <a:cubicBezTo>
                    <a:pt x="23" y="56"/>
                    <a:pt x="16" y="52"/>
                    <a:pt x="11" y="47"/>
                  </a:cubicBezTo>
                  <a:cubicBezTo>
                    <a:pt x="6" y="42"/>
                    <a:pt x="3" y="35"/>
                    <a:pt x="3" y="28"/>
                  </a:cubicBezTo>
                  <a:cubicBezTo>
                    <a:pt x="3" y="27"/>
                    <a:pt x="3" y="26"/>
                    <a:pt x="3" y="25"/>
                  </a:cubicBezTo>
                  <a:cubicBezTo>
                    <a:pt x="4" y="24"/>
                    <a:pt x="4" y="24"/>
                    <a:pt x="4" y="24"/>
                  </a:cubicBezTo>
                  <a:cubicBezTo>
                    <a:pt x="6" y="21"/>
                    <a:pt x="8" y="18"/>
                    <a:pt x="12" y="16"/>
                  </a:cubicBezTo>
                  <a:cubicBezTo>
                    <a:pt x="17" y="12"/>
                    <a:pt x="22" y="11"/>
                    <a:pt x="27" y="11"/>
                  </a:cubicBezTo>
                  <a:cubicBezTo>
                    <a:pt x="27" y="11"/>
                    <a:pt x="27" y="11"/>
                    <a:pt x="27" y="11"/>
                  </a:cubicBezTo>
                  <a:cubicBezTo>
                    <a:pt x="34" y="11"/>
                    <a:pt x="41" y="14"/>
                    <a:pt x="45" y="19"/>
                  </a:cubicBezTo>
                  <a:cubicBezTo>
                    <a:pt x="50" y="25"/>
                    <a:pt x="53" y="32"/>
                    <a:pt x="53" y="39"/>
                  </a:cubicBezTo>
                  <a:cubicBezTo>
                    <a:pt x="53" y="39"/>
                    <a:pt x="53" y="40"/>
                    <a:pt x="53" y="41"/>
                  </a:cubicBezTo>
                  <a:cubicBezTo>
                    <a:pt x="53" y="41"/>
                    <a:pt x="53" y="41"/>
                    <a:pt x="53" y="41"/>
                  </a:cubicBezTo>
                  <a:cubicBezTo>
                    <a:pt x="52" y="44"/>
                    <a:pt x="49" y="48"/>
                    <a:pt x="45" y="51"/>
                  </a:cubicBezTo>
                  <a:cubicBezTo>
                    <a:pt x="45" y="51"/>
                    <a:pt x="45" y="51"/>
                    <a:pt x="45" y="51"/>
                  </a:cubicBezTo>
                  <a:cubicBezTo>
                    <a:pt x="40" y="54"/>
                    <a:pt x="35" y="56"/>
                    <a:pt x="30" y="56"/>
                  </a:cubicBezTo>
                  <a:cubicBezTo>
                    <a:pt x="30" y="56"/>
                    <a:pt x="30" y="56"/>
                    <a:pt x="30" y="56"/>
                  </a:cubicBezTo>
                  <a:moveTo>
                    <a:pt x="42" y="13"/>
                  </a:moveTo>
                  <a:cubicBezTo>
                    <a:pt x="41" y="12"/>
                    <a:pt x="41" y="12"/>
                    <a:pt x="40" y="12"/>
                  </a:cubicBezTo>
                  <a:cubicBezTo>
                    <a:pt x="42" y="11"/>
                    <a:pt x="43" y="10"/>
                    <a:pt x="45" y="9"/>
                  </a:cubicBezTo>
                  <a:cubicBezTo>
                    <a:pt x="45" y="9"/>
                    <a:pt x="45" y="9"/>
                    <a:pt x="45" y="9"/>
                  </a:cubicBezTo>
                  <a:cubicBezTo>
                    <a:pt x="45" y="9"/>
                    <a:pt x="46" y="9"/>
                    <a:pt x="46" y="10"/>
                  </a:cubicBezTo>
                  <a:cubicBezTo>
                    <a:pt x="45" y="11"/>
                    <a:pt x="43" y="12"/>
                    <a:pt x="42" y="13"/>
                  </a:cubicBezTo>
                  <a:moveTo>
                    <a:pt x="6" y="17"/>
                  </a:moveTo>
                  <a:cubicBezTo>
                    <a:pt x="6" y="17"/>
                    <a:pt x="6" y="17"/>
                    <a:pt x="6" y="17"/>
                  </a:cubicBezTo>
                  <a:cubicBezTo>
                    <a:pt x="8" y="14"/>
                    <a:pt x="11" y="12"/>
                    <a:pt x="13" y="9"/>
                  </a:cubicBezTo>
                  <a:cubicBezTo>
                    <a:pt x="14" y="8"/>
                    <a:pt x="14" y="8"/>
                    <a:pt x="14" y="8"/>
                  </a:cubicBezTo>
                  <a:cubicBezTo>
                    <a:pt x="12" y="10"/>
                    <a:pt x="10" y="12"/>
                    <a:pt x="9" y="15"/>
                  </a:cubicBezTo>
                  <a:cubicBezTo>
                    <a:pt x="8" y="15"/>
                    <a:pt x="7" y="16"/>
                    <a:pt x="6" y="17"/>
                  </a:cubicBezTo>
                  <a:moveTo>
                    <a:pt x="14" y="8"/>
                  </a:moveTo>
                  <a:cubicBezTo>
                    <a:pt x="15" y="7"/>
                    <a:pt x="15" y="7"/>
                    <a:pt x="15" y="7"/>
                  </a:cubicBezTo>
                  <a:cubicBezTo>
                    <a:pt x="15" y="7"/>
                    <a:pt x="15" y="7"/>
                    <a:pt x="15" y="7"/>
                  </a:cubicBezTo>
                  <a:cubicBezTo>
                    <a:pt x="15" y="7"/>
                    <a:pt x="14" y="8"/>
                    <a:pt x="14" y="8"/>
                  </a:cubicBezTo>
                  <a:moveTo>
                    <a:pt x="39" y="11"/>
                  </a:moveTo>
                  <a:cubicBezTo>
                    <a:pt x="38" y="10"/>
                    <a:pt x="38" y="10"/>
                    <a:pt x="38" y="10"/>
                  </a:cubicBezTo>
                  <a:cubicBezTo>
                    <a:pt x="39" y="9"/>
                    <a:pt x="41" y="8"/>
                    <a:pt x="42" y="7"/>
                  </a:cubicBezTo>
                  <a:cubicBezTo>
                    <a:pt x="43" y="8"/>
                    <a:pt x="43" y="8"/>
                    <a:pt x="43" y="8"/>
                  </a:cubicBezTo>
                  <a:cubicBezTo>
                    <a:pt x="42" y="9"/>
                    <a:pt x="40" y="10"/>
                    <a:pt x="39" y="11"/>
                  </a:cubicBezTo>
                  <a:moveTo>
                    <a:pt x="36" y="10"/>
                  </a:moveTo>
                  <a:cubicBezTo>
                    <a:pt x="36" y="9"/>
                    <a:pt x="35" y="9"/>
                    <a:pt x="34" y="9"/>
                  </a:cubicBezTo>
                  <a:cubicBezTo>
                    <a:pt x="35" y="8"/>
                    <a:pt x="36" y="7"/>
                    <a:pt x="37" y="6"/>
                  </a:cubicBezTo>
                  <a:cubicBezTo>
                    <a:pt x="38" y="6"/>
                    <a:pt x="38" y="5"/>
                    <a:pt x="39" y="5"/>
                  </a:cubicBezTo>
                  <a:cubicBezTo>
                    <a:pt x="40" y="5"/>
                    <a:pt x="40" y="6"/>
                    <a:pt x="41" y="6"/>
                  </a:cubicBezTo>
                  <a:cubicBezTo>
                    <a:pt x="39" y="7"/>
                    <a:pt x="38" y="8"/>
                    <a:pt x="36" y="10"/>
                  </a:cubicBezTo>
                  <a:moveTo>
                    <a:pt x="33" y="9"/>
                  </a:moveTo>
                  <a:cubicBezTo>
                    <a:pt x="32" y="8"/>
                    <a:pt x="32" y="8"/>
                    <a:pt x="31" y="8"/>
                  </a:cubicBezTo>
                  <a:cubicBezTo>
                    <a:pt x="33" y="7"/>
                    <a:pt x="34" y="5"/>
                    <a:pt x="36" y="4"/>
                  </a:cubicBezTo>
                  <a:cubicBezTo>
                    <a:pt x="36" y="4"/>
                    <a:pt x="37" y="4"/>
                    <a:pt x="37" y="4"/>
                  </a:cubicBezTo>
                  <a:cubicBezTo>
                    <a:pt x="36" y="5"/>
                    <a:pt x="36" y="5"/>
                    <a:pt x="36" y="5"/>
                  </a:cubicBezTo>
                  <a:cubicBezTo>
                    <a:pt x="35" y="6"/>
                    <a:pt x="34" y="7"/>
                    <a:pt x="33" y="9"/>
                  </a:cubicBezTo>
                  <a:moveTo>
                    <a:pt x="13" y="12"/>
                  </a:moveTo>
                  <a:cubicBezTo>
                    <a:pt x="15" y="9"/>
                    <a:pt x="17" y="7"/>
                    <a:pt x="19" y="5"/>
                  </a:cubicBezTo>
                  <a:cubicBezTo>
                    <a:pt x="20" y="4"/>
                    <a:pt x="21" y="4"/>
                    <a:pt x="22" y="4"/>
                  </a:cubicBezTo>
                  <a:cubicBezTo>
                    <a:pt x="20" y="6"/>
                    <a:pt x="18" y="8"/>
                    <a:pt x="15" y="10"/>
                  </a:cubicBezTo>
                  <a:cubicBezTo>
                    <a:pt x="15" y="11"/>
                    <a:pt x="14" y="11"/>
                    <a:pt x="13" y="12"/>
                  </a:cubicBezTo>
                  <a:moveTo>
                    <a:pt x="27" y="8"/>
                  </a:moveTo>
                  <a:cubicBezTo>
                    <a:pt x="28" y="6"/>
                    <a:pt x="30" y="4"/>
                    <a:pt x="32" y="3"/>
                  </a:cubicBezTo>
                  <a:cubicBezTo>
                    <a:pt x="33" y="3"/>
                    <a:pt x="33" y="3"/>
                    <a:pt x="34" y="3"/>
                  </a:cubicBezTo>
                  <a:cubicBezTo>
                    <a:pt x="32" y="5"/>
                    <a:pt x="31" y="6"/>
                    <a:pt x="29" y="8"/>
                  </a:cubicBezTo>
                  <a:cubicBezTo>
                    <a:pt x="28" y="8"/>
                    <a:pt x="28" y="8"/>
                    <a:pt x="27" y="8"/>
                  </a:cubicBezTo>
                  <a:cubicBezTo>
                    <a:pt x="27" y="8"/>
                    <a:pt x="27" y="8"/>
                    <a:pt x="27" y="8"/>
                  </a:cubicBezTo>
                  <a:moveTo>
                    <a:pt x="19" y="9"/>
                  </a:moveTo>
                  <a:cubicBezTo>
                    <a:pt x="21" y="7"/>
                    <a:pt x="23" y="5"/>
                    <a:pt x="25" y="3"/>
                  </a:cubicBezTo>
                  <a:cubicBezTo>
                    <a:pt x="26" y="3"/>
                    <a:pt x="26" y="3"/>
                    <a:pt x="26" y="3"/>
                  </a:cubicBezTo>
                  <a:cubicBezTo>
                    <a:pt x="24" y="5"/>
                    <a:pt x="22" y="7"/>
                    <a:pt x="20" y="9"/>
                  </a:cubicBezTo>
                  <a:cubicBezTo>
                    <a:pt x="20" y="9"/>
                    <a:pt x="20" y="9"/>
                    <a:pt x="20" y="9"/>
                  </a:cubicBezTo>
                  <a:cubicBezTo>
                    <a:pt x="19" y="9"/>
                    <a:pt x="19" y="9"/>
                    <a:pt x="19" y="9"/>
                  </a:cubicBezTo>
                  <a:moveTo>
                    <a:pt x="23" y="8"/>
                  </a:moveTo>
                  <a:cubicBezTo>
                    <a:pt x="25" y="6"/>
                    <a:pt x="27" y="4"/>
                    <a:pt x="29" y="3"/>
                  </a:cubicBezTo>
                  <a:cubicBezTo>
                    <a:pt x="29" y="3"/>
                    <a:pt x="29" y="3"/>
                    <a:pt x="29" y="3"/>
                  </a:cubicBezTo>
                  <a:cubicBezTo>
                    <a:pt x="29" y="3"/>
                    <a:pt x="30" y="3"/>
                    <a:pt x="30" y="3"/>
                  </a:cubicBezTo>
                  <a:cubicBezTo>
                    <a:pt x="28" y="4"/>
                    <a:pt x="26" y="6"/>
                    <a:pt x="24" y="8"/>
                  </a:cubicBezTo>
                  <a:cubicBezTo>
                    <a:pt x="24" y="8"/>
                    <a:pt x="23" y="8"/>
                    <a:pt x="23" y="8"/>
                  </a:cubicBezTo>
                  <a:moveTo>
                    <a:pt x="29" y="0"/>
                  </a:moveTo>
                  <a:cubicBezTo>
                    <a:pt x="24" y="0"/>
                    <a:pt x="18" y="1"/>
                    <a:pt x="12" y="5"/>
                  </a:cubicBezTo>
                  <a:cubicBezTo>
                    <a:pt x="12" y="5"/>
                    <a:pt x="12" y="5"/>
                    <a:pt x="12" y="5"/>
                  </a:cubicBezTo>
                  <a:cubicBezTo>
                    <a:pt x="4" y="11"/>
                    <a:pt x="0" y="20"/>
                    <a:pt x="0" y="28"/>
                  </a:cubicBezTo>
                  <a:cubicBezTo>
                    <a:pt x="0" y="35"/>
                    <a:pt x="4" y="43"/>
                    <a:pt x="9" y="49"/>
                  </a:cubicBezTo>
                  <a:cubicBezTo>
                    <a:pt x="14" y="55"/>
                    <a:pt x="22" y="59"/>
                    <a:pt x="30" y="59"/>
                  </a:cubicBezTo>
                  <a:cubicBezTo>
                    <a:pt x="34" y="59"/>
                    <a:pt x="39" y="57"/>
                    <a:pt x="44" y="54"/>
                  </a:cubicBezTo>
                  <a:cubicBezTo>
                    <a:pt x="44" y="54"/>
                    <a:pt x="44" y="54"/>
                    <a:pt x="44" y="54"/>
                  </a:cubicBezTo>
                  <a:cubicBezTo>
                    <a:pt x="45" y="54"/>
                    <a:pt x="45" y="54"/>
                    <a:pt x="45" y="54"/>
                  </a:cubicBezTo>
                  <a:cubicBezTo>
                    <a:pt x="45" y="54"/>
                    <a:pt x="45" y="54"/>
                    <a:pt x="45" y="54"/>
                  </a:cubicBezTo>
                  <a:cubicBezTo>
                    <a:pt x="45" y="54"/>
                    <a:pt x="45" y="54"/>
                    <a:pt x="46" y="53"/>
                  </a:cubicBezTo>
                  <a:cubicBezTo>
                    <a:pt x="46" y="53"/>
                    <a:pt x="46" y="53"/>
                    <a:pt x="46" y="53"/>
                  </a:cubicBezTo>
                  <a:cubicBezTo>
                    <a:pt x="46" y="53"/>
                    <a:pt x="46" y="53"/>
                    <a:pt x="46" y="53"/>
                  </a:cubicBezTo>
                  <a:cubicBezTo>
                    <a:pt x="47" y="53"/>
                    <a:pt x="47"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1"/>
                    <a:pt x="48" y="51"/>
                    <a:pt x="48" y="51"/>
                  </a:cubicBezTo>
                  <a:cubicBezTo>
                    <a:pt x="48" y="51"/>
                    <a:pt x="48" y="51"/>
                    <a:pt x="48" y="51"/>
                  </a:cubicBezTo>
                  <a:cubicBezTo>
                    <a:pt x="55" y="46"/>
                    <a:pt x="59" y="38"/>
                    <a:pt x="59" y="31"/>
                  </a:cubicBezTo>
                  <a:cubicBezTo>
                    <a:pt x="59" y="23"/>
                    <a:pt x="55" y="15"/>
                    <a:pt x="50" y="9"/>
                  </a:cubicBezTo>
                  <a:cubicBezTo>
                    <a:pt x="45" y="4"/>
                    <a:pt x="37" y="0"/>
                    <a:pt x="29" y="0"/>
                  </a:cubicBezTo>
                  <a:cubicBezTo>
                    <a:pt x="29" y="0"/>
                    <a:pt x="29" y="0"/>
                    <a:pt x="2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5" name="Freeform 744"/>
            <p:cNvSpPr>
              <a:spLocks noEditPoints="1"/>
            </p:cNvSpPr>
            <p:nvPr/>
          </p:nvSpPr>
          <p:spPr bwMode="auto">
            <a:xfrm>
              <a:off x="3255" y="1074"/>
              <a:ext cx="225" cy="239"/>
            </a:xfrm>
            <a:custGeom>
              <a:avLst/>
              <a:gdLst>
                <a:gd name="T0" fmla="*/ 41 w 95"/>
                <a:gd name="T1" fmla="*/ 98 h 101"/>
                <a:gd name="T2" fmla="*/ 41 w 95"/>
                <a:gd name="T3" fmla="*/ 92 h 101"/>
                <a:gd name="T4" fmla="*/ 39 w 95"/>
                <a:gd name="T5" fmla="*/ 92 h 101"/>
                <a:gd name="T6" fmla="*/ 65 w 95"/>
                <a:gd name="T7" fmla="*/ 91 h 101"/>
                <a:gd name="T8" fmla="*/ 71 w 95"/>
                <a:gd name="T9" fmla="*/ 87 h 101"/>
                <a:gd name="T10" fmla="*/ 50 w 95"/>
                <a:gd name="T11" fmla="*/ 90 h 101"/>
                <a:gd name="T12" fmla="*/ 70 w 95"/>
                <a:gd name="T13" fmla="*/ 91 h 101"/>
                <a:gd name="T14" fmla="*/ 56 w 95"/>
                <a:gd name="T15" fmla="*/ 84 h 101"/>
                <a:gd name="T16" fmla="*/ 64 w 95"/>
                <a:gd name="T17" fmla="*/ 84 h 101"/>
                <a:gd name="T18" fmla="*/ 33 w 95"/>
                <a:gd name="T19" fmla="*/ 84 h 101"/>
                <a:gd name="T20" fmla="*/ 57 w 95"/>
                <a:gd name="T21" fmla="*/ 89 h 101"/>
                <a:gd name="T22" fmla="*/ 28 w 95"/>
                <a:gd name="T23" fmla="*/ 86 h 101"/>
                <a:gd name="T24" fmla="*/ 25 w 95"/>
                <a:gd name="T25" fmla="*/ 84 h 101"/>
                <a:gd name="T26" fmla="*/ 14 w 95"/>
                <a:gd name="T27" fmla="*/ 79 h 101"/>
                <a:gd name="T28" fmla="*/ 28 w 95"/>
                <a:gd name="T29" fmla="*/ 79 h 101"/>
                <a:gd name="T30" fmla="*/ 22 w 95"/>
                <a:gd name="T31" fmla="*/ 81 h 101"/>
                <a:gd name="T32" fmla="*/ 16 w 95"/>
                <a:gd name="T33" fmla="*/ 83 h 101"/>
                <a:gd name="T34" fmla="*/ 23 w 95"/>
                <a:gd name="T35" fmla="*/ 76 h 101"/>
                <a:gd name="T36" fmla="*/ 12 w 95"/>
                <a:gd name="T37" fmla="*/ 75 h 101"/>
                <a:gd name="T38" fmla="*/ 11 w 95"/>
                <a:gd name="T39" fmla="*/ 74 h 101"/>
                <a:gd name="T40" fmla="*/ 7 w 95"/>
                <a:gd name="T41" fmla="*/ 74 h 101"/>
                <a:gd name="T42" fmla="*/ 80 w 95"/>
                <a:gd name="T43" fmla="*/ 69 h 101"/>
                <a:gd name="T44" fmla="*/ 88 w 95"/>
                <a:gd name="T45" fmla="*/ 67 h 101"/>
                <a:gd name="T46" fmla="*/ 85 w 95"/>
                <a:gd name="T47" fmla="*/ 67 h 101"/>
                <a:gd name="T48" fmla="*/ 11 w 95"/>
                <a:gd name="T49" fmla="*/ 61 h 101"/>
                <a:gd name="T50" fmla="*/ 10 w 95"/>
                <a:gd name="T51" fmla="*/ 56 h 101"/>
                <a:gd name="T52" fmla="*/ 6 w 95"/>
                <a:gd name="T53" fmla="*/ 53 h 101"/>
                <a:gd name="T54" fmla="*/ 3 w 95"/>
                <a:gd name="T55" fmla="*/ 52 h 101"/>
                <a:gd name="T56" fmla="*/ 4 w 95"/>
                <a:gd name="T57" fmla="*/ 47 h 101"/>
                <a:gd name="T58" fmla="*/ 85 w 95"/>
                <a:gd name="T59" fmla="*/ 33 h 101"/>
                <a:gd name="T60" fmla="*/ 17 w 95"/>
                <a:gd name="T61" fmla="*/ 20 h 101"/>
                <a:gd name="T62" fmla="*/ 47 w 95"/>
                <a:gd name="T63" fmla="*/ 10 h 101"/>
                <a:gd name="T64" fmla="*/ 73 w 95"/>
                <a:gd name="T65" fmla="*/ 20 h 101"/>
                <a:gd name="T66" fmla="*/ 86 w 95"/>
                <a:gd name="T67" fmla="*/ 24 h 101"/>
                <a:gd name="T68" fmla="*/ 86 w 95"/>
                <a:gd name="T69" fmla="*/ 46 h 101"/>
                <a:gd name="T70" fmla="*/ 79 w 95"/>
                <a:gd name="T71" fmla="*/ 65 h 101"/>
                <a:gd name="T72" fmla="*/ 64 w 95"/>
                <a:gd name="T73" fmla="*/ 79 h 101"/>
                <a:gd name="T74" fmla="*/ 36 w 95"/>
                <a:gd name="T75" fmla="*/ 82 h 101"/>
                <a:gd name="T76" fmla="*/ 10 w 95"/>
                <a:gd name="T77" fmla="*/ 66 h 101"/>
                <a:gd name="T78" fmla="*/ 7 w 95"/>
                <a:gd name="T79" fmla="*/ 33 h 101"/>
                <a:gd name="T80" fmla="*/ 22 w 95"/>
                <a:gd name="T81" fmla="*/ 21 h 101"/>
                <a:gd name="T82" fmla="*/ 49 w 95"/>
                <a:gd name="T83" fmla="*/ 0 h 101"/>
                <a:gd name="T84" fmla="*/ 28 w 95"/>
                <a:gd name="T85" fmla="*/ 4 h 101"/>
                <a:gd name="T86" fmla="*/ 15 w 95"/>
                <a:gd name="T87" fmla="*/ 26 h 101"/>
                <a:gd name="T88" fmla="*/ 4 w 95"/>
                <a:gd name="T89" fmla="*/ 33 h 101"/>
                <a:gd name="T90" fmla="*/ 6 w 95"/>
                <a:gd name="T91" fmla="*/ 65 h 101"/>
                <a:gd name="T92" fmla="*/ 14 w 95"/>
                <a:gd name="T93" fmla="*/ 87 h 101"/>
                <a:gd name="T94" fmla="*/ 31 w 95"/>
                <a:gd name="T95" fmla="*/ 98 h 101"/>
                <a:gd name="T96" fmla="*/ 65 w 95"/>
                <a:gd name="T97" fmla="*/ 96 h 101"/>
                <a:gd name="T98" fmla="*/ 82 w 95"/>
                <a:gd name="T99" fmla="*/ 78 h 101"/>
                <a:gd name="T100" fmla="*/ 84 w 95"/>
                <a:gd name="T101" fmla="*/ 70 h 101"/>
                <a:gd name="T102" fmla="*/ 93 w 95"/>
                <a:gd name="T103" fmla="*/ 61 h 101"/>
                <a:gd name="T104" fmla="*/ 86 w 95"/>
                <a:gd name="T105" fmla="*/ 36 h 101"/>
                <a:gd name="T106" fmla="*/ 90 w 95"/>
                <a:gd name="T107" fmla="*/ 25 h 101"/>
                <a:gd name="T108" fmla="*/ 82 w 95"/>
                <a:gd name="T109" fmla="*/ 13 h 101"/>
                <a:gd name="T110" fmla="*/ 64 w 95"/>
                <a:gd name="T111" fmla="*/ 1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5" h="101">
                  <a:moveTo>
                    <a:pt x="45" y="98"/>
                  </a:moveTo>
                  <a:cubicBezTo>
                    <a:pt x="44" y="98"/>
                    <a:pt x="44" y="98"/>
                    <a:pt x="44" y="98"/>
                  </a:cubicBezTo>
                  <a:cubicBezTo>
                    <a:pt x="45" y="97"/>
                    <a:pt x="45" y="97"/>
                    <a:pt x="45" y="96"/>
                  </a:cubicBezTo>
                  <a:cubicBezTo>
                    <a:pt x="45" y="97"/>
                    <a:pt x="45" y="97"/>
                    <a:pt x="45" y="98"/>
                  </a:cubicBezTo>
                  <a:moveTo>
                    <a:pt x="43" y="98"/>
                  </a:moveTo>
                  <a:cubicBezTo>
                    <a:pt x="42" y="98"/>
                    <a:pt x="42" y="98"/>
                    <a:pt x="41" y="98"/>
                  </a:cubicBezTo>
                  <a:cubicBezTo>
                    <a:pt x="42" y="96"/>
                    <a:pt x="43" y="94"/>
                    <a:pt x="44" y="93"/>
                  </a:cubicBezTo>
                  <a:cubicBezTo>
                    <a:pt x="45" y="93"/>
                    <a:pt x="45" y="93"/>
                    <a:pt x="46" y="93"/>
                  </a:cubicBezTo>
                  <a:cubicBezTo>
                    <a:pt x="45" y="94"/>
                    <a:pt x="44" y="96"/>
                    <a:pt x="43" y="98"/>
                  </a:cubicBezTo>
                  <a:moveTo>
                    <a:pt x="40" y="97"/>
                  </a:moveTo>
                  <a:cubicBezTo>
                    <a:pt x="39" y="97"/>
                    <a:pt x="38" y="97"/>
                    <a:pt x="38" y="97"/>
                  </a:cubicBezTo>
                  <a:cubicBezTo>
                    <a:pt x="39" y="95"/>
                    <a:pt x="40" y="94"/>
                    <a:pt x="41" y="92"/>
                  </a:cubicBezTo>
                  <a:cubicBezTo>
                    <a:pt x="41" y="92"/>
                    <a:pt x="42" y="92"/>
                    <a:pt x="43" y="92"/>
                  </a:cubicBezTo>
                  <a:cubicBezTo>
                    <a:pt x="41" y="94"/>
                    <a:pt x="40" y="96"/>
                    <a:pt x="40" y="97"/>
                  </a:cubicBezTo>
                  <a:moveTo>
                    <a:pt x="36" y="97"/>
                  </a:moveTo>
                  <a:cubicBezTo>
                    <a:pt x="36" y="97"/>
                    <a:pt x="35" y="97"/>
                    <a:pt x="34" y="96"/>
                  </a:cubicBezTo>
                  <a:cubicBezTo>
                    <a:pt x="36" y="95"/>
                    <a:pt x="37" y="93"/>
                    <a:pt x="38" y="92"/>
                  </a:cubicBezTo>
                  <a:cubicBezTo>
                    <a:pt x="38" y="92"/>
                    <a:pt x="39" y="92"/>
                    <a:pt x="39" y="92"/>
                  </a:cubicBezTo>
                  <a:cubicBezTo>
                    <a:pt x="38" y="93"/>
                    <a:pt x="37" y="95"/>
                    <a:pt x="36" y="97"/>
                  </a:cubicBezTo>
                  <a:moveTo>
                    <a:pt x="34" y="94"/>
                  </a:moveTo>
                  <a:cubicBezTo>
                    <a:pt x="34" y="93"/>
                    <a:pt x="35" y="92"/>
                    <a:pt x="35" y="91"/>
                  </a:cubicBezTo>
                  <a:cubicBezTo>
                    <a:pt x="35" y="91"/>
                    <a:pt x="36" y="91"/>
                    <a:pt x="36" y="91"/>
                  </a:cubicBezTo>
                  <a:cubicBezTo>
                    <a:pt x="36" y="92"/>
                    <a:pt x="35" y="93"/>
                    <a:pt x="34" y="94"/>
                  </a:cubicBezTo>
                  <a:moveTo>
                    <a:pt x="65" y="91"/>
                  </a:moveTo>
                  <a:cubicBezTo>
                    <a:pt x="65" y="91"/>
                    <a:pt x="65" y="90"/>
                    <a:pt x="64" y="90"/>
                  </a:cubicBezTo>
                  <a:cubicBezTo>
                    <a:pt x="65" y="89"/>
                    <a:pt x="65" y="88"/>
                    <a:pt x="66" y="87"/>
                  </a:cubicBezTo>
                  <a:cubicBezTo>
                    <a:pt x="66" y="89"/>
                    <a:pt x="65" y="90"/>
                    <a:pt x="65" y="91"/>
                  </a:cubicBezTo>
                  <a:moveTo>
                    <a:pt x="68" y="92"/>
                  </a:moveTo>
                  <a:cubicBezTo>
                    <a:pt x="68" y="91"/>
                    <a:pt x="69" y="89"/>
                    <a:pt x="69" y="88"/>
                  </a:cubicBezTo>
                  <a:cubicBezTo>
                    <a:pt x="70" y="88"/>
                    <a:pt x="70" y="87"/>
                    <a:pt x="71" y="87"/>
                  </a:cubicBezTo>
                  <a:cubicBezTo>
                    <a:pt x="70" y="89"/>
                    <a:pt x="69" y="90"/>
                    <a:pt x="68" y="92"/>
                  </a:cubicBezTo>
                  <a:moveTo>
                    <a:pt x="51" y="86"/>
                  </a:moveTo>
                  <a:cubicBezTo>
                    <a:pt x="51" y="85"/>
                    <a:pt x="51" y="85"/>
                    <a:pt x="51" y="85"/>
                  </a:cubicBezTo>
                  <a:cubicBezTo>
                    <a:pt x="51" y="85"/>
                    <a:pt x="51" y="85"/>
                    <a:pt x="51" y="85"/>
                  </a:cubicBezTo>
                  <a:cubicBezTo>
                    <a:pt x="51" y="86"/>
                    <a:pt x="51" y="86"/>
                    <a:pt x="51" y="86"/>
                  </a:cubicBezTo>
                  <a:moveTo>
                    <a:pt x="50" y="90"/>
                  </a:moveTo>
                  <a:cubicBezTo>
                    <a:pt x="50" y="89"/>
                    <a:pt x="50" y="89"/>
                    <a:pt x="50" y="88"/>
                  </a:cubicBezTo>
                  <a:cubicBezTo>
                    <a:pt x="51" y="87"/>
                    <a:pt x="52" y="86"/>
                    <a:pt x="53" y="85"/>
                  </a:cubicBezTo>
                  <a:cubicBezTo>
                    <a:pt x="54" y="85"/>
                    <a:pt x="54" y="85"/>
                    <a:pt x="54" y="85"/>
                  </a:cubicBezTo>
                  <a:cubicBezTo>
                    <a:pt x="53" y="87"/>
                    <a:pt x="52" y="88"/>
                    <a:pt x="50" y="90"/>
                  </a:cubicBezTo>
                  <a:cubicBezTo>
                    <a:pt x="50" y="90"/>
                    <a:pt x="50" y="90"/>
                    <a:pt x="50" y="90"/>
                  </a:cubicBezTo>
                  <a:moveTo>
                    <a:pt x="70" y="91"/>
                  </a:moveTo>
                  <a:cubicBezTo>
                    <a:pt x="71" y="89"/>
                    <a:pt x="72" y="87"/>
                    <a:pt x="73" y="86"/>
                  </a:cubicBezTo>
                  <a:cubicBezTo>
                    <a:pt x="74" y="85"/>
                    <a:pt x="74" y="85"/>
                    <a:pt x="75" y="85"/>
                  </a:cubicBezTo>
                  <a:cubicBezTo>
                    <a:pt x="74" y="86"/>
                    <a:pt x="73" y="88"/>
                    <a:pt x="73" y="89"/>
                  </a:cubicBezTo>
                  <a:cubicBezTo>
                    <a:pt x="72" y="90"/>
                    <a:pt x="71" y="90"/>
                    <a:pt x="70" y="91"/>
                  </a:cubicBezTo>
                  <a:moveTo>
                    <a:pt x="52" y="90"/>
                  </a:moveTo>
                  <a:cubicBezTo>
                    <a:pt x="54" y="88"/>
                    <a:pt x="55" y="86"/>
                    <a:pt x="56" y="84"/>
                  </a:cubicBezTo>
                  <a:cubicBezTo>
                    <a:pt x="57" y="84"/>
                    <a:pt x="58" y="84"/>
                    <a:pt x="58" y="84"/>
                  </a:cubicBezTo>
                  <a:cubicBezTo>
                    <a:pt x="57" y="86"/>
                    <a:pt x="56" y="88"/>
                    <a:pt x="55" y="89"/>
                  </a:cubicBezTo>
                  <a:cubicBezTo>
                    <a:pt x="54" y="89"/>
                    <a:pt x="53" y="90"/>
                    <a:pt x="52" y="90"/>
                  </a:cubicBezTo>
                  <a:moveTo>
                    <a:pt x="63" y="89"/>
                  </a:moveTo>
                  <a:cubicBezTo>
                    <a:pt x="63" y="88"/>
                    <a:pt x="63" y="88"/>
                    <a:pt x="63" y="88"/>
                  </a:cubicBezTo>
                  <a:cubicBezTo>
                    <a:pt x="64" y="87"/>
                    <a:pt x="64" y="85"/>
                    <a:pt x="64" y="84"/>
                  </a:cubicBezTo>
                  <a:cubicBezTo>
                    <a:pt x="65" y="84"/>
                    <a:pt x="65" y="85"/>
                    <a:pt x="66" y="86"/>
                  </a:cubicBezTo>
                  <a:cubicBezTo>
                    <a:pt x="65" y="87"/>
                    <a:pt x="64" y="88"/>
                    <a:pt x="63" y="89"/>
                  </a:cubicBezTo>
                  <a:moveTo>
                    <a:pt x="32" y="88"/>
                  </a:moveTo>
                  <a:cubicBezTo>
                    <a:pt x="32" y="88"/>
                    <a:pt x="32" y="88"/>
                    <a:pt x="32" y="88"/>
                  </a:cubicBezTo>
                  <a:cubicBezTo>
                    <a:pt x="31" y="87"/>
                    <a:pt x="30" y="87"/>
                    <a:pt x="30" y="87"/>
                  </a:cubicBezTo>
                  <a:cubicBezTo>
                    <a:pt x="31" y="86"/>
                    <a:pt x="32" y="85"/>
                    <a:pt x="33" y="84"/>
                  </a:cubicBezTo>
                  <a:cubicBezTo>
                    <a:pt x="33" y="85"/>
                    <a:pt x="33" y="87"/>
                    <a:pt x="32" y="88"/>
                  </a:cubicBezTo>
                  <a:moveTo>
                    <a:pt x="57" y="89"/>
                  </a:moveTo>
                  <a:cubicBezTo>
                    <a:pt x="58" y="87"/>
                    <a:pt x="59" y="85"/>
                    <a:pt x="60" y="83"/>
                  </a:cubicBezTo>
                  <a:cubicBezTo>
                    <a:pt x="61" y="83"/>
                    <a:pt x="61" y="83"/>
                    <a:pt x="62" y="83"/>
                  </a:cubicBezTo>
                  <a:cubicBezTo>
                    <a:pt x="61" y="84"/>
                    <a:pt x="61" y="86"/>
                    <a:pt x="60" y="88"/>
                  </a:cubicBezTo>
                  <a:cubicBezTo>
                    <a:pt x="59" y="88"/>
                    <a:pt x="58" y="88"/>
                    <a:pt x="57" y="89"/>
                  </a:cubicBezTo>
                  <a:moveTo>
                    <a:pt x="75" y="87"/>
                  </a:moveTo>
                  <a:cubicBezTo>
                    <a:pt x="76" y="85"/>
                    <a:pt x="77" y="84"/>
                    <a:pt x="77" y="83"/>
                  </a:cubicBezTo>
                  <a:cubicBezTo>
                    <a:pt x="78" y="82"/>
                    <a:pt x="78" y="82"/>
                    <a:pt x="78" y="82"/>
                  </a:cubicBezTo>
                  <a:cubicBezTo>
                    <a:pt x="77" y="83"/>
                    <a:pt x="77" y="84"/>
                    <a:pt x="77" y="85"/>
                  </a:cubicBezTo>
                  <a:cubicBezTo>
                    <a:pt x="76" y="86"/>
                    <a:pt x="76" y="86"/>
                    <a:pt x="75" y="87"/>
                  </a:cubicBezTo>
                  <a:moveTo>
                    <a:pt x="28" y="86"/>
                  </a:moveTo>
                  <a:cubicBezTo>
                    <a:pt x="28" y="86"/>
                    <a:pt x="27" y="85"/>
                    <a:pt x="27" y="85"/>
                  </a:cubicBezTo>
                  <a:cubicBezTo>
                    <a:pt x="28" y="84"/>
                    <a:pt x="30" y="83"/>
                    <a:pt x="31" y="81"/>
                  </a:cubicBezTo>
                  <a:cubicBezTo>
                    <a:pt x="32" y="82"/>
                    <a:pt x="32" y="82"/>
                    <a:pt x="33" y="82"/>
                  </a:cubicBezTo>
                  <a:cubicBezTo>
                    <a:pt x="31" y="83"/>
                    <a:pt x="30" y="85"/>
                    <a:pt x="28" y="86"/>
                  </a:cubicBezTo>
                  <a:moveTo>
                    <a:pt x="26" y="84"/>
                  </a:moveTo>
                  <a:cubicBezTo>
                    <a:pt x="25" y="84"/>
                    <a:pt x="25" y="84"/>
                    <a:pt x="25" y="84"/>
                  </a:cubicBezTo>
                  <a:cubicBezTo>
                    <a:pt x="26" y="82"/>
                    <a:pt x="28" y="81"/>
                    <a:pt x="29" y="80"/>
                  </a:cubicBezTo>
                  <a:cubicBezTo>
                    <a:pt x="30" y="81"/>
                    <a:pt x="30" y="81"/>
                    <a:pt x="30" y="81"/>
                  </a:cubicBezTo>
                  <a:cubicBezTo>
                    <a:pt x="28" y="82"/>
                    <a:pt x="27" y="83"/>
                    <a:pt x="26" y="84"/>
                  </a:cubicBezTo>
                  <a:moveTo>
                    <a:pt x="13" y="83"/>
                  </a:moveTo>
                  <a:cubicBezTo>
                    <a:pt x="12" y="82"/>
                    <a:pt x="12" y="82"/>
                    <a:pt x="12" y="82"/>
                  </a:cubicBezTo>
                  <a:cubicBezTo>
                    <a:pt x="13" y="81"/>
                    <a:pt x="14" y="80"/>
                    <a:pt x="14" y="79"/>
                  </a:cubicBezTo>
                  <a:cubicBezTo>
                    <a:pt x="14" y="80"/>
                    <a:pt x="14" y="80"/>
                    <a:pt x="13" y="81"/>
                  </a:cubicBezTo>
                  <a:cubicBezTo>
                    <a:pt x="13" y="82"/>
                    <a:pt x="13" y="82"/>
                    <a:pt x="13" y="83"/>
                  </a:cubicBezTo>
                  <a:moveTo>
                    <a:pt x="24" y="83"/>
                  </a:moveTo>
                  <a:cubicBezTo>
                    <a:pt x="23" y="82"/>
                    <a:pt x="23" y="82"/>
                    <a:pt x="23" y="82"/>
                  </a:cubicBezTo>
                  <a:cubicBezTo>
                    <a:pt x="24" y="81"/>
                    <a:pt x="25" y="80"/>
                    <a:pt x="27" y="79"/>
                  </a:cubicBezTo>
                  <a:cubicBezTo>
                    <a:pt x="28" y="79"/>
                    <a:pt x="28" y="79"/>
                    <a:pt x="28" y="79"/>
                  </a:cubicBezTo>
                  <a:cubicBezTo>
                    <a:pt x="26" y="80"/>
                    <a:pt x="25" y="81"/>
                    <a:pt x="24" y="83"/>
                  </a:cubicBezTo>
                  <a:moveTo>
                    <a:pt x="22" y="81"/>
                  </a:moveTo>
                  <a:cubicBezTo>
                    <a:pt x="22" y="80"/>
                    <a:pt x="23" y="80"/>
                    <a:pt x="23" y="79"/>
                  </a:cubicBezTo>
                  <a:cubicBezTo>
                    <a:pt x="23" y="78"/>
                    <a:pt x="24" y="78"/>
                    <a:pt x="25" y="77"/>
                  </a:cubicBezTo>
                  <a:cubicBezTo>
                    <a:pt x="25" y="78"/>
                    <a:pt x="25" y="78"/>
                    <a:pt x="25" y="78"/>
                  </a:cubicBezTo>
                  <a:cubicBezTo>
                    <a:pt x="24" y="79"/>
                    <a:pt x="23" y="80"/>
                    <a:pt x="22" y="81"/>
                  </a:cubicBezTo>
                  <a:moveTo>
                    <a:pt x="16" y="83"/>
                  </a:moveTo>
                  <a:cubicBezTo>
                    <a:pt x="16" y="82"/>
                    <a:pt x="16" y="82"/>
                    <a:pt x="16" y="82"/>
                  </a:cubicBezTo>
                  <a:cubicBezTo>
                    <a:pt x="17" y="81"/>
                    <a:pt x="17" y="80"/>
                    <a:pt x="17" y="79"/>
                  </a:cubicBezTo>
                  <a:cubicBezTo>
                    <a:pt x="18" y="78"/>
                    <a:pt x="19" y="78"/>
                    <a:pt x="20" y="77"/>
                  </a:cubicBezTo>
                  <a:cubicBezTo>
                    <a:pt x="20" y="78"/>
                    <a:pt x="19" y="79"/>
                    <a:pt x="19" y="81"/>
                  </a:cubicBezTo>
                  <a:cubicBezTo>
                    <a:pt x="18" y="81"/>
                    <a:pt x="17" y="82"/>
                    <a:pt x="16" y="83"/>
                  </a:cubicBezTo>
                  <a:moveTo>
                    <a:pt x="11" y="80"/>
                  </a:moveTo>
                  <a:cubicBezTo>
                    <a:pt x="11" y="80"/>
                    <a:pt x="11" y="80"/>
                    <a:pt x="11" y="80"/>
                  </a:cubicBezTo>
                  <a:cubicBezTo>
                    <a:pt x="11" y="79"/>
                    <a:pt x="12" y="78"/>
                    <a:pt x="13" y="77"/>
                  </a:cubicBezTo>
                  <a:cubicBezTo>
                    <a:pt x="14" y="77"/>
                    <a:pt x="14" y="77"/>
                    <a:pt x="14" y="77"/>
                  </a:cubicBezTo>
                  <a:cubicBezTo>
                    <a:pt x="13" y="78"/>
                    <a:pt x="12" y="79"/>
                    <a:pt x="11" y="80"/>
                  </a:cubicBezTo>
                  <a:moveTo>
                    <a:pt x="23" y="76"/>
                  </a:moveTo>
                  <a:cubicBezTo>
                    <a:pt x="23" y="76"/>
                    <a:pt x="23" y="76"/>
                    <a:pt x="23" y="76"/>
                  </a:cubicBezTo>
                  <a:cubicBezTo>
                    <a:pt x="23" y="76"/>
                    <a:pt x="23" y="76"/>
                    <a:pt x="23" y="76"/>
                  </a:cubicBezTo>
                  <a:cubicBezTo>
                    <a:pt x="23" y="76"/>
                    <a:pt x="23" y="76"/>
                    <a:pt x="23" y="76"/>
                  </a:cubicBezTo>
                  <a:moveTo>
                    <a:pt x="10" y="78"/>
                  </a:moveTo>
                  <a:cubicBezTo>
                    <a:pt x="9" y="77"/>
                    <a:pt x="9" y="77"/>
                    <a:pt x="9" y="77"/>
                  </a:cubicBezTo>
                  <a:cubicBezTo>
                    <a:pt x="10" y="77"/>
                    <a:pt x="11" y="76"/>
                    <a:pt x="12" y="75"/>
                  </a:cubicBezTo>
                  <a:cubicBezTo>
                    <a:pt x="12" y="75"/>
                    <a:pt x="12" y="75"/>
                    <a:pt x="12" y="75"/>
                  </a:cubicBezTo>
                  <a:cubicBezTo>
                    <a:pt x="11" y="76"/>
                    <a:pt x="11" y="77"/>
                    <a:pt x="10" y="78"/>
                  </a:cubicBezTo>
                  <a:moveTo>
                    <a:pt x="8" y="76"/>
                  </a:moveTo>
                  <a:cubicBezTo>
                    <a:pt x="8" y="76"/>
                    <a:pt x="8" y="76"/>
                    <a:pt x="8" y="76"/>
                  </a:cubicBezTo>
                  <a:cubicBezTo>
                    <a:pt x="9" y="75"/>
                    <a:pt x="10" y="74"/>
                    <a:pt x="10" y="73"/>
                  </a:cubicBezTo>
                  <a:cubicBezTo>
                    <a:pt x="11" y="74"/>
                    <a:pt x="11" y="74"/>
                    <a:pt x="11" y="74"/>
                  </a:cubicBezTo>
                  <a:cubicBezTo>
                    <a:pt x="10" y="74"/>
                    <a:pt x="9" y="75"/>
                    <a:pt x="8" y="76"/>
                  </a:cubicBezTo>
                  <a:moveTo>
                    <a:pt x="7" y="74"/>
                  </a:moveTo>
                  <a:cubicBezTo>
                    <a:pt x="7" y="74"/>
                    <a:pt x="7" y="74"/>
                    <a:pt x="7" y="74"/>
                  </a:cubicBezTo>
                  <a:cubicBezTo>
                    <a:pt x="8" y="72"/>
                    <a:pt x="8" y="71"/>
                    <a:pt x="8" y="70"/>
                  </a:cubicBezTo>
                  <a:cubicBezTo>
                    <a:pt x="9" y="71"/>
                    <a:pt x="9" y="71"/>
                    <a:pt x="10" y="72"/>
                  </a:cubicBezTo>
                  <a:cubicBezTo>
                    <a:pt x="9" y="73"/>
                    <a:pt x="8" y="73"/>
                    <a:pt x="7" y="74"/>
                  </a:cubicBezTo>
                  <a:moveTo>
                    <a:pt x="78" y="72"/>
                  </a:moveTo>
                  <a:cubicBezTo>
                    <a:pt x="78" y="72"/>
                    <a:pt x="78" y="72"/>
                    <a:pt x="78" y="72"/>
                  </a:cubicBezTo>
                  <a:cubicBezTo>
                    <a:pt x="79" y="71"/>
                    <a:pt x="80" y="69"/>
                    <a:pt x="81" y="68"/>
                  </a:cubicBezTo>
                  <a:cubicBezTo>
                    <a:pt x="81" y="68"/>
                    <a:pt x="81" y="68"/>
                    <a:pt x="81" y="68"/>
                  </a:cubicBezTo>
                  <a:cubicBezTo>
                    <a:pt x="81" y="69"/>
                    <a:pt x="81" y="69"/>
                    <a:pt x="81" y="69"/>
                  </a:cubicBezTo>
                  <a:cubicBezTo>
                    <a:pt x="80" y="69"/>
                    <a:pt x="80" y="69"/>
                    <a:pt x="80" y="69"/>
                  </a:cubicBezTo>
                  <a:cubicBezTo>
                    <a:pt x="79" y="70"/>
                    <a:pt x="79" y="71"/>
                    <a:pt x="78" y="72"/>
                  </a:cubicBezTo>
                  <a:moveTo>
                    <a:pt x="88" y="67"/>
                  </a:moveTo>
                  <a:cubicBezTo>
                    <a:pt x="87" y="67"/>
                    <a:pt x="87" y="67"/>
                    <a:pt x="86" y="67"/>
                  </a:cubicBezTo>
                  <a:cubicBezTo>
                    <a:pt x="87" y="65"/>
                    <a:pt x="88" y="64"/>
                    <a:pt x="89" y="62"/>
                  </a:cubicBezTo>
                  <a:cubicBezTo>
                    <a:pt x="89" y="62"/>
                    <a:pt x="89" y="62"/>
                    <a:pt x="89" y="62"/>
                  </a:cubicBezTo>
                  <a:cubicBezTo>
                    <a:pt x="89" y="64"/>
                    <a:pt x="88" y="65"/>
                    <a:pt x="88" y="67"/>
                  </a:cubicBezTo>
                  <a:moveTo>
                    <a:pt x="84" y="67"/>
                  </a:moveTo>
                  <a:cubicBezTo>
                    <a:pt x="84" y="66"/>
                    <a:pt x="84" y="66"/>
                    <a:pt x="84" y="65"/>
                  </a:cubicBezTo>
                  <a:cubicBezTo>
                    <a:pt x="85" y="64"/>
                    <a:pt x="86" y="63"/>
                    <a:pt x="87" y="62"/>
                  </a:cubicBezTo>
                  <a:cubicBezTo>
                    <a:pt x="87" y="62"/>
                    <a:pt x="87" y="62"/>
                    <a:pt x="87" y="62"/>
                  </a:cubicBezTo>
                  <a:cubicBezTo>
                    <a:pt x="88" y="62"/>
                    <a:pt x="88" y="62"/>
                    <a:pt x="88" y="62"/>
                  </a:cubicBezTo>
                  <a:cubicBezTo>
                    <a:pt x="87" y="63"/>
                    <a:pt x="86" y="65"/>
                    <a:pt x="85" y="67"/>
                  </a:cubicBezTo>
                  <a:cubicBezTo>
                    <a:pt x="84" y="67"/>
                    <a:pt x="84" y="67"/>
                    <a:pt x="84" y="67"/>
                  </a:cubicBezTo>
                  <a:moveTo>
                    <a:pt x="12" y="61"/>
                  </a:moveTo>
                  <a:cubicBezTo>
                    <a:pt x="12" y="61"/>
                    <a:pt x="12" y="61"/>
                    <a:pt x="12" y="61"/>
                  </a:cubicBezTo>
                  <a:cubicBezTo>
                    <a:pt x="12" y="61"/>
                    <a:pt x="12" y="61"/>
                    <a:pt x="12" y="61"/>
                  </a:cubicBezTo>
                  <a:cubicBezTo>
                    <a:pt x="12" y="61"/>
                    <a:pt x="12" y="61"/>
                    <a:pt x="12" y="61"/>
                  </a:cubicBezTo>
                  <a:moveTo>
                    <a:pt x="11" y="61"/>
                  </a:moveTo>
                  <a:cubicBezTo>
                    <a:pt x="10" y="60"/>
                    <a:pt x="10" y="59"/>
                    <a:pt x="10" y="59"/>
                  </a:cubicBezTo>
                  <a:cubicBezTo>
                    <a:pt x="11" y="58"/>
                    <a:pt x="11" y="58"/>
                    <a:pt x="11" y="57"/>
                  </a:cubicBezTo>
                  <a:cubicBezTo>
                    <a:pt x="11" y="58"/>
                    <a:pt x="11" y="58"/>
                    <a:pt x="11" y="59"/>
                  </a:cubicBezTo>
                  <a:cubicBezTo>
                    <a:pt x="11" y="59"/>
                    <a:pt x="11" y="60"/>
                    <a:pt x="11" y="61"/>
                  </a:cubicBezTo>
                  <a:moveTo>
                    <a:pt x="10" y="56"/>
                  </a:moveTo>
                  <a:cubicBezTo>
                    <a:pt x="10" y="56"/>
                    <a:pt x="10" y="56"/>
                    <a:pt x="10" y="56"/>
                  </a:cubicBezTo>
                  <a:cubicBezTo>
                    <a:pt x="10" y="56"/>
                    <a:pt x="10" y="56"/>
                    <a:pt x="10" y="56"/>
                  </a:cubicBezTo>
                  <a:cubicBezTo>
                    <a:pt x="10" y="55"/>
                    <a:pt x="10" y="55"/>
                    <a:pt x="10" y="55"/>
                  </a:cubicBezTo>
                  <a:cubicBezTo>
                    <a:pt x="10" y="55"/>
                    <a:pt x="10" y="55"/>
                    <a:pt x="10" y="55"/>
                  </a:cubicBezTo>
                  <a:cubicBezTo>
                    <a:pt x="10" y="56"/>
                    <a:pt x="10" y="56"/>
                    <a:pt x="10" y="56"/>
                  </a:cubicBezTo>
                  <a:moveTo>
                    <a:pt x="7" y="54"/>
                  </a:moveTo>
                  <a:cubicBezTo>
                    <a:pt x="6" y="53"/>
                    <a:pt x="6" y="53"/>
                    <a:pt x="6" y="53"/>
                  </a:cubicBezTo>
                  <a:cubicBezTo>
                    <a:pt x="7" y="52"/>
                    <a:pt x="7" y="51"/>
                    <a:pt x="8" y="50"/>
                  </a:cubicBezTo>
                  <a:cubicBezTo>
                    <a:pt x="8" y="50"/>
                    <a:pt x="8" y="51"/>
                    <a:pt x="8" y="52"/>
                  </a:cubicBezTo>
                  <a:cubicBezTo>
                    <a:pt x="8" y="52"/>
                    <a:pt x="7" y="53"/>
                    <a:pt x="7" y="54"/>
                  </a:cubicBezTo>
                  <a:moveTo>
                    <a:pt x="4" y="53"/>
                  </a:moveTo>
                  <a:cubicBezTo>
                    <a:pt x="4" y="53"/>
                    <a:pt x="3" y="53"/>
                    <a:pt x="3" y="53"/>
                  </a:cubicBezTo>
                  <a:cubicBezTo>
                    <a:pt x="3" y="52"/>
                    <a:pt x="3" y="52"/>
                    <a:pt x="3" y="52"/>
                  </a:cubicBezTo>
                  <a:cubicBezTo>
                    <a:pt x="4" y="51"/>
                    <a:pt x="5" y="49"/>
                    <a:pt x="6" y="48"/>
                  </a:cubicBezTo>
                  <a:cubicBezTo>
                    <a:pt x="6" y="48"/>
                    <a:pt x="7" y="48"/>
                    <a:pt x="8" y="48"/>
                  </a:cubicBezTo>
                  <a:cubicBezTo>
                    <a:pt x="6" y="50"/>
                    <a:pt x="5" y="51"/>
                    <a:pt x="4" y="53"/>
                  </a:cubicBezTo>
                  <a:moveTo>
                    <a:pt x="3" y="49"/>
                  </a:moveTo>
                  <a:cubicBezTo>
                    <a:pt x="3" y="49"/>
                    <a:pt x="3" y="48"/>
                    <a:pt x="3" y="47"/>
                  </a:cubicBezTo>
                  <a:cubicBezTo>
                    <a:pt x="4" y="47"/>
                    <a:pt x="4" y="47"/>
                    <a:pt x="4" y="47"/>
                  </a:cubicBezTo>
                  <a:cubicBezTo>
                    <a:pt x="4" y="48"/>
                    <a:pt x="3" y="49"/>
                    <a:pt x="3" y="49"/>
                  </a:cubicBezTo>
                  <a:moveTo>
                    <a:pt x="85" y="33"/>
                  </a:moveTo>
                  <a:cubicBezTo>
                    <a:pt x="85" y="33"/>
                    <a:pt x="85" y="32"/>
                    <a:pt x="85" y="31"/>
                  </a:cubicBezTo>
                  <a:cubicBezTo>
                    <a:pt x="85" y="31"/>
                    <a:pt x="86" y="30"/>
                    <a:pt x="87" y="30"/>
                  </a:cubicBezTo>
                  <a:cubicBezTo>
                    <a:pt x="87" y="31"/>
                    <a:pt x="86" y="32"/>
                    <a:pt x="86" y="33"/>
                  </a:cubicBezTo>
                  <a:cubicBezTo>
                    <a:pt x="85" y="33"/>
                    <a:pt x="85" y="33"/>
                    <a:pt x="85" y="33"/>
                  </a:cubicBezTo>
                  <a:moveTo>
                    <a:pt x="17" y="23"/>
                  </a:moveTo>
                  <a:cubicBezTo>
                    <a:pt x="16" y="23"/>
                    <a:pt x="16" y="23"/>
                    <a:pt x="16" y="23"/>
                  </a:cubicBezTo>
                  <a:cubicBezTo>
                    <a:pt x="17" y="22"/>
                    <a:pt x="18" y="21"/>
                    <a:pt x="19" y="20"/>
                  </a:cubicBezTo>
                  <a:cubicBezTo>
                    <a:pt x="18" y="21"/>
                    <a:pt x="18" y="22"/>
                    <a:pt x="17" y="23"/>
                  </a:cubicBezTo>
                  <a:moveTo>
                    <a:pt x="17" y="21"/>
                  </a:moveTo>
                  <a:cubicBezTo>
                    <a:pt x="17" y="20"/>
                    <a:pt x="17" y="20"/>
                    <a:pt x="17" y="20"/>
                  </a:cubicBezTo>
                  <a:cubicBezTo>
                    <a:pt x="17" y="19"/>
                    <a:pt x="18" y="19"/>
                    <a:pt x="18" y="19"/>
                  </a:cubicBezTo>
                  <a:cubicBezTo>
                    <a:pt x="18" y="19"/>
                    <a:pt x="18" y="19"/>
                    <a:pt x="18" y="19"/>
                  </a:cubicBezTo>
                  <a:cubicBezTo>
                    <a:pt x="18" y="20"/>
                    <a:pt x="17" y="20"/>
                    <a:pt x="17" y="21"/>
                  </a:cubicBezTo>
                  <a:moveTo>
                    <a:pt x="33" y="13"/>
                  </a:moveTo>
                  <a:cubicBezTo>
                    <a:pt x="33" y="13"/>
                    <a:pt x="34" y="13"/>
                    <a:pt x="34" y="13"/>
                  </a:cubicBezTo>
                  <a:cubicBezTo>
                    <a:pt x="38" y="11"/>
                    <a:pt x="43" y="10"/>
                    <a:pt x="47" y="10"/>
                  </a:cubicBezTo>
                  <a:cubicBezTo>
                    <a:pt x="48" y="10"/>
                    <a:pt x="49" y="9"/>
                    <a:pt x="49" y="9"/>
                  </a:cubicBezTo>
                  <a:cubicBezTo>
                    <a:pt x="49" y="7"/>
                    <a:pt x="49" y="5"/>
                    <a:pt x="50" y="3"/>
                  </a:cubicBezTo>
                  <a:cubicBezTo>
                    <a:pt x="54" y="3"/>
                    <a:pt x="58" y="3"/>
                    <a:pt x="62" y="5"/>
                  </a:cubicBezTo>
                  <a:cubicBezTo>
                    <a:pt x="61" y="7"/>
                    <a:pt x="61" y="9"/>
                    <a:pt x="60" y="11"/>
                  </a:cubicBezTo>
                  <a:cubicBezTo>
                    <a:pt x="60" y="11"/>
                    <a:pt x="61" y="12"/>
                    <a:pt x="61" y="12"/>
                  </a:cubicBezTo>
                  <a:cubicBezTo>
                    <a:pt x="66" y="14"/>
                    <a:pt x="70" y="17"/>
                    <a:pt x="73" y="20"/>
                  </a:cubicBezTo>
                  <a:cubicBezTo>
                    <a:pt x="73" y="20"/>
                    <a:pt x="74" y="20"/>
                    <a:pt x="74" y="20"/>
                  </a:cubicBezTo>
                  <a:cubicBezTo>
                    <a:pt x="74" y="20"/>
                    <a:pt x="75" y="20"/>
                    <a:pt x="75" y="20"/>
                  </a:cubicBezTo>
                  <a:cubicBezTo>
                    <a:pt x="77" y="19"/>
                    <a:pt x="79" y="17"/>
                    <a:pt x="80" y="16"/>
                  </a:cubicBezTo>
                  <a:cubicBezTo>
                    <a:pt x="81" y="16"/>
                    <a:pt x="81" y="17"/>
                    <a:pt x="81" y="17"/>
                  </a:cubicBezTo>
                  <a:cubicBezTo>
                    <a:pt x="82" y="18"/>
                    <a:pt x="83" y="20"/>
                    <a:pt x="84" y="21"/>
                  </a:cubicBezTo>
                  <a:cubicBezTo>
                    <a:pt x="85" y="22"/>
                    <a:pt x="86" y="23"/>
                    <a:pt x="86" y="24"/>
                  </a:cubicBezTo>
                  <a:cubicBezTo>
                    <a:pt x="86" y="24"/>
                    <a:pt x="87" y="25"/>
                    <a:pt x="87" y="26"/>
                  </a:cubicBezTo>
                  <a:cubicBezTo>
                    <a:pt x="87" y="26"/>
                    <a:pt x="87" y="26"/>
                    <a:pt x="87" y="26"/>
                  </a:cubicBezTo>
                  <a:cubicBezTo>
                    <a:pt x="85" y="27"/>
                    <a:pt x="84" y="28"/>
                    <a:pt x="82" y="30"/>
                  </a:cubicBezTo>
                  <a:cubicBezTo>
                    <a:pt x="81" y="30"/>
                    <a:pt x="81" y="31"/>
                    <a:pt x="81" y="31"/>
                  </a:cubicBezTo>
                  <a:cubicBezTo>
                    <a:pt x="83" y="36"/>
                    <a:pt x="84" y="40"/>
                    <a:pt x="85" y="45"/>
                  </a:cubicBezTo>
                  <a:cubicBezTo>
                    <a:pt x="85" y="46"/>
                    <a:pt x="85" y="46"/>
                    <a:pt x="86" y="46"/>
                  </a:cubicBezTo>
                  <a:cubicBezTo>
                    <a:pt x="88" y="47"/>
                    <a:pt x="90" y="47"/>
                    <a:pt x="92" y="47"/>
                  </a:cubicBezTo>
                  <a:cubicBezTo>
                    <a:pt x="92" y="51"/>
                    <a:pt x="91" y="55"/>
                    <a:pt x="90" y="59"/>
                  </a:cubicBezTo>
                  <a:cubicBezTo>
                    <a:pt x="89" y="59"/>
                    <a:pt x="88" y="59"/>
                    <a:pt x="87" y="59"/>
                  </a:cubicBezTo>
                  <a:cubicBezTo>
                    <a:pt x="87" y="59"/>
                    <a:pt x="87" y="59"/>
                    <a:pt x="87" y="59"/>
                  </a:cubicBezTo>
                  <a:cubicBezTo>
                    <a:pt x="85" y="59"/>
                    <a:pt x="84" y="59"/>
                    <a:pt x="83" y="60"/>
                  </a:cubicBezTo>
                  <a:cubicBezTo>
                    <a:pt x="81" y="61"/>
                    <a:pt x="80" y="63"/>
                    <a:pt x="79" y="65"/>
                  </a:cubicBezTo>
                  <a:cubicBezTo>
                    <a:pt x="78" y="67"/>
                    <a:pt x="77" y="69"/>
                    <a:pt x="75" y="71"/>
                  </a:cubicBezTo>
                  <a:cubicBezTo>
                    <a:pt x="74" y="71"/>
                    <a:pt x="74" y="72"/>
                    <a:pt x="75" y="73"/>
                  </a:cubicBezTo>
                  <a:cubicBezTo>
                    <a:pt x="76" y="74"/>
                    <a:pt x="77" y="76"/>
                    <a:pt x="78" y="78"/>
                  </a:cubicBezTo>
                  <a:cubicBezTo>
                    <a:pt x="75" y="81"/>
                    <a:pt x="72" y="83"/>
                    <a:pt x="69" y="85"/>
                  </a:cubicBezTo>
                  <a:cubicBezTo>
                    <a:pt x="67" y="83"/>
                    <a:pt x="66" y="81"/>
                    <a:pt x="65" y="80"/>
                  </a:cubicBezTo>
                  <a:cubicBezTo>
                    <a:pt x="65" y="79"/>
                    <a:pt x="64" y="79"/>
                    <a:pt x="64" y="79"/>
                  </a:cubicBezTo>
                  <a:cubicBezTo>
                    <a:pt x="64" y="79"/>
                    <a:pt x="63" y="79"/>
                    <a:pt x="63" y="79"/>
                  </a:cubicBezTo>
                  <a:cubicBezTo>
                    <a:pt x="59" y="81"/>
                    <a:pt x="54" y="82"/>
                    <a:pt x="50" y="82"/>
                  </a:cubicBezTo>
                  <a:cubicBezTo>
                    <a:pt x="49" y="82"/>
                    <a:pt x="48" y="83"/>
                    <a:pt x="48" y="84"/>
                  </a:cubicBezTo>
                  <a:cubicBezTo>
                    <a:pt x="48" y="86"/>
                    <a:pt x="47" y="88"/>
                    <a:pt x="47" y="90"/>
                  </a:cubicBezTo>
                  <a:cubicBezTo>
                    <a:pt x="43" y="90"/>
                    <a:pt x="39" y="89"/>
                    <a:pt x="35" y="88"/>
                  </a:cubicBezTo>
                  <a:cubicBezTo>
                    <a:pt x="36" y="86"/>
                    <a:pt x="36" y="84"/>
                    <a:pt x="36" y="82"/>
                  </a:cubicBezTo>
                  <a:cubicBezTo>
                    <a:pt x="36" y="81"/>
                    <a:pt x="36" y="80"/>
                    <a:pt x="35" y="80"/>
                  </a:cubicBezTo>
                  <a:cubicBezTo>
                    <a:pt x="31" y="78"/>
                    <a:pt x="27" y="76"/>
                    <a:pt x="24" y="72"/>
                  </a:cubicBezTo>
                  <a:cubicBezTo>
                    <a:pt x="23" y="72"/>
                    <a:pt x="23" y="72"/>
                    <a:pt x="23" y="72"/>
                  </a:cubicBezTo>
                  <a:cubicBezTo>
                    <a:pt x="22" y="72"/>
                    <a:pt x="22" y="72"/>
                    <a:pt x="22" y="72"/>
                  </a:cubicBezTo>
                  <a:cubicBezTo>
                    <a:pt x="20" y="74"/>
                    <a:pt x="18" y="75"/>
                    <a:pt x="17" y="76"/>
                  </a:cubicBezTo>
                  <a:cubicBezTo>
                    <a:pt x="14" y="73"/>
                    <a:pt x="11" y="70"/>
                    <a:pt x="10" y="66"/>
                  </a:cubicBezTo>
                  <a:cubicBezTo>
                    <a:pt x="11" y="65"/>
                    <a:pt x="13" y="64"/>
                    <a:pt x="15" y="63"/>
                  </a:cubicBezTo>
                  <a:cubicBezTo>
                    <a:pt x="15" y="62"/>
                    <a:pt x="16" y="61"/>
                    <a:pt x="15" y="61"/>
                  </a:cubicBezTo>
                  <a:cubicBezTo>
                    <a:pt x="13" y="56"/>
                    <a:pt x="12" y="52"/>
                    <a:pt x="12" y="47"/>
                  </a:cubicBezTo>
                  <a:cubicBezTo>
                    <a:pt x="12" y="46"/>
                    <a:pt x="12" y="46"/>
                    <a:pt x="11" y="46"/>
                  </a:cubicBezTo>
                  <a:cubicBezTo>
                    <a:pt x="9" y="45"/>
                    <a:pt x="7" y="45"/>
                    <a:pt x="5" y="45"/>
                  </a:cubicBezTo>
                  <a:cubicBezTo>
                    <a:pt x="5" y="41"/>
                    <a:pt x="6" y="37"/>
                    <a:pt x="7" y="33"/>
                  </a:cubicBezTo>
                  <a:cubicBezTo>
                    <a:pt x="9" y="33"/>
                    <a:pt x="11" y="34"/>
                    <a:pt x="13" y="34"/>
                  </a:cubicBezTo>
                  <a:cubicBezTo>
                    <a:pt x="13" y="34"/>
                    <a:pt x="13" y="34"/>
                    <a:pt x="13" y="34"/>
                  </a:cubicBezTo>
                  <a:cubicBezTo>
                    <a:pt x="14" y="34"/>
                    <a:pt x="14" y="34"/>
                    <a:pt x="15" y="33"/>
                  </a:cubicBezTo>
                  <a:cubicBezTo>
                    <a:pt x="16" y="31"/>
                    <a:pt x="17" y="29"/>
                    <a:pt x="18" y="27"/>
                  </a:cubicBezTo>
                  <a:cubicBezTo>
                    <a:pt x="18" y="26"/>
                    <a:pt x="18" y="26"/>
                    <a:pt x="18" y="26"/>
                  </a:cubicBezTo>
                  <a:cubicBezTo>
                    <a:pt x="19" y="24"/>
                    <a:pt x="21" y="23"/>
                    <a:pt x="22" y="21"/>
                  </a:cubicBezTo>
                  <a:cubicBezTo>
                    <a:pt x="23" y="21"/>
                    <a:pt x="23" y="20"/>
                    <a:pt x="22" y="19"/>
                  </a:cubicBezTo>
                  <a:cubicBezTo>
                    <a:pt x="21" y="18"/>
                    <a:pt x="20" y="16"/>
                    <a:pt x="19" y="14"/>
                  </a:cubicBezTo>
                  <a:cubicBezTo>
                    <a:pt x="22" y="12"/>
                    <a:pt x="25" y="9"/>
                    <a:pt x="28" y="7"/>
                  </a:cubicBezTo>
                  <a:cubicBezTo>
                    <a:pt x="30" y="9"/>
                    <a:pt x="31" y="11"/>
                    <a:pt x="32" y="13"/>
                  </a:cubicBezTo>
                  <a:cubicBezTo>
                    <a:pt x="32" y="13"/>
                    <a:pt x="33" y="13"/>
                    <a:pt x="33" y="13"/>
                  </a:cubicBezTo>
                  <a:moveTo>
                    <a:pt x="49" y="0"/>
                  </a:moveTo>
                  <a:cubicBezTo>
                    <a:pt x="48" y="0"/>
                    <a:pt x="47" y="0"/>
                    <a:pt x="47" y="1"/>
                  </a:cubicBezTo>
                  <a:cubicBezTo>
                    <a:pt x="47" y="3"/>
                    <a:pt x="46" y="5"/>
                    <a:pt x="46" y="7"/>
                  </a:cubicBezTo>
                  <a:cubicBezTo>
                    <a:pt x="42" y="7"/>
                    <a:pt x="38" y="8"/>
                    <a:pt x="34" y="10"/>
                  </a:cubicBezTo>
                  <a:cubicBezTo>
                    <a:pt x="33" y="8"/>
                    <a:pt x="31" y="6"/>
                    <a:pt x="30" y="5"/>
                  </a:cubicBezTo>
                  <a:cubicBezTo>
                    <a:pt x="30" y="4"/>
                    <a:pt x="29" y="4"/>
                    <a:pt x="29" y="4"/>
                  </a:cubicBezTo>
                  <a:cubicBezTo>
                    <a:pt x="29" y="4"/>
                    <a:pt x="28" y="4"/>
                    <a:pt x="28" y="4"/>
                  </a:cubicBezTo>
                  <a:cubicBezTo>
                    <a:pt x="24" y="6"/>
                    <a:pt x="19" y="9"/>
                    <a:pt x="16" y="13"/>
                  </a:cubicBezTo>
                  <a:cubicBezTo>
                    <a:pt x="15" y="13"/>
                    <a:pt x="15" y="14"/>
                    <a:pt x="15" y="14"/>
                  </a:cubicBezTo>
                  <a:cubicBezTo>
                    <a:pt x="15" y="14"/>
                    <a:pt x="15" y="14"/>
                    <a:pt x="15" y="14"/>
                  </a:cubicBezTo>
                  <a:cubicBezTo>
                    <a:pt x="15" y="17"/>
                    <a:pt x="14" y="19"/>
                    <a:pt x="13" y="22"/>
                  </a:cubicBezTo>
                  <a:cubicBezTo>
                    <a:pt x="13" y="22"/>
                    <a:pt x="13" y="23"/>
                    <a:pt x="13" y="23"/>
                  </a:cubicBezTo>
                  <a:cubicBezTo>
                    <a:pt x="14" y="24"/>
                    <a:pt x="14" y="25"/>
                    <a:pt x="15" y="26"/>
                  </a:cubicBezTo>
                  <a:cubicBezTo>
                    <a:pt x="14" y="27"/>
                    <a:pt x="13" y="29"/>
                    <a:pt x="12" y="31"/>
                  </a:cubicBezTo>
                  <a:cubicBezTo>
                    <a:pt x="10" y="30"/>
                    <a:pt x="8" y="30"/>
                    <a:pt x="6" y="30"/>
                  </a:cubicBezTo>
                  <a:cubicBezTo>
                    <a:pt x="6" y="30"/>
                    <a:pt x="6" y="30"/>
                    <a:pt x="6" y="30"/>
                  </a:cubicBezTo>
                  <a:cubicBezTo>
                    <a:pt x="5" y="30"/>
                    <a:pt x="5" y="30"/>
                    <a:pt x="4" y="31"/>
                  </a:cubicBezTo>
                  <a:cubicBezTo>
                    <a:pt x="4" y="31"/>
                    <a:pt x="4" y="31"/>
                    <a:pt x="4" y="32"/>
                  </a:cubicBezTo>
                  <a:cubicBezTo>
                    <a:pt x="4" y="33"/>
                    <a:pt x="4" y="33"/>
                    <a:pt x="4" y="33"/>
                  </a:cubicBezTo>
                  <a:cubicBezTo>
                    <a:pt x="2" y="38"/>
                    <a:pt x="0" y="49"/>
                    <a:pt x="0" y="54"/>
                  </a:cubicBezTo>
                  <a:cubicBezTo>
                    <a:pt x="0" y="55"/>
                    <a:pt x="0" y="55"/>
                    <a:pt x="1" y="55"/>
                  </a:cubicBezTo>
                  <a:cubicBezTo>
                    <a:pt x="3" y="56"/>
                    <a:pt x="5" y="56"/>
                    <a:pt x="7" y="57"/>
                  </a:cubicBezTo>
                  <a:cubicBezTo>
                    <a:pt x="7" y="59"/>
                    <a:pt x="8" y="61"/>
                    <a:pt x="8" y="64"/>
                  </a:cubicBezTo>
                  <a:cubicBezTo>
                    <a:pt x="7" y="64"/>
                    <a:pt x="7" y="64"/>
                    <a:pt x="7" y="64"/>
                  </a:cubicBezTo>
                  <a:cubicBezTo>
                    <a:pt x="7" y="65"/>
                    <a:pt x="6" y="65"/>
                    <a:pt x="6" y="65"/>
                  </a:cubicBezTo>
                  <a:cubicBezTo>
                    <a:pt x="6" y="68"/>
                    <a:pt x="5" y="71"/>
                    <a:pt x="4" y="73"/>
                  </a:cubicBezTo>
                  <a:cubicBezTo>
                    <a:pt x="4" y="73"/>
                    <a:pt x="4" y="73"/>
                    <a:pt x="4" y="73"/>
                  </a:cubicBezTo>
                  <a:cubicBezTo>
                    <a:pt x="4" y="74"/>
                    <a:pt x="4" y="74"/>
                    <a:pt x="4" y="74"/>
                  </a:cubicBezTo>
                  <a:cubicBezTo>
                    <a:pt x="4" y="75"/>
                    <a:pt x="4" y="75"/>
                    <a:pt x="5" y="76"/>
                  </a:cubicBezTo>
                  <a:cubicBezTo>
                    <a:pt x="7" y="80"/>
                    <a:pt x="9" y="83"/>
                    <a:pt x="12" y="86"/>
                  </a:cubicBezTo>
                  <a:cubicBezTo>
                    <a:pt x="13" y="87"/>
                    <a:pt x="13" y="87"/>
                    <a:pt x="14" y="87"/>
                  </a:cubicBezTo>
                  <a:cubicBezTo>
                    <a:pt x="14" y="87"/>
                    <a:pt x="14" y="87"/>
                    <a:pt x="14" y="87"/>
                  </a:cubicBezTo>
                  <a:cubicBezTo>
                    <a:pt x="14" y="87"/>
                    <a:pt x="15" y="87"/>
                    <a:pt x="15" y="87"/>
                  </a:cubicBezTo>
                  <a:cubicBezTo>
                    <a:pt x="17" y="86"/>
                    <a:pt x="18" y="85"/>
                    <a:pt x="20" y="84"/>
                  </a:cubicBezTo>
                  <a:cubicBezTo>
                    <a:pt x="23" y="86"/>
                    <a:pt x="26" y="88"/>
                    <a:pt x="30" y="90"/>
                  </a:cubicBezTo>
                  <a:cubicBezTo>
                    <a:pt x="30" y="92"/>
                    <a:pt x="30" y="94"/>
                    <a:pt x="30" y="97"/>
                  </a:cubicBezTo>
                  <a:cubicBezTo>
                    <a:pt x="30" y="98"/>
                    <a:pt x="30" y="98"/>
                    <a:pt x="31" y="98"/>
                  </a:cubicBezTo>
                  <a:cubicBezTo>
                    <a:pt x="36" y="100"/>
                    <a:pt x="41" y="101"/>
                    <a:pt x="46" y="101"/>
                  </a:cubicBezTo>
                  <a:cubicBezTo>
                    <a:pt x="46" y="101"/>
                    <a:pt x="46" y="101"/>
                    <a:pt x="46" y="101"/>
                  </a:cubicBezTo>
                  <a:cubicBezTo>
                    <a:pt x="47" y="101"/>
                    <a:pt x="47" y="100"/>
                    <a:pt x="47" y="100"/>
                  </a:cubicBezTo>
                  <a:cubicBezTo>
                    <a:pt x="48" y="98"/>
                    <a:pt x="49" y="96"/>
                    <a:pt x="49" y="93"/>
                  </a:cubicBezTo>
                  <a:cubicBezTo>
                    <a:pt x="54" y="93"/>
                    <a:pt x="57" y="92"/>
                    <a:pt x="61" y="90"/>
                  </a:cubicBezTo>
                  <a:cubicBezTo>
                    <a:pt x="62" y="92"/>
                    <a:pt x="64" y="94"/>
                    <a:pt x="65" y="96"/>
                  </a:cubicBezTo>
                  <a:cubicBezTo>
                    <a:pt x="65" y="96"/>
                    <a:pt x="65" y="96"/>
                    <a:pt x="66" y="96"/>
                  </a:cubicBezTo>
                  <a:cubicBezTo>
                    <a:pt x="66" y="96"/>
                    <a:pt x="66" y="96"/>
                    <a:pt x="67" y="96"/>
                  </a:cubicBezTo>
                  <a:cubicBezTo>
                    <a:pt x="71" y="94"/>
                    <a:pt x="75" y="91"/>
                    <a:pt x="79" y="87"/>
                  </a:cubicBezTo>
                  <a:cubicBezTo>
                    <a:pt x="79" y="87"/>
                    <a:pt x="79" y="87"/>
                    <a:pt x="79" y="87"/>
                  </a:cubicBezTo>
                  <a:cubicBezTo>
                    <a:pt x="80" y="84"/>
                    <a:pt x="81" y="82"/>
                    <a:pt x="82" y="78"/>
                  </a:cubicBezTo>
                  <a:cubicBezTo>
                    <a:pt x="82" y="78"/>
                    <a:pt x="82" y="78"/>
                    <a:pt x="82" y="78"/>
                  </a:cubicBezTo>
                  <a:cubicBezTo>
                    <a:pt x="82" y="78"/>
                    <a:pt x="82" y="78"/>
                    <a:pt x="82" y="78"/>
                  </a:cubicBezTo>
                  <a:cubicBezTo>
                    <a:pt x="82" y="77"/>
                    <a:pt x="82" y="77"/>
                    <a:pt x="82" y="77"/>
                  </a:cubicBezTo>
                  <a:cubicBezTo>
                    <a:pt x="82" y="77"/>
                    <a:pt x="82" y="77"/>
                    <a:pt x="82" y="77"/>
                  </a:cubicBezTo>
                  <a:cubicBezTo>
                    <a:pt x="81" y="76"/>
                    <a:pt x="80" y="75"/>
                    <a:pt x="80" y="75"/>
                  </a:cubicBezTo>
                  <a:cubicBezTo>
                    <a:pt x="81" y="73"/>
                    <a:pt x="82" y="71"/>
                    <a:pt x="83" y="71"/>
                  </a:cubicBezTo>
                  <a:cubicBezTo>
                    <a:pt x="83" y="70"/>
                    <a:pt x="84" y="70"/>
                    <a:pt x="84" y="70"/>
                  </a:cubicBezTo>
                  <a:cubicBezTo>
                    <a:pt x="84" y="70"/>
                    <a:pt x="84" y="70"/>
                    <a:pt x="85" y="70"/>
                  </a:cubicBezTo>
                  <a:cubicBezTo>
                    <a:pt x="85" y="70"/>
                    <a:pt x="85" y="70"/>
                    <a:pt x="85" y="70"/>
                  </a:cubicBezTo>
                  <a:cubicBezTo>
                    <a:pt x="85" y="70"/>
                    <a:pt x="87" y="70"/>
                    <a:pt x="89" y="70"/>
                  </a:cubicBezTo>
                  <a:cubicBezTo>
                    <a:pt x="89" y="70"/>
                    <a:pt x="89" y="70"/>
                    <a:pt x="89" y="70"/>
                  </a:cubicBezTo>
                  <a:cubicBezTo>
                    <a:pt x="89" y="70"/>
                    <a:pt x="90" y="70"/>
                    <a:pt x="90" y="69"/>
                  </a:cubicBezTo>
                  <a:cubicBezTo>
                    <a:pt x="91" y="67"/>
                    <a:pt x="92" y="64"/>
                    <a:pt x="93" y="61"/>
                  </a:cubicBezTo>
                  <a:cubicBezTo>
                    <a:pt x="94" y="56"/>
                    <a:pt x="95" y="51"/>
                    <a:pt x="95" y="46"/>
                  </a:cubicBezTo>
                  <a:cubicBezTo>
                    <a:pt x="95" y="46"/>
                    <a:pt x="95" y="46"/>
                    <a:pt x="95" y="46"/>
                  </a:cubicBezTo>
                  <a:cubicBezTo>
                    <a:pt x="95" y="46"/>
                    <a:pt x="95" y="46"/>
                    <a:pt x="95" y="46"/>
                  </a:cubicBezTo>
                  <a:cubicBezTo>
                    <a:pt x="95" y="45"/>
                    <a:pt x="95" y="45"/>
                    <a:pt x="94" y="45"/>
                  </a:cubicBezTo>
                  <a:cubicBezTo>
                    <a:pt x="92" y="44"/>
                    <a:pt x="90" y="44"/>
                    <a:pt x="87" y="44"/>
                  </a:cubicBezTo>
                  <a:cubicBezTo>
                    <a:pt x="87" y="41"/>
                    <a:pt x="87" y="39"/>
                    <a:pt x="86" y="36"/>
                  </a:cubicBezTo>
                  <a:cubicBezTo>
                    <a:pt x="87" y="36"/>
                    <a:pt x="87" y="36"/>
                    <a:pt x="88" y="35"/>
                  </a:cubicBezTo>
                  <a:cubicBezTo>
                    <a:pt x="88" y="35"/>
                    <a:pt x="89" y="35"/>
                    <a:pt x="89" y="34"/>
                  </a:cubicBezTo>
                  <a:cubicBezTo>
                    <a:pt x="89" y="32"/>
                    <a:pt x="90" y="30"/>
                    <a:pt x="90" y="28"/>
                  </a:cubicBezTo>
                  <a:cubicBezTo>
                    <a:pt x="90" y="28"/>
                    <a:pt x="90" y="27"/>
                    <a:pt x="90" y="27"/>
                  </a:cubicBezTo>
                  <a:cubicBezTo>
                    <a:pt x="91" y="27"/>
                    <a:pt x="91" y="26"/>
                    <a:pt x="90" y="26"/>
                  </a:cubicBezTo>
                  <a:cubicBezTo>
                    <a:pt x="90" y="25"/>
                    <a:pt x="90" y="25"/>
                    <a:pt x="90" y="25"/>
                  </a:cubicBezTo>
                  <a:cubicBezTo>
                    <a:pt x="90" y="25"/>
                    <a:pt x="90" y="25"/>
                    <a:pt x="90" y="25"/>
                  </a:cubicBezTo>
                  <a:cubicBezTo>
                    <a:pt x="89" y="24"/>
                    <a:pt x="89" y="23"/>
                    <a:pt x="88" y="22"/>
                  </a:cubicBezTo>
                  <a:cubicBezTo>
                    <a:pt x="88" y="22"/>
                    <a:pt x="88" y="21"/>
                    <a:pt x="87" y="20"/>
                  </a:cubicBezTo>
                  <a:cubicBezTo>
                    <a:pt x="86" y="19"/>
                    <a:pt x="85" y="17"/>
                    <a:pt x="84" y="16"/>
                  </a:cubicBezTo>
                  <a:cubicBezTo>
                    <a:pt x="83" y="15"/>
                    <a:pt x="83" y="14"/>
                    <a:pt x="82" y="14"/>
                  </a:cubicBezTo>
                  <a:cubicBezTo>
                    <a:pt x="82" y="13"/>
                    <a:pt x="82" y="13"/>
                    <a:pt x="82" y="13"/>
                  </a:cubicBezTo>
                  <a:cubicBezTo>
                    <a:pt x="81" y="13"/>
                    <a:pt x="81" y="13"/>
                    <a:pt x="81" y="13"/>
                  </a:cubicBezTo>
                  <a:cubicBezTo>
                    <a:pt x="81" y="13"/>
                    <a:pt x="81" y="13"/>
                    <a:pt x="80" y="13"/>
                  </a:cubicBezTo>
                  <a:cubicBezTo>
                    <a:pt x="80" y="13"/>
                    <a:pt x="80" y="13"/>
                    <a:pt x="80" y="13"/>
                  </a:cubicBezTo>
                  <a:cubicBezTo>
                    <a:pt x="80" y="13"/>
                    <a:pt x="80" y="13"/>
                    <a:pt x="80" y="13"/>
                  </a:cubicBezTo>
                  <a:cubicBezTo>
                    <a:pt x="78" y="14"/>
                    <a:pt x="76" y="16"/>
                    <a:pt x="74" y="17"/>
                  </a:cubicBezTo>
                  <a:cubicBezTo>
                    <a:pt x="71" y="14"/>
                    <a:pt x="67" y="12"/>
                    <a:pt x="64" y="10"/>
                  </a:cubicBezTo>
                  <a:cubicBezTo>
                    <a:pt x="64" y="8"/>
                    <a:pt x="64" y="6"/>
                    <a:pt x="65" y="4"/>
                  </a:cubicBezTo>
                  <a:cubicBezTo>
                    <a:pt x="65" y="3"/>
                    <a:pt x="64" y="2"/>
                    <a:pt x="64" y="2"/>
                  </a:cubicBezTo>
                  <a:cubicBezTo>
                    <a:pt x="59" y="0"/>
                    <a:pt x="54" y="0"/>
                    <a:pt x="49" y="0"/>
                  </a:cubicBezTo>
                  <a:cubicBezTo>
                    <a:pt x="49" y="0"/>
                    <a:pt x="49" y="0"/>
                    <a:pt x="4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 name="Freeform 745"/>
            <p:cNvSpPr>
              <a:spLocks noEditPoints="1"/>
            </p:cNvSpPr>
            <p:nvPr/>
          </p:nvSpPr>
          <p:spPr bwMode="auto">
            <a:xfrm>
              <a:off x="3300" y="1353"/>
              <a:ext cx="116" cy="118"/>
            </a:xfrm>
            <a:custGeom>
              <a:avLst/>
              <a:gdLst>
                <a:gd name="T0" fmla="*/ 46 w 49"/>
                <a:gd name="T1" fmla="*/ 27 h 50"/>
                <a:gd name="T2" fmla="*/ 46 w 49"/>
                <a:gd name="T3" fmla="*/ 28 h 50"/>
                <a:gd name="T4" fmla="*/ 45 w 49"/>
                <a:gd name="T5" fmla="*/ 25 h 50"/>
                <a:gd name="T6" fmla="*/ 46 w 49"/>
                <a:gd name="T7" fmla="*/ 26 h 50"/>
                <a:gd name="T8" fmla="*/ 45 w 49"/>
                <a:gd name="T9" fmla="*/ 24 h 50"/>
                <a:gd name="T10" fmla="*/ 46 w 49"/>
                <a:gd name="T11" fmla="*/ 23 h 50"/>
                <a:gd name="T12" fmla="*/ 45 w 49"/>
                <a:gd name="T13" fmla="*/ 24 h 50"/>
                <a:gd name="T14" fmla="*/ 43 w 49"/>
                <a:gd name="T15" fmla="*/ 20 h 50"/>
                <a:gd name="T16" fmla="*/ 45 w 49"/>
                <a:gd name="T17" fmla="*/ 22 h 50"/>
                <a:gd name="T18" fmla="*/ 42 w 49"/>
                <a:gd name="T19" fmla="*/ 18 h 50"/>
                <a:gd name="T20" fmla="*/ 42 w 49"/>
                <a:gd name="T21" fmla="*/ 14 h 50"/>
                <a:gd name="T22" fmla="*/ 42 w 49"/>
                <a:gd name="T23" fmla="*/ 18 h 50"/>
                <a:gd name="T24" fmla="*/ 10 w 49"/>
                <a:gd name="T25" fmla="*/ 40 h 50"/>
                <a:gd name="T26" fmla="*/ 4 w 49"/>
                <a:gd name="T27" fmla="*/ 20 h 50"/>
                <a:gd name="T28" fmla="*/ 4 w 49"/>
                <a:gd name="T29" fmla="*/ 20 h 50"/>
                <a:gd name="T30" fmla="*/ 22 w 49"/>
                <a:gd name="T31" fmla="*/ 10 h 50"/>
                <a:gd name="T32" fmla="*/ 37 w 49"/>
                <a:gd name="T33" fmla="*/ 17 h 50"/>
                <a:gd name="T34" fmla="*/ 43 w 49"/>
                <a:gd name="T35" fmla="*/ 36 h 50"/>
                <a:gd name="T36" fmla="*/ 36 w 49"/>
                <a:gd name="T37" fmla="*/ 44 h 50"/>
                <a:gd name="T38" fmla="*/ 25 w 49"/>
                <a:gd name="T39" fmla="*/ 47 h 50"/>
                <a:gd name="T40" fmla="*/ 35 w 49"/>
                <a:gd name="T41" fmla="*/ 11 h 50"/>
                <a:gd name="T42" fmla="*/ 40 w 49"/>
                <a:gd name="T43" fmla="*/ 11 h 50"/>
                <a:gd name="T44" fmla="*/ 39 w 49"/>
                <a:gd name="T45" fmla="*/ 14 h 50"/>
                <a:gd name="T46" fmla="*/ 12 w 49"/>
                <a:gd name="T47" fmla="*/ 7 h 50"/>
                <a:gd name="T48" fmla="*/ 7 w 49"/>
                <a:gd name="T49" fmla="*/ 13 h 50"/>
                <a:gd name="T50" fmla="*/ 30 w 49"/>
                <a:gd name="T51" fmla="*/ 9 h 50"/>
                <a:gd name="T52" fmla="*/ 34 w 49"/>
                <a:gd name="T53" fmla="*/ 6 h 50"/>
                <a:gd name="T54" fmla="*/ 34 w 49"/>
                <a:gd name="T55" fmla="*/ 10 h 50"/>
                <a:gd name="T56" fmla="*/ 18 w 49"/>
                <a:gd name="T57" fmla="*/ 5 h 50"/>
                <a:gd name="T58" fmla="*/ 14 w 49"/>
                <a:gd name="T59" fmla="*/ 8 h 50"/>
                <a:gd name="T60" fmla="*/ 29 w 49"/>
                <a:gd name="T61" fmla="*/ 8 h 50"/>
                <a:gd name="T62" fmla="*/ 28 w 49"/>
                <a:gd name="T63" fmla="*/ 4 h 50"/>
                <a:gd name="T64" fmla="*/ 32 w 49"/>
                <a:gd name="T65" fmla="*/ 5 h 50"/>
                <a:gd name="T66" fmla="*/ 18 w 49"/>
                <a:gd name="T67" fmla="*/ 7 h 50"/>
                <a:gd name="T68" fmla="*/ 24 w 49"/>
                <a:gd name="T69" fmla="*/ 3 h 50"/>
                <a:gd name="T70" fmla="*/ 22 w 49"/>
                <a:gd name="T71" fmla="*/ 7 h 50"/>
                <a:gd name="T72" fmla="*/ 24 w 49"/>
                <a:gd name="T73" fmla="*/ 0 h 50"/>
                <a:gd name="T74" fmla="*/ 12 w 49"/>
                <a:gd name="T75" fmla="*/ 4 h 50"/>
                <a:gd name="T76" fmla="*/ 7 w 49"/>
                <a:gd name="T77" fmla="*/ 42 h 50"/>
                <a:gd name="T78" fmla="*/ 25 w 49"/>
                <a:gd name="T79" fmla="*/ 50 h 50"/>
                <a:gd name="T80" fmla="*/ 36 w 49"/>
                <a:gd name="T81" fmla="*/ 47 h 50"/>
                <a:gd name="T82" fmla="*/ 36 w 49"/>
                <a:gd name="T83" fmla="*/ 47 h 50"/>
                <a:gd name="T84" fmla="*/ 37 w 49"/>
                <a:gd name="T85" fmla="*/ 46 h 50"/>
                <a:gd name="T86" fmla="*/ 39 w 49"/>
                <a:gd name="T87" fmla="*/ 45 h 50"/>
                <a:gd name="T88" fmla="*/ 39 w 49"/>
                <a:gd name="T89" fmla="*/ 45 h 50"/>
                <a:gd name="T90" fmla="*/ 39 w 49"/>
                <a:gd name="T91" fmla="*/ 45 h 50"/>
                <a:gd name="T92" fmla="*/ 39 w 49"/>
                <a:gd name="T93" fmla="*/ 45 h 50"/>
                <a:gd name="T94" fmla="*/ 39 w 49"/>
                <a:gd name="T95" fmla="*/ 45 h 50"/>
                <a:gd name="T96" fmla="*/ 42 w 49"/>
                <a:gd name="T97" fmla="*/ 9 h 50"/>
                <a:gd name="T98" fmla="*/ 24 w 49"/>
                <a:gd name="T9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 h="50">
                  <a:moveTo>
                    <a:pt x="46" y="28"/>
                  </a:moveTo>
                  <a:cubicBezTo>
                    <a:pt x="46" y="27"/>
                    <a:pt x="46" y="27"/>
                    <a:pt x="46" y="27"/>
                  </a:cubicBezTo>
                  <a:cubicBezTo>
                    <a:pt x="46" y="27"/>
                    <a:pt x="46" y="27"/>
                    <a:pt x="46" y="27"/>
                  </a:cubicBezTo>
                  <a:cubicBezTo>
                    <a:pt x="46" y="28"/>
                    <a:pt x="46" y="28"/>
                    <a:pt x="46" y="28"/>
                  </a:cubicBezTo>
                  <a:moveTo>
                    <a:pt x="46" y="26"/>
                  </a:moveTo>
                  <a:cubicBezTo>
                    <a:pt x="45" y="25"/>
                    <a:pt x="45" y="25"/>
                    <a:pt x="45" y="25"/>
                  </a:cubicBezTo>
                  <a:cubicBezTo>
                    <a:pt x="46" y="25"/>
                    <a:pt x="46" y="25"/>
                    <a:pt x="46" y="25"/>
                  </a:cubicBezTo>
                  <a:cubicBezTo>
                    <a:pt x="46" y="26"/>
                    <a:pt x="46" y="26"/>
                    <a:pt x="46" y="26"/>
                  </a:cubicBezTo>
                  <a:cubicBezTo>
                    <a:pt x="46" y="26"/>
                    <a:pt x="46" y="26"/>
                    <a:pt x="46" y="26"/>
                  </a:cubicBezTo>
                  <a:moveTo>
                    <a:pt x="45" y="24"/>
                  </a:moveTo>
                  <a:cubicBezTo>
                    <a:pt x="45" y="24"/>
                    <a:pt x="45" y="24"/>
                    <a:pt x="45" y="24"/>
                  </a:cubicBezTo>
                  <a:cubicBezTo>
                    <a:pt x="46" y="23"/>
                    <a:pt x="46" y="23"/>
                    <a:pt x="46" y="23"/>
                  </a:cubicBezTo>
                  <a:cubicBezTo>
                    <a:pt x="46" y="24"/>
                    <a:pt x="46" y="24"/>
                    <a:pt x="46" y="24"/>
                  </a:cubicBezTo>
                  <a:cubicBezTo>
                    <a:pt x="45" y="24"/>
                    <a:pt x="45" y="24"/>
                    <a:pt x="45" y="24"/>
                  </a:cubicBezTo>
                  <a:moveTo>
                    <a:pt x="44" y="22"/>
                  </a:moveTo>
                  <a:cubicBezTo>
                    <a:pt x="44" y="21"/>
                    <a:pt x="43" y="20"/>
                    <a:pt x="43" y="20"/>
                  </a:cubicBezTo>
                  <a:cubicBezTo>
                    <a:pt x="43" y="19"/>
                    <a:pt x="44" y="19"/>
                    <a:pt x="45" y="19"/>
                  </a:cubicBezTo>
                  <a:cubicBezTo>
                    <a:pt x="45" y="20"/>
                    <a:pt x="45" y="21"/>
                    <a:pt x="45" y="22"/>
                  </a:cubicBezTo>
                  <a:cubicBezTo>
                    <a:pt x="45" y="22"/>
                    <a:pt x="45" y="22"/>
                    <a:pt x="44" y="22"/>
                  </a:cubicBezTo>
                  <a:moveTo>
                    <a:pt x="42" y="18"/>
                  </a:moveTo>
                  <a:cubicBezTo>
                    <a:pt x="41" y="17"/>
                    <a:pt x="40" y="16"/>
                    <a:pt x="40" y="15"/>
                  </a:cubicBezTo>
                  <a:cubicBezTo>
                    <a:pt x="40" y="15"/>
                    <a:pt x="41" y="14"/>
                    <a:pt x="42" y="14"/>
                  </a:cubicBezTo>
                  <a:cubicBezTo>
                    <a:pt x="43" y="15"/>
                    <a:pt x="43" y="16"/>
                    <a:pt x="44" y="17"/>
                  </a:cubicBezTo>
                  <a:cubicBezTo>
                    <a:pt x="43" y="18"/>
                    <a:pt x="43" y="18"/>
                    <a:pt x="42" y="18"/>
                  </a:cubicBezTo>
                  <a:moveTo>
                    <a:pt x="25" y="47"/>
                  </a:moveTo>
                  <a:cubicBezTo>
                    <a:pt x="19" y="47"/>
                    <a:pt x="13" y="44"/>
                    <a:pt x="10" y="40"/>
                  </a:cubicBezTo>
                  <a:cubicBezTo>
                    <a:pt x="6" y="35"/>
                    <a:pt x="3" y="29"/>
                    <a:pt x="3" y="24"/>
                  </a:cubicBezTo>
                  <a:cubicBezTo>
                    <a:pt x="3" y="23"/>
                    <a:pt x="3" y="21"/>
                    <a:pt x="4" y="20"/>
                  </a:cubicBezTo>
                  <a:cubicBezTo>
                    <a:pt x="4" y="20"/>
                    <a:pt x="4" y="20"/>
                    <a:pt x="4" y="20"/>
                  </a:cubicBezTo>
                  <a:cubicBezTo>
                    <a:pt x="4" y="20"/>
                    <a:pt x="4" y="20"/>
                    <a:pt x="4" y="20"/>
                  </a:cubicBezTo>
                  <a:cubicBezTo>
                    <a:pt x="6" y="17"/>
                    <a:pt x="8" y="15"/>
                    <a:pt x="11" y="13"/>
                  </a:cubicBezTo>
                  <a:cubicBezTo>
                    <a:pt x="15" y="11"/>
                    <a:pt x="19" y="10"/>
                    <a:pt x="22" y="10"/>
                  </a:cubicBezTo>
                  <a:cubicBezTo>
                    <a:pt x="22" y="10"/>
                    <a:pt x="22" y="10"/>
                    <a:pt x="22" y="10"/>
                  </a:cubicBezTo>
                  <a:cubicBezTo>
                    <a:pt x="28" y="10"/>
                    <a:pt x="33" y="13"/>
                    <a:pt x="37" y="17"/>
                  </a:cubicBezTo>
                  <a:cubicBezTo>
                    <a:pt x="41" y="21"/>
                    <a:pt x="44" y="27"/>
                    <a:pt x="44" y="33"/>
                  </a:cubicBezTo>
                  <a:cubicBezTo>
                    <a:pt x="44" y="34"/>
                    <a:pt x="44" y="35"/>
                    <a:pt x="43" y="36"/>
                  </a:cubicBezTo>
                  <a:cubicBezTo>
                    <a:pt x="43" y="36"/>
                    <a:pt x="43" y="36"/>
                    <a:pt x="43" y="36"/>
                  </a:cubicBezTo>
                  <a:cubicBezTo>
                    <a:pt x="42" y="39"/>
                    <a:pt x="39" y="41"/>
                    <a:pt x="36" y="44"/>
                  </a:cubicBezTo>
                  <a:cubicBezTo>
                    <a:pt x="36" y="44"/>
                    <a:pt x="36" y="44"/>
                    <a:pt x="36" y="44"/>
                  </a:cubicBezTo>
                  <a:cubicBezTo>
                    <a:pt x="32" y="46"/>
                    <a:pt x="28" y="47"/>
                    <a:pt x="25" y="47"/>
                  </a:cubicBezTo>
                  <a:moveTo>
                    <a:pt x="39" y="14"/>
                  </a:moveTo>
                  <a:cubicBezTo>
                    <a:pt x="37" y="13"/>
                    <a:pt x="36" y="12"/>
                    <a:pt x="35" y="11"/>
                  </a:cubicBezTo>
                  <a:cubicBezTo>
                    <a:pt x="36" y="10"/>
                    <a:pt x="37" y="10"/>
                    <a:pt x="38" y="9"/>
                  </a:cubicBezTo>
                  <a:cubicBezTo>
                    <a:pt x="39" y="10"/>
                    <a:pt x="39" y="10"/>
                    <a:pt x="40" y="11"/>
                  </a:cubicBezTo>
                  <a:cubicBezTo>
                    <a:pt x="40" y="11"/>
                    <a:pt x="41" y="12"/>
                    <a:pt x="41" y="13"/>
                  </a:cubicBezTo>
                  <a:cubicBezTo>
                    <a:pt x="40" y="13"/>
                    <a:pt x="39" y="14"/>
                    <a:pt x="39" y="14"/>
                  </a:cubicBezTo>
                  <a:moveTo>
                    <a:pt x="7" y="13"/>
                  </a:moveTo>
                  <a:cubicBezTo>
                    <a:pt x="8" y="11"/>
                    <a:pt x="10" y="9"/>
                    <a:pt x="12" y="7"/>
                  </a:cubicBezTo>
                  <a:cubicBezTo>
                    <a:pt x="11" y="9"/>
                    <a:pt x="10" y="10"/>
                    <a:pt x="9" y="11"/>
                  </a:cubicBezTo>
                  <a:cubicBezTo>
                    <a:pt x="8" y="12"/>
                    <a:pt x="7" y="12"/>
                    <a:pt x="7" y="13"/>
                  </a:cubicBezTo>
                  <a:moveTo>
                    <a:pt x="34" y="10"/>
                  </a:moveTo>
                  <a:cubicBezTo>
                    <a:pt x="32" y="10"/>
                    <a:pt x="31" y="9"/>
                    <a:pt x="30" y="9"/>
                  </a:cubicBezTo>
                  <a:cubicBezTo>
                    <a:pt x="31" y="8"/>
                    <a:pt x="32" y="7"/>
                    <a:pt x="33" y="7"/>
                  </a:cubicBezTo>
                  <a:cubicBezTo>
                    <a:pt x="33" y="6"/>
                    <a:pt x="33" y="6"/>
                    <a:pt x="34" y="6"/>
                  </a:cubicBezTo>
                  <a:cubicBezTo>
                    <a:pt x="35" y="6"/>
                    <a:pt x="36" y="7"/>
                    <a:pt x="37" y="8"/>
                  </a:cubicBezTo>
                  <a:cubicBezTo>
                    <a:pt x="36" y="9"/>
                    <a:pt x="35" y="10"/>
                    <a:pt x="34" y="10"/>
                  </a:cubicBezTo>
                  <a:moveTo>
                    <a:pt x="13" y="9"/>
                  </a:moveTo>
                  <a:cubicBezTo>
                    <a:pt x="14" y="7"/>
                    <a:pt x="16" y="6"/>
                    <a:pt x="18" y="5"/>
                  </a:cubicBezTo>
                  <a:cubicBezTo>
                    <a:pt x="18" y="4"/>
                    <a:pt x="19" y="4"/>
                    <a:pt x="20" y="4"/>
                  </a:cubicBezTo>
                  <a:cubicBezTo>
                    <a:pt x="18" y="5"/>
                    <a:pt x="16" y="7"/>
                    <a:pt x="14" y="8"/>
                  </a:cubicBezTo>
                  <a:cubicBezTo>
                    <a:pt x="14" y="9"/>
                    <a:pt x="13" y="9"/>
                    <a:pt x="13" y="9"/>
                  </a:cubicBezTo>
                  <a:moveTo>
                    <a:pt x="29" y="8"/>
                  </a:moveTo>
                  <a:cubicBezTo>
                    <a:pt x="27" y="8"/>
                    <a:pt x="26" y="7"/>
                    <a:pt x="24" y="7"/>
                  </a:cubicBezTo>
                  <a:cubicBezTo>
                    <a:pt x="25" y="6"/>
                    <a:pt x="27" y="5"/>
                    <a:pt x="28" y="4"/>
                  </a:cubicBezTo>
                  <a:cubicBezTo>
                    <a:pt x="30" y="4"/>
                    <a:pt x="31" y="4"/>
                    <a:pt x="32" y="5"/>
                  </a:cubicBezTo>
                  <a:cubicBezTo>
                    <a:pt x="32" y="5"/>
                    <a:pt x="32" y="5"/>
                    <a:pt x="32" y="5"/>
                  </a:cubicBezTo>
                  <a:cubicBezTo>
                    <a:pt x="31" y="6"/>
                    <a:pt x="30" y="7"/>
                    <a:pt x="29" y="8"/>
                  </a:cubicBezTo>
                  <a:moveTo>
                    <a:pt x="18" y="7"/>
                  </a:moveTo>
                  <a:cubicBezTo>
                    <a:pt x="19" y="6"/>
                    <a:pt x="21" y="5"/>
                    <a:pt x="23" y="3"/>
                  </a:cubicBezTo>
                  <a:cubicBezTo>
                    <a:pt x="23" y="3"/>
                    <a:pt x="24" y="3"/>
                    <a:pt x="24" y="3"/>
                  </a:cubicBezTo>
                  <a:cubicBezTo>
                    <a:pt x="25" y="3"/>
                    <a:pt x="26" y="3"/>
                    <a:pt x="26" y="3"/>
                  </a:cubicBezTo>
                  <a:cubicBezTo>
                    <a:pt x="25" y="5"/>
                    <a:pt x="23" y="6"/>
                    <a:pt x="22" y="7"/>
                  </a:cubicBezTo>
                  <a:cubicBezTo>
                    <a:pt x="20" y="7"/>
                    <a:pt x="19" y="7"/>
                    <a:pt x="18" y="7"/>
                  </a:cubicBezTo>
                  <a:moveTo>
                    <a:pt x="24" y="0"/>
                  </a:moveTo>
                  <a:cubicBezTo>
                    <a:pt x="20" y="0"/>
                    <a:pt x="16" y="2"/>
                    <a:pt x="12" y="4"/>
                  </a:cubicBezTo>
                  <a:cubicBezTo>
                    <a:pt x="12" y="4"/>
                    <a:pt x="12" y="4"/>
                    <a:pt x="12" y="4"/>
                  </a:cubicBezTo>
                  <a:cubicBezTo>
                    <a:pt x="4" y="9"/>
                    <a:pt x="0" y="16"/>
                    <a:pt x="0" y="24"/>
                  </a:cubicBezTo>
                  <a:cubicBezTo>
                    <a:pt x="0" y="30"/>
                    <a:pt x="3" y="37"/>
                    <a:pt x="7" y="42"/>
                  </a:cubicBezTo>
                  <a:cubicBezTo>
                    <a:pt x="12" y="46"/>
                    <a:pt x="18" y="50"/>
                    <a:pt x="25" y="50"/>
                  </a:cubicBezTo>
                  <a:cubicBezTo>
                    <a:pt x="25" y="50"/>
                    <a:pt x="25" y="50"/>
                    <a:pt x="25" y="50"/>
                  </a:cubicBezTo>
                  <a:cubicBezTo>
                    <a:pt x="28" y="50"/>
                    <a:pt x="32" y="49"/>
                    <a:pt x="35" y="47"/>
                  </a:cubicBezTo>
                  <a:cubicBezTo>
                    <a:pt x="36" y="47"/>
                    <a:pt x="36" y="47"/>
                    <a:pt x="36" y="47"/>
                  </a:cubicBezTo>
                  <a:cubicBezTo>
                    <a:pt x="36" y="47"/>
                    <a:pt x="36" y="47"/>
                    <a:pt x="36" y="47"/>
                  </a:cubicBezTo>
                  <a:cubicBezTo>
                    <a:pt x="36" y="47"/>
                    <a:pt x="36" y="47"/>
                    <a:pt x="36" y="47"/>
                  </a:cubicBezTo>
                  <a:cubicBezTo>
                    <a:pt x="36" y="47"/>
                    <a:pt x="36" y="47"/>
                    <a:pt x="37" y="46"/>
                  </a:cubicBezTo>
                  <a:cubicBezTo>
                    <a:pt x="37" y="46"/>
                    <a:pt x="37" y="46"/>
                    <a:pt x="37" y="46"/>
                  </a:cubicBezTo>
                  <a:cubicBezTo>
                    <a:pt x="38" y="46"/>
                    <a:pt x="38" y="46"/>
                    <a:pt x="38"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46" y="40"/>
                    <a:pt x="49" y="33"/>
                    <a:pt x="49" y="26"/>
                  </a:cubicBezTo>
                  <a:cubicBezTo>
                    <a:pt x="49" y="20"/>
                    <a:pt x="46" y="13"/>
                    <a:pt x="42" y="9"/>
                  </a:cubicBezTo>
                  <a:cubicBezTo>
                    <a:pt x="37" y="4"/>
                    <a:pt x="31" y="0"/>
                    <a:pt x="24" y="0"/>
                  </a:cubicBezTo>
                  <a:cubicBezTo>
                    <a:pt x="24" y="0"/>
                    <a:pt x="24" y="0"/>
                    <a:pt x="2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 name="Freeform 746"/>
            <p:cNvSpPr>
              <a:spLocks noEditPoints="1"/>
            </p:cNvSpPr>
            <p:nvPr/>
          </p:nvSpPr>
          <p:spPr bwMode="auto">
            <a:xfrm>
              <a:off x="3260" y="1320"/>
              <a:ext cx="189" cy="201"/>
            </a:xfrm>
            <a:custGeom>
              <a:avLst/>
              <a:gdLst>
                <a:gd name="T0" fmla="*/ 34 w 80"/>
                <a:gd name="T1" fmla="*/ 81 h 85"/>
                <a:gd name="T2" fmla="*/ 31 w 80"/>
                <a:gd name="T3" fmla="*/ 81 h 85"/>
                <a:gd name="T4" fmla="*/ 28 w 80"/>
                <a:gd name="T5" fmla="*/ 80 h 85"/>
                <a:gd name="T6" fmla="*/ 27 w 80"/>
                <a:gd name="T7" fmla="*/ 77 h 85"/>
                <a:gd name="T8" fmla="*/ 56 w 80"/>
                <a:gd name="T9" fmla="*/ 75 h 85"/>
                <a:gd name="T10" fmla="*/ 52 w 80"/>
                <a:gd name="T11" fmla="*/ 75 h 85"/>
                <a:gd name="T12" fmla="*/ 44 w 80"/>
                <a:gd name="T13" fmla="*/ 72 h 85"/>
                <a:gd name="T14" fmla="*/ 60 w 80"/>
                <a:gd name="T15" fmla="*/ 75 h 85"/>
                <a:gd name="T16" fmla="*/ 43 w 80"/>
                <a:gd name="T17" fmla="*/ 75 h 85"/>
                <a:gd name="T18" fmla="*/ 47 w 80"/>
                <a:gd name="T19" fmla="*/ 75 h 85"/>
                <a:gd name="T20" fmla="*/ 26 w 80"/>
                <a:gd name="T21" fmla="*/ 72 h 85"/>
                <a:gd name="T22" fmla="*/ 21 w 80"/>
                <a:gd name="T23" fmla="*/ 69 h 85"/>
                <a:gd name="T24" fmla="*/ 19 w 80"/>
                <a:gd name="T25" fmla="*/ 67 h 85"/>
                <a:gd name="T26" fmla="*/ 19 w 80"/>
                <a:gd name="T27" fmla="*/ 67 h 85"/>
                <a:gd name="T28" fmla="*/ 13 w 80"/>
                <a:gd name="T29" fmla="*/ 67 h 85"/>
                <a:gd name="T30" fmla="*/ 10 w 80"/>
                <a:gd name="T31" fmla="*/ 66 h 85"/>
                <a:gd name="T32" fmla="*/ 10 w 80"/>
                <a:gd name="T33" fmla="*/ 61 h 85"/>
                <a:gd name="T34" fmla="*/ 8 w 80"/>
                <a:gd name="T35" fmla="*/ 58 h 85"/>
                <a:gd name="T36" fmla="*/ 73 w 80"/>
                <a:gd name="T37" fmla="*/ 59 h 85"/>
                <a:gd name="T38" fmla="*/ 73 w 80"/>
                <a:gd name="T39" fmla="*/ 55 h 85"/>
                <a:gd name="T40" fmla="*/ 67 w 80"/>
                <a:gd name="T41" fmla="*/ 59 h 85"/>
                <a:gd name="T42" fmla="*/ 10 w 80"/>
                <a:gd name="T43" fmla="*/ 48 h 85"/>
                <a:gd name="T44" fmla="*/ 7 w 80"/>
                <a:gd name="T45" fmla="*/ 42 h 85"/>
                <a:gd name="T46" fmla="*/ 7 w 80"/>
                <a:gd name="T47" fmla="*/ 38 h 85"/>
                <a:gd name="T48" fmla="*/ 4 w 80"/>
                <a:gd name="T49" fmla="*/ 38 h 85"/>
                <a:gd name="T50" fmla="*/ 73 w 80"/>
                <a:gd name="T51" fmla="*/ 30 h 85"/>
                <a:gd name="T52" fmla="*/ 17 w 80"/>
                <a:gd name="T53" fmla="*/ 18 h 85"/>
                <a:gd name="T54" fmla="*/ 53 w 80"/>
                <a:gd name="T55" fmla="*/ 10 h 85"/>
                <a:gd name="T56" fmla="*/ 70 w 80"/>
                <a:gd name="T57" fmla="*/ 16 h 85"/>
                <a:gd name="T58" fmla="*/ 70 w 80"/>
                <a:gd name="T59" fmla="*/ 27 h 85"/>
                <a:gd name="T60" fmla="*/ 71 w 80"/>
                <a:gd name="T61" fmla="*/ 40 h 85"/>
                <a:gd name="T62" fmla="*/ 72 w 80"/>
                <a:gd name="T63" fmla="*/ 52 h 85"/>
                <a:gd name="T64" fmla="*/ 64 w 80"/>
                <a:gd name="T65" fmla="*/ 67 h 85"/>
                <a:gd name="T66" fmla="*/ 42 w 80"/>
                <a:gd name="T67" fmla="*/ 69 h 85"/>
                <a:gd name="T68" fmla="*/ 29 w 80"/>
                <a:gd name="T69" fmla="*/ 73 h 85"/>
                <a:gd name="T70" fmla="*/ 18 w 80"/>
                <a:gd name="T71" fmla="*/ 59 h 85"/>
                <a:gd name="T72" fmla="*/ 12 w 80"/>
                <a:gd name="T73" fmla="*/ 39 h 85"/>
                <a:gd name="T74" fmla="*/ 13 w 80"/>
                <a:gd name="T75" fmla="*/ 27 h 85"/>
                <a:gd name="T76" fmla="*/ 21 w 80"/>
                <a:gd name="T77" fmla="*/ 17 h 85"/>
                <a:gd name="T78" fmla="*/ 31 w 80"/>
                <a:gd name="T79" fmla="*/ 11 h 85"/>
                <a:gd name="T80" fmla="*/ 44 w 80"/>
                <a:gd name="T81" fmla="*/ 0 h 85"/>
                <a:gd name="T82" fmla="*/ 29 w 80"/>
                <a:gd name="T83" fmla="*/ 4 h 85"/>
                <a:gd name="T84" fmla="*/ 16 w 80"/>
                <a:gd name="T85" fmla="*/ 11 h 85"/>
                <a:gd name="T86" fmla="*/ 8 w 80"/>
                <a:gd name="T87" fmla="*/ 23 h 85"/>
                <a:gd name="T88" fmla="*/ 0 w 80"/>
                <a:gd name="T89" fmla="*/ 43 h 85"/>
                <a:gd name="T90" fmla="*/ 6 w 80"/>
                <a:gd name="T91" fmla="*/ 52 h 85"/>
                <a:gd name="T92" fmla="*/ 4 w 80"/>
                <a:gd name="T93" fmla="*/ 61 h 85"/>
                <a:gd name="T94" fmla="*/ 16 w 80"/>
                <a:gd name="T95" fmla="*/ 69 h 85"/>
                <a:gd name="T96" fmla="*/ 36 w 80"/>
                <a:gd name="T97" fmla="*/ 85 h 85"/>
                <a:gd name="T98" fmla="*/ 49 w 80"/>
                <a:gd name="T99" fmla="*/ 77 h 85"/>
                <a:gd name="T100" fmla="*/ 65 w 80"/>
                <a:gd name="T101" fmla="*/ 75 h 85"/>
                <a:gd name="T102" fmla="*/ 67 w 80"/>
                <a:gd name="T103" fmla="*/ 67 h 85"/>
                <a:gd name="T104" fmla="*/ 70 w 80"/>
                <a:gd name="T105" fmla="*/ 61 h 85"/>
                <a:gd name="T106" fmla="*/ 80 w 80"/>
                <a:gd name="T107" fmla="*/ 42 h 85"/>
                <a:gd name="T108" fmla="*/ 75 w 80"/>
                <a:gd name="T109" fmla="*/ 33 h 85"/>
                <a:gd name="T110" fmla="*/ 78 w 80"/>
                <a:gd name="T111" fmla="*/ 24 h 85"/>
                <a:gd name="T112" fmla="*/ 71 w 80"/>
                <a:gd name="T113" fmla="*/ 14 h 85"/>
                <a:gd name="T114" fmla="*/ 65 w 80"/>
                <a:gd name="T115" fmla="*/ 16 h 85"/>
                <a:gd name="T116" fmla="*/ 44 w 80"/>
                <a:gd name="T1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 h="85">
                  <a:moveTo>
                    <a:pt x="35" y="81"/>
                  </a:moveTo>
                  <a:cubicBezTo>
                    <a:pt x="35" y="81"/>
                    <a:pt x="35" y="81"/>
                    <a:pt x="35" y="81"/>
                  </a:cubicBezTo>
                  <a:cubicBezTo>
                    <a:pt x="35" y="81"/>
                    <a:pt x="35" y="81"/>
                    <a:pt x="35" y="81"/>
                  </a:cubicBezTo>
                  <a:cubicBezTo>
                    <a:pt x="35" y="81"/>
                    <a:pt x="35" y="81"/>
                    <a:pt x="35" y="81"/>
                  </a:cubicBezTo>
                  <a:moveTo>
                    <a:pt x="34" y="81"/>
                  </a:moveTo>
                  <a:cubicBezTo>
                    <a:pt x="33" y="81"/>
                    <a:pt x="33" y="81"/>
                    <a:pt x="33" y="81"/>
                  </a:cubicBezTo>
                  <a:cubicBezTo>
                    <a:pt x="34" y="80"/>
                    <a:pt x="34" y="79"/>
                    <a:pt x="35" y="77"/>
                  </a:cubicBezTo>
                  <a:cubicBezTo>
                    <a:pt x="36" y="78"/>
                    <a:pt x="36" y="78"/>
                    <a:pt x="36" y="78"/>
                  </a:cubicBezTo>
                  <a:cubicBezTo>
                    <a:pt x="36" y="79"/>
                    <a:pt x="35" y="80"/>
                    <a:pt x="34" y="81"/>
                  </a:cubicBezTo>
                  <a:moveTo>
                    <a:pt x="31" y="81"/>
                  </a:moveTo>
                  <a:cubicBezTo>
                    <a:pt x="31" y="81"/>
                    <a:pt x="30" y="81"/>
                    <a:pt x="30" y="80"/>
                  </a:cubicBezTo>
                  <a:cubicBezTo>
                    <a:pt x="31" y="79"/>
                    <a:pt x="32" y="78"/>
                    <a:pt x="32" y="77"/>
                  </a:cubicBezTo>
                  <a:cubicBezTo>
                    <a:pt x="33" y="77"/>
                    <a:pt x="33" y="77"/>
                    <a:pt x="34" y="77"/>
                  </a:cubicBezTo>
                  <a:cubicBezTo>
                    <a:pt x="33" y="78"/>
                    <a:pt x="32" y="80"/>
                    <a:pt x="31" y="81"/>
                  </a:cubicBezTo>
                  <a:moveTo>
                    <a:pt x="28" y="80"/>
                  </a:moveTo>
                  <a:cubicBezTo>
                    <a:pt x="28" y="80"/>
                    <a:pt x="28" y="80"/>
                    <a:pt x="27" y="80"/>
                  </a:cubicBezTo>
                  <a:cubicBezTo>
                    <a:pt x="28" y="78"/>
                    <a:pt x="29" y="77"/>
                    <a:pt x="30" y="76"/>
                  </a:cubicBezTo>
                  <a:cubicBezTo>
                    <a:pt x="31" y="76"/>
                    <a:pt x="31" y="76"/>
                    <a:pt x="31" y="76"/>
                  </a:cubicBezTo>
                  <a:cubicBezTo>
                    <a:pt x="30" y="78"/>
                    <a:pt x="29" y="79"/>
                    <a:pt x="28" y="80"/>
                  </a:cubicBezTo>
                  <a:moveTo>
                    <a:pt x="27" y="77"/>
                  </a:moveTo>
                  <a:cubicBezTo>
                    <a:pt x="28" y="77"/>
                    <a:pt x="28" y="76"/>
                    <a:pt x="28" y="76"/>
                  </a:cubicBezTo>
                  <a:cubicBezTo>
                    <a:pt x="29" y="76"/>
                    <a:pt x="29" y="76"/>
                    <a:pt x="29" y="76"/>
                  </a:cubicBezTo>
                  <a:cubicBezTo>
                    <a:pt x="28" y="76"/>
                    <a:pt x="28" y="77"/>
                    <a:pt x="27" y="77"/>
                  </a:cubicBezTo>
                  <a:moveTo>
                    <a:pt x="55" y="78"/>
                  </a:moveTo>
                  <a:cubicBezTo>
                    <a:pt x="56" y="77"/>
                    <a:pt x="56" y="76"/>
                    <a:pt x="56" y="75"/>
                  </a:cubicBezTo>
                  <a:cubicBezTo>
                    <a:pt x="57" y="75"/>
                    <a:pt x="58" y="74"/>
                    <a:pt x="59" y="74"/>
                  </a:cubicBezTo>
                  <a:cubicBezTo>
                    <a:pt x="58" y="75"/>
                    <a:pt x="58" y="76"/>
                    <a:pt x="57" y="77"/>
                  </a:cubicBezTo>
                  <a:cubicBezTo>
                    <a:pt x="57" y="77"/>
                    <a:pt x="56" y="77"/>
                    <a:pt x="55" y="78"/>
                  </a:cubicBezTo>
                  <a:moveTo>
                    <a:pt x="53" y="77"/>
                  </a:moveTo>
                  <a:cubicBezTo>
                    <a:pt x="52" y="76"/>
                    <a:pt x="52" y="76"/>
                    <a:pt x="52" y="75"/>
                  </a:cubicBezTo>
                  <a:cubicBezTo>
                    <a:pt x="52" y="74"/>
                    <a:pt x="52" y="73"/>
                    <a:pt x="53" y="72"/>
                  </a:cubicBezTo>
                  <a:cubicBezTo>
                    <a:pt x="53" y="72"/>
                    <a:pt x="53" y="73"/>
                    <a:pt x="54" y="74"/>
                  </a:cubicBezTo>
                  <a:cubicBezTo>
                    <a:pt x="53" y="75"/>
                    <a:pt x="53" y="76"/>
                    <a:pt x="53" y="77"/>
                  </a:cubicBezTo>
                  <a:moveTo>
                    <a:pt x="42" y="72"/>
                  </a:moveTo>
                  <a:cubicBezTo>
                    <a:pt x="42" y="72"/>
                    <a:pt x="43" y="72"/>
                    <a:pt x="44" y="72"/>
                  </a:cubicBezTo>
                  <a:cubicBezTo>
                    <a:pt x="43" y="73"/>
                    <a:pt x="42" y="74"/>
                    <a:pt x="41" y="75"/>
                  </a:cubicBezTo>
                  <a:cubicBezTo>
                    <a:pt x="41" y="75"/>
                    <a:pt x="41" y="75"/>
                    <a:pt x="41" y="75"/>
                  </a:cubicBezTo>
                  <a:cubicBezTo>
                    <a:pt x="41" y="74"/>
                    <a:pt x="41" y="73"/>
                    <a:pt x="41" y="72"/>
                  </a:cubicBezTo>
                  <a:cubicBezTo>
                    <a:pt x="42" y="72"/>
                    <a:pt x="42" y="72"/>
                    <a:pt x="42" y="72"/>
                  </a:cubicBezTo>
                  <a:moveTo>
                    <a:pt x="60" y="75"/>
                  </a:moveTo>
                  <a:cubicBezTo>
                    <a:pt x="60" y="74"/>
                    <a:pt x="61" y="73"/>
                    <a:pt x="61" y="73"/>
                  </a:cubicBezTo>
                  <a:cubicBezTo>
                    <a:pt x="62" y="72"/>
                    <a:pt x="63" y="72"/>
                    <a:pt x="63" y="71"/>
                  </a:cubicBezTo>
                  <a:cubicBezTo>
                    <a:pt x="63" y="72"/>
                    <a:pt x="63" y="73"/>
                    <a:pt x="63" y="73"/>
                  </a:cubicBezTo>
                  <a:cubicBezTo>
                    <a:pt x="62" y="74"/>
                    <a:pt x="61" y="74"/>
                    <a:pt x="60" y="75"/>
                  </a:cubicBezTo>
                  <a:moveTo>
                    <a:pt x="43" y="75"/>
                  </a:moveTo>
                  <a:cubicBezTo>
                    <a:pt x="44" y="74"/>
                    <a:pt x="45" y="73"/>
                    <a:pt x="46" y="72"/>
                  </a:cubicBezTo>
                  <a:cubicBezTo>
                    <a:pt x="46" y="71"/>
                    <a:pt x="47" y="71"/>
                    <a:pt x="47" y="71"/>
                  </a:cubicBezTo>
                  <a:cubicBezTo>
                    <a:pt x="46" y="73"/>
                    <a:pt x="45" y="74"/>
                    <a:pt x="45" y="75"/>
                  </a:cubicBezTo>
                  <a:cubicBezTo>
                    <a:pt x="44" y="75"/>
                    <a:pt x="43" y="75"/>
                    <a:pt x="43" y="75"/>
                  </a:cubicBezTo>
                  <a:moveTo>
                    <a:pt x="47" y="75"/>
                  </a:moveTo>
                  <a:cubicBezTo>
                    <a:pt x="48" y="73"/>
                    <a:pt x="48" y="72"/>
                    <a:pt x="49" y="71"/>
                  </a:cubicBezTo>
                  <a:cubicBezTo>
                    <a:pt x="50" y="71"/>
                    <a:pt x="50" y="71"/>
                    <a:pt x="50" y="71"/>
                  </a:cubicBezTo>
                  <a:cubicBezTo>
                    <a:pt x="50" y="72"/>
                    <a:pt x="49" y="73"/>
                    <a:pt x="49" y="74"/>
                  </a:cubicBezTo>
                  <a:cubicBezTo>
                    <a:pt x="48" y="74"/>
                    <a:pt x="47" y="74"/>
                    <a:pt x="47" y="75"/>
                  </a:cubicBezTo>
                  <a:moveTo>
                    <a:pt x="26" y="72"/>
                  </a:moveTo>
                  <a:cubicBezTo>
                    <a:pt x="24" y="72"/>
                    <a:pt x="23" y="71"/>
                    <a:pt x="22" y="70"/>
                  </a:cubicBezTo>
                  <a:cubicBezTo>
                    <a:pt x="23" y="69"/>
                    <a:pt x="25" y="69"/>
                    <a:pt x="26" y="68"/>
                  </a:cubicBezTo>
                  <a:cubicBezTo>
                    <a:pt x="27" y="68"/>
                    <a:pt x="27" y="68"/>
                    <a:pt x="27" y="68"/>
                  </a:cubicBezTo>
                  <a:cubicBezTo>
                    <a:pt x="26" y="70"/>
                    <a:pt x="26" y="71"/>
                    <a:pt x="26" y="72"/>
                  </a:cubicBezTo>
                  <a:moveTo>
                    <a:pt x="21" y="69"/>
                  </a:moveTo>
                  <a:cubicBezTo>
                    <a:pt x="21" y="69"/>
                    <a:pt x="20" y="69"/>
                    <a:pt x="20" y="68"/>
                  </a:cubicBezTo>
                  <a:cubicBezTo>
                    <a:pt x="21" y="67"/>
                    <a:pt x="22" y="67"/>
                    <a:pt x="23" y="66"/>
                  </a:cubicBezTo>
                  <a:cubicBezTo>
                    <a:pt x="23" y="66"/>
                    <a:pt x="24" y="67"/>
                    <a:pt x="24" y="67"/>
                  </a:cubicBezTo>
                  <a:cubicBezTo>
                    <a:pt x="23" y="68"/>
                    <a:pt x="22" y="69"/>
                    <a:pt x="21" y="69"/>
                  </a:cubicBezTo>
                  <a:moveTo>
                    <a:pt x="19" y="67"/>
                  </a:moveTo>
                  <a:cubicBezTo>
                    <a:pt x="18" y="67"/>
                    <a:pt x="18" y="67"/>
                    <a:pt x="18" y="67"/>
                  </a:cubicBezTo>
                  <a:cubicBezTo>
                    <a:pt x="18" y="66"/>
                    <a:pt x="18" y="65"/>
                    <a:pt x="19" y="65"/>
                  </a:cubicBezTo>
                  <a:cubicBezTo>
                    <a:pt x="19" y="64"/>
                    <a:pt x="19" y="64"/>
                    <a:pt x="20" y="64"/>
                  </a:cubicBezTo>
                  <a:cubicBezTo>
                    <a:pt x="20" y="64"/>
                    <a:pt x="21" y="65"/>
                    <a:pt x="22" y="65"/>
                  </a:cubicBezTo>
                  <a:cubicBezTo>
                    <a:pt x="21" y="66"/>
                    <a:pt x="20" y="66"/>
                    <a:pt x="19" y="67"/>
                  </a:cubicBezTo>
                  <a:moveTo>
                    <a:pt x="13" y="67"/>
                  </a:moveTo>
                  <a:cubicBezTo>
                    <a:pt x="13" y="66"/>
                    <a:pt x="14" y="65"/>
                    <a:pt x="14" y="65"/>
                  </a:cubicBezTo>
                  <a:cubicBezTo>
                    <a:pt x="15" y="64"/>
                    <a:pt x="15" y="64"/>
                    <a:pt x="16" y="64"/>
                  </a:cubicBezTo>
                  <a:cubicBezTo>
                    <a:pt x="16" y="64"/>
                    <a:pt x="15" y="65"/>
                    <a:pt x="15" y="66"/>
                  </a:cubicBezTo>
                  <a:cubicBezTo>
                    <a:pt x="14" y="66"/>
                    <a:pt x="14" y="67"/>
                    <a:pt x="13" y="67"/>
                  </a:cubicBezTo>
                  <a:moveTo>
                    <a:pt x="10" y="67"/>
                  </a:moveTo>
                  <a:cubicBezTo>
                    <a:pt x="10" y="66"/>
                    <a:pt x="9" y="65"/>
                    <a:pt x="9" y="64"/>
                  </a:cubicBezTo>
                  <a:cubicBezTo>
                    <a:pt x="9" y="64"/>
                    <a:pt x="10" y="63"/>
                    <a:pt x="10" y="62"/>
                  </a:cubicBezTo>
                  <a:cubicBezTo>
                    <a:pt x="11" y="63"/>
                    <a:pt x="11" y="63"/>
                    <a:pt x="11" y="64"/>
                  </a:cubicBezTo>
                  <a:cubicBezTo>
                    <a:pt x="11" y="64"/>
                    <a:pt x="11" y="65"/>
                    <a:pt x="10" y="66"/>
                  </a:cubicBezTo>
                  <a:cubicBezTo>
                    <a:pt x="10" y="67"/>
                    <a:pt x="10" y="67"/>
                    <a:pt x="10" y="67"/>
                  </a:cubicBezTo>
                  <a:moveTo>
                    <a:pt x="8" y="63"/>
                  </a:moveTo>
                  <a:cubicBezTo>
                    <a:pt x="7" y="62"/>
                    <a:pt x="7" y="62"/>
                    <a:pt x="7" y="61"/>
                  </a:cubicBezTo>
                  <a:cubicBezTo>
                    <a:pt x="7" y="60"/>
                    <a:pt x="8" y="60"/>
                    <a:pt x="8" y="59"/>
                  </a:cubicBezTo>
                  <a:cubicBezTo>
                    <a:pt x="9" y="60"/>
                    <a:pt x="9" y="61"/>
                    <a:pt x="10" y="61"/>
                  </a:cubicBezTo>
                  <a:cubicBezTo>
                    <a:pt x="9" y="62"/>
                    <a:pt x="8" y="62"/>
                    <a:pt x="8" y="63"/>
                  </a:cubicBezTo>
                  <a:moveTo>
                    <a:pt x="6" y="60"/>
                  </a:moveTo>
                  <a:cubicBezTo>
                    <a:pt x="6" y="59"/>
                    <a:pt x="6" y="59"/>
                    <a:pt x="6" y="59"/>
                  </a:cubicBezTo>
                  <a:cubicBezTo>
                    <a:pt x="6" y="59"/>
                    <a:pt x="7" y="58"/>
                    <a:pt x="7" y="57"/>
                  </a:cubicBezTo>
                  <a:cubicBezTo>
                    <a:pt x="7" y="57"/>
                    <a:pt x="7" y="58"/>
                    <a:pt x="8" y="58"/>
                  </a:cubicBezTo>
                  <a:cubicBezTo>
                    <a:pt x="7" y="59"/>
                    <a:pt x="7" y="59"/>
                    <a:pt x="6" y="60"/>
                  </a:cubicBezTo>
                  <a:moveTo>
                    <a:pt x="73" y="59"/>
                  </a:moveTo>
                  <a:cubicBezTo>
                    <a:pt x="72" y="58"/>
                    <a:pt x="72" y="58"/>
                    <a:pt x="72" y="58"/>
                  </a:cubicBezTo>
                  <a:cubicBezTo>
                    <a:pt x="73" y="57"/>
                    <a:pt x="73" y="57"/>
                    <a:pt x="74" y="56"/>
                  </a:cubicBezTo>
                  <a:cubicBezTo>
                    <a:pt x="74" y="57"/>
                    <a:pt x="73" y="58"/>
                    <a:pt x="73" y="59"/>
                  </a:cubicBezTo>
                  <a:moveTo>
                    <a:pt x="67" y="59"/>
                  </a:moveTo>
                  <a:cubicBezTo>
                    <a:pt x="68" y="58"/>
                    <a:pt x="68" y="57"/>
                    <a:pt x="69" y="57"/>
                  </a:cubicBezTo>
                  <a:cubicBezTo>
                    <a:pt x="69" y="56"/>
                    <a:pt x="70" y="55"/>
                    <a:pt x="70" y="55"/>
                  </a:cubicBezTo>
                  <a:cubicBezTo>
                    <a:pt x="71" y="55"/>
                    <a:pt x="71" y="54"/>
                    <a:pt x="72" y="54"/>
                  </a:cubicBezTo>
                  <a:cubicBezTo>
                    <a:pt x="73" y="55"/>
                    <a:pt x="73" y="55"/>
                    <a:pt x="73" y="55"/>
                  </a:cubicBezTo>
                  <a:cubicBezTo>
                    <a:pt x="72" y="56"/>
                    <a:pt x="71" y="57"/>
                    <a:pt x="70" y="58"/>
                  </a:cubicBezTo>
                  <a:cubicBezTo>
                    <a:pt x="70" y="58"/>
                    <a:pt x="70" y="58"/>
                    <a:pt x="70" y="58"/>
                  </a:cubicBezTo>
                  <a:cubicBezTo>
                    <a:pt x="70" y="58"/>
                    <a:pt x="70" y="58"/>
                    <a:pt x="70" y="58"/>
                  </a:cubicBezTo>
                  <a:cubicBezTo>
                    <a:pt x="69" y="58"/>
                    <a:pt x="69" y="58"/>
                    <a:pt x="68" y="58"/>
                  </a:cubicBezTo>
                  <a:cubicBezTo>
                    <a:pt x="68" y="59"/>
                    <a:pt x="67" y="59"/>
                    <a:pt x="67" y="59"/>
                  </a:cubicBezTo>
                  <a:moveTo>
                    <a:pt x="10" y="48"/>
                  </a:moveTo>
                  <a:cubicBezTo>
                    <a:pt x="10" y="48"/>
                    <a:pt x="10" y="47"/>
                    <a:pt x="10" y="47"/>
                  </a:cubicBezTo>
                  <a:cubicBezTo>
                    <a:pt x="10" y="47"/>
                    <a:pt x="10" y="47"/>
                    <a:pt x="10" y="47"/>
                  </a:cubicBezTo>
                  <a:cubicBezTo>
                    <a:pt x="10" y="48"/>
                    <a:pt x="10" y="48"/>
                    <a:pt x="10" y="48"/>
                  </a:cubicBezTo>
                  <a:cubicBezTo>
                    <a:pt x="10" y="48"/>
                    <a:pt x="10" y="48"/>
                    <a:pt x="10" y="48"/>
                  </a:cubicBezTo>
                  <a:moveTo>
                    <a:pt x="7" y="42"/>
                  </a:moveTo>
                  <a:cubicBezTo>
                    <a:pt x="6" y="42"/>
                    <a:pt x="6" y="42"/>
                    <a:pt x="6" y="42"/>
                  </a:cubicBezTo>
                  <a:cubicBezTo>
                    <a:pt x="7" y="42"/>
                    <a:pt x="7" y="41"/>
                    <a:pt x="8" y="40"/>
                  </a:cubicBezTo>
                  <a:cubicBezTo>
                    <a:pt x="8" y="41"/>
                    <a:pt x="7" y="41"/>
                    <a:pt x="7" y="42"/>
                  </a:cubicBezTo>
                  <a:cubicBezTo>
                    <a:pt x="7" y="42"/>
                    <a:pt x="7" y="42"/>
                    <a:pt x="7" y="42"/>
                  </a:cubicBezTo>
                  <a:moveTo>
                    <a:pt x="5" y="42"/>
                  </a:moveTo>
                  <a:cubicBezTo>
                    <a:pt x="4" y="42"/>
                    <a:pt x="4" y="42"/>
                    <a:pt x="4" y="42"/>
                  </a:cubicBezTo>
                  <a:cubicBezTo>
                    <a:pt x="4" y="41"/>
                    <a:pt x="4" y="41"/>
                    <a:pt x="4" y="41"/>
                  </a:cubicBezTo>
                  <a:cubicBezTo>
                    <a:pt x="4" y="40"/>
                    <a:pt x="5" y="39"/>
                    <a:pt x="6" y="38"/>
                  </a:cubicBezTo>
                  <a:cubicBezTo>
                    <a:pt x="6" y="38"/>
                    <a:pt x="7" y="38"/>
                    <a:pt x="7" y="38"/>
                  </a:cubicBezTo>
                  <a:cubicBezTo>
                    <a:pt x="6" y="40"/>
                    <a:pt x="6" y="41"/>
                    <a:pt x="5" y="42"/>
                  </a:cubicBezTo>
                  <a:moveTo>
                    <a:pt x="4" y="38"/>
                  </a:moveTo>
                  <a:cubicBezTo>
                    <a:pt x="4" y="38"/>
                    <a:pt x="4" y="38"/>
                    <a:pt x="4" y="38"/>
                  </a:cubicBezTo>
                  <a:cubicBezTo>
                    <a:pt x="5" y="38"/>
                    <a:pt x="5" y="38"/>
                    <a:pt x="5" y="38"/>
                  </a:cubicBezTo>
                  <a:cubicBezTo>
                    <a:pt x="4" y="38"/>
                    <a:pt x="4" y="38"/>
                    <a:pt x="4" y="38"/>
                  </a:cubicBezTo>
                  <a:moveTo>
                    <a:pt x="73" y="30"/>
                  </a:moveTo>
                  <a:cubicBezTo>
                    <a:pt x="73" y="30"/>
                    <a:pt x="73" y="29"/>
                    <a:pt x="73" y="29"/>
                  </a:cubicBezTo>
                  <a:cubicBezTo>
                    <a:pt x="73" y="29"/>
                    <a:pt x="74" y="29"/>
                    <a:pt x="74" y="28"/>
                  </a:cubicBezTo>
                  <a:cubicBezTo>
                    <a:pt x="74" y="29"/>
                    <a:pt x="74" y="29"/>
                    <a:pt x="73" y="30"/>
                  </a:cubicBezTo>
                  <a:cubicBezTo>
                    <a:pt x="73" y="30"/>
                    <a:pt x="73" y="30"/>
                    <a:pt x="73" y="30"/>
                  </a:cubicBezTo>
                  <a:moveTo>
                    <a:pt x="17" y="18"/>
                  </a:moveTo>
                  <a:cubicBezTo>
                    <a:pt x="17" y="17"/>
                    <a:pt x="17" y="17"/>
                    <a:pt x="17" y="17"/>
                  </a:cubicBezTo>
                  <a:cubicBezTo>
                    <a:pt x="17" y="16"/>
                    <a:pt x="17" y="15"/>
                    <a:pt x="18" y="14"/>
                  </a:cubicBezTo>
                  <a:cubicBezTo>
                    <a:pt x="18" y="15"/>
                    <a:pt x="18" y="15"/>
                    <a:pt x="19" y="16"/>
                  </a:cubicBezTo>
                  <a:cubicBezTo>
                    <a:pt x="18" y="16"/>
                    <a:pt x="17" y="17"/>
                    <a:pt x="17" y="18"/>
                  </a:cubicBezTo>
                  <a:moveTo>
                    <a:pt x="43" y="9"/>
                  </a:moveTo>
                  <a:cubicBezTo>
                    <a:pt x="44" y="9"/>
                    <a:pt x="44" y="9"/>
                    <a:pt x="44" y="8"/>
                  </a:cubicBezTo>
                  <a:cubicBezTo>
                    <a:pt x="45" y="7"/>
                    <a:pt x="45" y="5"/>
                    <a:pt x="46" y="3"/>
                  </a:cubicBezTo>
                  <a:cubicBezTo>
                    <a:pt x="49" y="4"/>
                    <a:pt x="52" y="4"/>
                    <a:pt x="55" y="6"/>
                  </a:cubicBezTo>
                  <a:cubicBezTo>
                    <a:pt x="54" y="7"/>
                    <a:pt x="54" y="9"/>
                    <a:pt x="53" y="10"/>
                  </a:cubicBezTo>
                  <a:cubicBezTo>
                    <a:pt x="53" y="11"/>
                    <a:pt x="54" y="12"/>
                    <a:pt x="54" y="12"/>
                  </a:cubicBezTo>
                  <a:cubicBezTo>
                    <a:pt x="58" y="14"/>
                    <a:pt x="61" y="16"/>
                    <a:pt x="63" y="19"/>
                  </a:cubicBezTo>
                  <a:cubicBezTo>
                    <a:pt x="64" y="19"/>
                    <a:pt x="64" y="19"/>
                    <a:pt x="65" y="19"/>
                  </a:cubicBezTo>
                  <a:cubicBezTo>
                    <a:pt x="65" y="19"/>
                    <a:pt x="65" y="19"/>
                    <a:pt x="65" y="19"/>
                  </a:cubicBezTo>
                  <a:cubicBezTo>
                    <a:pt x="67" y="18"/>
                    <a:pt x="68" y="17"/>
                    <a:pt x="70" y="16"/>
                  </a:cubicBezTo>
                  <a:cubicBezTo>
                    <a:pt x="70" y="17"/>
                    <a:pt x="70" y="17"/>
                    <a:pt x="70" y="17"/>
                  </a:cubicBezTo>
                  <a:cubicBezTo>
                    <a:pt x="71" y="18"/>
                    <a:pt x="72" y="19"/>
                    <a:pt x="72" y="21"/>
                  </a:cubicBezTo>
                  <a:cubicBezTo>
                    <a:pt x="73" y="22"/>
                    <a:pt x="74" y="23"/>
                    <a:pt x="74" y="23"/>
                  </a:cubicBezTo>
                  <a:cubicBezTo>
                    <a:pt x="74" y="23"/>
                    <a:pt x="74" y="24"/>
                    <a:pt x="74" y="25"/>
                  </a:cubicBezTo>
                  <a:cubicBezTo>
                    <a:pt x="73" y="25"/>
                    <a:pt x="72" y="26"/>
                    <a:pt x="70" y="27"/>
                  </a:cubicBezTo>
                  <a:cubicBezTo>
                    <a:pt x="70" y="28"/>
                    <a:pt x="69" y="28"/>
                    <a:pt x="70" y="29"/>
                  </a:cubicBezTo>
                  <a:cubicBezTo>
                    <a:pt x="70" y="30"/>
                    <a:pt x="70" y="31"/>
                    <a:pt x="71" y="33"/>
                  </a:cubicBezTo>
                  <a:cubicBezTo>
                    <a:pt x="71" y="33"/>
                    <a:pt x="71" y="33"/>
                    <a:pt x="71" y="33"/>
                  </a:cubicBezTo>
                  <a:cubicBezTo>
                    <a:pt x="71" y="35"/>
                    <a:pt x="71" y="37"/>
                    <a:pt x="71" y="39"/>
                  </a:cubicBezTo>
                  <a:cubicBezTo>
                    <a:pt x="71" y="39"/>
                    <a:pt x="71" y="40"/>
                    <a:pt x="71" y="40"/>
                  </a:cubicBezTo>
                  <a:cubicBezTo>
                    <a:pt x="71" y="41"/>
                    <a:pt x="72" y="42"/>
                    <a:pt x="72" y="42"/>
                  </a:cubicBezTo>
                  <a:cubicBezTo>
                    <a:pt x="74" y="42"/>
                    <a:pt x="76" y="42"/>
                    <a:pt x="77" y="43"/>
                  </a:cubicBezTo>
                  <a:cubicBezTo>
                    <a:pt x="77" y="46"/>
                    <a:pt x="76" y="49"/>
                    <a:pt x="75" y="52"/>
                  </a:cubicBezTo>
                  <a:cubicBezTo>
                    <a:pt x="74" y="52"/>
                    <a:pt x="73" y="52"/>
                    <a:pt x="72" y="52"/>
                  </a:cubicBezTo>
                  <a:cubicBezTo>
                    <a:pt x="72" y="52"/>
                    <a:pt x="72" y="52"/>
                    <a:pt x="72" y="52"/>
                  </a:cubicBezTo>
                  <a:cubicBezTo>
                    <a:pt x="71" y="52"/>
                    <a:pt x="70" y="52"/>
                    <a:pt x="69" y="53"/>
                  </a:cubicBezTo>
                  <a:cubicBezTo>
                    <a:pt x="67" y="54"/>
                    <a:pt x="66" y="55"/>
                    <a:pt x="65" y="56"/>
                  </a:cubicBezTo>
                  <a:cubicBezTo>
                    <a:pt x="65" y="58"/>
                    <a:pt x="63" y="59"/>
                    <a:pt x="62" y="61"/>
                  </a:cubicBezTo>
                  <a:cubicBezTo>
                    <a:pt x="61" y="61"/>
                    <a:pt x="61" y="62"/>
                    <a:pt x="62" y="63"/>
                  </a:cubicBezTo>
                  <a:cubicBezTo>
                    <a:pt x="62" y="64"/>
                    <a:pt x="63" y="66"/>
                    <a:pt x="64" y="67"/>
                  </a:cubicBezTo>
                  <a:cubicBezTo>
                    <a:pt x="62" y="69"/>
                    <a:pt x="59" y="71"/>
                    <a:pt x="56" y="72"/>
                  </a:cubicBezTo>
                  <a:cubicBezTo>
                    <a:pt x="55" y="71"/>
                    <a:pt x="54" y="69"/>
                    <a:pt x="54" y="68"/>
                  </a:cubicBezTo>
                  <a:cubicBezTo>
                    <a:pt x="53" y="67"/>
                    <a:pt x="53" y="67"/>
                    <a:pt x="52" y="67"/>
                  </a:cubicBezTo>
                  <a:cubicBezTo>
                    <a:pt x="52" y="67"/>
                    <a:pt x="52" y="67"/>
                    <a:pt x="52" y="67"/>
                  </a:cubicBezTo>
                  <a:cubicBezTo>
                    <a:pt x="48" y="68"/>
                    <a:pt x="45" y="69"/>
                    <a:pt x="42" y="69"/>
                  </a:cubicBezTo>
                  <a:cubicBezTo>
                    <a:pt x="41" y="69"/>
                    <a:pt x="41" y="69"/>
                    <a:pt x="40" y="69"/>
                  </a:cubicBezTo>
                  <a:cubicBezTo>
                    <a:pt x="40" y="69"/>
                    <a:pt x="40" y="69"/>
                    <a:pt x="40" y="69"/>
                  </a:cubicBezTo>
                  <a:cubicBezTo>
                    <a:pt x="40" y="69"/>
                    <a:pt x="39" y="69"/>
                    <a:pt x="39" y="70"/>
                  </a:cubicBezTo>
                  <a:cubicBezTo>
                    <a:pt x="38" y="72"/>
                    <a:pt x="38" y="73"/>
                    <a:pt x="38" y="75"/>
                  </a:cubicBezTo>
                  <a:cubicBezTo>
                    <a:pt x="35" y="74"/>
                    <a:pt x="32" y="74"/>
                    <a:pt x="29" y="73"/>
                  </a:cubicBezTo>
                  <a:cubicBezTo>
                    <a:pt x="29" y="71"/>
                    <a:pt x="29" y="69"/>
                    <a:pt x="30" y="68"/>
                  </a:cubicBezTo>
                  <a:cubicBezTo>
                    <a:pt x="30" y="67"/>
                    <a:pt x="30" y="66"/>
                    <a:pt x="29" y="66"/>
                  </a:cubicBezTo>
                  <a:cubicBezTo>
                    <a:pt x="25" y="64"/>
                    <a:pt x="22" y="62"/>
                    <a:pt x="20" y="59"/>
                  </a:cubicBezTo>
                  <a:cubicBezTo>
                    <a:pt x="19" y="59"/>
                    <a:pt x="19" y="59"/>
                    <a:pt x="19" y="59"/>
                  </a:cubicBezTo>
                  <a:cubicBezTo>
                    <a:pt x="18" y="59"/>
                    <a:pt x="18" y="59"/>
                    <a:pt x="18" y="59"/>
                  </a:cubicBezTo>
                  <a:cubicBezTo>
                    <a:pt x="16" y="60"/>
                    <a:pt x="15" y="61"/>
                    <a:pt x="14" y="61"/>
                  </a:cubicBezTo>
                  <a:cubicBezTo>
                    <a:pt x="12" y="59"/>
                    <a:pt x="10" y="56"/>
                    <a:pt x="9" y="53"/>
                  </a:cubicBezTo>
                  <a:cubicBezTo>
                    <a:pt x="10" y="53"/>
                    <a:pt x="12" y="52"/>
                    <a:pt x="13" y="51"/>
                  </a:cubicBezTo>
                  <a:cubicBezTo>
                    <a:pt x="14" y="51"/>
                    <a:pt x="14" y="50"/>
                    <a:pt x="14" y="49"/>
                  </a:cubicBezTo>
                  <a:cubicBezTo>
                    <a:pt x="12" y="46"/>
                    <a:pt x="12" y="43"/>
                    <a:pt x="12" y="39"/>
                  </a:cubicBezTo>
                  <a:cubicBezTo>
                    <a:pt x="12" y="39"/>
                    <a:pt x="12" y="38"/>
                    <a:pt x="12" y="38"/>
                  </a:cubicBezTo>
                  <a:cubicBezTo>
                    <a:pt x="12" y="37"/>
                    <a:pt x="11" y="36"/>
                    <a:pt x="11" y="36"/>
                  </a:cubicBezTo>
                  <a:cubicBezTo>
                    <a:pt x="9" y="36"/>
                    <a:pt x="7" y="35"/>
                    <a:pt x="6" y="35"/>
                  </a:cubicBezTo>
                  <a:cubicBezTo>
                    <a:pt x="6" y="32"/>
                    <a:pt x="7" y="29"/>
                    <a:pt x="8" y="26"/>
                  </a:cubicBezTo>
                  <a:cubicBezTo>
                    <a:pt x="10" y="26"/>
                    <a:pt x="11" y="27"/>
                    <a:pt x="13" y="27"/>
                  </a:cubicBezTo>
                  <a:cubicBezTo>
                    <a:pt x="13" y="27"/>
                    <a:pt x="13" y="27"/>
                    <a:pt x="13" y="27"/>
                  </a:cubicBezTo>
                  <a:cubicBezTo>
                    <a:pt x="14" y="27"/>
                    <a:pt x="14" y="27"/>
                    <a:pt x="15" y="26"/>
                  </a:cubicBezTo>
                  <a:cubicBezTo>
                    <a:pt x="16" y="25"/>
                    <a:pt x="17" y="23"/>
                    <a:pt x="18" y="21"/>
                  </a:cubicBezTo>
                  <a:cubicBezTo>
                    <a:pt x="18" y="21"/>
                    <a:pt x="18" y="21"/>
                    <a:pt x="18" y="21"/>
                  </a:cubicBezTo>
                  <a:cubicBezTo>
                    <a:pt x="19" y="20"/>
                    <a:pt x="20" y="18"/>
                    <a:pt x="21" y="17"/>
                  </a:cubicBezTo>
                  <a:cubicBezTo>
                    <a:pt x="22" y="17"/>
                    <a:pt x="22" y="16"/>
                    <a:pt x="22" y="15"/>
                  </a:cubicBezTo>
                  <a:cubicBezTo>
                    <a:pt x="21" y="14"/>
                    <a:pt x="20" y="12"/>
                    <a:pt x="19" y="11"/>
                  </a:cubicBezTo>
                  <a:cubicBezTo>
                    <a:pt x="22" y="9"/>
                    <a:pt x="24" y="7"/>
                    <a:pt x="27" y="6"/>
                  </a:cubicBezTo>
                  <a:cubicBezTo>
                    <a:pt x="28" y="8"/>
                    <a:pt x="29" y="9"/>
                    <a:pt x="30" y="10"/>
                  </a:cubicBezTo>
                  <a:cubicBezTo>
                    <a:pt x="30" y="11"/>
                    <a:pt x="31" y="11"/>
                    <a:pt x="31" y="11"/>
                  </a:cubicBezTo>
                  <a:cubicBezTo>
                    <a:pt x="31" y="11"/>
                    <a:pt x="31" y="11"/>
                    <a:pt x="32" y="11"/>
                  </a:cubicBezTo>
                  <a:cubicBezTo>
                    <a:pt x="35" y="10"/>
                    <a:pt x="38" y="9"/>
                    <a:pt x="42" y="9"/>
                  </a:cubicBezTo>
                  <a:cubicBezTo>
                    <a:pt x="42" y="9"/>
                    <a:pt x="42" y="9"/>
                    <a:pt x="43" y="9"/>
                  </a:cubicBezTo>
                  <a:cubicBezTo>
                    <a:pt x="43" y="9"/>
                    <a:pt x="43" y="9"/>
                    <a:pt x="43" y="9"/>
                  </a:cubicBezTo>
                  <a:moveTo>
                    <a:pt x="44" y="0"/>
                  </a:moveTo>
                  <a:cubicBezTo>
                    <a:pt x="44" y="0"/>
                    <a:pt x="43" y="1"/>
                    <a:pt x="43" y="1"/>
                  </a:cubicBezTo>
                  <a:cubicBezTo>
                    <a:pt x="43" y="3"/>
                    <a:pt x="42" y="5"/>
                    <a:pt x="42" y="6"/>
                  </a:cubicBezTo>
                  <a:cubicBezTo>
                    <a:pt x="42" y="6"/>
                    <a:pt x="42" y="6"/>
                    <a:pt x="42" y="6"/>
                  </a:cubicBezTo>
                  <a:cubicBezTo>
                    <a:pt x="38" y="6"/>
                    <a:pt x="35" y="7"/>
                    <a:pt x="32" y="8"/>
                  </a:cubicBezTo>
                  <a:cubicBezTo>
                    <a:pt x="31" y="6"/>
                    <a:pt x="30" y="5"/>
                    <a:pt x="29" y="4"/>
                  </a:cubicBezTo>
                  <a:cubicBezTo>
                    <a:pt x="29" y="3"/>
                    <a:pt x="28" y="3"/>
                    <a:pt x="28" y="3"/>
                  </a:cubicBezTo>
                  <a:cubicBezTo>
                    <a:pt x="28" y="3"/>
                    <a:pt x="27" y="3"/>
                    <a:pt x="27" y="3"/>
                  </a:cubicBezTo>
                  <a:cubicBezTo>
                    <a:pt x="23" y="5"/>
                    <a:pt x="20" y="7"/>
                    <a:pt x="16" y="10"/>
                  </a:cubicBezTo>
                  <a:cubicBezTo>
                    <a:pt x="16" y="10"/>
                    <a:pt x="16" y="10"/>
                    <a:pt x="16" y="11"/>
                  </a:cubicBezTo>
                  <a:cubicBezTo>
                    <a:pt x="16" y="11"/>
                    <a:pt x="16" y="11"/>
                    <a:pt x="16" y="11"/>
                  </a:cubicBezTo>
                  <a:cubicBezTo>
                    <a:pt x="15" y="13"/>
                    <a:pt x="15" y="15"/>
                    <a:pt x="14" y="17"/>
                  </a:cubicBezTo>
                  <a:cubicBezTo>
                    <a:pt x="13" y="17"/>
                    <a:pt x="13" y="18"/>
                    <a:pt x="14" y="18"/>
                  </a:cubicBezTo>
                  <a:cubicBezTo>
                    <a:pt x="14" y="19"/>
                    <a:pt x="15" y="19"/>
                    <a:pt x="15" y="20"/>
                  </a:cubicBezTo>
                  <a:cubicBezTo>
                    <a:pt x="14" y="21"/>
                    <a:pt x="13" y="23"/>
                    <a:pt x="13" y="24"/>
                  </a:cubicBezTo>
                  <a:cubicBezTo>
                    <a:pt x="11" y="24"/>
                    <a:pt x="9" y="23"/>
                    <a:pt x="8" y="23"/>
                  </a:cubicBezTo>
                  <a:cubicBezTo>
                    <a:pt x="7" y="23"/>
                    <a:pt x="7" y="23"/>
                    <a:pt x="7" y="23"/>
                  </a:cubicBezTo>
                  <a:cubicBezTo>
                    <a:pt x="7" y="23"/>
                    <a:pt x="6" y="23"/>
                    <a:pt x="6" y="24"/>
                  </a:cubicBezTo>
                  <a:cubicBezTo>
                    <a:pt x="6" y="25"/>
                    <a:pt x="6" y="25"/>
                    <a:pt x="6" y="25"/>
                  </a:cubicBezTo>
                  <a:cubicBezTo>
                    <a:pt x="5" y="25"/>
                    <a:pt x="5" y="25"/>
                    <a:pt x="5" y="25"/>
                  </a:cubicBezTo>
                  <a:cubicBezTo>
                    <a:pt x="3" y="29"/>
                    <a:pt x="1" y="38"/>
                    <a:pt x="0" y="43"/>
                  </a:cubicBezTo>
                  <a:cubicBezTo>
                    <a:pt x="0" y="43"/>
                    <a:pt x="1" y="44"/>
                    <a:pt x="2" y="44"/>
                  </a:cubicBezTo>
                  <a:cubicBezTo>
                    <a:pt x="3" y="45"/>
                    <a:pt x="5" y="45"/>
                    <a:pt x="7" y="45"/>
                  </a:cubicBezTo>
                  <a:cubicBezTo>
                    <a:pt x="7" y="46"/>
                    <a:pt x="7" y="46"/>
                    <a:pt x="7" y="46"/>
                  </a:cubicBezTo>
                  <a:cubicBezTo>
                    <a:pt x="7" y="47"/>
                    <a:pt x="7" y="49"/>
                    <a:pt x="7" y="51"/>
                  </a:cubicBezTo>
                  <a:cubicBezTo>
                    <a:pt x="6" y="52"/>
                    <a:pt x="6" y="52"/>
                    <a:pt x="6" y="52"/>
                  </a:cubicBezTo>
                  <a:cubicBezTo>
                    <a:pt x="6" y="52"/>
                    <a:pt x="5" y="52"/>
                    <a:pt x="5" y="53"/>
                  </a:cubicBezTo>
                  <a:cubicBezTo>
                    <a:pt x="5" y="55"/>
                    <a:pt x="4" y="57"/>
                    <a:pt x="3" y="59"/>
                  </a:cubicBezTo>
                  <a:cubicBezTo>
                    <a:pt x="3" y="59"/>
                    <a:pt x="3" y="59"/>
                    <a:pt x="3" y="59"/>
                  </a:cubicBezTo>
                  <a:cubicBezTo>
                    <a:pt x="3" y="59"/>
                    <a:pt x="3" y="59"/>
                    <a:pt x="3" y="59"/>
                  </a:cubicBezTo>
                  <a:cubicBezTo>
                    <a:pt x="3" y="60"/>
                    <a:pt x="3" y="61"/>
                    <a:pt x="4" y="61"/>
                  </a:cubicBezTo>
                  <a:cubicBezTo>
                    <a:pt x="5" y="64"/>
                    <a:pt x="7" y="68"/>
                    <a:pt x="9" y="70"/>
                  </a:cubicBezTo>
                  <a:cubicBezTo>
                    <a:pt x="9" y="71"/>
                    <a:pt x="10" y="71"/>
                    <a:pt x="10" y="71"/>
                  </a:cubicBezTo>
                  <a:cubicBezTo>
                    <a:pt x="10" y="71"/>
                    <a:pt x="11" y="71"/>
                    <a:pt x="11" y="71"/>
                  </a:cubicBezTo>
                  <a:cubicBezTo>
                    <a:pt x="11" y="71"/>
                    <a:pt x="11" y="71"/>
                    <a:pt x="12" y="71"/>
                  </a:cubicBezTo>
                  <a:cubicBezTo>
                    <a:pt x="13" y="70"/>
                    <a:pt x="14" y="70"/>
                    <a:pt x="16" y="69"/>
                  </a:cubicBezTo>
                  <a:cubicBezTo>
                    <a:pt x="18" y="71"/>
                    <a:pt x="20" y="73"/>
                    <a:pt x="23" y="74"/>
                  </a:cubicBezTo>
                  <a:cubicBezTo>
                    <a:pt x="23" y="76"/>
                    <a:pt x="23" y="78"/>
                    <a:pt x="23" y="80"/>
                  </a:cubicBezTo>
                  <a:cubicBezTo>
                    <a:pt x="23" y="81"/>
                    <a:pt x="23" y="81"/>
                    <a:pt x="24" y="81"/>
                  </a:cubicBezTo>
                  <a:cubicBezTo>
                    <a:pt x="28" y="83"/>
                    <a:pt x="32" y="84"/>
                    <a:pt x="36" y="85"/>
                  </a:cubicBezTo>
                  <a:cubicBezTo>
                    <a:pt x="36" y="85"/>
                    <a:pt x="36" y="85"/>
                    <a:pt x="36" y="85"/>
                  </a:cubicBezTo>
                  <a:cubicBezTo>
                    <a:pt x="37" y="85"/>
                    <a:pt x="38" y="84"/>
                    <a:pt x="38" y="83"/>
                  </a:cubicBezTo>
                  <a:cubicBezTo>
                    <a:pt x="38" y="82"/>
                    <a:pt x="39" y="80"/>
                    <a:pt x="40" y="78"/>
                  </a:cubicBezTo>
                  <a:cubicBezTo>
                    <a:pt x="40" y="78"/>
                    <a:pt x="40" y="78"/>
                    <a:pt x="40" y="78"/>
                  </a:cubicBezTo>
                  <a:cubicBezTo>
                    <a:pt x="41" y="78"/>
                    <a:pt x="41" y="78"/>
                    <a:pt x="41" y="78"/>
                  </a:cubicBezTo>
                  <a:cubicBezTo>
                    <a:pt x="44" y="78"/>
                    <a:pt x="46" y="78"/>
                    <a:pt x="49" y="77"/>
                  </a:cubicBezTo>
                  <a:cubicBezTo>
                    <a:pt x="50" y="78"/>
                    <a:pt x="51" y="80"/>
                    <a:pt x="52" y="81"/>
                  </a:cubicBezTo>
                  <a:cubicBezTo>
                    <a:pt x="52" y="82"/>
                    <a:pt x="53" y="82"/>
                    <a:pt x="53" y="82"/>
                  </a:cubicBezTo>
                  <a:cubicBezTo>
                    <a:pt x="53" y="82"/>
                    <a:pt x="54" y="82"/>
                    <a:pt x="54" y="82"/>
                  </a:cubicBezTo>
                  <a:cubicBezTo>
                    <a:pt x="58" y="80"/>
                    <a:pt x="61" y="78"/>
                    <a:pt x="65" y="75"/>
                  </a:cubicBezTo>
                  <a:cubicBezTo>
                    <a:pt x="65" y="75"/>
                    <a:pt x="65" y="75"/>
                    <a:pt x="65" y="75"/>
                  </a:cubicBezTo>
                  <a:cubicBezTo>
                    <a:pt x="66" y="72"/>
                    <a:pt x="66" y="71"/>
                    <a:pt x="67" y="68"/>
                  </a:cubicBezTo>
                  <a:cubicBezTo>
                    <a:pt x="67" y="68"/>
                    <a:pt x="67" y="68"/>
                    <a:pt x="67" y="68"/>
                  </a:cubicBezTo>
                  <a:cubicBezTo>
                    <a:pt x="68" y="68"/>
                    <a:pt x="68" y="68"/>
                    <a:pt x="68" y="68"/>
                  </a:cubicBezTo>
                  <a:cubicBezTo>
                    <a:pt x="67" y="67"/>
                    <a:pt x="67" y="67"/>
                    <a:pt x="67" y="67"/>
                  </a:cubicBezTo>
                  <a:cubicBezTo>
                    <a:pt x="67" y="67"/>
                    <a:pt x="67" y="67"/>
                    <a:pt x="67" y="67"/>
                  </a:cubicBezTo>
                  <a:cubicBezTo>
                    <a:pt x="67" y="66"/>
                    <a:pt x="66" y="65"/>
                    <a:pt x="66" y="64"/>
                  </a:cubicBezTo>
                  <a:cubicBezTo>
                    <a:pt x="67" y="63"/>
                    <a:pt x="68" y="62"/>
                    <a:pt x="69" y="62"/>
                  </a:cubicBezTo>
                  <a:cubicBezTo>
                    <a:pt x="69" y="61"/>
                    <a:pt x="69" y="61"/>
                    <a:pt x="69" y="61"/>
                  </a:cubicBezTo>
                  <a:cubicBezTo>
                    <a:pt x="70" y="61"/>
                    <a:pt x="70" y="61"/>
                    <a:pt x="70" y="61"/>
                  </a:cubicBezTo>
                  <a:cubicBezTo>
                    <a:pt x="70" y="61"/>
                    <a:pt x="70" y="61"/>
                    <a:pt x="70" y="61"/>
                  </a:cubicBezTo>
                  <a:cubicBezTo>
                    <a:pt x="71" y="61"/>
                    <a:pt x="72" y="61"/>
                    <a:pt x="73" y="62"/>
                  </a:cubicBezTo>
                  <a:cubicBezTo>
                    <a:pt x="73" y="62"/>
                    <a:pt x="74" y="62"/>
                    <a:pt x="74" y="62"/>
                  </a:cubicBezTo>
                  <a:cubicBezTo>
                    <a:pt x="74" y="62"/>
                    <a:pt x="75" y="61"/>
                    <a:pt x="75" y="61"/>
                  </a:cubicBezTo>
                  <a:cubicBezTo>
                    <a:pt x="76" y="59"/>
                    <a:pt x="77" y="57"/>
                    <a:pt x="77" y="54"/>
                  </a:cubicBezTo>
                  <a:cubicBezTo>
                    <a:pt x="79" y="50"/>
                    <a:pt x="80" y="46"/>
                    <a:pt x="80" y="42"/>
                  </a:cubicBezTo>
                  <a:cubicBezTo>
                    <a:pt x="80" y="41"/>
                    <a:pt x="80" y="41"/>
                    <a:pt x="79" y="40"/>
                  </a:cubicBezTo>
                  <a:cubicBezTo>
                    <a:pt x="78" y="40"/>
                    <a:pt x="76" y="40"/>
                    <a:pt x="74" y="39"/>
                  </a:cubicBezTo>
                  <a:cubicBezTo>
                    <a:pt x="74" y="39"/>
                    <a:pt x="74" y="39"/>
                    <a:pt x="74" y="39"/>
                  </a:cubicBezTo>
                  <a:cubicBezTo>
                    <a:pt x="74" y="37"/>
                    <a:pt x="74" y="35"/>
                    <a:pt x="74" y="33"/>
                  </a:cubicBezTo>
                  <a:cubicBezTo>
                    <a:pt x="75" y="33"/>
                    <a:pt x="75" y="33"/>
                    <a:pt x="75" y="33"/>
                  </a:cubicBezTo>
                  <a:cubicBezTo>
                    <a:pt x="75" y="33"/>
                    <a:pt x="76" y="32"/>
                    <a:pt x="76" y="32"/>
                  </a:cubicBezTo>
                  <a:cubicBezTo>
                    <a:pt x="76" y="30"/>
                    <a:pt x="77" y="28"/>
                    <a:pt x="77" y="27"/>
                  </a:cubicBezTo>
                  <a:cubicBezTo>
                    <a:pt x="78" y="26"/>
                    <a:pt x="78" y="26"/>
                    <a:pt x="78" y="26"/>
                  </a:cubicBezTo>
                  <a:cubicBezTo>
                    <a:pt x="78" y="25"/>
                    <a:pt x="78" y="25"/>
                    <a:pt x="78" y="24"/>
                  </a:cubicBezTo>
                  <a:cubicBezTo>
                    <a:pt x="78" y="24"/>
                    <a:pt x="78" y="24"/>
                    <a:pt x="78" y="24"/>
                  </a:cubicBezTo>
                  <a:cubicBezTo>
                    <a:pt x="77" y="24"/>
                    <a:pt x="77" y="24"/>
                    <a:pt x="77" y="24"/>
                  </a:cubicBezTo>
                  <a:cubicBezTo>
                    <a:pt x="77" y="23"/>
                    <a:pt x="77" y="22"/>
                    <a:pt x="76" y="21"/>
                  </a:cubicBezTo>
                  <a:cubicBezTo>
                    <a:pt x="76" y="21"/>
                    <a:pt x="75" y="19"/>
                    <a:pt x="74" y="17"/>
                  </a:cubicBezTo>
                  <a:cubicBezTo>
                    <a:pt x="73" y="16"/>
                    <a:pt x="73" y="16"/>
                    <a:pt x="72" y="15"/>
                  </a:cubicBezTo>
                  <a:cubicBezTo>
                    <a:pt x="71" y="14"/>
                    <a:pt x="71" y="14"/>
                    <a:pt x="71" y="14"/>
                  </a:cubicBezTo>
                  <a:cubicBezTo>
                    <a:pt x="71" y="13"/>
                    <a:pt x="71" y="13"/>
                    <a:pt x="71" y="13"/>
                  </a:cubicBezTo>
                  <a:cubicBezTo>
                    <a:pt x="71" y="13"/>
                    <a:pt x="71" y="13"/>
                    <a:pt x="70" y="13"/>
                  </a:cubicBezTo>
                  <a:cubicBezTo>
                    <a:pt x="69" y="13"/>
                    <a:pt x="69" y="13"/>
                    <a:pt x="69" y="13"/>
                  </a:cubicBezTo>
                  <a:cubicBezTo>
                    <a:pt x="69" y="13"/>
                    <a:pt x="69" y="13"/>
                    <a:pt x="69" y="13"/>
                  </a:cubicBezTo>
                  <a:cubicBezTo>
                    <a:pt x="68" y="14"/>
                    <a:pt x="66" y="15"/>
                    <a:pt x="65" y="16"/>
                  </a:cubicBezTo>
                  <a:cubicBezTo>
                    <a:pt x="62" y="14"/>
                    <a:pt x="60" y="12"/>
                    <a:pt x="57" y="10"/>
                  </a:cubicBezTo>
                  <a:cubicBezTo>
                    <a:pt x="57" y="8"/>
                    <a:pt x="57" y="7"/>
                    <a:pt x="58" y="5"/>
                  </a:cubicBezTo>
                  <a:cubicBezTo>
                    <a:pt x="58" y="4"/>
                    <a:pt x="58" y="4"/>
                    <a:pt x="57" y="3"/>
                  </a:cubicBezTo>
                  <a:cubicBezTo>
                    <a:pt x="53" y="2"/>
                    <a:pt x="49" y="1"/>
                    <a:pt x="44" y="0"/>
                  </a:cubicBezTo>
                  <a:cubicBezTo>
                    <a:pt x="44" y="0"/>
                    <a:pt x="44" y="0"/>
                    <a:pt x="4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8" name="Freeform 747"/>
            <p:cNvSpPr>
              <a:spLocks noEditPoints="1"/>
            </p:cNvSpPr>
            <p:nvPr/>
          </p:nvSpPr>
          <p:spPr bwMode="auto">
            <a:xfrm>
              <a:off x="5024" y="3007"/>
              <a:ext cx="296" cy="284"/>
            </a:xfrm>
            <a:custGeom>
              <a:avLst/>
              <a:gdLst>
                <a:gd name="T0" fmla="*/ 63 w 125"/>
                <a:gd name="T1" fmla="*/ 116 h 120"/>
                <a:gd name="T2" fmla="*/ 5 w 125"/>
                <a:gd name="T3" fmla="*/ 60 h 120"/>
                <a:gd name="T4" fmla="*/ 63 w 125"/>
                <a:gd name="T5" fmla="*/ 4 h 120"/>
                <a:gd name="T6" fmla="*/ 63 w 125"/>
                <a:gd name="T7" fmla="*/ 4 h 120"/>
                <a:gd name="T8" fmla="*/ 103 w 125"/>
                <a:gd name="T9" fmla="*/ 18 h 120"/>
                <a:gd name="T10" fmla="*/ 120 w 125"/>
                <a:gd name="T11" fmla="*/ 60 h 120"/>
                <a:gd name="T12" fmla="*/ 63 w 125"/>
                <a:gd name="T13" fmla="*/ 116 h 120"/>
                <a:gd name="T14" fmla="*/ 63 w 125"/>
                <a:gd name="T15" fmla="*/ 0 h 120"/>
                <a:gd name="T16" fmla="*/ 63 w 125"/>
                <a:gd name="T17" fmla="*/ 0 h 120"/>
                <a:gd name="T18" fmla="*/ 0 w 125"/>
                <a:gd name="T19" fmla="*/ 60 h 120"/>
                <a:gd name="T20" fmla="*/ 63 w 125"/>
                <a:gd name="T21" fmla="*/ 120 h 120"/>
                <a:gd name="T22" fmla="*/ 125 w 125"/>
                <a:gd name="T23" fmla="*/ 60 h 120"/>
                <a:gd name="T24" fmla="*/ 63 w 125"/>
                <a:gd name="T25"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120">
                  <a:moveTo>
                    <a:pt x="63" y="116"/>
                  </a:moveTo>
                  <a:cubicBezTo>
                    <a:pt x="35" y="116"/>
                    <a:pt x="5" y="98"/>
                    <a:pt x="5" y="60"/>
                  </a:cubicBezTo>
                  <a:cubicBezTo>
                    <a:pt x="5" y="22"/>
                    <a:pt x="35" y="4"/>
                    <a:pt x="63" y="4"/>
                  </a:cubicBezTo>
                  <a:cubicBezTo>
                    <a:pt x="63" y="4"/>
                    <a:pt x="63" y="4"/>
                    <a:pt x="63" y="4"/>
                  </a:cubicBezTo>
                  <a:cubicBezTo>
                    <a:pt x="78" y="4"/>
                    <a:pt x="92" y="9"/>
                    <a:pt x="103" y="18"/>
                  </a:cubicBezTo>
                  <a:cubicBezTo>
                    <a:pt x="114" y="28"/>
                    <a:pt x="120" y="43"/>
                    <a:pt x="120" y="60"/>
                  </a:cubicBezTo>
                  <a:cubicBezTo>
                    <a:pt x="120" y="98"/>
                    <a:pt x="90" y="116"/>
                    <a:pt x="63" y="116"/>
                  </a:cubicBezTo>
                  <a:moveTo>
                    <a:pt x="63" y="0"/>
                  </a:moveTo>
                  <a:cubicBezTo>
                    <a:pt x="63" y="0"/>
                    <a:pt x="63" y="0"/>
                    <a:pt x="63" y="0"/>
                  </a:cubicBezTo>
                  <a:cubicBezTo>
                    <a:pt x="32" y="0"/>
                    <a:pt x="0" y="20"/>
                    <a:pt x="0" y="60"/>
                  </a:cubicBezTo>
                  <a:cubicBezTo>
                    <a:pt x="0" y="100"/>
                    <a:pt x="32" y="120"/>
                    <a:pt x="63" y="120"/>
                  </a:cubicBezTo>
                  <a:cubicBezTo>
                    <a:pt x="94" y="120"/>
                    <a:pt x="125" y="100"/>
                    <a:pt x="125" y="60"/>
                  </a:cubicBezTo>
                  <a:cubicBezTo>
                    <a:pt x="125" y="20"/>
                    <a:pt x="94" y="0"/>
                    <a:pt x="6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 name="Freeform 748"/>
            <p:cNvSpPr>
              <a:spLocks noEditPoints="1"/>
            </p:cNvSpPr>
            <p:nvPr/>
          </p:nvSpPr>
          <p:spPr bwMode="auto">
            <a:xfrm>
              <a:off x="4986" y="2969"/>
              <a:ext cx="372" cy="360"/>
            </a:xfrm>
            <a:custGeom>
              <a:avLst/>
              <a:gdLst>
                <a:gd name="T0" fmla="*/ 79 w 157"/>
                <a:gd name="T1" fmla="*/ 147 h 152"/>
                <a:gd name="T2" fmla="*/ 5 w 157"/>
                <a:gd name="T3" fmla="*/ 76 h 152"/>
                <a:gd name="T4" fmla="*/ 79 w 157"/>
                <a:gd name="T5" fmla="*/ 4 h 152"/>
                <a:gd name="T6" fmla="*/ 153 w 157"/>
                <a:gd name="T7" fmla="*/ 76 h 152"/>
                <a:gd name="T8" fmla="*/ 79 w 157"/>
                <a:gd name="T9" fmla="*/ 147 h 152"/>
                <a:gd name="T10" fmla="*/ 79 w 157"/>
                <a:gd name="T11" fmla="*/ 0 h 152"/>
                <a:gd name="T12" fmla="*/ 25 w 157"/>
                <a:gd name="T13" fmla="*/ 19 h 152"/>
                <a:gd name="T14" fmla="*/ 0 w 157"/>
                <a:gd name="T15" fmla="*/ 76 h 152"/>
                <a:gd name="T16" fmla="*/ 25 w 157"/>
                <a:gd name="T17" fmla="*/ 133 h 152"/>
                <a:gd name="T18" fmla="*/ 79 w 157"/>
                <a:gd name="T19" fmla="*/ 152 h 152"/>
                <a:gd name="T20" fmla="*/ 132 w 157"/>
                <a:gd name="T21" fmla="*/ 133 h 152"/>
                <a:gd name="T22" fmla="*/ 157 w 157"/>
                <a:gd name="T23" fmla="*/ 76 h 152"/>
                <a:gd name="T24" fmla="*/ 132 w 157"/>
                <a:gd name="T25" fmla="*/ 19 h 152"/>
                <a:gd name="T26" fmla="*/ 79 w 157"/>
                <a:gd name="T27"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152">
                  <a:moveTo>
                    <a:pt x="79" y="147"/>
                  </a:moveTo>
                  <a:cubicBezTo>
                    <a:pt x="42" y="147"/>
                    <a:pt x="5" y="124"/>
                    <a:pt x="5" y="76"/>
                  </a:cubicBezTo>
                  <a:cubicBezTo>
                    <a:pt x="5" y="28"/>
                    <a:pt x="42" y="4"/>
                    <a:pt x="79" y="4"/>
                  </a:cubicBezTo>
                  <a:cubicBezTo>
                    <a:pt x="116" y="4"/>
                    <a:pt x="153" y="28"/>
                    <a:pt x="153" y="76"/>
                  </a:cubicBezTo>
                  <a:cubicBezTo>
                    <a:pt x="153" y="124"/>
                    <a:pt x="116" y="147"/>
                    <a:pt x="79" y="147"/>
                  </a:cubicBezTo>
                  <a:moveTo>
                    <a:pt x="79" y="0"/>
                  </a:moveTo>
                  <a:cubicBezTo>
                    <a:pt x="58" y="0"/>
                    <a:pt x="39" y="7"/>
                    <a:pt x="25" y="19"/>
                  </a:cubicBezTo>
                  <a:cubicBezTo>
                    <a:pt x="9" y="33"/>
                    <a:pt x="0" y="53"/>
                    <a:pt x="0" y="76"/>
                  </a:cubicBezTo>
                  <a:cubicBezTo>
                    <a:pt x="0" y="99"/>
                    <a:pt x="9" y="119"/>
                    <a:pt x="25" y="133"/>
                  </a:cubicBezTo>
                  <a:cubicBezTo>
                    <a:pt x="39" y="145"/>
                    <a:pt x="58" y="152"/>
                    <a:pt x="79" y="152"/>
                  </a:cubicBezTo>
                  <a:cubicBezTo>
                    <a:pt x="99" y="152"/>
                    <a:pt x="118" y="145"/>
                    <a:pt x="132" y="133"/>
                  </a:cubicBezTo>
                  <a:cubicBezTo>
                    <a:pt x="148" y="119"/>
                    <a:pt x="157" y="99"/>
                    <a:pt x="157" y="76"/>
                  </a:cubicBezTo>
                  <a:cubicBezTo>
                    <a:pt x="157" y="53"/>
                    <a:pt x="148" y="33"/>
                    <a:pt x="132" y="19"/>
                  </a:cubicBezTo>
                  <a:cubicBezTo>
                    <a:pt x="118" y="7"/>
                    <a:pt x="99" y="0"/>
                    <a:pt x="7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 name="Freeform 749"/>
            <p:cNvSpPr>
              <a:spLocks/>
            </p:cNvSpPr>
            <p:nvPr/>
          </p:nvSpPr>
          <p:spPr bwMode="auto">
            <a:xfrm>
              <a:off x="5159" y="3031"/>
              <a:ext cx="16" cy="31"/>
            </a:xfrm>
            <a:custGeom>
              <a:avLst/>
              <a:gdLst>
                <a:gd name="T0" fmla="*/ 4 w 7"/>
                <a:gd name="T1" fmla="*/ 0 h 13"/>
                <a:gd name="T2" fmla="*/ 1 w 7"/>
                <a:gd name="T3" fmla="*/ 1 h 13"/>
                <a:gd name="T4" fmla="*/ 2 w 7"/>
                <a:gd name="T5" fmla="*/ 12 h 13"/>
                <a:gd name="T6" fmla="*/ 3 w 7"/>
                <a:gd name="T7" fmla="*/ 13 h 13"/>
                <a:gd name="T8" fmla="*/ 4 w 7"/>
                <a:gd name="T9" fmla="*/ 13 h 13"/>
                <a:gd name="T10" fmla="*/ 6 w 7"/>
                <a:gd name="T11" fmla="*/ 10 h 13"/>
                <a:gd name="T12" fmla="*/ 6 w 7"/>
                <a:gd name="T13" fmla="*/ 3 h 13"/>
                <a:gd name="T14" fmla="*/ 5 w 7"/>
                <a:gd name="T15" fmla="*/ 0 h 13"/>
                <a:gd name="T16" fmla="*/ 4 w 7"/>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3">
                  <a:moveTo>
                    <a:pt x="4" y="0"/>
                  </a:moveTo>
                  <a:cubicBezTo>
                    <a:pt x="3" y="0"/>
                    <a:pt x="2" y="0"/>
                    <a:pt x="1" y="1"/>
                  </a:cubicBezTo>
                  <a:cubicBezTo>
                    <a:pt x="0" y="2"/>
                    <a:pt x="0" y="9"/>
                    <a:pt x="2" y="12"/>
                  </a:cubicBezTo>
                  <a:cubicBezTo>
                    <a:pt x="2" y="12"/>
                    <a:pt x="2" y="13"/>
                    <a:pt x="3" y="13"/>
                  </a:cubicBezTo>
                  <a:cubicBezTo>
                    <a:pt x="4" y="13"/>
                    <a:pt x="4" y="13"/>
                    <a:pt x="4" y="13"/>
                  </a:cubicBezTo>
                  <a:cubicBezTo>
                    <a:pt x="5" y="13"/>
                    <a:pt x="6" y="12"/>
                    <a:pt x="6" y="10"/>
                  </a:cubicBezTo>
                  <a:cubicBezTo>
                    <a:pt x="7" y="8"/>
                    <a:pt x="7" y="5"/>
                    <a:pt x="6" y="3"/>
                  </a:cubicBezTo>
                  <a:cubicBezTo>
                    <a:pt x="6" y="2"/>
                    <a:pt x="6" y="1"/>
                    <a:pt x="5" y="0"/>
                  </a:cubicBezTo>
                  <a:cubicBezTo>
                    <a:pt x="5" y="0"/>
                    <a:pt x="4"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 name="Freeform 750"/>
            <p:cNvSpPr>
              <a:spLocks/>
            </p:cNvSpPr>
            <p:nvPr/>
          </p:nvSpPr>
          <p:spPr bwMode="auto">
            <a:xfrm>
              <a:off x="5159" y="3230"/>
              <a:ext cx="16" cy="40"/>
            </a:xfrm>
            <a:custGeom>
              <a:avLst/>
              <a:gdLst>
                <a:gd name="T0" fmla="*/ 3 w 7"/>
                <a:gd name="T1" fmla="*/ 0 h 17"/>
                <a:gd name="T2" fmla="*/ 1 w 7"/>
                <a:gd name="T3" fmla="*/ 2 h 17"/>
                <a:gd name="T4" fmla="*/ 1 w 7"/>
                <a:gd name="T5" fmla="*/ 14 h 17"/>
                <a:gd name="T6" fmla="*/ 2 w 7"/>
                <a:gd name="T7" fmla="*/ 16 h 17"/>
                <a:gd name="T8" fmla="*/ 4 w 7"/>
                <a:gd name="T9" fmla="*/ 17 h 17"/>
                <a:gd name="T10" fmla="*/ 6 w 7"/>
                <a:gd name="T11" fmla="*/ 16 h 17"/>
                <a:gd name="T12" fmla="*/ 5 w 7"/>
                <a:gd name="T13" fmla="*/ 1 h 17"/>
                <a:gd name="T14" fmla="*/ 4 w 7"/>
                <a:gd name="T15" fmla="*/ 0 h 17"/>
                <a:gd name="T16" fmla="*/ 3 w 7"/>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7">
                  <a:moveTo>
                    <a:pt x="3" y="0"/>
                  </a:moveTo>
                  <a:cubicBezTo>
                    <a:pt x="2" y="0"/>
                    <a:pt x="1" y="1"/>
                    <a:pt x="1" y="2"/>
                  </a:cubicBezTo>
                  <a:cubicBezTo>
                    <a:pt x="0" y="5"/>
                    <a:pt x="0" y="11"/>
                    <a:pt x="1" y="14"/>
                  </a:cubicBezTo>
                  <a:cubicBezTo>
                    <a:pt x="1" y="14"/>
                    <a:pt x="1" y="16"/>
                    <a:pt x="2" y="16"/>
                  </a:cubicBezTo>
                  <a:cubicBezTo>
                    <a:pt x="2" y="17"/>
                    <a:pt x="3" y="17"/>
                    <a:pt x="4" y="17"/>
                  </a:cubicBezTo>
                  <a:cubicBezTo>
                    <a:pt x="4" y="17"/>
                    <a:pt x="5" y="17"/>
                    <a:pt x="6" y="16"/>
                  </a:cubicBezTo>
                  <a:cubicBezTo>
                    <a:pt x="7" y="15"/>
                    <a:pt x="7" y="3"/>
                    <a:pt x="5" y="1"/>
                  </a:cubicBezTo>
                  <a:cubicBezTo>
                    <a:pt x="5" y="1"/>
                    <a:pt x="5" y="0"/>
                    <a:pt x="4" y="0"/>
                  </a:cubicBezTo>
                  <a:cubicBezTo>
                    <a:pt x="3" y="0"/>
                    <a:pt x="3" y="0"/>
                    <a:pt x="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2" name="Freeform 751"/>
            <p:cNvSpPr>
              <a:spLocks/>
            </p:cNvSpPr>
            <p:nvPr/>
          </p:nvSpPr>
          <p:spPr bwMode="auto">
            <a:xfrm>
              <a:off x="5047" y="3142"/>
              <a:ext cx="43" cy="17"/>
            </a:xfrm>
            <a:custGeom>
              <a:avLst/>
              <a:gdLst>
                <a:gd name="T0" fmla="*/ 9 w 18"/>
                <a:gd name="T1" fmla="*/ 0 h 7"/>
                <a:gd name="T2" fmla="*/ 3 w 18"/>
                <a:gd name="T3" fmla="*/ 1 h 7"/>
                <a:gd name="T4" fmla="*/ 1 w 18"/>
                <a:gd name="T5" fmla="*/ 2 h 7"/>
                <a:gd name="T6" fmla="*/ 1 w 18"/>
                <a:gd name="T7" fmla="*/ 6 h 7"/>
                <a:gd name="T8" fmla="*/ 8 w 18"/>
                <a:gd name="T9" fmla="*/ 7 h 7"/>
                <a:gd name="T10" fmla="*/ 16 w 18"/>
                <a:gd name="T11" fmla="*/ 5 h 7"/>
                <a:gd name="T12" fmla="*/ 17 w 18"/>
                <a:gd name="T13" fmla="*/ 4 h 7"/>
                <a:gd name="T14" fmla="*/ 17 w 18"/>
                <a:gd name="T15" fmla="*/ 2 h 7"/>
                <a:gd name="T16" fmla="*/ 15 w 18"/>
                <a:gd name="T17" fmla="*/ 1 h 7"/>
                <a:gd name="T18" fmla="*/ 9 w 18"/>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7">
                  <a:moveTo>
                    <a:pt x="9" y="0"/>
                  </a:moveTo>
                  <a:cubicBezTo>
                    <a:pt x="6" y="0"/>
                    <a:pt x="4" y="0"/>
                    <a:pt x="3" y="1"/>
                  </a:cubicBezTo>
                  <a:cubicBezTo>
                    <a:pt x="3" y="1"/>
                    <a:pt x="1" y="1"/>
                    <a:pt x="1" y="2"/>
                  </a:cubicBezTo>
                  <a:cubicBezTo>
                    <a:pt x="0" y="3"/>
                    <a:pt x="0" y="5"/>
                    <a:pt x="1" y="6"/>
                  </a:cubicBezTo>
                  <a:cubicBezTo>
                    <a:pt x="1" y="6"/>
                    <a:pt x="2" y="7"/>
                    <a:pt x="8" y="7"/>
                  </a:cubicBezTo>
                  <a:cubicBezTo>
                    <a:pt x="10" y="7"/>
                    <a:pt x="15" y="6"/>
                    <a:pt x="16" y="5"/>
                  </a:cubicBezTo>
                  <a:cubicBezTo>
                    <a:pt x="16" y="5"/>
                    <a:pt x="17" y="5"/>
                    <a:pt x="17" y="4"/>
                  </a:cubicBezTo>
                  <a:cubicBezTo>
                    <a:pt x="18" y="3"/>
                    <a:pt x="17" y="3"/>
                    <a:pt x="17" y="2"/>
                  </a:cubicBezTo>
                  <a:cubicBezTo>
                    <a:pt x="17" y="1"/>
                    <a:pt x="15" y="1"/>
                    <a:pt x="15" y="1"/>
                  </a:cubicBezTo>
                  <a:cubicBezTo>
                    <a:pt x="13" y="0"/>
                    <a:pt x="11"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3" name="Freeform 752"/>
            <p:cNvSpPr>
              <a:spLocks/>
            </p:cNvSpPr>
            <p:nvPr/>
          </p:nvSpPr>
          <p:spPr bwMode="auto">
            <a:xfrm>
              <a:off x="5246" y="3142"/>
              <a:ext cx="41" cy="17"/>
            </a:xfrm>
            <a:custGeom>
              <a:avLst/>
              <a:gdLst>
                <a:gd name="T0" fmla="*/ 9 w 17"/>
                <a:gd name="T1" fmla="*/ 0 h 7"/>
                <a:gd name="T2" fmla="*/ 1 w 17"/>
                <a:gd name="T3" fmla="*/ 2 h 7"/>
                <a:gd name="T4" fmla="*/ 0 w 17"/>
                <a:gd name="T5" fmla="*/ 3 h 7"/>
                <a:gd name="T6" fmla="*/ 0 w 17"/>
                <a:gd name="T7" fmla="*/ 5 h 7"/>
                <a:gd name="T8" fmla="*/ 2 w 17"/>
                <a:gd name="T9" fmla="*/ 6 h 7"/>
                <a:gd name="T10" fmla="*/ 9 w 17"/>
                <a:gd name="T11" fmla="*/ 7 h 7"/>
                <a:gd name="T12" fmla="*/ 14 w 17"/>
                <a:gd name="T13" fmla="*/ 6 h 7"/>
                <a:gd name="T14" fmla="*/ 17 w 17"/>
                <a:gd name="T15" fmla="*/ 5 h 7"/>
                <a:gd name="T16" fmla="*/ 16 w 17"/>
                <a:gd name="T17" fmla="*/ 1 h 7"/>
                <a:gd name="T18" fmla="*/ 9 w 17"/>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7">
                  <a:moveTo>
                    <a:pt x="9" y="0"/>
                  </a:moveTo>
                  <a:cubicBezTo>
                    <a:pt x="7" y="0"/>
                    <a:pt x="3" y="0"/>
                    <a:pt x="1" y="2"/>
                  </a:cubicBezTo>
                  <a:cubicBezTo>
                    <a:pt x="1" y="2"/>
                    <a:pt x="0" y="2"/>
                    <a:pt x="0" y="3"/>
                  </a:cubicBezTo>
                  <a:cubicBezTo>
                    <a:pt x="0" y="4"/>
                    <a:pt x="0" y="4"/>
                    <a:pt x="0" y="5"/>
                  </a:cubicBezTo>
                  <a:cubicBezTo>
                    <a:pt x="1" y="6"/>
                    <a:pt x="2" y="6"/>
                    <a:pt x="2" y="6"/>
                  </a:cubicBezTo>
                  <a:cubicBezTo>
                    <a:pt x="4" y="6"/>
                    <a:pt x="6" y="7"/>
                    <a:pt x="9" y="7"/>
                  </a:cubicBezTo>
                  <a:cubicBezTo>
                    <a:pt x="11" y="7"/>
                    <a:pt x="13" y="7"/>
                    <a:pt x="14" y="6"/>
                  </a:cubicBezTo>
                  <a:cubicBezTo>
                    <a:pt x="15" y="6"/>
                    <a:pt x="16" y="6"/>
                    <a:pt x="17" y="5"/>
                  </a:cubicBezTo>
                  <a:cubicBezTo>
                    <a:pt x="17" y="4"/>
                    <a:pt x="17" y="2"/>
                    <a:pt x="16" y="1"/>
                  </a:cubicBezTo>
                  <a:cubicBezTo>
                    <a:pt x="16" y="1"/>
                    <a:pt x="15"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4" name="Freeform 753"/>
            <p:cNvSpPr>
              <a:spLocks/>
            </p:cNvSpPr>
            <p:nvPr/>
          </p:nvSpPr>
          <p:spPr bwMode="auto">
            <a:xfrm>
              <a:off x="5066" y="3197"/>
              <a:ext cx="22" cy="19"/>
            </a:xfrm>
            <a:custGeom>
              <a:avLst/>
              <a:gdLst>
                <a:gd name="T0" fmla="*/ 7 w 9"/>
                <a:gd name="T1" fmla="*/ 0 h 8"/>
                <a:gd name="T2" fmla="*/ 6 w 9"/>
                <a:gd name="T3" fmla="*/ 1 h 8"/>
                <a:gd name="T4" fmla="*/ 1 w 9"/>
                <a:gd name="T5" fmla="*/ 5 h 8"/>
                <a:gd name="T6" fmla="*/ 1 w 9"/>
                <a:gd name="T7" fmla="*/ 7 h 8"/>
                <a:gd name="T8" fmla="*/ 2 w 9"/>
                <a:gd name="T9" fmla="*/ 8 h 8"/>
                <a:gd name="T10" fmla="*/ 3 w 9"/>
                <a:gd name="T11" fmla="*/ 8 h 8"/>
                <a:gd name="T12" fmla="*/ 9 w 9"/>
                <a:gd name="T13" fmla="*/ 2 h 8"/>
                <a:gd name="T14" fmla="*/ 8 w 9"/>
                <a:gd name="T15" fmla="*/ 0 h 8"/>
                <a:gd name="T16" fmla="*/ 7 w 9"/>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8">
                  <a:moveTo>
                    <a:pt x="7" y="0"/>
                  </a:moveTo>
                  <a:cubicBezTo>
                    <a:pt x="7" y="0"/>
                    <a:pt x="6" y="0"/>
                    <a:pt x="6" y="1"/>
                  </a:cubicBezTo>
                  <a:cubicBezTo>
                    <a:pt x="5" y="2"/>
                    <a:pt x="3" y="4"/>
                    <a:pt x="1" y="5"/>
                  </a:cubicBezTo>
                  <a:cubicBezTo>
                    <a:pt x="1" y="5"/>
                    <a:pt x="0" y="6"/>
                    <a:pt x="1" y="7"/>
                  </a:cubicBezTo>
                  <a:cubicBezTo>
                    <a:pt x="1" y="8"/>
                    <a:pt x="2" y="8"/>
                    <a:pt x="2" y="8"/>
                  </a:cubicBezTo>
                  <a:cubicBezTo>
                    <a:pt x="2" y="8"/>
                    <a:pt x="3" y="8"/>
                    <a:pt x="3" y="8"/>
                  </a:cubicBezTo>
                  <a:cubicBezTo>
                    <a:pt x="5" y="7"/>
                    <a:pt x="7" y="5"/>
                    <a:pt x="9" y="2"/>
                  </a:cubicBezTo>
                  <a:cubicBezTo>
                    <a:pt x="9" y="2"/>
                    <a:pt x="9" y="1"/>
                    <a:pt x="8" y="0"/>
                  </a:cubicBezTo>
                  <a:cubicBezTo>
                    <a:pt x="8" y="0"/>
                    <a:pt x="7"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5" name="Freeform 754"/>
            <p:cNvSpPr>
              <a:spLocks/>
            </p:cNvSpPr>
            <p:nvPr/>
          </p:nvSpPr>
          <p:spPr bwMode="auto">
            <a:xfrm>
              <a:off x="5111" y="3232"/>
              <a:ext cx="17" cy="19"/>
            </a:xfrm>
            <a:custGeom>
              <a:avLst/>
              <a:gdLst>
                <a:gd name="T0" fmla="*/ 5 w 7"/>
                <a:gd name="T1" fmla="*/ 0 h 8"/>
                <a:gd name="T2" fmla="*/ 4 w 7"/>
                <a:gd name="T3" fmla="*/ 1 h 8"/>
                <a:gd name="T4" fmla="*/ 1 w 7"/>
                <a:gd name="T5" fmla="*/ 6 h 8"/>
                <a:gd name="T6" fmla="*/ 1 w 7"/>
                <a:gd name="T7" fmla="*/ 8 h 8"/>
                <a:gd name="T8" fmla="*/ 2 w 7"/>
                <a:gd name="T9" fmla="*/ 8 h 8"/>
                <a:gd name="T10" fmla="*/ 3 w 7"/>
                <a:gd name="T11" fmla="*/ 8 h 8"/>
                <a:gd name="T12" fmla="*/ 6 w 7"/>
                <a:gd name="T13" fmla="*/ 3 h 8"/>
                <a:gd name="T14" fmla="*/ 6 w 7"/>
                <a:gd name="T15" fmla="*/ 1 h 8"/>
                <a:gd name="T16" fmla="*/ 5 w 7"/>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5" y="0"/>
                  </a:moveTo>
                  <a:cubicBezTo>
                    <a:pt x="5" y="0"/>
                    <a:pt x="4" y="1"/>
                    <a:pt x="4" y="1"/>
                  </a:cubicBezTo>
                  <a:cubicBezTo>
                    <a:pt x="2" y="3"/>
                    <a:pt x="2" y="4"/>
                    <a:pt x="1" y="6"/>
                  </a:cubicBezTo>
                  <a:cubicBezTo>
                    <a:pt x="0" y="7"/>
                    <a:pt x="0" y="8"/>
                    <a:pt x="1" y="8"/>
                  </a:cubicBezTo>
                  <a:cubicBezTo>
                    <a:pt x="1" y="8"/>
                    <a:pt x="2" y="8"/>
                    <a:pt x="2" y="8"/>
                  </a:cubicBezTo>
                  <a:cubicBezTo>
                    <a:pt x="2" y="8"/>
                    <a:pt x="3" y="8"/>
                    <a:pt x="3" y="8"/>
                  </a:cubicBezTo>
                  <a:cubicBezTo>
                    <a:pt x="5" y="6"/>
                    <a:pt x="5" y="5"/>
                    <a:pt x="6" y="3"/>
                  </a:cubicBezTo>
                  <a:cubicBezTo>
                    <a:pt x="7" y="2"/>
                    <a:pt x="7" y="1"/>
                    <a:pt x="6" y="1"/>
                  </a:cubicBezTo>
                  <a:cubicBezTo>
                    <a:pt x="6" y="0"/>
                    <a:pt x="5" y="0"/>
                    <a:pt x="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6" name="Freeform 755"/>
            <p:cNvSpPr>
              <a:spLocks/>
            </p:cNvSpPr>
            <p:nvPr/>
          </p:nvSpPr>
          <p:spPr bwMode="auto">
            <a:xfrm>
              <a:off x="5211" y="3235"/>
              <a:ext cx="19" cy="14"/>
            </a:xfrm>
            <a:custGeom>
              <a:avLst/>
              <a:gdLst>
                <a:gd name="T0" fmla="*/ 2 w 8"/>
                <a:gd name="T1" fmla="*/ 0 h 6"/>
                <a:gd name="T2" fmla="*/ 1 w 8"/>
                <a:gd name="T3" fmla="*/ 0 h 6"/>
                <a:gd name="T4" fmla="*/ 1 w 8"/>
                <a:gd name="T5" fmla="*/ 2 h 6"/>
                <a:gd name="T6" fmla="*/ 3 w 8"/>
                <a:gd name="T7" fmla="*/ 5 h 6"/>
                <a:gd name="T8" fmla="*/ 5 w 8"/>
                <a:gd name="T9" fmla="*/ 6 h 6"/>
                <a:gd name="T10" fmla="*/ 6 w 8"/>
                <a:gd name="T11" fmla="*/ 6 h 6"/>
                <a:gd name="T12" fmla="*/ 7 w 8"/>
                <a:gd name="T13" fmla="*/ 5 h 6"/>
                <a:gd name="T14" fmla="*/ 7 w 8"/>
                <a:gd name="T15" fmla="*/ 3 h 6"/>
                <a:gd name="T16" fmla="*/ 5 w 8"/>
                <a:gd name="T17" fmla="*/ 2 h 6"/>
                <a:gd name="T18" fmla="*/ 4 w 8"/>
                <a:gd name="T19" fmla="*/ 0 h 6"/>
                <a:gd name="T20" fmla="*/ 2 w 8"/>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6">
                  <a:moveTo>
                    <a:pt x="2" y="0"/>
                  </a:moveTo>
                  <a:cubicBezTo>
                    <a:pt x="2" y="0"/>
                    <a:pt x="2" y="0"/>
                    <a:pt x="1" y="0"/>
                  </a:cubicBezTo>
                  <a:cubicBezTo>
                    <a:pt x="1" y="1"/>
                    <a:pt x="0" y="2"/>
                    <a:pt x="1" y="2"/>
                  </a:cubicBezTo>
                  <a:cubicBezTo>
                    <a:pt x="2" y="3"/>
                    <a:pt x="2" y="4"/>
                    <a:pt x="3" y="5"/>
                  </a:cubicBezTo>
                  <a:cubicBezTo>
                    <a:pt x="3" y="5"/>
                    <a:pt x="4" y="6"/>
                    <a:pt x="5" y="6"/>
                  </a:cubicBezTo>
                  <a:cubicBezTo>
                    <a:pt x="5" y="6"/>
                    <a:pt x="6" y="6"/>
                    <a:pt x="6" y="6"/>
                  </a:cubicBezTo>
                  <a:cubicBezTo>
                    <a:pt x="6" y="6"/>
                    <a:pt x="7" y="6"/>
                    <a:pt x="7" y="5"/>
                  </a:cubicBezTo>
                  <a:cubicBezTo>
                    <a:pt x="8" y="5"/>
                    <a:pt x="7" y="4"/>
                    <a:pt x="7" y="3"/>
                  </a:cubicBezTo>
                  <a:cubicBezTo>
                    <a:pt x="6" y="3"/>
                    <a:pt x="5" y="2"/>
                    <a:pt x="5" y="2"/>
                  </a:cubicBezTo>
                  <a:cubicBezTo>
                    <a:pt x="5" y="2"/>
                    <a:pt x="4" y="1"/>
                    <a:pt x="4" y="0"/>
                  </a:cubicBezTo>
                  <a:cubicBezTo>
                    <a:pt x="3" y="0"/>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7" name="Freeform 756"/>
            <p:cNvSpPr>
              <a:spLocks/>
            </p:cNvSpPr>
            <p:nvPr/>
          </p:nvSpPr>
          <p:spPr bwMode="auto">
            <a:xfrm>
              <a:off x="5251" y="3197"/>
              <a:ext cx="21" cy="14"/>
            </a:xfrm>
            <a:custGeom>
              <a:avLst/>
              <a:gdLst>
                <a:gd name="T0" fmla="*/ 2 w 9"/>
                <a:gd name="T1" fmla="*/ 0 h 6"/>
                <a:gd name="T2" fmla="*/ 1 w 9"/>
                <a:gd name="T3" fmla="*/ 0 h 6"/>
                <a:gd name="T4" fmla="*/ 1 w 9"/>
                <a:gd name="T5" fmla="*/ 3 h 6"/>
                <a:gd name="T6" fmla="*/ 4 w 9"/>
                <a:gd name="T7" fmla="*/ 4 h 6"/>
                <a:gd name="T8" fmla="*/ 7 w 9"/>
                <a:gd name="T9" fmla="*/ 6 h 6"/>
                <a:gd name="T10" fmla="*/ 8 w 9"/>
                <a:gd name="T11" fmla="*/ 6 h 6"/>
                <a:gd name="T12" fmla="*/ 9 w 9"/>
                <a:gd name="T13" fmla="*/ 5 h 6"/>
                <a:gd name="T14" fmla="*/ 8 w 9"/>
                <a:gd name="T15" fmla="*/ 3 h 6"/>
                <a:gd name="T16" fmla="*/ 6 w 9"/>
                <a:gd name="T17" fmla="*/ 2 h 6"/>
                <a:gd name="T18" fmla="*/ 3 w 9"/>
                <a:gd name="T19" fmla="*/ 0 h 6"/>
                <a:gd name="T20" fmla="*/ 2 w 9"/>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6">
                  <a:moveTo>
                    <a:pt x="2" y="0"/>
                  </a:moveTo>
                  <a:cubicBezTo>
                    <a:pt x="2" y="0"/>
                    <a:pt x="1" y="0"/>
                    <a:pt x="1" y="0"/>
                  </a:cubicBezTo>
                  <a:cubicBezTo>
                    <a:pt x="0" y="1"/>
                    <a:pt x="1" y="2"/>
                    <a:pt x="1" y="3"/>
                  </a:cubicBezTo>
                  <a:cubicBezTo>
                    <a:pt x="3" y="3"/>
                    <a:pt x="3" y="4"/>
                    <a:pt x="4" y="4"/>
                  </a:cubicBezTo>
                  <a:cubicBezTo>
                    <a:pt x="4" y="5"/>
                    <a:pt x="5" y="5"/>
                    <a:pt x="7" y="6"/>
                  </a:cubicBezTo>
                  <a:cubicBezTo>
                    <a:pt x="7" y="6"/>
                    <a:pt x="7" y="6"/>
                    <a:pt x="8" y="6"/>
                  </a:cubicBezTo>
                  <a:cubicBezTo>
                    <a:pt x="8" y="6"/>
                    <a:pt x="9" y="6"/>
                    <a:pt x="9" y="5"/>
                  </a:cubicBezTo>
                  <a:cubicBezTo>
                    <a:pt x="9" y="5"/>
                    <a:pt x="9" y="4"/>
                    <a:pt x="8" y="3"/>
                  </a:cubicBezTo>
                  <a:cubicBezTo>
                    <a:pt x="7" y="2"/>
                    <a:pt x="6" y="2"/>
                    <a:pt x="6" y="2"/>
                  </a:cubicBezTo>
                  <a:cubicBezTo>
                    <a:pt x="5" y="1"/>
                    <a:pt x="5" y="1"/>
                    <a:pt x="3" y="0"/>
                  </a:cubicBezTo>
                  <a:cubicBezTo>
                    <a:pt x="3"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8" name="Freeform 757"/>
            <p:cNvSpPr>
              <a:spLocks/>
            </p:cNvSpPr>
            <p:nvPr/>
          </p:nvSpPr>
          <p:spPr bwMode="auto">
            <a:xfrm>
              <a:off x="5059" y="3093"/>
              <a:ext cx="26" cy="16"/>
            </a:xfrm>
            <a:custGeom>
              <a:avLst/>
              <a:gdLst>
                <a:gd name="T0" fmla="*/ 1 w 11"/>
                <a:gd name="T1" fmla="*/ 0 h 7"/>
                <a:gd name="T2" fmla="*/ 0 w 11"/>
                <a:gd name="T3" fmla="*/ 1 h 7"/>
                <a:gd name="T4" fmla="*/ 0 w 11"/>
                <a:gd name="T5" fmla="*/ 3 h 7"/>
                <a:gd name="T6" fmla="*/ 4 w 11"/>
                <a:gd name="T7" fmla="*/ 5 h 7"/>
                <a:gd name="T8" fmla="*/ 8 w 11"/>
                <a:gd name="T9" fmla="*/ 7 h 7"/>
                <a:gd name="T10" fmla="*/ 9 w 11"/>
                <a:gd name="T11" fmla="*/ 7 h 7"/>
                <a:gd name="T12" fmla="*/ 10 w 11"/>
                <a:gd name="T13" fmla="*/ 6 h 7"/>
                <a:gd name="T14" fmla="*/ 10 w 11"/>
                <a:gd name="T15" fmla="*/ 4 h 7"/>
                <a:gd name="T16" fmla="*/ 5 w 11"/>
                <a:gd name="T17" fmla="*/ 2 h 7"/>
                <a:gd name="T18" fmla="*/ 2 w 11"/>
                <a:gd name="T19" fmla="*/ 0 h 7"/>
                <a:gd name="T20" fmla="*/ 1 w 11"/>
                <a:gd name="T2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7">
                  <a:moveTo>
                    <a:pt x="1" y="0"/>
                  </a:moveTo>
                  <a:cubicBezTo>
                    <a:pt x="1" y="0"/>
                    <a:pt x="0" y="0"/>
                    <a:pt x="0" y="1"/>
                  </a:cubicBezTo>
                  <a:cubicBezTo>
                    <a:pt x="0" y="1"/>
                    <a:pt x="0" y="2"/>
                    <a:pt x="0" y="3"/>
                  </a:cubicBezTo>
                  <a:cubicBezTo>
                    <a:pt x="2" y="4"/>
                    <a:pt x="3" y="4"/>
                    <a:pt x="4" y="5"/>
                  </a:cubicBezTo>
                  <a:cubicBezTo>
                    <a:pt x="5" y="6"/>
                    <a:pt x="7" y="6"/>
                    <a:pt x="8" y="7"/>
                  </a:cubicBezTo>
                  <a:cubicBezTo>
                    <a:pt x="8" y="7"/>
                    <a:pt x="9" y="7"/>
                    <a:pt x="9" y="7"/>
                  </a:cubicBezTo>
                  <a:cubicBezTo>
                    <a:pt x="9" y="7"/>
                    <a:pt x="10" y="7"/>
                    <a:pt x="10" y="6"/>
                  </a:cubicBezTo>
                  <a:cubicBezTo>
                    <a:pt x="11" y="6"/>
                    <a:pt x="11" y="5"/>
                    <a:pt x="10" y="4"/>
                  </a:cubicBezTo>
                  <a:cubicBezTo>
                    <a:pt x="8" y="3"/>
                    <a:pt x="7" y="3"/>
                    <a:pt x="5" y="2"/>
                  </a:cubicBezTo>
                  <a:cubicBezTo>
                    <a:pt x="4" y="1"/>
                    <a:pt x="3" y="1"/>
                    <a:pt x="2" y="0"/>
                  </a:cubicBezTo>
                  <a:cubicBezTo>
                    <a:pt x="2" y="0"/>
                    <a:pt x="2" y="0"/>
                    <a:pt x="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9" name="Freeform 758"/>
            <p:cNvSpPr>
              <a:spLocks/>
            </p:cNvSpPr>
            <p:nvPr/>
          </p:nvSpPr>
          <p:spPr bwMode="auto">
            <a:xfrm>
              <a:off x="5211" y="3040"/>
              <a:ext cx="19" cy="22"/>
            </a:xfrm>
            <a:custGeom>
              <a:avLst/>
              <a:gdLst>
                <a:gd name="T0" fmla="*/ 6 w 8"/>
                <a:gd name="T1" fmla="*/ 0 h 9"/>
                <a:gd name="T2" fmla="*/ 5 w 8"/>
                <a:gd name="T3" fmla="*/ 1 h 9"/>
                <a:gd name="T4" fmla="*/ 3 w 8"/>
                <a:gd name="T5" fmla="*/ 3 h 9"/>
                <a:gd name="T6" fmla="*/ 0 w 8"/>
                <a:gd name="T7" fmla="*/ 7 h 9"/>
                <a:gd name="T8" fmla="*/ 1 w 8"/>
                <a:gd name="T9" fmla="*/ 9 h 9"/>
                <a:gd name="T10" fmla="*/ 2 w 8"/>
                <a:gd name="T11" fmla="*/ 9 h 9"/>
                <a:gd name="T12" fmla="*/ 3 w 8"/>
                <a:gd name="T13" fmla="*/ 8 h 9"/>
                <a:gd name="T14" fmla="*/ 5 w 8"/>
                <a:gd name="T15" fmla="*/ 6 h 9"/>
                <a:gd name="T16" fmla="*/ 7 w 8"/>
                <a:gd name="T17" fmla="*/ 2 h 9"/>
                <a:gd name="T18" fmla="*/ 7 w 8"/>
                <a:gd name="T19" fmla="*/ 0 h 9"/>
                <a:gd name="T20" fmla="*/ 6 w 8"/>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9">
                  <a:moveTo>
                    <a:pt x="6" y="0"/>
                  </a:moveTo>
                  <a:cubicBezTo>
                    <a:pt x="5" y="0"/>
                    <a:pt x="5" y="0"/>
                    <a:pt x="5" y="1"/>
                  </a:cubicBezTo>
                  <a:cubicBezTo>
                    <a:pt x="4" y="2"/>
                    <a:pt x="3" y="3"/>
                    <a:pt x="3" y="3"/>
                  </a:cubicBezTo>
                  <a:cubicBezTo>
                    <a:pt x="2" y="4"/>
                    <a:pt x="1" y="5"/>
                    <a:pt x="0" y="7"/>
                  </a:cubicBezTo>
                  <a:cubicBezTo>
                    <a:pt x="0" y="7"/>
                    <a:pt x="0" y="8"/>
                    <a:pt x="1" y="9"/>
                  </a:cubicBezTo>
                  <a:cubicBezTo>
                    <a:pt x="1" y="9"/>
                    <a:pt x="1" y="9"/>
                    <a:pt x="2" y="9"/>
                  </a:cubicBezTo>
                  <a:cubicBezTo>
                    <a:pt x="2" y="9"/>
                    <a:pt x="3" y="9"/>
                    <a:pt x="3" y="8"/>
                  </a:cubicBezTo>
                  <a:cubicBezTo>
                    <a:pt x="4" y="7"/>
                    <a:pt x="4" y="6"/>
                    <a:pt x="5" y="6"/>
                  </a:cubicBezTo>
                  <a:cubicBezTo>
                    <a:pt x="6" y="5"/>
                    <a:pt x="6" y="4"/>
                    <a:pt x="7" y="2"/>
                  </a:cubicBezTo>
                  <a:cubicBezTo>
                    <a:pt x="8" y="2"/>
                    <a:pt x="8" y="1"/>
                    <a:pt x="7" y="0"/>
                  </a:cubicBezTo>
                  <a:cubicBezTo>
                    <a:pt x="7" y="0"/>
                    <a:pt x="6" y="0"/>
                    <a:pt x="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0" name="Freeform 759"/>
            <p:cNvSpPr>
              <a:spLocks/>
            </p:cNvSpPr>
            <p:nvPr/>
          </p:nvSpPr>
          <p:spPr bwMode="auto">
            <a:xfrm>
              <a:off x="5251" y="3071"/>
              <a:ext cx="19" cy="19"/>
            </a:xfrm>
            <a:custGeom>
              <a:avLst/>
              <a:gdLst>
                <a:gd name="T0" fmla="*/ 7 w 8"/>
                <a:gd name="T1" fmla="*/ 0 h 8"/>
                <a:gd name="T2" fmla="*/ 5 w 8"/>
                <a:gd name="T3" fmla="*/ 1 h 8"/>
                <a:gd name="T4" fmla="*/ 2 w 8"/>
                <a:gd name="T5" fmla="*/ 5 h 8"/>
                <a:gd name="T6" fmla="*/ 1 w 8"/>
                <a:gd name="T7" fmla="*/ 7 h 8"/>
                <a:gd name="T8" fmla="*/ 2 w 8"/>
                <a:gd name="T9" fmla="*/ 8 h 8"/>
                <a:gd name="T10" fmla="*/ 3 w 8"/>
                <a:gd name="T11" fmla="*/ 8 h 8"/>
                <a:gd name="T12" fmla="*/ 8 w 8"/>
                <a:gd name="T13" fmla="*/ 3 h 8"/>
                <a:gd name="T14" fmla="*/ 7 w 8"/>
                <a:gd name="T15" fmla="*/ 1 h 8"/>
                <a:gd name="T16" fmla="*/ 7 w 8"/>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7" y="0"/>
                  </a:moveTo>
                  <a:cubicBezTo>
                    <a:pt x="6" y="0"/>
                    <a:pt x="5" y="1"/>
                    <a:pt x="5" y="1"/>
                  </a:cubicBezTo>
                  <a:cubicBezTo>
                    <a:pt x="4" y="3"/>
                    <a:pt x="3" y="4"/>
                    <a:pt x="2" y="5"/>
                  </a:cubicBezTo>
                  <a:cubicBezTo>
                    <a:pt x="1" y="5"/>
                    <a:pt x="0" y="6"/>
                    <a:pt x="1" y="7"/>
                  </a:cubicBezTo>
                  <a:cubicBezTo>
                    <a:pt x="1" y="8"/>
                    <a:pt x="2" y="8"/>
                    <a:pt x="2" y="8"/>
                  </a:cubicBezTo>
                  <a:cubicBezTo>
                    <a:pt x="3" y="8"/>
                    <a:pt x="3" y="8"/>
                    <a:pt x="3" y="8"/>
                  </a:cubicBezTo>
                  <a:cubicBezTo>
                    <a:pt x="5" y="6"/>
                    <a:pt x="7" y="5"/>
                    <a:pt x="8" y="3"/>
                  </a:cubicBezTo>
                  <a:cubicBezTo>
                    <a:pt x="8" y="2"/>
                    <a:pt x="8" y="1"/>
                    <a:pt x="7" y="1"/>
                  </a:cubicBezTo>
                  <a:cubicBezTo>
                    <a:pt x="7" y="0"/>
                    <a:pt x="7"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1" name="Freeform 760"/>
            <p:cNvSpPr>
              <a:spLocks noEditPoints="1"/>
            </p:cNvSpPr>
            <p:nvPr/>
          </p:nvSpPr>
          <p:spPr bwMode="auto">
            <a:xfrm>
              <a:off x="5100" y="3057"/>
              <a:ext cx="158" cy="116"/>
            </a:xfrm>
            <a:custGeom>
              <a:avLst/>
              <a:gdLst>
                <a:gd name="T0" fmla="*/ 30 w 67"/>
                <a:gd name="T1" fmla="*/ 43 h 49"/>
                <a:gd name="T2" fmla="*/ 27 w 67"/>
                <a:gd name="T3" fmla="*/ 41 h 49"/>
                <a:gd name="T4" fmla="*/ 30 w 67"/>
                <a:gd name="T5" fmla="*/ 37 h 49"/>
                <a:gd name="T6" fmla="*/ 30 w 67"/>
                <a:gd name="T7" fmla="*/ 37 h 49"/>
                <a:gd name="T8" fmla="*/ 33 w 67"/>
                <a:gd name="T9" fmla="*/ 39 h 49"/>
                <a:gd name="T10" fmla="*/ 32 w 67"/>
                <a:gd name="T11" fmla="*/ 42 h 49"/>
                <a:gd name="T12" fmla="*/ 30 w 67"/>
                <a:gd name="T13" fmla="*/ 43 h 49"/>
                <a:gd name="T14" fmla="*/ 4 w 67"/>
                <a:gd name="T15" fmla="*/ 0 h 49"/>
                <a:gd name="T16" fmla="*/ 3 w 67"/>
                <a:gd name="T17" fmla="*/ 0 h 49"/>
                <a:gd name="T18" fmla="*/ 6 w 67"/>
                <a:gd name="T19" fmla="*/ 11 h 49"/>
                <a:gd name="T20" fmla="*/ 28 w 67"/>
                <a:gd name="T21" fmla="*/ 48 h 49"/>
                <a:gd name="T22" fmla="*/ 29 w 67"/>
                <a:gd name="T23" fmla="*/ 49 h 49"/>
                <a:gd name="T24" fmla="*/ 65 w 67"/>
                <a:gd name="T25" fmla="*/ 25 h 49"/>
                <a:gd name="T26" fmla="*/ 60 w 67"/>
                <a:gd name="T27" fmla="*/ 19 h 49"/>
                <a:gd name="T28" fmla="*/ 32 w 67"/>
                <a:gd name="T29" fmla="*/ 34 h 49"/>
                <a:gd name="T30" fmla="*/ 11 w 67"/>
                <a:gd name="T31" fmla="*/ 6 h 49"/>
                <a:gd name="T32" fmla="*/ 4 w 67"/>
                <a:gd name="T33"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49">
                  <a:moveTo>
                    <a:pt x="30" y="43"/>
                  </a:moveTo>
                  <a:cubicBezTo>
                    <a:pt x="29" y="43"/>
                    <a:pt x="28" y="43"/>
                    <a:pt x="27" y="41"/>
                  </a:cubicBezTo>
                  <a:cubicBezTo>
                    <a:pt x="26" y="40"/>
                    <a:pt x="28" y="37"/>
                    <a:pt x="30" y="37"/>
                  </a:cubicBezTo>
                  <a:cubicBezTo>
                    <a:pt x="30" y="37"/>
                    <a:pt x="30" y="37"/>
                    <a:pt x="30" y="37"/>
                  </a:cubicBezTo>
                  <a:cubicBezTo>
                    <a:pt x="31" y="37"/>
                    <a:pt x="33" y="38"/>
                    <a:pt x="33" y="39"/>
                  </a:cubicBezTo>
                  <a:cubicBezTo>
                    <a:pt x="34" y="40"/>
                    <a:pt x="33" y="42"/>
                    <a:pt x="32" y="42"/>
                  </a:cubicBezTo>
                  <a:cubicBezTo>
                    <a:pt x="32" y="43"/>
                    <a:pt x="31" y="43"/>
                    <a:pt x="30" y="43"/>
                  </a:cubicBezTo>
                  <a:moveTo>
                    <a:pt x="4" y="0"/>
                  </a:moveTo>
                  <a:cubicBezTo>
                    <a:pt x="4" y="0"/>
                    <a:pt x="3" y="0"/>
                    <a:pt x="3" y="0"/>
                  </a:cubicBezTo>
                  <a:cubicBezTo>
                    <a:pt x="0" y="2"/>
                    <a:pt x="6" y="11"/>
                    <a:pt x="6" y="11"/>
                  </a:cubicBezTo>
                  <a:cubicBezTo>
                    <a:pt x="13" y="23"/>
                    <a:pt x="24" y="45"/>
                    <a:pt x="28" y="48"/>
                  </a:cubicBezTo>
                  <a:cubicBezTo>
                    <a:pt x="28" y="48"/>
                    <a:pt x="29" y="49"/>
                    <a:pt x="29" y="49"/>
                  </a:cubicBezTo>
                  <a:cubicBezTo>
                    <a:pt x="35" y="49"/>
                    <a:pt x="65" y="25"/>
                    <a:pt x="65" y="25"/>
                  </a:cubicBezTo>
                  <a:cubicBezTo>
                    <a:pt x="67" y="20"/>
                    <a:pt x="62" y="19"/>
                    <a:pt x="60" y="19"/>
                  </a:cubicBezTo>
                  <a:cubicBezTo>
                    <a:pt x="60" y="19"/>
                    <a:pt x="37" y="32"/>
                    <a:pt x="32" y="34"/>
                  </a:cubicBezTo>
                  <a:cubicBezTo>
                    <a:pt x="28" y="32"/>
                    <a:pt x="17" y="14"/>
                    <a:pt x="11" y="6"/>
                  </a:cubicBezTo>
                  <a:cubicBezTo>
                    <a:pt x="11" y="6"/>
                    <a:pt x="6"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2" name="Freeform 761"/>
            <p:cNvSpPr>
              <a:spLocks noEditPoints="1"/>
            </p:cNvSpPr>
            <p:nvPr/>
          </p:nvSpPr>
          <p:spPr bwMode="auto">
            <a:xfrm>
              <a:off x="4716" y="1367"/>
              <a:ext cx="440" cy="450"/>
            </a:xfrm>
            <a:custGeom>
              <a:avLst/>
              <a:gdLst>
                <a:gd name="T0" fmla="*/ 124 w 186"/>
                <a:gd name="T1" fmla="*/ 174 h 190"/>
                <a:gd name="T2" fmla="*/ 90 w 186"/>
                <a:gd name="T3" fmla="*/ 167 h 190"/>
                <a:gd name="T4" fmla="*/ 102 w 186"/>
                <a:gd name="T5" fmla="*/ 167 h 190"/>
                <a:gd name="T6" fmla="*/ 69 w 186"/>
                <a:gd name="T7" fmla="*/ 184 h 190"/>
                <a:gd name="T8" fmla="*/ 105 w 186"/>
                <a:gd name="T9" fmla="*/ 185 h 190"/>
                <a:gd name="T10" fmla="*/ 120 w 186"/>
                <a:gd name="T11" fmla="*/ 172 h 190"/>
                <a:gd name="T12" fmla="*/ 120 w 186"/>
                <a:gd name="T13" fmla="*/ 173 h 190"/>
                <a:gd name="T14" fmla="*/ 46 w 186"/>
                <a:gd name="T15" fmla="*/ 175 h 190"/>
                <a:gd name="T16" fmla="*/ 141 w 186"/>
                <a:gd name="T17" fmla="*/ 156 h 190"/>
                <a:gd name="T18" fmla="*/ 36 w 186"/>
                <a:gd name="T19" fmla="*/ 169 h 190"/>
                <a:gd name="T20" fmla="*/ 118 w 186"/>
                <a:gd name="T21" fmla="*/ 162 h 190"/>
                <a:gd name="T22" fmla="*/ 123 w 186"/>
                <a:gd name="T23" fmla="*/ 154 h 190"/>
                <a:gd name="T24" fmla="*/ 34 w 186"/>
                <a:gd name="T25" fmla="*/ 149 h 190"/>
                <a:gd name="T26" fmla="*/ 151 w 186"/>
                <a:gd name="T27" fmla="*/ 167 h 190"/>
                <a:gd name="T28" fmla="*/ 18 w 186"/>
                <a:gd name="T29" fmla="*/ 149 h 190"/>
                <a:gd name="T30" fmla="*/ 16 w 186"/>
                <a:gd name="T31" fmla="*/ 145 h 190"/>
                <a:gd name="T32" fmla="*/ 161 w 186"/>
                <a:gd name="T33" fmla="*/ 157 h 190"/>
                <a:gd name="T34" fmla="*/ 10 w 186"/>
                <a:gd name="T35" fmla="*/ 134 h 190"/>
                <a:gd name="T36" fmla="*/ 110 w 186"/>
                <a:gd name="T37" fmla="*/ 128 h 190"/>
                <a:gd name="T38" fmla="*/ 170 w 186"/>
                <a:gd name="T39" fmla="*/ 124 h 190"/>
                <a:gd name="T40" fmla="*/ 102 w 186"/>
                <a:gd name="T41" fmla="*/ 121 h 190"/>
                <a:gd name="T42" fmla="*/ 162 w 186"/>
                <a:gd name="T43" fmla="*/ 115 h 190"/>
                <a:gd name="T44" fmla="*/ 156 w 186"/>
                <a:gd name="T45" fmla="*/ 118 h 190"/>
                <a:gd name="T46" fmla="*/ 6 w 186"/>
                <a:gd name="T47" fmla="*/ 117 h 190"/>
                <a:gd name="T48" fmla="*/ 133 w 186"/>
                <a:gd name="T49" fmla="*/ 109 h 190"/>
                <a:gd name="T50" fmla="*/ 177 w 186"/>
                <a:gd name="T51" fmla="*/ 135 h 190"/>
                <a:gd name="T52" fmla="*/ 99 w 186"/>
                <a:gd name="T53" fmla="*/ 107 h 190"/>
                <a:gd name="T54" fmla="*/ 129 w 186"/>
                <a:gd name="T55" fmla="*/ 157 h 190"/>
                <a:gd name="T56" fmla="*/ 106 w 186"/>
                <a:gd name="T57" fmla="*/ 101 h 190"/>
                <a:gd name="T58" fmla="*/ 168 w 186"/>
                <a:gd name="T59" fmla="*/ 128 h 190"/>
                <a:gd name="T60" fmla="*/ 110 w 186"/>
                <a:gd name="T61" fmla="*/ 98 h 190"/>
                <a:gd name="T62" fmla="*/ 97 w 186"/>
                <a:gd name="T63" fmla="*/ 92 h 190"/>
                <a:gd name="T64" fmla="*/ 103 w 186"/>
                <a:gd name="T65" fmla="*/ 88 h 190"/>
                <a:gd name="T66" fmla="*/ 107 w 186"/>
                <a:gd name="T67" fmla="*/ 86 h 190"/>
                <a:gd name="T68" fmla="*/ 123 w 186"/>
                <a:gd name="T69" fmla="*/ 85 h 190"/>
                <a:gd name="T70" fmla="*/ 151 w 186"/>
                <a:gd name="T71" fmla="*/ 107 h 190"/>
                <a:gd name="T72" fmla="*/ 111 w 186"/>
                <a:gd name="T73" fmla="*/ 93 h 190"/>
                <a:gd name="T74" fmla="*/ 123 w 186"/>
                <a:gd name="T75" fmla="*/ 69 h 190"/>
                <a:gd name="T76" fmla="*/ 138 w 186"/>
                <a:gd name="T77" fmla="*/ 60 h 190"/>
                <a:gd name="T78" fmla="*/ 137 w 186"/>
                <a:gd name="T79" fmla="*/ 72 h 190"/>
                <a:gd name="T80" fmla="*/ 168 w 186"/>
                <a:gd name="T81" fmla="*/ 58 h 190"/>
                <a:gd name="T82" fmla="*/ 160 w 186"/>
                <a:gd name="T83" fmla="*/ 62 h 190"/>
                <a:gd name="T84" fmla="*/ 18 w 186"/>
                <a:gd name="T85" fmla="*/ 48 h 190"/>
                <a:gd name="T86" fmla="*/ 95 w 186"/>
                <a:gd name="T87" fmla="*/ 114 h 190"/>
                <a:gd name="T88" fmla="*/ 110 w 186"/>
                <a:gd name="T89" fmla="*/ 162 h 190"/>
                <a:gd name="T90" fmla="*/ 70 w 186"/>
                <a:gd name="T91" fmla="*/ 160 h 190"/>
                <a:gd name="T92" fmla="*/ 117 w 186"/>
                <a:gd name="T93" fmla="*/ 5 h 190"/>
                <a:gd name="T94" fmla="*/ 99 w 186"/>
                <a:gd name="T95" fmla="*/ 78 h 190"/>
                <a:gd name="T96" fmla="*/ 93 w 186"/>
                <a:gd name="T97" fmla="*/ 91 h 190"/>
                <a:gd name="T98" fmla="*/ 94 w 186"/>
                <a:gd name="T99" fmla="*/ 8 h 190"/>
                <a:gd name="T100" fmla="*/ 92 w 186"/>
                <a:gd name="T101" fmla="*/ 6 h 190"/>
                <a:gd name="T102" fmla="*/ 3 w 186"/>
                <a:gd name="T103" fmla="*/ 126 h 190"/>
                <a:gd name="T104" fmla="*/ 16 w 186"/>
                <a:gd name="T105" fmla="*/ 152 h 190"/>
                <a:gd name="T106" fmla="*/ 48 w 186"/>
                <a:gd name="T107" fmla="*/ 181 h 190"/>
                <a:gd name="T108" fmla="*/ 70 w 186"/>
                <a:gd name="T109" fmla="*/ 190 h 190"/>
                <a:gd name="T110" fmla="*/ 89 w 186"/>
                <a:gd name="T111" fmla="*/ 190 h 190"/>
                <a:gd name="T112" fmla="*/ 116 w 186"/>
                <a:gd name="T113" fmla="*/ 184 h 190"/>
                <a:gd name="T114" fmla="*/ 125 w 186"/>
                <a:gd name="T115" fmla="*/ 184 h 190"/>
                <a:gd name="T116" fmla="*/ 147 w 186"/>
                <a:gd name="T117" fmla="*/ 174 h 190"/>
                <a:gd name="T118" fmla="*/ 173 w 186"/>
                <a:gd name="T119" fmla="*/ 139 h 190"/>
                <a:gd name="T120" fmla="*/ 180 w 186"/>
                <a:gd name="T121" fmla="*/ 62 h 190"/>
                <a:gd name="T122" fmla="*/ 179 w 186"/>
                <a:gd name="T123" fmla="*/ 3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6" h="190">
                  <a:moveTo>
                    <a:pt x="112" y="184"/>
                  </a:moveTo>
                  <a:cubicBezTo>
                    <a:pt x="112" y="183"/>
                    <a:pt x="112" y="183"/>
                    <a:pt x="112" y="182"/>
                  </a:cubicBezTo>
                  <a:cubicBezTo>
                    <a:pt x="112" y="183"/>
                    <a:pt x="112" y="183"/>
                    <a:pt x="112" y="183"/>
                  </a:cubicBezTo>
                  <a:cubicBezTo>
                    <a:pt x="112" y="184"/>
                    <a:pt x="112" y="184"/>
                    <a:pt x="112" y="184"/>
                  </a:cubicBezTo>
                  <a:cubicBezTo>
                    <a:pt x="112" y="184"/>
                    <a:pt x="112" y="184"/>
                    <a:pt x="112" y="184"/>
                  </a:cubicBezTo>
                  <a:moveTo>
                    <a:pt x="124" y="178"/>
                  </a:moveTo>
                  <a:cubicBezTo>
                    <a:pt x="124" y="177"/>
                    <a:pt x="123" y="177"/>
                    <a:pt x="123" y="176"/>
                  </a:cubicBezTo>
                  <a:cubicBezTo>
                    <a:pt x="123" y="175"/>
                    <a:pt x="124" y="175"/>
                    <a:pt x="124" y="174"/>
                  </a:cubicBezTo>
                  <a:cubicBezTo>
                    <a:pt x="124" y="175"/>
                    <a:pt x="124" y="176"/>
                    <a:pt x="124" y="178"/>
                  </a:cubicBezTo>
                  <a:moveTo>
                    <a:pt x="91" y="167"/>
                  </a:moveTo>
                  <a:cubicBezTo>
                    <a:pt x="92" y="167"/>
                    <a:pt x="92" y="167"/>
                    <a:pt x="92" y="167"/>
                  </a:cubicBezTo>
                  <a:cubicBezTo>
                    <a:pt x="94" y="167"/>
                    <a:pt x="96" y="167"/>
                    <a:pt x="98" y="167"/>
                  </a:cubicBezTo>
                  <a:cubicBezTo>
                    <a:pt x="95" y="173"/>
                    <a:pt x="92" y="180"/>
                    <a:pt x="90" y="186"/>
                  </a:cubicBezTo>
                  <a:cubicBezTo>
                    <a:pt x="89" y="186"/>
                    <a:pt x="89" y="186"/>
                    <a:pt x="89" y="186"/>
                  </a:cubicBezTo>
                  <a:cubicBezTo>
                    <a:pt x="87" y="186"/>
                    <a:pt x="85" y="186"/>
                    <a:pt x="83" y="186"/>
                  </a:cubicBezTo>
                  <a:cubicBezTo>
                    <a:pt x="86" y="179"/>
                    <a:pt x="88" y="173"/>
                    <a:pt x="90" y="167"/>
                  </a:cubicBezTo>
                  <a:cubicBezTo>
                    <a:pt x="91" y="167"/>
                    <a:pt x="91" y="167"/>
                    <a:pt x="91" y="167"/>
                  </a:cubicBezTo>
                  <a:moveTo>
                    <a:pt x="79" y="185"/>
                  </a:moveTo>
                  <a:cubicBezTo>
                    <a:pt x="77" y="185"/>
                    <a:pt x="75" y="185"/>
                    <a:pt x="73" y="184"/>
                  </a:cubicBezTo>
                  <a:cubicBezTo>
                    <a:pt x="75" y="178"/>
                    <a:pt x="77" y="172"/>
                    <a:pt x="80" y="167"/>
                  </a:cubicBezTo>
                  <a:cubicBezTo>
                    <a:pt x="82" y="167"/>
                    <a:pt x="84" y="167"/>
                    <a:pt x="86" y="167"/>
                  </a:cubicBezTo>
                  <a:cubicBezTo>
                    <a:pt x="84" y="173"/>
                    <a:pt x="81" y="179"/>
                    <a:pt x="79" y="185"/>
                  </a:cubicBezTo>
                  <a:moveTo>
                    <a:pt x="94" y="186"/>
                  </a:moveTo>
                  <a:cubicBezTo>
                    <a:pt x="97" y="179"/>
                    <a:pt x="100" y="173"/>
                    <a:pt x="102" y="167"/>
                  </a:cubicBezTo>
                  <a:cubicBezTo>
                    <a:pt x="104" y="166"/>
                    <a:pt x="106" y="166"/>
                    <a:pt x="108" y="166"/>
                  </a:cubicBezTo>
                  <a:cubicBezTo>
                    <a:pt x="106" y="172"/>
                    <a:pt x="103" y="179"/>
                    <a:pt x="101" y="185"/>
                  </a:cubicBezTo>
                  <a:cubicBezTo>
                    <a:pt x="98" y="185"/>
                    <a:pt x="96" y="186"/>
                    <a:pt x="94" y="186"/>
                  </a:cubicBezTo>
                  <a:moveTo>
                    <a:pt x="69" y="184"/>
                  </a:moveTo>
                  <a:cubicBezTo>
                    <a:pt x="67" y="183"/>
                    <a:pt x="65" y="183"/>
                    <a:pt x="62" y="182"/>
                  </a:cubicBezTo>
                  <a:cubicBezTo>
                    <a:pt x="65" y="176"/>
                    <a:pt x="67" y="170"/>
                    <a:pt x="70" y="165"/>
                  </a:cubicBezTo>
                  <a:cubicBezTo>
                    <a:pt x="72" y="165"/>
                    <a:pt x="74" y="166"/>
                    <a:pt x="76" y="166"/>
                  </a:cubicBezTo>
                  <a:cubicBezTo>
                    <a:pt x="73" y="172"/>
                    <a:pt x="71" y="178"/>
                    <a:pt x="69" y="184"/>
                  </a:cubicBezTo>
                  <a:moveTo>
                    <a:pt x="105" y="185"/>
                  </a:moveTo>
                  <a:cubicBezTo>
                    <a:pt x="107" y="178"/>
                    <a:pt x="110" y="172"/>
                    <a:pt x="113" y="165"/>
                  </a:cubicBezTo>
                  <a:cubicBezTo>
                    <a:pt x="113" y="165"/>
                    <a:pt x="114" y="165"/>
                    <a:pt x="114" y="165"/>
                  </a:cubicBezTo>
                  <a:cubicBezTo>
                    <a:pt x="114" y="165"/>
                    <a:pt x="114" y="165"/>
                    <a:pt x="114" y="165"/>
                  </a:cubicBezTo>
                  <a:cubicBezTo>
                    <a:pt x="114" y="167"/>
                    <a:pt x="114" y="169"/>
                    <a:pt x="114" y="170"/>
                  </a:cubicBezTo>
                  <a:cubicBezTo>
                    <a:pt x="113" y="171"/>
                    <a:pt x="113" y="171"/>
                    <a:pt x="113" y="171"/>
                  </a:cubicBezTo>
                  <a:cubicBezTo>
                    <a:pt x="111" y="176"/>
                    <a:pt x="109" y="180"/>
                    <a:pt x="107" y="184"/>
                  </a:cubicBezTo>
                  <a:cubicBezTo>
                    <a:pt x="106" y="185"/>
                    <a:pt x="106" y="185"/>
                    <a:pt x="105" y="185"/>
                  </a:cubicBezTo>
                  <a:moveTo>
                    <a:pt x="59" y="181"/>
                  </a:moveTo>
                  <a:cubicBezTo>
                    <a:pt x="55" y="180"/>
                    <a:pt x="52" y="178"/>
                    <a:pt x="50" y="177"/>
                  </a:cubicBezTo>
                  <a:cubicBezTo>
                    <a:pt x="50" y="176"/>
                    <a:pt x="50" y="176"/>
                    <a:pt x="50" y="176"/>
                  </a:cubicBezTo>
                  <a:cubicBezTo>
                    <a:pt x="53" y="171"/>
                    <a:pt x="55" y="166"/>
                    <a:pt x="58" y="161"/>
                  </a:cubicBezTo>
                  <a:cubicBezTo>
                    <a:pt x="61" y="162"/>
                    <a:pt x="64" y="163"/>
                    <a:pt x="66" y="164"/>
                  </a:cubicBezTo>
                  <a:cubicBezTo>
                    <a:pt x="63" y="169"/>
                    <a:pt x="61" y="175"/>
                    <a:pt x="59" y="181"/>
                  </a:cubicBezTo>
                  <a:moveTo>
                    <a:pt x="120" y="173"/>
                  </a:moveTo>
                  <a:cubicBezTo>
                    <a:pt x="120" y="172"/>
                    <a:pt x="120" y="172"/>
                    <a:pt x="120" y="172"/>
                  </a:cubicBezTo>
                  <a:cubicBezTo>
                    <a:pt x="120" y="171"/>
                    <a:pt x="120" y="171"/>
                    <a:pt x="120" y="171"/>
                  </a:cubicBezTo>
                  <a:cubicBezTo>
                    <a:pt x="121" y="168"/>
                    <a:pt x="122" y="165"/>
                    <a:pt x="123" y="162"/>
                  </a:cubicBezTo>
                  <a:cubicBezTo>
                    <a:pt x="124" y="161"/>
                    <a:pt x="125" y="160"/>
                    <a:pt x="126" y="159"/>
                  </a:cubicBezTo>
                  <a:cubicBezTo>
                    <a:pt x="126" y="159"/>
                    <a:pt x="126" y="159"/>
                    <a:pt x="126" y="159"/>
                  </a:cubicBezTo>
                  <a:cubicBezTo>
                    <a:pt x="126" y="159"/>
                    <a:pt x="126" y="159"/>
                    <a:pt x="126" y="159"/>
                  </a:cubicBezTo>
                  <a:cubicBezTo>
                    <a:pt x="126" y="160"/>
                    <a:pt x="125" y="162"/>
                    <a:pt x="125" y="165"/>
                  </a:cubicBezTo>
                  <a:cubicBezTo>
                    <a:pt x="125" y="165"/>
                    <a:pt x="124" y="165"/>
                    <a:pt x="124" y="166"/>
                  </a:cubicBezTo>
                  <a:cubicBezTo>
                    <a:pt x="123" y="168"/>
                    <a:pt x="122" y="170"/>
                    <a:pt x="120" y="173"/>
                  </a:cubicBezTo>
                  <a:moveTo>
                    <a:pt x="128" y="179"/>
                  </a:moveTo>
                  <a:cubicBezTo>
                    <a:pt x="128" y="177"/>
                    <a:pt x="128" y="174"/>
                    <a:pt x="129" y="171"/>
                  </a:cubicBezTo>
                  <a:cubicBezTo>
                    <a:pt x="129" y="167"/>
                    <a:pt x="129" y="164"/>
                    <a:pt x="129" y="161"/>
                  </a:cubicBezTo>
                  <a:cubicBezTo>
                    <a:pt x="132" y="160"/>
                    <a:pt x="134" y="160"/>
                    <a:pt x="136" y="159"/>
                  </a:cubicBezTo>
                  <a:cubicBezTo>
                    <a:pt x="134" y="165"/>
                    <a:pt x="132" y="172"/>
                    <a:pt x="130" y="178"/>
                  </a:cubicBezTo>
                  <a:cubicBezTo>
                    <a:pt x="130" y="179"/>
                    <a:pt x="130" y="179"/>
                    <a:pt x="130" y="179"/>
                  </a:cubicBezTo>
                  <a:cubicBezTo>
                    <a:pt x="129" y="179"/>
                    <a:pt x="128" y="179"/>
                    <a:pt x="128" y="179"/>
                  </a:cubicBezTo>
                  <a:moveTo>
                    <a:pt x="46" y="175"/>
                  </a:moveTo>
                  <a:cubicBezTo>
                    <a:pt x="44" y="174"/>
                    <a:pt x="42" y="172"/>
                    <a:pt x="40" y="171"/>
                  </a:cubicBezTo>
                  <a:cubicBezTo>
                    <a:pt x="42" y="166"/>
                    <a:pt x="44" y="161"/>
                    <a:pt x="47" y="157"/>
                  </a:cubicBezTo>
                  <a:cubicBezTo>
                    <a:pt x="50" y="158"/>
                    <a:pt x="52" y="159"/>
                    <a:pt x="54" y="160"/>
                  </a:cubicBezTo>
                  <a:cubicBezTo>
                    <a:pt x="52" y="165"/>
                    <a:pt x="49" y="170"/>
                    <a:pt x="47" y="174"/>
                  </a:cubicBezTo>
                  <a:cubicBezTo>
                    <a:pt x="46" y="175"/>
                    <a:pt x="46" y="175"/>
                    <a:pt x="46" y="175"/>
                  </a:cubicBezTo>
                  <a:moveTo>
                    <a:pt x="134" y="177"/>
                  </a:moveTo>
                  <a:cubicBezTo>
                    <a:pt x="136" y="170"/>
                    <a:pt x="138" y="163"/>
                    <a:pt x="141" y="157"/>
                  </a:cubicBezTo>
                  <a:cubicBezTo>
                    <a:pt x="141" y="156"/>
                    <a:pt x="141" y="156"/>
                    <a:pt x="141" y="156"/>
                  </a:cubicBezTo>
                  <a:cubicBezTo>
                    <a:pt x="141" y="156"/>
                    <a:pt x="142" y="156"/>
                    <a:pt x="143" y="155"/>
                  </a:cubicBezTo>
                  <a:cubicBezTo>
                    <a:pt x="141" y="162"/>
                    <a:pt x="139" y="169"/>
                    <a:pt x="137" y="175"/>
                  </a:cubicBezTo>
                  <a:cubicBezTo>
                    <a:pt x="136" y="176"/>
                    <a:pt x="135" y="176"/>
                    <a:pt x="134" y="177"/>
                  </a:cubicBezTo>
                  <a:moveTo>
                    <a:pt x="36" y="169"/>
                  </a:moveTo>
                  <a:cubicBezTo>
                    <a:pt x="35" y="167"/>
                    <a:pt x="33" y="166"/>
                    <a:pt x="31" y="164"/>
                  </a:cubicBezTo>
                  <a:cubicBezTo>
                    <a:pt x="33" y="160"/>
                    <a:pt x="35" y="156"/>
                    <a:pt x="38" y="152"/>
                  </a:cubicBezTo>
                  <a:cubicBezTo>
                    <a:pt x="40" y="153"/>
                    <a:pt x="42" y="154"/>
                    <a:pt x="44" y="155"/>
                  </a:cubicBezTo>
                  <a:cubicBezTo>
                    <a:pt x="41" y="159"/>
                    <a:pt x="38" y="164"/>
                    <a:pt x="36" y="169"/>
                  </a:cubicBezTo>
                  <a:moveTo>
                    <a:pt x="142" y="173"/>
                  </a:moveTo>
                  <a:cubicBezTo>
                    <a:pt x="144" y="166"/>
                    <a:pt x="146" y="159"/>
                    <a:pt x="148" y="153"/>
                  </a:cubicBezTo>
                  <a:cubicBezTo>
                    <a:pt x="148" y="152"/>
                    <a:pt x="148" y="152"/>
                    <a:pt x="148" y="152"/>
                  </a:cubicBezTo>
                  <a:cubicBezTo>
                    <a:pt x="149" y="152"/>
                    <a:pt x="150" y="151"/>
                    <a:pt x="152" y="150"/>
                  </a:cubicBezTo>
                  <a:cubicBezTo>
                    <a:pt x="150" y="157"/>
                    <a:pt x="148" y="164"/>
                    <a:pt x="145" y="171"/>
                  </a:cubicBezTo>
                  <a:cubicBezTo>
                    <a:pt x="144" y="171"/>
                    <a:pt x="143" y="172"/>
                    <a:pt x="142" y="173"/>
                  </a:cubicBezTo>
                  <a:moveTo>
                    <a:pt x="118" y="165"/>
                  </a:moveTo>
                  <a:cubicBezTo>
                    <a:pt x="118" y="164"/>
                    <a:pt x="118" y="163"/>
                    <a:pt x="118" y="162"/>
                  </a:cubicBezTo>
                  <a:cubicBezTo>
                    <a:pt x="118" y="161"/>
                    <a:pt x="117" y="160"/>
                    <a:pt x="116" y="160"/>
                  </a:cubicBezTo>
                  <a:cubicBezTo>
                    <a:pt x="116" y="160"/>
                    <a:pt x="116" y="160"/>
                    <a:pt x="116" y="160"/>
                  </a:cubicBezTo>
                  <a:cubicBezTo>
                    <a:pt x="116" y="160"/>
                    <a:pt x="116" y="160"/>
                    <a:pt x="116" y="160"/>
                  </a:cubicBezTo>
                  <a:cubicBezTo>
                    <a:pt x="118" y="156"/>
                    <a:pt x="119" y="153"/>
                    <a:pt x="121" y="150"/>
                  </a:cubicBezTo>
                  <a:cubicBezTo>
                    <a:pt x="122" y="150"/>
                    <a:pt x="122" y="150"/>
                    <a:pt x="122" y="150"/>
                  </a:cubicBezTo>
                  <a:cubicBezTo>
                    <a:pt x="122" y="151"/>
                    <a:pt x="123" y="152"/>
                    <a:pt x="123" y="153"/>
                  </a:cubicBezTo>
                  <a:cubicBezTo>
                    <a:pt x="123" y="154"/>
                    <a:pt x="123" y="154"/>
                    <a:pt x="123" y="154"/>
                  </a:cubicBezTo>
                  <a:cubicBezTo>
                    <a:pt x="123" y="154"/>
                    <a:pt x="123" y="154"/>
                    <a:pt x="123" y="154"/>
                  </a:cubicBezTo>
                  <a:cubicBezTo>
                    <a:pt x="123" y="155"/>
                    <a:pt x="123" y="156"/>
                    <a:pt x="122" y="157"/>
                  </a:cubicBezTo>
                  <a:cubicBezTo>
                    <a:pt x="122" y="158"/>
                    <a:pt x="121" y="159"/>
                    <a:pt x="120" y="160"/>
                  </a:cubicBezTo>
                  <a:cubicBezTo>
                    <a:pt x="119" y="162"/>
                    <a:pt x="118" y="163"/>
                    <a:pt x="118" y="165"/>
                  </a:cubicBezTo>
                  <a:moveTo>
                    <a:pt x="28" y="161"/>
                  </a:moveTo>
                  <a:cubicBezTo>
                    <a:pt x="28" y="161"/>
                    <a:pt x="27" y="161"/>
                    <a:pt x="27" y="160"/>
                  </a:cubicBezTo>
                  <a:cubicBezTo>
                    <a:pt x="26" y="159"/>
                    <a:pt x="26" y="159"/>
                    <a:pt x="25" y="158"/>
                  </a:cubicBezTo>
                  <a:cubicBezTo>
                    <a:pt x="27" y="154"/>
                    <a:pt x="28" y="150"/>
                    <a:pt x="30" y="146"/>
                  </a:cubicBezTo>
                  <a:cubicBezTo>
                    <a:pt x="31" y="147"/>
                    <a:pt x="33" y="148"/>
                    <a:pt x="34" y="149"/>
                  </a:cubicBezTo>
                  <a:cubicBezTo>
                    <a:pt x="32" y="153"/>
                    <a:pt x="30" y="157"/>
                    <a:pt x="28" y="161"/>
                  </a:cubicBezTo>
                  <a:moveTo>
                    <a:pt x="151" y="167"/>
                  </a:moveTo>
                  <a:cubicBezTo>
                    <a:pt x="153" y="160"/>
                    <a:pt x="155" y="154"/>
                    <a:pt x="156" y="147"/>
                  </a:cubicBezTo>
                  <a:cubicBezTo>
                    <a:pt x="157" y="147"/>
                    <a:pt x="157" y="147"/>
                    <a:pt x="157" y="147"/>
                  </a:cubicBezTo>
                  <a:cubicBezTo>
                    <a:pt x="158" y="146"/>
                    <a:pt x="159" y="145"/>
                    <a:pt x="160" y="144"/>
                  </a:cubicBezTo>
                  <a:cubicBezTo>
                    <a:pt x="159" y="150"/>
                    <a:pt x="157" y="157"/>
                    <a:pt x="154" y="163"/>
                  </a:cubicBezTo>
                  <a:cubicBezTo>
                    <a:pt x="154" y="163"/>
                    <a:pt x="154" y="163"/>
                    <a:pt x="154" y="163"/>
                  </a:cubicBezTo>
                  <a:cubicBezTo>
                    <a:pt x="153" y="165"/>
                    <a:pt x="152" y="166"/>
                    <a:pt x="151" y="167"/>
                  </a:cubicBezTo>
                  <a:moveTo>
                    <a:pt x="114" y="155"/>
                  </a:moveTo>
                  <a:cubicBezTo>
                    <a:pt x="114" y="153"/>
                    <a:pt x="113" y="152"/>
                    <a:pt x="112" y="150"/>
                  </a:cubicBezTo>
                  <a:cubicBezTo>
                    <a:pt x="113" y="150"/>
                    <a:pt x="113" y="150"/>
                    <a:pt x="113" y="150"/>
                  </a:cubicBezTo>
                  <a:cubicBezTo>
                    <a:pt x="114" y="147"/>
                    <a:pt x="115" y="144"/>
                    <a:pt x="117" y="142"/>
                  </a:cubicBezTo>
                  <a:cubicBezTo>
                    <a:pt x="118" y="143"/>
                    <a:pt x="118" y="144"/>
                    <a:pt x="119" y="146"/>
                  </a:cubicBezTo>
                  <a:cubicBezTo>
                    <a:pt x="117" y="149"/>
                    <a:pt x="116" y="152"/>
                    <a:pt x="114" y="155"/>
                  </a:cubicBezTo>
                  <a:moveTo>
                    <a:pt x="22" y="154"/>
                  </a:moveTo>
                  <a:cubicBezTo>
                    <a:pt x="21" y="153"/>
                    <a:pt x="20" y="151"/>
                    <a:pt x="18" y="149"/>
                  </a:cubicBezTo>
                  <a:cubicBezTo>
                    <a:pt x="20" y="146"/>
                    <a:pt x="21" y="144"/>
                    <a:pt x="23" y="141"/>
                  </a:cubicBezTo>
                  <a:cubicBezTo>
                    <a:pt x="24" y="142"/>
                    <a:pt x="25" y="143"/>
                    <a:pt x="27" y="144"/>
                  </a:cubicBezTo>
                  <a:cubicBezTo>
                    <a:pt x="25" y="148"/>
                    <a:pt x="24" y="151"/>
                    <a:pt x="22" y="154"/>
                  </a:cubicBezTo>
                  <a:moveTo>
                    <a:pt x="16" y="145"/>
                  </a:moveTo>
                  <a:cubicBezTo>
                    <a:pt x="15" y="145"/>
                    <a:pt x="15" y="144"/>
                    <a:pt x="14" y="143"/>
                  </a:cubicBezTo>
                  <a:cubicBezTo>
                    <a:pt x="16" y="140"/>
                    <a:pt x="17" y="138"/>
                    <a:pt x="18" y="136"/>
                  </a:cubicBezTo>
                  <a:cubicBezTo>
                    <a:pt x="19" y="136"/>
                    <a:pt x="19" y="137"/>
                    <a:pt x="20" y="138"/>
                  </a:cubicBezTo>
                  <a:cubicBezTo>
                    <a:pt x="18" y="140"/>
                    <a:pt x="17" y="143"/>
                    <a:pt x="16" y="145"/>
                  </a:cubicBezTo>
                  <a:moveTo>
                    <a:pt x="161" y="157"/>
                  </a:moveTo>
                  <a:cubicBezTo>
                    <a:pt x="163" y="151"/>
                    <a:pt x="164" y="145"/>
                    <a:pt x="165" y="139"/>
                  </a:cubicBezTo>
                  <a:cubicBezTo>
                    <a:pt x="167" y="138"/>
                    <a:pt x="168" y="136"/>
                    <a:pt x="169" y="135"/>
                  </a:cubicBezTo>
                  <a:cubicBezTo>
                    <a:pt x="169" y="137"/>
                    <a:pt x="169" y="138"/>
                    <a:pt x="168" y="140"/>
                  </a:cubicBezTo>
                  <a:cubicBezTo>
                    <a:pt x="168" y="142"/>
                    <a:pt x="168" y="144"/>
                    <a:pt x="168" y="145"/>
                  </a:cubicBezTo>
                  <a:cubicBezTo>
                    <a:pt x="168" y="146"/>
                    <a:pt x="168" y="146"/>
                    <a:pt x="168" y="146"/>
                  </a:cubicBezTo>
                  <a:cubicBezTo>
                    <a:pt x="168" y="146"/>
                    <a:pt x="168" y="146"/>
                    <a:pt x="168" y="146"/>
                  </a:cubicBezTo>
                  <a:cubicBezTo>
                    <a:pt x="166" y="150"/>
                    <a:pt x="164" y="153"/>
                    <a:pt x="161" y="157"/>
                  </a:cubicBezTo>
                  <a:moveTo>
                    <a:pt x="111" y="145"/>
                  </a:moveTo>
                  <a:cubicBezTo>
                    <a:pt x="110" y="143"/>
                    <a:pt x="109" y="142"/>
                    <a:pt x="109" y="140"/>
                  </a:cubicBezTo>
                  <a:cubicBezTo>
                    <a:pt x="110" y="137"/>
                    <a:pt x="111" y="135"/>
                    <a:pt x="112" y="132"/>
                  </a:cubicBezTo>
                  <a:cubicBezTo>
                    <a:pt x="112" y="132"/>
                    <a:pt x="112" y="132"/>
                    <a:pt x="112" y="132"/>
                  </a:cubicBezTo>
                  <a:cubicBezTo>
                    <a:pt x="113" y="134"/>
                    <a:pt x="114" y="136"/>
                    <a:pt x="115" y="138"/>
                  </a:cubicBezTo>
                  <a:cubicBezTo>
                    <a:pt x="113" y="140"/>
                    <a:pt x="112" y="142"/>
                    <a:pt x="111" y="145"/>
                  </a:cubicBezTo>
                  <a:moveTo>
                    <a:pt x="12" y="139"/>
                  </a:moveTo>
                  <a:cubicBezTo>
                    <a:pt x="11" y="137"/>
                    <a:pt x="11" y="135"/>
                    <a:pt x="10" y="134"/>
                  </a:cubicBezTo>
                  <a:cubicBezTo>
                    <a:pt x="11" y="132"/>
                    <a:pt x="12" y="131"/>
                    <a:pt x="13" y="129"/>
                  </a:cubicBezTo>
                  <a:cubicBezTo>
                    <a:pt x="14" y="130"/>
                    <a:pt x="15" y="131"/>
                    <a:pt x="15" y="132"/>
                  </a:cubicBezTo>
                  <a:cubicBezTo>
                    <a:pt x="14" y="134"/>
                    <a:pt x="13" y="136"/>
                    <a:pt x="12" y="139"/>
                  </a:cubicBezTo>
                  <a:moveTo>
                    <a:pt x="107" y="134"/>
                  </a:moveTo>
                  <a:cubicBezTo>
                    <a:pt x="106" y="133"/>
                    <a:pt x="106" y="131"/>
                    <a:pt x="105" y="130"/>
                  </a:cubicBezTo>
                  <a:cubicBezTo>
                    <a:pt x="105" y="130"/>
                    <a:pt x="105" y="130"/>
                    <a:pt x="105" y="130"/>
                  </a:cubicBezTo>
                  <a:cubicBezTo>
                    <a:pt x="106" y="128"/>
                    <a:pt x="107" y="126"/>
                    <a:pt x="108" y="124"/>
                  </a:cubicBezTo>
                  <a:cubicBezTo>
                    <a:pt x="108" y="126"/>
                    <a:pt x="109" y="127"/>
                    <a:pt x="110" y="128"/>
                  </a:cubicBezTo>
                  <a:cubicBezTo>
                    <a:pt x="109" y="130"/>
                    <a:pt x="108" y="132"/>
                    <a:pt x="107" y="134"/>
                  </a:cubicBezTo>
                  <a:moveTo>
                    <a:pt x="8" y="129"/>
                  </a:moveTo>
                  <a:cubicBezTo>
                    <a:pt x="8" y="127"/>
                    <a:pt x="7" y="125"/>
                    <a:pt x="7" y="123"/>
                  </a:cubicBezTo>
                  <a:cubicBezTo>
                    <a:pt x="7" y="122"/>
                    <a:pt x="8" y="121"/>
                    <a:pt x="8" y="120"/>
                  </a:cubicBezTo>
                  <a:cubicBezTo>
                    <a:pt x="9" y="122"/>
                    <a:pt x="10" y="123"/>
                    <a:pt x="11" y="125"/>
                  </a:cubicBezTo>
                  <a:cubicBezTo>
                    <a:pt x="11" y="125"/>
                    <a:pt x="11" y="125"/>
                    <a:pt x="11" y="125"/>
                  </a:cubicBezTo>
                  <a:cubicBezTo>
                    <a:pt x="10" y="126"/>
                    <a:pt x="9" y="128"/>
                    <a:pt x="8" y="129"/>
                  </a:cubicBezTo>
                  <a:moveTo>
                    <a:pt x="170" y="124"/>
                  </a:moveTo>
                  <a:cubicBezTo>
                    <a:pt x="169" y="124"/>
                    <a:pt x="169" y="124"/>
                    <a:pt x="168" y="123"/>
                  </a:cubicBezTo>
                  <a:cubicBezTo>
                    <a:pt x="169" y="121"/>
                    <a:pt x="170" y="120"/>
                    <a:pt x="171" y="118"/>
                  </a:cubicBezTo>
                  <a:cubicBezTo>
                    <a:pt x="172" y="119"/>
                    <a:pt x="173" y="119"/>
                    <a:pt x="174" y="119"/>
                  </a:cubicBezTo>
                  <a:cubicBezTo>
                    <a:pt x="174" y="120"/>
                    <a:pt x="174" y="120"/>
                    <a:pt x="174" y="120"/>
                  </a:cubicBezTo>
                  <a:cubicBezTo>
                    <a:pt x="174" y="120"/>
                    <a:pt x="174" y="120"/>
                    <a:pt x="174" y="120"/>
                  </a:cubicBezTo>
                  <a:cubicBezTo>
                    <a:pt x="172" y="122"/>
                    <a:pt x="171" y="123"/>
                    <a:pt x="170" y="124"/>
                  </a:cubicBezTo>
                  <a:moveTo>
                    <a:pt x="103" y="125"/>
                  </a:moveTo>
                  <a:cubicBezTo>
                    <a:pt x="103" y="123"/>
                    <a:pt x="103" y="122"/>
                    <a:pt x="102" y="121"/>
                  </a:cubicBezTo>
                  <a:cubicBezTo>
                    <a:pt x="103" y="121"/>
                    <a:pt x="103" y="121"/>
                    <a:pt x="103" y="121"/>
                  </a:cubicBezTo>
                  <a:cubicBezTo>
                    <a:pt x="103" y="120"/>
                    <a:pt x="104" y="119"/>
                    <a:pt x="104" y="118"/>
                  </a:cubicBezTo>
                  <a:cubicBezTo>
                    <a:pt x="105" y="119"/>
                    <a:pt x="105" y="119"/>
                    <a:pt x="106" y="120"/>
                  </a:cubicBezTo>
                  <a:cubicBezTo>
                    <a:pt x="105" y="122"/>
                    <a:pt x="104" y="123"/>
                    <a:pt x="103" y="125"/>
                  </a:cubicBezTo>
                  <a:moveTo>
                    <a:pt x="164" y="122"/>
                  </a:moveTo>
                  <a:cubicBezTo>
                    <a:pt x="163" y="121"/>
                    <a:pt x="161" y="121"/>
                    <a:pt x="159" y="120"/>
                  </a:cubicBezTo>
                  <a:cubicBezTo>
                    <a:pt x="160" y="118"/>
                    <a:pt x="161" y="117"/>
                    <a:pt x="162" y="115"/>
                  </a:cubicBezTo>
                  <a:cubicBezTo>
                    <a:pt x="162" y="115"/>
                    <a:pt x="162" y="115"/>
                    <a:pt x="162" y="115"/>
                  </a:cubicBezTo>
                  <a:cubicBezTo>
                    <a:pt x="164" y="116"/>
                    <a:pt x="166" y="116"/>
                    <a:pt x="167" y="117"/>
                  </a:cubicBezTo>
                  <a:cubicBezTo>
                    <a:pt x="166" y="118"/>
                    <a:pt x="165" y="120"/>
                    <a:pt x="164" y="122"/>
                  </a:cubicBezTo>
                  <a:moveTo>
                    <a:pt x="101" y="116"/>
                  </a:moveTo>
                  <a:cubicBezTo>
                    <a:pt x="100" y="115"/>
                    <a:pt x="100" y="115"/>
                    <a:pt x="100" y="114"/>
                  </a:cubicBezTo>
                  <a:cubicBezTo>
                    <a:pt x="100" y="113"/>
                    <a:pt x="101" y="112"/>
                    <a:pt x="101" y="112"/>
                  </a:cubicBezTo>
                  <a:cubicBezTo>
                    <a:pt x="102" y="113"/>
                    <a:pt x="102" y="113"/>
                    <a:pt x="102" y="113"/>
                  </a:cubicBezTo>
                  <a:cubicBezTo>
                    <a:pt x="101" y="114"/>
                    <a:pt x="101" y="115"/>
                    <a:pt x="101" y="116"/>
                  </a:cubicBezTo>
                  <a:moveTo>
                    <a:pt x="156" y="118"/>
                  </a:moveTo>
                  <a:cubicBezTo>
                    <a:pt x="154" y="117"/>
                    <a:pt x="151" y="116"/>
                    <a:pt x="149" y="115"/>
                  </a:cubicBezTo>
                  <a:cubicBezTo>
                    <a:pt x="150" y="114"/>
                    <a:pt x="150" y="113"/>
                    <a:pt x="151" y="111"/>
                  </a:cubicBezTo>
                  <a:cubicBezTo>
                    <a:pt x="154" y="112"/>
                    <a:pt x="156" y="113"/>
                    <a:pt x="158" y="114"/>
                  </a:cubicBezTo>
                  <a:cubicBezTo>
                    <a:pt x="157" y="115"/>
                    <a:pt x="156" y="117"/>
                    <a:pt x="156" y="118"/>
                  </a:cubicBezTo>
                  <a:moveTo>
                    <a:pt x="6" y="117"/>
                  </a:moveTo>
                  <a:cubicBezTo>
                    <a:pt x="5" y="115"/>
                    <a:pt x="5" y="112"/>
                    <a:pt x="5" y="110"/>
                  </a:cubicBezTo>
                  <a:cubicBezTo>
                    <a:pt x="5" y="112"/>
                    <a:pt x="6" y="114"/>
                    <a:pt x="6" y="115"/>
                  </a:cubicBezTo>
                  <a:cubicBezTo>
                    <a:pt x="6" y="116"/>
                    <a:pt x="6" y="117"/>
                    <a:pt x="6" y="117"/>
                  </a:cubicBezTo>
                  <a:moveTo>
                    <a:pt x="145" y="114"/>
                  </a:moveTo>
                  <a:cubicBezTo>
                    <a:pt x="144" y="113"/>
                    <a:pt x="144" y="113"/>
                    <a:pt x="143" y="113"/>
                  </a:cubicBezTo>
                  <a:cubicBezTo>
                    <a:pt x="143" y="112"/>
                    <a:pt x="144" y="110"/>
                    <a:pt x="144" y="109"/>
                  </a:cubicBezTo>
                  <a:cubicBezTo>
                    <a:pt x="145" y="109"/>
                    <a:pt x="146" y="110"/>
                    <a:pt x="147" y="110"/>
                  </a:cubicBezTo>
                  <a:cubicBezTo>
                    <a:pt x="147" y="111"/>
                    <a:pt x="146" y="113"/>
                    <a:pt x="145" y="114"/>
                  </a:cubicBezTo>
                  <a:moveTo>
                    <a:pt x="139" y="111"/>
                  </a:moveTo>
                  <a:cubicBezTo>
                    <a:pt x="137" y="110"/>
                    <a:pt x="135" y="110"/>
                    <a:pt x="133" y="109"/>
                  </a:cubicBezTo>
                  <a:cubicBezTo>
                    <a:pt x="133" y="109"/>
                    <a:pt x="133" y="109"/>
                    <a:pt x="133" y="109"/>
                  </a:cubicBezTo>
                  <a:cubicBezTo>
                    <a:pt x="133" y="108"/>
                    <a:pt x="134" y="107"/>
                    <a:pt x="134" y="106"/>
                  </a:cubicBezTo>
                  <a:cubicBezTo>
                    <a:pt x="136" y="106"/>
                    <a:pt x="139" y="107"/>
                    <a:pt x="141" y="108"/>
                  </a:cubicBezTo>
                  <a:cubicBezTo>
                    <a:pt x="140" y="109"/>
                    <a:pt x="140" y="110"/>
                    <a:pt x="139" y="111"/>
                  </a:cubicBezTo>
                  <a:moveTo>
                    <a:pt x="177" y="135"/>
                  </a:moveTo>
                  <a:cubicBezTo>
                    <a:pt x="177" y="130"/>
                    <a:pt x="178" y="125"/>
                    <a:pt x="178" y="119"/>
                  </a:cubicBezTo>
                  <a:cubicBezTo>
                    <a:pt x="179" y="119"/>
                    <a:pt x="179" y="119"/>
                    <a:pt x="179" y="119"/>
                  </a:cubicBezTo>
                  <a:cubicBezTo>
                    <a:pt x="180" y="114"/>
                    <a:pt x="181" y="109"/>
                    <a:pt x="182" y="103"/>
                  </a:cubicBezTo>
                  <a:cubicBezTo>
                    <a:pt x="182" y="114"/>
                    <a:pt x="181" y="125"/>
                    <a:pt x="177" y="135"/>
                  </a:cubicBezTo>
                  <a:moveTo>
                    <a:pt x="129" y="107"/>
                  </a:moveTo>
                  <a:cubicBezTo>
                    <a:pt x="128" y="106"/>
                    <a:pt x="126" y="106"/>
                    <a:pt x="125" y="105"/>
                  </a:cubicBezTo>
                  <a:cubicBezTo>
                    <a:pt x="126" y="104"/>
                    <a:pt x="126" y="104"/>
                    <a:pt x="126" y="103"/>
                  </a:cubicBezTo>
                  <a:cubicBezTo>
                    <a:pt x="128" y="103"/>
                    <a:pt x="129" y="104"/>
                    <a:pt x="131" y="104"/>
                  </a:cubicBezTo>
                  <a:cubicBezTo>
                    <a:pt x="130" y="105"/>
                    <a:pt x="130" y="106"/>
                    <a:pt x="129" y="107"/>
                  </a:cubicBezTo>
                  <a:moveTo>
                    <a:pt x="98" y="109"/>
                  </a:moveTo>
                  <a:cubicBezTo>
                    <a:pt x="97" y="106"/>
                    <a:pt x="97" y="104"/>
                    <a:pt x="96" y="102"/>
                  </a:cubicBezTo>
                  <a:cubicBezTo>
                    <a:pt x="97" y="104"/>
                    <a:pt x="98" y="106"/>
                    <a:pt x="99" y="107"/>
                  </a:cubicBezTo>
                  <a:cubicBezTo>
                    <a:pt x="99" y="108"/>
                    <a:pt x="99" y="108"/>
                    <a:pt x="99" y="108"/>
                  </a:cubicBezTo>
                  <a:cubicBezTo>
                    <a:pt x="98" y="108"/>
                    <a:pt x="98" y="108"/>
                    <a:pt x="98" y="109"/>
                  </a:cubicBezTo>
                  <a:moveTo>
                    <a:pt x="121" y="104"/>
                  </a:moveTo>
                  <a:cubicBezTo>
                    <a:pt x="120" y="103"/>
                    <a:pt x="118" y="102"/>
                    <a:pt x="117" y="102"/>
                  </a:cubicBezTo>
                  <a:cubicBezTo>
                    <a:pt x="117" y="101"/>
                    <a:pt x="117" y="100"/>
                    <a:pt x="117" y="100"/>
                  </a:cubicBezTo>
                  <a:cubicBezTo>
                    <a:pt x="119" y="100"/>
                    <a:pt x="121" y="101"/>
                    <a:pt x="123" y="102"/>
                  </a:cubicBezTo>
                  <a:cubicBezTo>
                    <a:pt x="122" y="102"/>
                    <a:pt x="122" y="103"/>
                    <a:pt x="121" y="104"/>
                  </a:cubicBezTo>
                  <a:moveTo>
                    <a:pt x="129" y="157"/>
                  </a:moveTo>
                  <a:cubicBezTo>
                    <a:pt x="129" y="156"/>
                    <a:pt x="129" y="156"/>
                    <a:pt x="129" y="156"/>
                  </a:cubicBezTo>
                  <a:cubicBezTo>
                    <a:pt x="128" y="154"/>
                    <a:pt x="126" y="150"/>
                    <a:pt x="124" y="146"/>
                  </a:cubicBezTo>
                  <a:cubicBezTo>
                    <a:pt x="123" y="145"/>
                    <a:pt x="123" y="145"/>
                    <a:pt x="123" y="145"/>
                  </a:cubicBezTo>
                  <a:cubicBezTo>
                    <a:pt x="123" y="144"/>
                    <a:pt x="123" y="144"/>
                    <a:pt x="123" y="144"/>
                  </a:cubicBezTo>
                  <a:cubicBezTo>
                    <a:pt x="118" y="135"/>
                    <a:pt x="111" y="123"/>
                    <a:pt x="105" y="112"/>
                  </a:cubicBezTo>
                  <a:cubicBezTo>
                    <a:pt x="105" y="111"/>
                    <a:pt x="105" y="111"/>
                    <a:pt x="105" y="111"/>
                  </a:cubicBezTo>
                  <a:cubicBezTo>
                    <a:pt x="103" y="106"/>
                    <a:pt x="100" y="102"/>
                    <a:pt x="98" y="98"/>
                  </a:cubicBezTo>
                  <a:cubicBezTo>
                    <a:pt x="101" y="99"/>
                    <a:pt x="103" y="100"/>
                    <a:pt x="106" y="101"/>
                  </a:cubicBezTo>
                  <a:cubicBezTo>
                    <a:pt x="115" y="105"/>
                    <a:pt x="127" y="110"/>
                    <a:pt x="138" y="115"/>
                  </a:cubicBezTo>
                  <a:cubicBezTo>
                    <a:pt x="138" y="115"/>
                    <a:pt x="139" y="116"/>
                    <a:pt x="139" y="116"/>
                  </a:cubicBezTo>
                  <a:cubicBezTo>
                    <a:pt x="139" y="116"/>
                    <a:pt x="140" y="116"/>
                    <a:pt x="140" y="116"/>
                  </a:cubicBezTo>
                  <a:cubicBezTo>
                    <a:pt x="140" y="116"/>
                    <a:pt x="140" y="116"/>
                    <a:pt x="140" y="116"/>
                  </a:cubicBezTo>
                  <a:cubicBezTo>
                    <a:pt x="149" y="120"/>
                    <a:pt x="158" y="123"/>
                    <a:pt x="164" y="126"/>
                  </a:cubicBezTo>
                  <a:cubicBezTo>
                    <a:pt x="164" y="126"/>
                    <a:pt x="164" y="126"/>
                    <a:pt x="165" y="127"/>
                  </a:cubicBezTo>
                  <a:cubicBezTo>
                    <a:pt x="165" y="127"/>
                    <a:pt x="165" y="127"/>
                    <a:pt x="165" y="127"/>
                  </a:cubicBezTo>
                  <a:cubicBezTo>
                    <a:pt x="166" y="127"/>
                    <a:pt x="167" y="127"/>
                    <a:pt x="168" y="128"/>
                  </a:cubicBezTo>
                  <a:cubicBezTo>
                    <a:pt x="168" y="128"/>
                    <a:pt x="168" y="128"/>
                    <a:pt x="168" y="128"/>
                  </a:cubicBezTo>
                  <a:cubicBezTo>
                    <a:pt x="168" y="129"/>
                    <a:pt x="168" y="130"/>
                    <a:pt x="168" y="130"/>
                  </a:cubicBezTo>
                  <a:cubicBezTo>
                    <a:pt x="167" y="132"/>
                    <a:pt x="165" y="134"/>
                    <a:pt x="163" y="136"/>
                  </a:cubicBezTo>
                  <a:cubicBezTo>
                    <a:pt x="162" y="137"/>
                    <a:pt x="162" y="137"/>
                    <a:pt x="162" y="137"/>
                  </a:cubicBezTo>
                  <a:cubicBezTo>
                    <a:pt x="155" y="144"/>
                    <a:pt x="144" y="152"/>
                    <a:pt x="129" y="157"/>
                  </a:cubicBezTo>
                  <a:moveTo>
                    <a:pt x="113" y="100"/>
                  </a:moveTo>
                  <a:cubicBezTo>
                    <a:pt x="112" y="100"/>
                    <a:pt x="111" y="99"/>
                    <a:pt x="110" y="99"/>
                  </a:cubicBezTo>
                  <a:cubicBezTo>
                    <a:pt x="110" y="98"/>
                    <a:pt x="110" y="98"/>
                    <a:pt x="110" y="98"/>
                  </a:cubicBezTo>
                  <a:cubicBezTo>
                    <a:pt x="110" y="98"/>
                    <a:pt x="110" y="98"/>
                    <a:pt x="110" y="97"/>
                  </a:cubicBezTo>
                  <a:cubicBezTo>
                    <a:pt x="111" y="97"/>
                    <a:pt x="111" y="97"/>
                    <a:pt x="111" y="97"/>
                  </a:cubicBezTo>
                  <a:cubicBezTo>
                    <a:pt x="112" y="98"/>
                    <a:pt x="113" y="98"/>
                    <a:pt x="114" y="98"/>
                  </a:cubicBezTo>
                  <a:cubicBezTo>
                    <a:pt x="113" y="99"/>
                    <a:pt x="113" y="100"/>
                    <a:pt x="113" y="100"/>
                  </a:cubicBezTo>
                  <a:moveTo>
                    <a:pt x="106" y="97"/>
                  </a:moveTo>
                  <a:cubicBezTo>
                    <a:pt x="103" y="96"/>
                    <a:pt x="100" y="94"/>
                    <a:pt x="97" y="93"/>
                  </a:cubicBezTo>
                  <a:cubicBezTo>
                    <a:pt x="97" y="92"/>
                    <a:pt x="97" y="92"/>
                    <a:pt x="97" y="92"/>
                  </a:cubicBezTo>
                  <a:cubicBezTo>
                    <a:pt x="97" y="92"/>
                    <a:pt x="97" y="92"/>
                    <a:pt x="97" y="92"/>
                  </a:cubicBezTo>
                  <a:cubicBezTo>
                    <a:pt x="98" y="92"/>
                    <a:pt x="98" y="92"/>
                    <a:pt x="98" y="92"/>
                  </a:cubicBezTo>
                  <a:cubicBezTo>
                    <a:pt x="99" y="93"/>
                    <a:pt x="102" y="94"/>
                    <a:pt x="107" y="96"/>
                  </a:cubicBezTo>
                  <a:cubicBezTo>
                    <a:pt x="106" y="96"/>
                    <a:pt x="106" y="97"/>
                    <a:pt x="106" y="97"/>
                  </a:cubicBezTo>
                  <a:moveTo>
                    <a:pt x="98" y="89"/>
                  </a:moveTo>
                  <a:cubicBezTo>
                    <a:pt x="98" y="87"/>
                    <a:pt x="98" y="85"/>
                    <a:pt x="98" y="83"/>
                  </a:cubicBezTo>
                  <a:cubicBezTo>
                    <a:pt x="99" y="83"/>
                    <a:pt x="99" y="83"/>
                    <a:pt x="99" y="83"/>
                  </a:cubicBezTo>
                  <a:cubicBezTo>
                    <a:pt x="100" y="82"/>
                    <a:pt x="102" y="81"/>
                    <a:pt x="106" y="79"/>
                  </a:cubicBezTo>
                  <a:cubicBezTo>
                    <a:pt x="104" y="82"/>
                    <a:pt x="103" y="85"/>
                    <a:pt x="103" y="88"/>
                  </a:cubicBezTo>
                  <a:cubicBezTo>
                    <a:pt x="101" y="88"/>
                    <a:pt x="99" y="89"/>
                    <a:pt x="99" y="89"/>
                  </a:cubicBezTo>
                  <a:cubicBezTo>
                    <a:pt x="99" y="89"/>
                    <a:pt x="99" y="89"/>
                    <a:pt x="99" y="89"/>
                  </a:cubicBezTo>
                  <a:cubicBezTo>
                    <a:pt x="99" y="89"/>
                    <a:pt x="99" y="89"/>
                    <a:pt x="99" y="89"/>
                  </a:cubicBezTo>
                  <a:cubicBezTo>
                    <a:pt x="99" y="89"/>
                    <a:pt x="99" y="89"/>
                    <a:pt x="99" y="89"/>
                  </a:cubicBezTo>
                  <a:cubicBezTo>
                    <a:pt x="98" y="89"/>
                    <a:pt x="98" y="89"/>
                    <a:pt x="98" y="89"/>
                  </a:cubicBezTo>
                  <a:cubicBezTo>
                    <a:pt x="98" y="89"/>
                    <a:pt x="98" y="89"/>
                    <a:pt x="98" y="89"/>
                  </a:cubicBezTo>
                  <a:cubicBezTo>
                    <a:pt x="98" y="89"/>
                    <a:pt x="98" y="89"/>
                    <a:pt x="98" y="89"/>
                  </a:cubicBezTo>
                  <a:moveTo>
                    <a:pt x="107" y="86"/>
                  </a:moveTo>
                  <a:cubicBezTo>
                    <a:pt x="108" y="83"/>
                    <a:pt x="109" y="80"/>
                    <a:pt x="111" y="76"/>
                  </a:cubicBezTo>
                  <a:cubicBezTo>
                    <a:pt x="111" y="75"/>
                    <a:pt x="111" y="75"/>
                    <a:pt x="111" y="75"/>
                  </a:cubicBezTo>
                  <a:cubicBezTo>
                    <a:pt x="113" y="74"/>
                    <a:pt x="116" y="73"/>
                    <a:pt x="118" y="71"/>
                  </a:cubicBezTo>
                  <a:cubicBezTo>
                    <a:pt x="117" y="75"/>
                    <a:pt x="115" y="79"/>
                    <a:pt x="114" y="83"/>
                  </a:cubicBezTo>
                  <a:cubicBezTo>
                    <a:pt x="113" y="84"/>
                    <a:pt x="112" y="84"/>
                    <a:pt x="111" y="84"/>
                  </a:cubicBezTo>
                  <a:cubicBezTo>
                    <a:pt x="110" y="85"/>
                    <a:pt x="110" y="85"/>
                    <a:pt x="110" y="85"/>
                  </a:cubicBezTo>
                  <a:cubicBezTo>
                    <a:pt x="109" y="86"/>
                    <a:pt x="108" y="86"/>
                    <a:pt x="107" y="86"/>
                  </a:cubicBezTo>
                  <a:moveTo>
                    <a:pt x="123" y="85"/>
                  </a:moveTo>
                  <a:cubicBezTo>
                    <a:pt x="124" y="85"/>
                    <a:pt x="124" y="85"/>
                    <a:pt x="124" y="84"/>
                  </a:cubicBezTo>
                  <a:cubicBezTo>
                    <a:pt x="129" y="83"/>
                    <a:pt x="134" y="81"/>
                    <a:pt x="140" y="79"/>
                  </a:cubicBezTo>
                  <a:cubicBezTo>
                    <a:pt x="153" y="73"/>
                    <a:pt x="167" y="68"/>
                    <a:pt x="178" y="66"/>
                  </a:cubicBezTo>
                  <a:cubicBezTo>
                    <a:pt x="179" y="72"/>
                    <a:pt x="180" y="79"/>
                    <a:pt x="180" y="86"/>
                  </a:cubicBezTo>
                  <a:cubicBezTo>
                    <a:pt x="180" y="96"/>
                    <a:pt x="178" y="106"/>
                    <a:pt x="176" y="115"/>
                  </a:cubicBezTo>
                  <a:cubicBezTo>
                    <a:pt x="175" y="115"/>
                    <a:pt x="175" y="115"/>
                    <a:pt x="175" y="115"/>
                  </a:cubicBezTo>
                  <a:cubicBezTo>
                    <a:pt x="169" y="113"/>
                    <a:pt x="161" y="110"/>
                    <a:pt x="151" y="107"/>
                  </a:cubicBezTo>
                  <a:cubicBezTo>
                    <a:pt x="151" y="107"/>
                    <a:pt x="151" y="107"/>
                    <a:pt x="151" y="107"/>
                  </a:cubicBezTo>
                  <a:cubicBezTo>
                    <a:pt x="150" y="107"/>
                    <a:pt x="150" y="107"/>
                    <a:pt x="150" y="107"/>
                  </a:cubicBezTo>
                  <a:cubicBezTo>
                    <a:pt x="145" y="105"/>
                    <a:pt x="139" y="103"/>
                    <a:pt x="134" y="101"/>
                  </a:cubicBezTo>
                  <a:cubicBezTo>
                    <a:pt x="128" y="99"/>
                    <a:pt x="123" y="97"/>
                    <a:pt x="118" y="96"/>
                  </a:cubicBezTo>
                  <a:cubicBezTo>
                    <a:pt x="118" y="95"/>
                    <a:pt x="117" y="95"/>
                    <a:pt x="117" y="95"/>
                  </a:cubicBezTo>
                  <a:cubicBezTo>
                    <a:pt x="116" y="95"/>
                    <a:pt x="116" y="95"/>
                    <a:pt x="116" y="95"/>
                  </a:cubicBezTo>
                  <a:cubicBezTo>
                    <a:pt x="116" y="95"/>
                    <a:pt x="116" y="95"/>
                    <a:pt x="115" y="95"/>
                  </a:cubicBezTo>
                  <a:cubicBezTo>
                    <a:pt x="114" y="94"/>
                    <a:pt x="113" y="94"/>
                    <a:pt x="112" y="94"/>
                  </a:cubicBezTo>
                  <a:cubicBezTo>
                    <a:pt x="111" y="93"/>
                    <a:pt x="111" y="93"/>
                    <a:pt x="111" y="93"/>
                  </a:cubicBezTo>
                  <a:cubicBezTo>
                    <a:pt x="111" y="93"/>
                    <a:pt x="111" y="93"/>
                    <a:pt x="111" y="93"/>
                  </a:cubicBezTo>
                  <a:cubicBezTo>
                    <a:pt x="111" y="92"/>
                    <a:pt x="110" y="92"/>
                    <a:pt x="110" y="92"/>
                  </a:cubicBezTo>
                  <a:cubicBezTo>
                    <a:pt x="109" y="92"/>
                    <a:pt x="109" y="92"/>
                    <a:pt x="109" y="92"/>
                  </a:cubicBezTo>
                  <a:cubicBezTo>
                    <a:pt x="108" y="92"/>
                    <a:pt x="106" y="92"/>
                    <a:pt x="105" y="91"/>
                  </a:cubicBezTo>
                  <a:cubicBezTo>
                    <a:pt x="110" y="90"/>
                    <a:pt x="116" y="88"/>
                    <a:pt x="123" y="85"/>
                  </a:cubicBezTo>
                  <a:cubicBezTo>
                    <a:pt x="123" y="85"/>
                    <a:pt x="123" y="85"/>
                    <a:pt x="123" y="85"/>
                  </a:cubicBezTo>
                  <a:moveTo>
                    <a:pt x="119" y="81"/>
                  </a:moveTo>
                  <a:cubicBezTo>
                    <a:pt x="120" y="77"/>
                    <a:pt x="122" y="73"/>
                    <a:pt x="123" y="69"/>
                  </a:cubicBezTo>
                  <a:cubicBezTo>
                    <a:pt x="123" y="68"/>
                    <a:pt x="123" y="68"/>
                    <a:pt x="123" y="68"/>
                  </a:cubicBezTo>
                  <a:cubicBezTo>
                    <a:pt x="125" y="67"/>
                    <a:pt x="126" y="66"/>
                    <a:pt x="128" y="65"/>
                  </a:cubicBezTo>
                  <a:cubicBezTo>
                    <a:pt x="126" y="70"/>
                    <a:pt x="124" y="75"/>
                    <a:pt x="122" y="79"/>
                  </a:cubicBezTo>
                  <a:cubicBezTo>
                    <a:pt x="121" y="80"/>
                    <a:pt x="120" y="80"/>
                    <a:pt x="119" y="81"/>
                  </a:cubicBezTo>
                  <a:moveTo>
                    <a:pt x="127" y="77"/>
                  </a:moveTo>
                  <a:cubicBezTo>
                    <a:pt x="129" y="73"/>
                    <a:pt x="131" y="69"/>
                    <a:pt x="133" y="65"/>
                  </a:cubicBezTo>
                  <a:cubicBezTo>
                    <a:pt x="133" y="64"/>
                    <a:pt x="133" y="63"/>
                    <a:pt x="132" y="63"/>
                  </a:cubicBezTo>
                  <a:cubicBezTo>
                    <a:pt x="134" y="62"/>
                    <a:pt x="136" y="61"/>
                    <a:pt x="138" y="60"/>
                  </a:cubicBezTo>
                  <a:cubicBezTo>
                    <a:pt x="136" y="65"/>
                    <a:pt x="134" y="70"/>
                    <a:pt x="132" y="75"/>
                  </a:cubicBezTo>
                  <a:cubicBezTo>
                    <a:pt x="130" y="76"/>
                    <a:pt x="129" y="76"/>
                    <a:pt x="127" y="77"/>
                  </a:cubicBezTo>
                  <a:moveTo>
                    <a:pt x="137" y="72"/>
                  </a:moveTo>
                  <a:cubicBezTo>
                    <a:pt x="139" y="67"/>
                    <a:pt x="141" y="62"/>
                    <a:pt x="143" y="57"/>
                  </a:cubicBezTo>
                  <a:cubicBezTo>
                    <a:pt x="143" y="57"/>
                    <a:pt x="143" y="57"/>
                    <a:pt x="143" y="57"/>
                  </a:cubicBezTo>
                  <a:cubicBezTo>
                    <a:pt x="146" y="55"/>
                    <a:pt x="148" y="54"/>
                    <a:pt x="150" y="53"/>
                  </a:cubicBezTo>
                  <a:cubicBezTo>
                    <a:pt x="149" y="58"/>
                    <a:pt x="147" y="63"/>
                    <a:pt x="146" y="68"/>
                  </a:cubicBezTo>
                  <a:cubicBezTo>
                    <a:pt x="143" y="70"/>
                    <a:pt x="140" y="71"/>
                    <a:pt x="137" y="72"/>
                  </a:cubicBezTo>
                  <a:moveTo>
                    <a:pt x="151" y="66"/>
                  </a:moveTo>
                  <a:cubicBezTo>
                    <a:pt x="152" y="61"/>
                    <a:pt x="154" y="55"/>
                    <a:pt x="155" y="50"/>
                  </a:cubicBezTo>
                  <a:cubicBezTo>
                    <a:pt x="157" y="49"/>
                    <a:pt x="159" y="48"/>
                    <a:pt x="161" y="47"/>
                  </a:cubicBezTo>
                  <a:cubicBezTo>
                    <a:pt x="159" y="52"/>
                    <a:pt x="157" y="57"/>
                    <a:pt x="155" y="63"/>
                  </a:cubicBezTo>
                  <a:cubicBezTo>
                    <a:pt x="155" y="63"/>
                    <a:pt x="155" y="63"/>
                    <a:pt x="155" y="63"/>
                  </a:cubicBezTo>
                  <a:cubicBezTo>
                    <a:pt x="155" y="64"/>
                    <a:pt x="155" y="64"/>
                    <a:pt x="155" y="64"/>
                  </a:cubicBezTo>
                  <a:cubicBezTo>
                    <a:pt x="154" y="65"/>
                    <a:pt x="152" y="65"/>
                    <a:pt x="151" y="66"/>
                  </a:cubicBezTo>
                  <a:moveTo>
                    <a:pt x="168" y="58"/>
                  </a:moveTo>
                  <a:cubicBezTo>
                    <a:pt x="170" y="53"/>
                    <a:pt x="172" y="48"/>
                    <a:pt x="174" y="43"/>
                  </a:cubicBezTo>
                  <a:cubicBezTo>
                    <a:pt x="172" y="47"/>
                    <a:pt x="171" y="52"/>
                    <a:pt x="171" y="57"/>
                  </a:cubicBezTo>
                  <a:cubicBezTo>
                    <a:pt x="170" y="57"/>
                    <a:pt x="169" y="57"/>
                    <a:pt x="168" y="58"/>
                  </a:cubicBezTo>
                  <a:moveTo>
                    <a:pt x="160" y="62"/>
                  </a:moveTo>
                  <a:cubicBezTo>
                    <a:pt x="162" y="56"/>
                    <a:pt x="164" y="50"/>
                    <a:pt x="166" y="44"/>
                  </a:cubicBezTo>
                  <a:cubicBezTo>
                    <a:pt x="167" y="44"/>
                    <a:pt x="168" y="43"/>
                    <a:pt x="169" y="43"/>
                  </a:cubicBezTo>
                  <a:cubicBezTo>
                    <a:pt x="168" y="49"/>
                    <a:pt x="166" y="54"/>
                    <a:pt x="163" y="60"/>
                  </a:cubicBezTo>
                  <a:cubicBezTo>
                    <a:pt x="162" y="61"/>
                    <a:pt x="161" y="61"/>
                    <a:pt x="160" y="62"/>
                  </a:cubicBezTo>
                  <a:moveTo>
                    <a:pt x="46" y="152"/>
                  </a:moveTo>
                  <a:cubicBezTo>
                    <a:pt x="41" y="149"/>
                    <a:pt x="35" y="145"/>
                    <a:pt x="29" y="141"/>
                  </a:cubicBezTo>
                  <a:cubicBezTo>
                    <a:pt x="21" y="135"/>
                    <a:pt x="15" y="126"/>
                    <a:pt x="11" y="116"/>
                  </a:cubicBezTo>
                  <a:cubicBezTo>
                    <a:pt x="11" y="115"/>
                    <a:pt x="11" y="114"/>
                    <a:pt x="10" y="114"/>
                  </a:cubicBezTo>
                  <a:cubicBezTo>
                    <a:pt x="7" y="106"/>
                    <a:pt x="6" y="98"/>
                    <a:pt x="6" y="90"/>
                  </a:cubicBezTo>
                  <a:cubicBezTo>
                    <a:pt x="6" y="90"/>
                    <a:pt x="6" y="89"/>
                    <a:pt x="6" y="89"/>
                  </a:cubicBezTo>
                  <a:cubicBezTo>
                    <a:pt x="6" y="88"/>
                    <a:pt x="6" y="88"/>
                    <a:pt x="6" y="87"/>
                  </a:cubicBezTo>
                  <a:cubicBezTo>
                    <a:pt x="6" y="73"/>
                    <a:pt x="10" y="59"/>
                    <a:pt x="18" y="48"/>
                  </a:cubicBezTo>
                  <a:cubicBezTo>
                    <a:pt x="33" y="26"/>
                    <a:pt x="60" y="13"/>
                    <a:pt x="90" y="11"/>
                  </a:cubicBezTo>
                  <a:cubicBezTo>
                    <a:pt x="89" y="12"/>
                    <a:pt x="89" y="15"/>
                    <a:pt x="89" y="17"/>
                  </a:cubicBezTo>
                  <a:cubicBezTo>
                    <a:pt x="89" y="31"/>
                    <a:pt x="89" y="54"/>
                    <a:pt x="89" y="71"/>
                  </a:cubicBezTo>
                  <a:cubicBezTo>
                    <a:pt x="89" y="81"/>
                    <a:pt x="89" y="88"/>
                    <a:pt x="89" y="91"/>
                  </a:cubicBezTo>
                  <a:cubicBezTo>
                    <a:pt x="89" y="92"/>
                    <a:pt x="89" y="92"/>
                    <a:pt x="89" y="92"/>
                  </a:cubicBezTo>
                  <a:cubicBezTo>
                    <a:pt x="89" y="93"/>
                    <a:pt x="89" y="93"/>
                    <a:pt x="89" y="93"/>
                  </a:cubicBezTo>
                  <a:cubicBezTo>
                    <a:pt x="90" y="95"/>
                    <a:pt x="92" y="104"/>
                    <a:pt x="96" y="114"/>
                  </a:cubicBezTo>
                  <a:cubicBezTo>
                    <a:pt x="95" y="114"/>
                    <a:pt x="95" y="114"/>
                    <a:pt x="95" y="114"/>
                  </a:cubicBezTo>
                  <a:cubicBezTo>
                    <a:pt x="95" y="115"/>
                    <a:pt x="95" y="117"/>
                    <a:pt x="96" y="117"/>
                  </a:cubicBezTo>
                  <a:cubicBezTo>
                    <a:pt x="97" y="117"/>
                    <a:pt x="97" y="117"/>
                    <a:pt x="97" y="117"/>
                  </a:cubicBezTo>
                  <a:cubicBezTo>
                    <a:pt x="99" y="124"/>
                    <a:pt x="102" y="132"/>
                    <a:pt x="105" y="140"/>
                  </a:cubicBezTo>
                  <a:cubicBezTo>
                    <a:pt x="104" y="140"/>
                    <a:pt x="105" y="141"/>
                    <a:pt x="105" y="141"/>
                  </a:cubicBezTo>
                  <a:cubicBezTo>
                    <a:pt x="108" y="149"/>
                    <a:pt x="110" y="156"/>
                    <a:pt x="113" y="161"/>
                  </a:cubicBezTo>
                  <a:cubicBezTo>
                    <a:pt x="112" y="161"/>
                    <a:pt x="112" y="161"/>
                    <a:pt x="112" y="161"/>
                  </a:cubicBezTo>
                  <a:cubicBezTo>
                    <a:pt x="112" y="161"/>
                    <a:pt x="112" y="161"/>
                    <a:pt x="111" y="161"/>
                  </a:cubicBezTo>
                  <a:cubicBezTo>
                    <a:pt x="111" y="161"/>
                    <a:pt x="111" y="161"/>
                    <a:pt x="110" y="162"/>
                  </a:cubicBezTo>
                  <a:cubicBezTo>
                    <a:pt x="104" y="163"/>
                    <a:pt x="98" y="163"/>
                    <a:pt x="92" y="163"/>
                  </a:cubicBezTo>
                  <a:cubicBezTo>
                    <a:pt x="91" y="163"/>
                    <a:pt x="91" y="163"/>
                    <a:pt x="91" y="163"/>
                  </a:cubicBezTo>
                  <a:cubicBezTo>
                    <a:pt x="91" y="163"/>
                    <a:pt x="90" y="163"/>
                    <a:pt x="90" y="162"/>
                  </a:cubicBezTo>
                  <a:cubicBezTo>
                    <a:pt x="90" y="162"/>
                    <a:pt x="89" y="162"/>
                    <a:pt x="89" y="162"/>
                  </a:cubicBezTo>
                  <a:cubicBezTo>
                    <a:pt x="89" y="162"/>
                    <a:pt x="88" y="163"/>
                    <a:pt x="88" y="163"/>
                  </a:cubicBezTo>
                  <a:cubicBezTo>
                    <a:pt x="82" y="163"/>
                    <a:pt x="77" y="162"/>
                    <a:pt x="71" y="161"/>
                  </a:cubicBezTo>
                  <a:cubicBezTo>
                    <a:pt x="71" y="161"/>
                    <a:pt x="71" y="160"/>
                    <a:pt x="71" y="160"/>
                  </a:cubicBezTo>
                  <a:cubicBezTo>
                    <a:pt x="70" y="160"/>
                    <a:pt x="70" y="160"/>
                    <a:pt x="70" y="160"/>
                  </a:cubicBezTo>
                  <a:cubicBezTo>
                    <a:pt x="69" y="160"/>
                    <a:pt x="69" y="160"/>
                    <a:pt x="68" y="160"/>
                  </a:cubicBezTo>
                  <a:cubicBezTo>
                    <a:pt x="62" y="159"/>
                    <a:pt x="55" y="156"/>
                    <a:pt x="49" y="153"/>
                  </a:cubicBezTo>
                  <a:cubicBezTo>
                    <a:pt x="49" y="153"/>
                    <a:pt x="48" y="153"/>
                    <a:pt x="48" y="152"/>
                  </a:cubicBezTo>
                  <a:cubicBezTo>
                    <a:pt x="48" y="152"/>
                    <a:pt x="47" y="152"/>
                    <a:pt x="47" y="152"/>
                  </a:cubicBezTo>
                  <a:cubicBezTo>
                    <a:pt x="47" y="152"/>
                    <a:pt x="47" y="152"/>
                    <a:pt x="46" y="152"/>
                  </a:cubicBezTo>
                  <a:moveTo>
                    <a:pt x="99" y="78"/>
                  </a:moveTo>
                  <a:cubicBezTo>
                    <a:pt x="101" y="51"/>
                    <a:pt x="104" y="32"/>
                    <a:pt x="108" y="4"/>
                  </a:cubicBezTo>
                  <a:cubicBezTo>
                    <a:pt x="111" y="4"/>
                    <a:pt x="114" y="4"/>
                    <a:pt x="117" y="5"/>
                  </a:cubicBezTo>
                  <a:cubicBezTo>
                    <a:pt x="138" y="7"/>
                    <a:pt x="158" y="15"/>
                    <a:pt x="170" y="29"/>
                  </a:cubicBezTo>
                  <a:cubicBezTo>
                    <a:pt x="172" y="32"/>
                    <a:pt x="173" y="34"/>
                    <a:pt x="174" y="36"/>
                  </a:cubicBezTo>
                  <a:cubicBezTo>
                    <a:pt x="172" y="37"/>
                    <a:pt x="168" y="39"/>
                    <a:pt x="165" y="40"/>
                  </a:cubicBezTo>
                  <a:cubicBezTo>
                    <a:pt x="165" y="40"/>
                    <a:pt x="165" y="40"/>
                    <a:pt x="165" y="40"/>
                  </a:cubicBezTo>
                  <a:cubicBezTo>
                    <a:pt x="164" y="40"/>
                    <a:pt x="164" y="41"/>
                    <a:pt x="163" y="41"/>
                  </a:cubicBezTo>
                  <a:cubicBezTo>
                    <a:pt x="151" y="47"/>
                    <a:pt x="138" y="55"/>
                    <a:pt x="126" y="62"/>
                  </a:cubicBezTo>
                  <a:cubicBezTo>
                    <a:pt x="117" y="67"/>
                    <a:pt x="110" y="72"/>
                    <a:pt x="105" y="75"/>
                  </a:cubicBezTo>
                  <a:cubicBezTo>
                    <a:pt x="102" y="76"/>
                    <a:pt x="100" y="77"/>
                    <a:pt x="99" y="78"/>
                  </a:cubicBezTo>
                  <a:moveTo>
                    <a:pt x="107" y="0"/>
                  </a:moveTo>
                  <a:cubicBezTo>
                    <a:pt x="106" y="0"/>
                    <a:pt x="106" y="0"/>
                    <a:pt x="105" y="1"/>
                  </a:cubicBezTo>
                  <a:cubicBezTo>
                    <a:pt x="105" y="1"/>
                    <a:pt x="104" y="2"/>
                    <a:pt x="104" y="3"/>
                  </a:cubicBezTo>
                  <a:cubicBezTo>
                    <a:pt x="101" y="32"/>
                    <a:pt x="97" y="50"/>
                    <a:pt x="95" y="79"/>
                  </a:cubicBezTo>
                  <a:cubicBezTo>
                    <a:pt x="95" y="79"/>
                    <a:pt x="94" y="80"/>
                    <a:pt x="94" y="80"/>
                  </a:cubicBezTo>
                  <a:cubicBezTo>
                    <a:pt x="94" y="83"/>
                    <a:pt x="94" y="88"/>
                    <a:pt x="94" y="91"/>
                  </a:cubicBezTo>
                  <a:cubicBezTo>
                    <a:pt x="93" y="91"/>
                    <a:pt x="93" y="91"/>
                    <a:pt x="93" y="91"/>
                  </a:cubicBezTo>
                  <a:cubicBezTo>
                    <a:pt x="93" y="91"/>
                    <a:pt x="93" y="91"/>
                    <a:pt x="93" y="91"/>
                  </a:cubicBezTo>
                  <a:cubicBezTo>
                    <a:pt x="93" y="88"/>
                    <a:pt x="92" y="81"/>
                    <a:pt x="92" y="71"/>
                  </a:cubicBezTo>
                  <a:cubicBezTo>
                    <a:pt x="92" y="60"/>
                    <a:pt x="93" y="46"/>
                    <a:pt x="93" y="33"/>
                  </a:cubicBezTo>
                  <a:cubicBezTo>
                    <a:pt x="93" y="27"/>
                    <a:pt x="93" y="22"/>
                    <a:pt x="93" y="18"/>
                  </a:cubicBezTo>
                  <a:cubicBezTo>
                    <a:pt x="93" y="13"/>
                    <a:pt x="94" y="10"/>
                    <a:pt x="94" y="9"/>
                  </a:cubicBezTo>
                  <a:cubicBezTo>
                    <a:pt x="94" y="9"/>
                    <a:pt x="94" y="9"/>
                    <a:pt x="94" y="9"/>
                  </a:cubicBezTo>
                  <a:cubicBezTo>
                    <a:pt x="94" y="8"/>
                    <a:pt x="94" y="8"/>
                    <a:pt x="94" y="8"/>
                  </a:cubicBezTo>
                  <a:cubicBezTo>
                    <a:pt x="94" y="8"/>
                    <a:pt x="94" y="8"/>
                    <a:pt x="94" y="8"/>
                  </a:cubicBezTo>
                  <a:cubicBezTo>
                    <a:pt x="94" y="8"/>
                    <a:pt x="94" y="8"/>
                    <a:pt x="94" y="8"/>
                  </a:cubicBezTo>
                  <a:cubicBezTo>
                    <a:pt x="93" y="7"/>
                    <a:pt x="93" y="7"/>
                    <a:pt x="93" y="7"/>
                  </a:cubicBezTo>
                  <a:cubicBezTo>
                    <a:pt x="93" y="7"/>
                    <a:pt x="93" y="7"/>
                    <a:pt x="93" y="7"/>
                  </a:cubicBezTo>
                  <a:cubicBezTo>
                    <a:pt x="93" y="7"/>
                    <a:pt x="93" y="7"/>
                    <a:pt x="93" y="7"/>
                  </a:cubicBezTo>
                  <a:cubicBezTo>
                    <a:pt x="93" y="7"/>
                    <a:pt x="93" y="7"/>
                    <a:pt x="93" y="7"/>
                  </a:cubicBezTo>
                  <a:cubicBezTo>
                    <a:pt x="92" y="7"/>
                    <a:pt x="92" y="7"/>
                    <a:pt x="92" y="7"/>
                  </a:cubicBezTo>
                  <a:cubicBezTo>
                    <a:pt x="92" y="6"/>
                    <a:pt x="92" y="6"/>
                    <a:pt x="92" y="6"/>
                  </a:cubicBezTo>
                  <a:cubicBezTo>
                    <a:pt x="92" y="6"/>
                    <a:pt x="92" y="6"/>
                    <a:pt x="92" y="6"/>
                  </a:cubicBezTo>
                  <a:cubicBezTo>
                    <a:pt x="92" y="6"/>
                    <a:pt x="92" y="6"/>
                    <a:pt x="92" y="6"/>
                  </a:cubicBezTo>
                  <a:cubicBezTo>
                    <a:pt x="61" y="9"/>
                    <a:pt x="31" y="22"/>
                    <a:pt x="14" y="46"/>
                  </a:cubicBezTo>
                  <a:cubicBezTo>
                    <a:pt x="6" y="58"/>
                    <a:pt x="2" y="74"/>
                    <a:pt x="2" y="89"/>
                  </a:cubicBezTo>
                  <a:cubicBezTo>
                    <a:pt x="2" y="90"/>
                    <a:pt x="2" y="90"/>
                    <a:pt x="2" y="90"/>
                  </a:cubicBezTo>
                  <a:cubicBezTo>
                    <a:pt x="1" y="95"/>
                    <a:pt x="0" y="99"/>
                    <a:pt x="0" y="104"/>
                  </a:cubicBezTo>
                  <a:cubicBezTo>
                    <a:pt x="0" y="111"/>
                    <a:pt x="1" y="117"/>
                    <a:pt x="3" y="123"/>
                  </a:cubicBezTo>
                  <a:cubicBezTo>
                    <a:pt x="2" y="123"/>
                    <a:pt x="2" y="123"/>
                    <a:pt x="2" y="123"/>
                  </a:cubicBezTo>
                  <a:cubicBezTo>
                    <a:pt x="2" y="124"/>
                    <a:pt x="2" y="125"/>
                    <a:pt x="3" y="126"/>
                  </a:cubicBezTo>
                  <a:cubicBezTo>
                    <a:pt x="3" y="126"/>
                    <a:pt x="3" y="126"/>
                    <a:pt x="3" y="126"/>
                  </a:cubicBezTo>
                  <a:cubicBezTo>
                    <a:pt x="4" y="129"/>
                    <a:pt x="5" y="131"/>
                    <a:pt x="6" y="134"/>
                  </a:cubicBezTo>
                  <a:cubicBezTo>
                    <a:pt x="6" y="134"/>
                    <a:pt x="6" y="135"/>
                    <a:pt x="6" y="135"/>
                  </a:cubicBezTo>
                  <a:cubicBezTo>
                    <a:pt x="8" y="138"/>
                    <a:pt x="9" y="140"/>
                    <a:pt x="10" y="143"/>
                  </a:cubicBezTo>
                  <a:cubicBezTo>
                    <a:pt x="10" y="144"/>
                    <a:pt x="10" y="145"/>
                    <a:pt x="11" y="145"/>
                  </a:cubicBezTo>
                  <a:cubicBezTo>
                    <a:pt x="11" y="146"/>
                    <a:pt x="11" y="146"/>
                    <a:pt x="11" y="146"/>
                  </a:cubicBezTo>
                  <a:cubicBezTo>
                    <a:pt x="12" y="147"/>
                    <a:pt x="13" y="149"/>
                    <a:pt x="14" y="150"/>
                  </a:cubicBezTo>
                  <a:cubicBezTo>
                    <a:pt x="14" y="151"/>
                    <a:pt x="14" y="151"/>
                    <a:pt x="14" y="151"/>
                  </a:cubicBezTo>
                  <a:cubicBezTo>
                    <a:pt x="14" y="151"/>
                    <a:pt x="15" y="152"/>
                    <a:pt x="16" y="152"/>
                  </a:cubicBezTo>
                  <a:cubicBezTo>
                    <a:pt x="17" y="154"/>
                    <a:pt x="19" y="156"/>
                    <a:pt x="20" y="158"/>
                  </a:cubicBezTo>
                  <a:cubicBezTo>
                    <a:pt x="20" y="159"/>
                    <a:pt x="21" y="160"/>
                    <a:pt x="21" y="161"/>
                  </a:cubicBezTo>
                  <a:cubicBezTo>
                    <a:pt x="22" y="161"/>
                    <a:pt x="22" y="161"/>
                    <a:pt x="22" y="161"/>
                  </a:cubicBezTo>
                  <a:cubicBezTo>
                    <a:pt x="23" y="161"/>
                    <a:pt x="24" y="162"/>
                    <a:pt x="24" y="163"/>
                  </a:cubicBezTo>
                  <a:cubicBezTo>
                    <a:pt x="29" y="168"/>
                    <a:pt x="36" y="174"/>
                    <a:pt x="46" y="179"/>
                  </a:cubicBezTo>
                  <a:cubicBezTo>
                    <a:pt x="46" y="180"/>
                    <a:pt x="46" y="180"/>
                    <a:pt x="46" y="180"/>
                  </a:cubicBezTo>
                  <a:cubicBezTo>
                    <a:pt x="46" y="181"/>
                    <a:pt x="47" y="181"/>
                    <a:pt x="48" y="181"/>
                  </a:cubicBezTo>
                  <a:cubicBezTo>
                    <a:pt x="48" y="181"/>
                    <a:pt x="48" y="181"/>
                    <a:pt x="48" y="181"/>
                  </a:cubicBezTo>
                  <a:cubicBezTo>
                    <a:pt x="48" y="181"/>
                    <a:pt x="48" y="181"/>
                    <a:pt x="48" y="181"/>
                  </a:cubicBezTo>
                  <a:cubicBezTo>
                    <a:pt x="51" y="182"/>
                    <a:pt x="54" y="183"/>
                    <a:pt x="57" y="184"/>
                  </a:cubicBezTo>
                  <a:cubicBezTo>
                    <a:pt x="57" y="185"/>
                    <a:pt x="58" y="186"/>
                    <a:pt x="59" y="186"/>
                  </a:cubicBezTo>
                  <a:cubicBezTo>
                    <a:pt x="59" y="186"/>
                    <a:pt x="59" y="186"/>
                    <a:pt x="59" y="186"/>
                  </a:cubicBezTo>
                  <a:cubicBezTo>
                    <a:pt x="60" y="186"/>
                    <a:pt x="61" y="186"/>
                    <a:pt x="61" y="186"/>
                  </a:cubicBezTo>
                  <a:cubicBezTo>
                    <a:pt x="63" y="186"/>
                    <a:pt x="65" y="187"/>
                    <a:pt x="68" y="187"/>
                  </a:cubicBezTo>
                  <a:cubicBezTo>
                    <a:pt x="68" y="188"/>
                    <a:pt x="68" y="189"/>
                    <a:pt x="69" y="190"/>
                  </a:cubicBezTo>
                  <a:cubicBezTo>
                    <a:pt x="69" y="190"/>
                    <a:pt x="70" y="190"/>
                    <a:pt x="70" y="190"/>
                  </a:cubicBezTo>
                  <a:cubicBezTo>
                    <a:pt x="71" y="190"/>
                    <a:pt x="71" y="189"/>
                    <a:pt x="72" y="188"/>
                  </a:cubicBezTo>
                  <a:cubicBezTo>
                    <a:pt x="72" y="188"/>
                    <a:pt x="72" y="188"/>
                    <a:pt x="72" y="188"/>
                  </a:cubicBezTo>
                  <a:cubicBezTo>
                    <a:pt x="74" y="189"/>
                    <a:pt x="76" y="189"/>
                    <a:pt x="78" y="189"/>
                  </a:cubicBezTo>
                  <a:cubicBezTo>
                    <a:pt x="79" y="189"/>
                    <a:pt x="79" y="190"/>
                    <a:pt x="79" y="190"/>
                  </a:cubicBezTo>
                  <a:cubicBezTo>
                    <a:pt x="80" y="190"/>
                    <a:pt x="80" y="190"/>
                    <a:pt x="80" y="190"/>
                  </a:cubicBezTo>
                  <a:cubicBezTo>
                    <a:pt x="81" y="190"/>
                    <a:pt x="81" y="190"/>
                    <a:pt x="82" y="189"/>
                  </a:cubicBezTo>
                  <a:cubicBezTo>
                    <a:pt x="84" y="190"/>
                    <a:pt x="87" y="190"/>
                    <a:pt x="89" y="190"/>
                  </a:cubicBezTo>
                  <a:cubicBezTo>
                    <a:pt x="89" y="190"/>
                    <a:pt x="89" y="190"/>
                    <a:pt x="89" y="190"/>
                  </a:cubicBezTo>
                  <a:cubicBezTo>
                    <a:pt x="93" y="190"/>
                    <a:pt x="97" y="189"/>
                    <a:pt x="100" y="189"/>
                  </a:cubicBezTo>
                  <a:cubicBezTo>
                    <a:pt x="100" y="190"/>
                    <a:pt x="101" y="190"/>
                    <a:pt x="102" y="190"/>
                  </a:cubicBezTo>
                  <a:cubicBezTo>
                    <a:pt x="102" y="190"/>
                    <a:pt x="102" y="190"/>
                    <a:pt x="102" y="190"/>
                  </a:cubicBezTo>
                  <a:cubicBezTo>
                    <a:pt x="103" y="190"/>
                    <a:pt x="103" y="190"/>
                    <a:pt x="104" y="189"/>
                  </a:cubicBezTo>
                  <a:cubicBezTo>
                    <a:pt x="104" y="189"/>
                    <a:pt x="104" y="189"/>
                    <a:pt x="104" y="189"/>
                  </a:cubicBezTo>
                  <a:cubicBezTo>
                    <a:pt x="108" y="188"/>
                    <a:pt x="111" y="188"/>
                    <a:pt x="115" y="187"/>
                  </a:cubicBezTo>
                  <a:cubicBezTo>
                    <a:pt x="116" y="187"/>
                    <a:pt x="117" y="186"/>
                    <a:pt x="117" y="185"/>
                  </a:cubicBezTo>
                  <a:cubicBezTo>
                    <a:pt x="117" y="184"/>
                    <a:pt x="117" y="184"/>
                    <a:pt x="116" y="184"/>
                  </a:cubicBezTo>
                  <a:cubicBezTo>
                    <a:pt x="117" y="181"/>
                    <a:pt x="117" y="178"/>
                    <a:pt x="117" y="175"/>
                  </a:cubicBezTo>
                  <a:cubicBezTo>
                    <a:pt x="118" y="176"/>
                    <a:pt x="118" y="177"/>
                    <a:pt x="119" y="178"/>
                  </a:cubicBezTo>
                  <a:cubicBezTo>
                    <a:pt x="121" y="180"/>
                    <a:pt x="122" y="182"/>
                    <a:pt x="124" y="184"/>
                  </a:cubicBezTo>
                  <a:cubicBezTo>
                    <a:pt x="124" y="184"/>
                    <a:pt x="124" y="184"/>
                    <a:pt x="124" y="184"/>
                  </a:cubicBezTo>
                  <a:cubicBezTo>
                    <a:pt x="124" y="184"/>
                    <a:pt x="124" y="184"/>
                    <a:pt x="124" y="184"/>
                  </a:cubicBezTo>
                  <a:cubicBezTo>
                    <a:pt x="124" y="184"/>
                    <a:pt x="124" y="184"/>
                    <a:pt x="124" y="184"/>
                  </a:cubicBezTo>
                  <a:cubicBezTo>
                    <a:pt x="125" y="184"/>
                    <a:pt x="125" y="184"/>
                    <a:pt x="125" y="184"/>
                  </a:cubicBezTo>
                  <a:cubicBezTo>
                    <a:pt x="125" y="184"/>
                    <a:pt x="125" y="184"/>
                    <a:pt x="125" y="184"/>
                  </a:cubicBezTo>
                  <a:cubicBezTo>
                    <a:pt x="126" y="184"/>
                    <a:pt x="126" y="184"/>
                    <a:pt x="126" y="184"/>
                  </a:cubicBezTo>
                  <a:cubicBezTo>
                    <a:pt x="126" y="184"/>
                    <a:pt x="126" y="184"/>
                    <a:pt x="126" y="184"/>
                  </a:cubicBezTo>
                  <a:cubicBezTo>
                    <a:pt x="126" y="184"/>
                    <a:pt x="126" y="184"/>
                    <a:pt x="126" y="184"/>
                  </a:cubicBezTo>
                  <a:cubicBezTo>
                    <a:pt x="126" y="184"/>
                    <a:pt x="126" y="184"/>
                    <a:pt x="126" y="184"/>
                  </a:cubicBezTo>
                  <a:cubicBezTo>
                    <a:pt x="131" y="183"/>
                    <a:pt x="135" y="181"/>
                    <a:pt x="139" y="179"/>
                  </a:cubicBezTo>
                  <a:cubicBezTo>
                    <a:pt x="139" y="179"/>
                    <a:pt x="139" y="179"/>
                    <a:pt x="140" y="178"/>
                  </a:cubicBezTo>
                  <a:cubicBezTo>
                    <a:pt x="142" y="177"/>
                    <a:pt x="144" y="176"/>
                    <a:pt x="147" y="174"/>
                  </a:cubicBezTo>
                  <a:cubicBezTo>
                    <a:pt x="147" y="174"/>
                    <a:pt x="147" y="174"/>
                    <a:pt x="147" y="174"/>
                  </a:cubicBezTo>
                  <a:cubicBezTo>
                    <a:pt x="148" y="174"/>
                    <a:pt x="148" y="174"/>
                    <a:pt x="149" y="173"/>
                  </a:cubicBezTo>
                  <a:cubicBezTo>
                    <a:pt x="149" y="173"/>
                    <a:pt x="149" y="173"/>
                    <a:pt x="149" y="173"/>
                  </a:cubicBezTo>
                  <a:cubicBezTo>
                    <a:pt x="158" y="166"/>
                    <a:pt x="166" y="159"/>
                    <a:pt x="170" y="149"/>
                  </a:cubicBezTo>
                  <a:cubicBezTo>
                    <a:pt x="171" y="149"/>
                    <a:pt x="171" y="149"/>
                    <a:pt x="171" y="149"/>
                  </a:cubicBezTo>
                  <a:cubicBezTo>
                    <a:pt x="171" y="148"/>
                    <a:pt x="171" y="148"/>
                    <a:pt x="171" y="148"/>
                  </a:cubicBezTo>
                  <a:cubicBezTo>
                    <a:pt x="171" y="148"/>
                    <a:pt x="171" y="148"/>
                    <a:pt x="172" y="147"/>
                  </a:cubicBezTo>
                  <a:cubicBezTo>
                    <a:pt x="172" y="145"/>
                    <a:pt x="172" y="142"/>
                    <a:pt x="173" y="139"/>
                  </a:cubicBezTo>
                  <a:cubicBezTo>
                    <a:pt x="173" y="139"/>
                    <a:pt x="173" y="139"/>
                    <a:pt x="173" y="139"/>
                  </a:cubicBezTo>
                  <a:cubicBezTo>
                    <a:pt x="173" y="140"/>
                    <a:pt x="173" y="141"/>
                    <a:pt x="174" y="141"/>
                  </a:cubicBezTo>
                  <a:cubicBezTo>
                    <a:pt x="175" y="142"/>
                    <a:pt x="175" y="142"/>
                    <a:pt x="176" y="142"/>
                  </a:cubicBezTo>
                  <a:cubicBezTo>
                    <a:pt x="176" y="142"/>
                    <a:pt x="177" y="142"/>
                    <a:pt x="177" y="142"/>
                  </a:cubicBezTo>
                  <a:cubicBezTo>
                    <a:pt x="178" y="142"/>
                    <a:pt x="178" y="141"/>
                    <a:pt x="179" y="141"/>
                  </a:cubicBezTo>
                  <a:cubicBezTo>
                    <a:pt x="184" y="129"/>
                    <a:pt x="186" y="116"/>
                    <a:pt x="186" y="103"/>
                  </a:cubicBezTo>
                  <a:cubicBezTo>
                    <a:pt x="186" y="103"/>
                    <a:pt x="186" y="102"/>
                    <a:pt x="186" y="102"/>
                  </a:cubicBezTo>
                  <a:cubicBezTo>
                    <a:pt x="186" y="89"/>
                    <a:pt x="184" y="76"/>
                    <a:pt x="182" y="63"/>
                  </a:cubicBezTo>
                  <a:cubicBezTo>
                    <a:pt x="182" y="62"/>
                    <a:pt x="181" y="62"/>
                    <a:pt x="180" y="62"/>
                  </a:cubicBezTo>
                  <a:cubicBezTo>
                    <a:pt x="180" y="61"/>
                    <a:pt x="180" y="61"/>
                    <a:pt x="179" y="61"/>
                  </a:cubicBezTo>
                  <a:cubicBezTo>
                    <a:pt x="179" y="61"/>
                    <a:pt x="179" y="61"/>
                    <a:pt x="179" y="61"/>
                  </a:cubicBezTo>
                  <a:cubicBezTo>
                    <a:pt x="179" y="61"/>
                    <a:pt x="179" y="61"/>
                    <a:pt x="179" y="61"/>
                  </a:cubicBezTo>
                  <a:cubicBezTo>
                    <a:pt x="171" y="63"/>
                    <a:pt x="162" y="66"/>
                    <a:pt x="152" y="70"/>
                  </a:cubicBezTo>
                  <a:cubicBezTo>
                    <a:pt x="160" y="66"/>
                    <a:pt x="167" y="63"/>
                    <a:pt x="173" y="60"/>
                  </a:cubicBezTo>
                  <a:cubicBezTo>
                    <a:pt x="174" y="60"/>
                    <a:pt x="174" y="59"/>
                    <a:pt x="174" y="58"/>
                  </a:cubicBezTo>
                  <a:cubicBezTo>
                    <a:pt x="175" y="52"/>
                    <a:pt x="177" y="46"/>
                    <a:pt x="178" y="39"/>
                  </a:cubicBezTo>
                  <a:cubicBezTo>
                    <a:pt x="179" y="39"/>
                    <a:pt x="180" y="38"/>
                    <a:pt x="179" y="37"/>
                  </a:cubicBezTo>
                  <a:cubicBezTo>
                    <a:pt x="177" y="33"/>
                    <a:pt x="175" y="30"/>
                    <a:pt x="173" y="27"/>
                  </a:cubicBezTo>
                  <a:cubicBezTo>
                    <a:pt x="160" y="11"/>
                    <a:pt x="139" y="3"/>
                    <a:pt x="118" y="1"/>
                  </a:cubicBezTo>
                  <a:cubicBezTo>
                    <a:pt x="114" y="0"/>
                    <a:pt x="111" y="0"/>
                    <a:pt x="107" y="0"/>
                  </a:cubicBezTo>
                  <a:cubicBezTo>
                    <a:pt x="107" y="0"/>
                    <a:pt x="107" y="0"/>
                    <a:pt x="10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3" name="Freeform 762"/>
            <p:cNvSpPr>
              <a:spLocks noEditPoints="1"/>
            </p:cNvSpPr>
            <p:nvPr/>
          </p:nvSpPr>
          <p:spPr bwMode="auto">
            <a:xfrm>
              <a:off x="4730" y="1107"/>
              <a:ext cx="50" cy="64"/>
            </a:xfrm>
            <a:custGeom>
              <a:avLst/>
              <a:gdLst>
                <a:gd name="T0" fmla="*/ 9 w 21"/>
                <a:gd name="T1" fmla="*/ 24 h 27"/>
                <a:gd name="T2" fmla="*/ 9 w 21"/>
                <a:gd name="T3" fmla="*/ 24 h 27"/>
                <a:gd name="T4" fmla="*/ 6 w 21"/>
                <a:gd name="T5" fmla="*/ 23 h 27"/>
                <a:gd name="T6" fmla="*/ 4 w 21"/>
                <a:gd name="T7" fmla="*/ 21 h 27"/>
                <a:gd name="T8" fmla="*/ 4 w 21"/>
                <a:gd name="T9" fmla="*/ 20 h 27"/>
                <a:gd name="T10" fmla="*/ 5 w 21"/>
                <a:gd name="T11" fmla="*/ 20 h 27"/>
                <a:gd name="T12" fmla="*/ 10 w 21"/>
                <a:gd name="T13" fmla="*/ 12 h 27"/>
                <a:gd name="T14" fmla="*/ 13 w 21"/>
                <a:gd name="T15" fmla="*/ 12 h 27"/>
                <a:gd name="T16" fmla="*/ 13 w 21"/>
                <a:gd name="T17" fmla="*/ 12 h 27"/>
                <a:gd name="T18" fmla="*/ 13 w 21"/>
                <a:gd name="T19" fmla="*/ 12 h 27"/>
                <a:gd name="T20" fmla="*/ 15 w 21"/>
                <a:gd name="T21" fmla="*/ 12 h 27"/>
                <a:gd name="T22" fmla="*/ 16 w 21"/>
                <a:gd name="T23" fmla="*/ 13 h 27"/>
                <a:gd name="T24" fmla="*/ 17 w 21"/>
                <a:gd name="T25" fmla="*/ 15 h 27"/>
                <a:gd name="T26" fmla="*/ 15 w 21"/>
                <a:gd name="T27" fmla="*/ 20 h 27"/>
                <a:gd name="T28" fmla="*/ 9 w 21"/>
                <a:gd name="T29" fmla="*/ 24 h 27"/>
                <a:gd name="T30" fmla="*/ 5 w 21"/>
                <a:gd name="T31" fmla="*/ 12 h 27"/>
                <a:gd name="T32" fmla="*/ 5 w 21"/>
                <a:gd name="T33" fmla="*/ 12 h 27"/>
                <a:gd name="T34" fmla="*/ 6 w 21"/>
                <a:gd name="T35" fmla="*/ 9 h 27"/>
                <a:gd name="T36" fmla="*/ 6 w 21"/>
                <a:gd name="T37" fmla="*/ 11 h 27"/>
                <a:gd name="T38" fmla="*/ 5 w 21"/>
                <a:gd name="T39" fmla="*/ 12 h 27"/>
                <a:gd name="T40" fmla="*/ 17 w 21"/>
                <a:gd name="T41" fmla="*/ 9 h 27"/>
                <a:gd name="T42" fmla="*/ 17 w 21"/>
                <a:gd name="T43" fmla="*/ 9 h 27"/>
                <a:gd name="T44" fmla="*/ 17 w 21"/>
                <a:gd name="T45" fmla="*/ 7 h 27"/>
                <a:gd name="T46" fmla="*/ 17 w 21"/>
                <a:gd name="T47" fmla="*/ 8 h 27"/>
                <a:gd name="T48" fmla="*/ 17 w 21"/>
                <a:gd name="T49" fmla="*/ 9 h 27"/>
                <a:gd name="T50" fmla="*/ 17 w 21"/>
                <a:gd name="T51" fmla="*/ 9 h 27"/>
                <a:gd name="T52" fmla="*/ 9 w 21"/>
                <a:gd name="T53" fmla="*/ 9 h 27"/>
                <a:gd name="T54" fmla="*/ 10 w 21"/>
                <a:gd name="T55" fmla="*/ 4 h 27"/>
                <a:gd name="T56" fmla="*/ 11 w 21"/>
                <a:gd name="T57" fmla="*/ 4 h 27"/>
                <a:gd name="T58" fmla="*/ 10 w 21"/>
                <a:gd name="T59" fmla="*/ 9 h 27"/>
                <a:gd name="T60" fmla="*/ 9 w 21"/>
                <a:gd name="T61" fmla="*/ 9 h 27"/>
                <a:gd name="T62" fmla="*/ 14 w 21"/>
                <a:gd name="T63" fmla="*/ 8 h 27"/>
                <a:gd name="T64" fmla="*/ 13 w 21"/>
                <a:gd name="T65" fmla="*/ 8 h 27"/>
                <a:gd name="T66" fmla="*/ 14 w 21"/>
                <a:gd name="T67" fmla="*/ 3 h 27"/>
                <a:gd name="T68" fmla="*/ 15 w 21"/>
                <a:gd name="T69" fmla="*/ 4 h 27"/>
                <a:gd name="T70" fmla="*/ 16 w 21"/>
                <a:gd name="T71" fmla="*/ 4 h 27"/>
                <a:gd name="T72" fmla="*/ 14 w 21"/>
                <a:gd name="T73" fmla="*/ 8 h 27"/>
                <a:gd name="T74" fmla="*/ 13 w 21"/>
                <a:gd name="T75" fmla="*/ 0 h 27"/>
                <a:gd name="T76" fmla="*/ 8 w 21"/>
                <a:gd name="T77" fmla="*/ 1 h 27"/>
                <a:gd name="T78" fmla="*/ 2 w 21"/>
                <a:gd name="T79" fmla="*/ 11 h 27"/>
                <a:gd name="T80" fmla="*/ 0 w 21"/>
                <a:gd name="T81" fmla="*/ 18 h 27"/>
                <a:gd name="T82" fmla="*/ 1 w 21"/>
                <a:gd name="T83" fmla="*/ 22 h 27"/>
                <a:gd name="T84" fmla="*/ 4 w 21"/>
                <a:gd name="T85" fmla="*/ 26 h 27"/>
                <a:gd name="T86" fmla="*/ 9 w 21"/>
                <a:gd name="T87" fmla="*/ 27 h 27"/>
                <a:gd name="T88" fmla="*/ 9 w 21"/>
                <a:gd name="T89" fmla="*/ 27 h 27"/>
                <a:gd name="T90" fmla="*/ 18 w 21"/>
                <a:gd name="T91" fmla="*/ 22 h 27"/>
                <a:gd name="T92" fmla="*/ 21 w 21"/>
                <a:gd name="T93" fmla="*/ 9 h 27"/>
                <a:gd name="T94" fmla="*/ 19 w 21"/>
                <a:gd name="T95" fmla="*/ 9 h 27"/>
                <a:gd name="T96" fmla="*/ 21 w 21"/>
                <a:gd name="T97" fmla="*/ 9 h 27"/>
                <a:gd name="T98" fmla="*/ 21 w 21"/>
                <a:gd name="T99" fmla="*/ 8 h 27"/>
                <a:gd name="T100" fmla="*/ 20 w 21"/>
                <a:gd name="T101" fmla="*/ 4 h 27"/>
                <a:gd name="T102" fmla="*/ 17 w 21"/>
                <a:gd name="T103" fmla="*/ 1 h 27"/>
                <a:gd name="T104" fmla="*/ 13 w 21"/>
                <a:gd name="T105"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 h="27">
                  <a:moveTo>
                    <a:pt x="9" y="24"/>
                  </a:moveTo>
                  <a:cubicBezTo>
                    <a:pt x="9" y="24"/>
                    <a:pt x="9" y="24"/>
                    <a:pt x="9" y="24"/>
                  </a:cubicBezTo>
                  <a:cubicBezTo>
                    <a:pt x="8" y="24"/>
                    <a:pt x="7" y="24"/>
                    <a:pt x="6" y="23"/>
                  </a:cubicBezTo>
                  <a:cubicBezTo>
                    <a:pt x="5" y="23"/>
                    <a:pt x="5" y="22"/>
                    <a:pt x="4" y="21"/>
                  </a:cubicBezTo>
                  <a:cubicBezTo>
                    <a:pt x="4" y="20"/>
                    <a:pt x="4" y="20"/>
                    <a:pt x="4" y="20"/>
                  </a:cubicBezTo>
                  <a:cubicBezTo>
                    <a:pt x="5" y="20"/>
                    <a:pt x="5" y="20"/>
                    <a:pt x="5" y="20"/>
                  </a:cubicBezTo>
                  <a:cubicBezTo>
                    <a:pt x="6" y="17"/>
                    <a:pt x="7" y="14"/>
                    <a:pt x="10" y="12"/>
                  </a:cubicBezTo>
                  <a:cubicBezTo>
                    <a:pt x="10" y="12"/>
                    <a:pt x="12" y="12"/>
                    <a:pt x="13" y="12"/>
                  </a:cubicBezTo>
                  <a:cubicBezTo>
                    <a:pt x="13" y="12"/>
                    <a:pt x="13" y="12"/>
                    <a:pt x="13" y="12"/>
                  </a:cubicBezTo>
                  <a:cubicBezTo>
                    <a:pt x="13" y="12"/>
                    <a:pt x="13" y="12"/>
                    <a:pt x="13" y="12"/>
                  </a:cubicBezTo>
                  <a:cubicBezTo>
                    <a:pt x="13" y="12"/>
                    <a:pt x="14" y="12"/>
                    <a:pt x="15" y="12"/>
                  </a:cubicBezTo>
                  <a:cubicBezTo>
                    <a:pt x="16" y="12"/>
                    <a:pt x="16" y="13"/>
                    <a:pt x="16" y="13"/>
                  </a:cubicBezTo>
                  <a:cubicBezTo>
                    <a:pt x="17" y="14"/>
                    <a:pt x="17" y="15"/>
                    <a:pt x="17" y="15"/>
                  </a:cubicBezTo>
                  <a:cubicBezTo>
                    <a:pt x="16" y="17"/>
                    <a:pt x="16" y="19"/>
                    <a:pt x="15" y="20"/>
                  </a:cubicBezTo>
                  <a:cubicBezTo>
                    <a:pt x="14" y="22"/>
                    <a:pt x="11" y="24"/>
                    <a:pt x="9" y="24"/>
                  </a:cubicBezTo>
                  <a:moveTo>
                    <a:pt x="5" y="12"/>
                  </a:moveTo>
                  <a:cubicBezTo>
                    <a:pt x="5" y="12"/>
                    <a:pt x="5" y="12"/>
                    <a:pt x="5" y="12"/>
                  </a:cubicBezTo>
                  <a:cubicBezTo>
                    <a:pt x="5" y="11"/>
                    <a:pt x="6" y="10"/>
                    <a:pt x="6" y="9"/>
                  </a:cubicBezTo>
                  <a:cubicBezTo>
                    <a:pt x="6" y="9"/>
                    <a:pt x="6" y="10"/>
                    <a:pt x="6" y="11"/>
                  </a:cubicBezTo>
                  <a:cubicBezTo>
                    <a:pt x="5" y="12"/>
                    <a:pt x="5" y="12"/>
                    <a:pt x="5" y="12"/>
                  </a:cubicBezTo>
                  <a:moveTo>
                    <a:pt x="17" y="9"/>
                  </a:moveTo>
                  <a:cubicBezTo>
                    <a:pt x="17" y="9"/>
                    <a:pt x="17" y="9"/>
                    <a:pt x="17" y="9"/>
                  </a:cubicBezTo>
                  <a:cubicBezTo>
                    <a:pt x="17" y="9"/>
                    <a:pt x="17" y="8"/>
                    <a:pt x="17" y="7"/>
                  </a:cubicBezTo>
                  <a:cubicBezTo>
                    <a:pt x="17" y="8"/>
                    <a:pt x="17" y="8"/>
                    <a:pt x="17" y="8"/>
                  </a:cubicBezTo>
                  <a:cubicBezTo>
                    <a:pt x="17" y="9"/>
                    <a:pt x="17" y="9"/>
                    <a:pt x="17" y="9"/>
                  </a:cubicBezTo>
                  <a:cubicBezTo>
                    <a:pt x="17" y="9"/>
                    <a:pt x="17" y="9"/>
                    <a:pt x="17" y="9"/>
                  </a:cubicBezTo>
                  <a:moveTo>
                    <a:pt x="9" y="9"/>
                  </a:moveTo>
                  <a:cubicBezTo>
                    <a:pt x="9" y="7"/>
                    <a:pt x="10" y="6"/>
                    <a:pt x="10" y="4"/>
                  </a:cubicBezTo>
                  <a:cubicBezTo>
                    <a:pt x="11" y="4"/>
                    <a:pt x="11" y="4"/>
                    <a:pt x="11" y="4"/>
                  </a:cubicBezTo>
                  <a:cubicBezTo>
                    <a:pt x="11" y="5"/>
                    <a:pt x="10" y="7"/>
                    <a:pt x="10" y="9"/>
                  </a:cubicBezTo>
                  <a:cubicBezTo>
                    <a:pt x="9" y="9"/>
                    <a:pt x="9" y="9"/>
                    <a:pt x="9" y="9"/>
                  </a:cubicBezTo>
                  <a:moveTo>
                    <a:pt x="14" y="8"/>
                  </a:moveTo>
                  <a:cubicBezTo>
                    <a:pt x="14" y="8"/>
                    <a:pt x="13" y="8"/>
                    <a:pt x="13" y="8"/>
                  </a:cubicBezTo>
                  <a:cubicBezTo>
                    <a:pt x="13" y="6"/>
                    <a:pt x="14" y="5"/>
                    <a:pt x="14" y="3"/>
                  </a:cubicBezTo>
                  <a:cubicBezTo>
                    <a:pt x="15" y="4"/>
                    <a:pt x="15" y="4"/>
                    <a:pt x="15" y="4"/>
                  </a:cubicBezTo>
                  <a:cubicBezTo>
                    <a:pt x="16" y="4"/>
                    <a:pt x="16" y="4"/>
                    <a:pt x="16" y="4"/>
                  </a:cubicBezTo>
                  <a:cubicBezTo>
                    <a:pt x="15" y="5"/>
                    <a:pt x="15" y="7"/>
                    <a:pt x="14" y="8"/>
                  </a:cubicBezTo>
                  <a:moveTo>
                    <a:pt x="13" y="0"/>
                  </a:moveTo>
                  <a:cubicBezTo>
                    <a:pt x="11" y="0"/>
                    <a:pt x="10" y="0"/>
                    <a:pt x="8" y="1"/>
                  </a:cubicBezTo>
                  <a:cubicBezTo>
                    <a:pt x="5" y="3"/>
                    <a:pt x="3" y="7"/>
                    <a:pt x="2" y="11"/>
                  </a:cubicBezTo>
                  <a:cubicBezTo>
                    <a:pt x="1" y="13"/>
                    <a:pt x="0" y="15"/>
                    <a:pt x="0" y="18"/>
                  </a:cubicBezTo>
                  <a:cubicBezTo>
                    <a:pt x="0" y="19"/>
                    <a:pt x="1" y="21"/>
                    <a:pt x="1" y="22"/>
                  </a:cubicBezTo>
                  <a:cubicBezTo>
                    <a:pt x="2" y="24"/>
                    <a:pt x="3" y="25"/>
                    <a:pt x="4" y="26"/>
                  </a:cubicBezTo>
                  <a:cubicBezTo>
                    <a:pt x="6" y="27"/>
                    <a:pt x="7" y="27"/>
                    <a:pt x="9" y="27"/>
                  </a:cubicBezTo>
                  <a:cubicBezTo>
                    <a:pt x="9" y="27"/>
                    <a:pt x="9" y="27"/>
                    <a:pt x="9" y="27"/>
                  </a:cubicBezTo>
                  <a:cubicBezTo>
                    <a:pt x="12" y="27"/>
                    <a:pt x="16" y="25"/>
                    <a:pt x="18" y="22"/>
                  </a:cubicBezTo>
                  <a:cubicBezTo>
                    <a:pt x="20" y="18"/>
                    <a:pt x="21" y="13"/>
                    <a:pt x="21" y="9"/>
                  </a:cubicBezTo>
                  <a:cubicBezTo>
                    <a:pt x="19" y="9"/>
                    <a:pt x="19" y="9"/>
                    <a:pt x="19" y="9"/>
                  </a:cubicBezTo>
                  <a:cubicBezTo>
                    <a:pt x="21" y="9"/>
                    <a:pt x="21" y="9"/>
                    <a:pt x="21" y="9"/>
                  </a:cubicBezTo>
                  <a:cubicBezTo>
                    <a:pt x="21" y="8"/>
                    <a:pt x="21" y="8"/>
                    <a:pt x="21" y="8"/>
                  </a:cubicBezTo>
                  <a:cubicBezTo>
                    <a:pt x="21" y="7"/>
                    <a:pt x="21" y="5"/>
                    <a:pt x="20" y="4"/>
                  </a:cubicBezTo>
                  <a:cubicBezTo>
                    <a:pt x="19" y="2"/>
                    <a:pt x="18" y="1"/>
                    <a:pt x="17" y="1"/>
                  </a:cubicBezTo>
                  <a:cubicBezTo>
                    <a:pt x="16" y="0"/>
                    <a:pt x="14"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4" name="Freeform 763"/>
            <p:cNvSpPr>
              <a:spLocks noEditPoints="1"/>
            </p:cNvSpPr>
            <p:nvPr/>
          </p:nvSpPr>
          <p:spPr bwMode="auto">
            <a:xfrm>
              <a:off x="4702" y="1079"/>
              <a:ext cx="104" cy="142"/>
            </a:xfrm>
            <a:custGeom>
              <a:avLst/>
              <a:gdLst>
                <a:gd name="T0" fmla="*/ 16 w 44"/>
                <a:gd name="T1" fmla="*/ 56 h 60"/>
                <a:gd name="T2" fmla="*/ 21 w 44"/>
                <a:gd name="T3" fmla="*/ 51 h 60"/>
                <a:gd name="T4" fmla="*/ 20 w 44"/>
                <a:gd name="T5" fmla="*/ 56 h 60"/>
                <a:gd name="T6" fmla="*/ 23 w 44"/>
                <a:gd name="T7" fmla="*/ 56 h 60"/>
                <a:gd name="T8" fmla="*/ 25 w 44"/>
                <a:gd name="T9" fmla="*/ 51 h 60"/>
                <a:gd name="T10" fmla="*/ 28 w 44"/>
                <a:gd name="T11" fmla="*/ 50 h 60"/>
                <a:gd name="T12" fmla="*/ 26 w 44"/>
                <a:gd name="T13" fmla="*/ 55 h 60"/>
                <a:gd name="T14" fmla="*/ 23 w 44"/>
                <a:gd name="T15" fmla="*/ 56 h 60"/>
                <a:gd name="T16" fmla="*/ 12 w 44"/>
                <a:gd name="T17" fmla="*/ 54 h 60"/>
                <a:gd name="T18" fmla="*/ 13 w 44"/>
                <a:gd name="T19" fmla="*/ 50 h 60"/>
                <a:gd name="T20" fmla="*/ 13 w 44"/>
                <a:gd name="T21" fmla="*/ 55 h 60"/>
                <a:gd name="T22" fmla="*/ 8 w 44"/>
                <a:gd name="T23" fmla="*/ 51 h 60"/>
                <a:gd name="T24" fmla="*/ 11 w 44"/>
                <a:gd name="T25" fmla="*/ 48 h 60"/>
                <a:gd name="T26" fmla="*/ 29 w 44"/>
                <a:gd name="T27" fmla="*/ 53 h 60"/>
                <a:gd name="T28" fmla="*/ 33 w 44"/>
                <a:gd name="T29" fmla="*/ 47 h 60"/>
                <a:gd name="T30" fmla="*/ 32 w 44"/>
                <a:gd name="T31" fmla="*/ 51 h 60"/>
                <a:gd name="T32" fmla="*/ 6 w 44"/>
                <a:gd name="T33" fmla="*/ 49 h 60"/>
                <a:gd name="T34" fmla="*/ 6 w 44"/>
                <a:gd name="T35" fmla="*/ 44 h 60"/>
                <a:gd name="T36" fmla="*/ 6 w 44"/>
                <a:gd name="T37" fmla="*/ 49 h 60"/>
                <a:gd name="T38" fmla="*/ 37 w 44"/>
                <a:gd name="T39" fmla="*/ 43 h 60"/>
                <a:gd name="T40" fmla="*/ 38 w 44"/>
                <a:gd name="T41" fmla="*/ 43 h 60"/>
                <a:gd name="T42" fmla="*/ 4 w 44"/>
                <a:gd name="T43" fmla="*/ 41 h 60"/>
                <a:gd name="T44" fmla="*/ 4 w 44"/>
                <a:gd name="T45" fmla="*/ 41 h 60"/>
                <a:gd name="T46" fmla="*/ 21 w 44"/>
                <a:gd name="T47" fmla="*/ 47 h 60"/>
                <a:gd name="T48" fmla="*/ 5 w 44"/>
                <a:gd name="T49" fmla="*/ 30 h 60"/>
                <a:gd name="T50" fmla="*/ 17 w 44"/>
                <a:gd name="T51" fmla="*/ 5 h 60"/>
                <a:gd name="T52" fmla="*/ 25 w 44"/>
                <a:gd name="T53" fmla="*/ 3 h 60"/>
                <a:gd name="T54" fmla="*/ 37 w 44"/>
                <a:gd name="T55" fmla="*/ 11 h 60"/>
                <a:gd name="T56" fmla="*/ 40 w 44"/>
                <a:gd name="T57" fmla="*/ 24 h 60"/>
                <a:gd name="T58" fmla="*/ 26 w 44"/>
                <a:gd name="T59" fmla="*/ 47 h 60"/>
                <a:gd name="T60" fmla="*/ 21 w 44"/>
                <a:gd name="T61" fmla="*/ 47 h 60"/>
                <a:gd name="T62" fmla="*/ 16 w 44"/>
                <a:gd name="T63" fmla="*/ 2 h 60"/>
                <a:gd name="T64" fmla="*/ 1 w 44"/>
                <a:gd name="T65" fmla="*/ 28 h 60"/>
                <a:gd name="T66" fmla="*/ 0 w 44"/>
                <a:gd name="T67" fmla="*/ 40 h 60"/>
                <a:gd name="T68" fmla="*/ 20 w 44"/>
                <a:gd name="T69" fmla="*/ 60 h 60"/>
                <a:gd name="T70" fmla="*/ 21 w 44"/>
                <a:gd name="T71" fmla="*/ 59 h 60"/>
                <a:gd name="T72" fmla="*/ 27 w 44"/>
                <a:gd name="T73" fmla="*/ 58 h 60"/>
                <a:gd name="T74" fmla="*/ 44 w 44"/>
                <a:gd name="T75" fmla="*/ 23 h 60"/>
                <a:gd name="T76" fmla="*/ 40 w 44"/>
                <a:gd name="T77" fmla="*/ 9 h 60"/>
                <a:gd name="T78" fmla="*/ 25 w 44"/>
                <a:gd name="T7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4" h="60">
                  <a:moveTo>
                    <a:pt x="20" y="56"/>
                  </a:moveTo>
                  <a:cubicBezTo>
                    <a:pt x="18" y="56"/>
                    <a:pt x="17" y="56"/>
                    <a:pt x="16" y="56"/>
                  </a:cubicBezTo>
                  <a:cubicBezTo>
                    <a:pt x="17" y="54"/>
                    <a:pt x="17" y="52"/>
                    <a:pt x="18" y="51"/>
                  </a:cubicBezTo>
                  <a:cubicBezTo>
                    <a:pt x="19" y="51"/>
                    <a:pt x="20" y="51"/>
                    <a:pt x="21" y="51"/>
                  </a:cubicBezTo>
                  <a:cubicBezTo>
                    <a:pt x="22" y="51"/>
                    <a:pt x="22" y="51"/>
                    <a:pt x="22" y="51"/>
                  </a:cubicBezTo>
                  <a:cubicBezTo>
                    <a:pt x="21" y="53"/>
                    <a:pt x="21" y="54"/>
                    <a:pt x="20" y="56"/>
                  </a:cubicBezTo>
                  <a:cubicBezTo>
                    <a:pt x="20" y="56"/>
                    <a:pt x="20" y="56"/>
                    <a:pt x="20" y="56"/>
                  </a:cubicBezTo>
                  <a:moveTo>
                    <a:pt x="23" y="56"/>
                  </a:moveTo>
                  <a:cubicBezTo>
                    <a:pt x="24" y="54"/>
                    <a:pt x="24" y="53"/>
                    <a:pt x="25" y="51"/>
                  </a:cubicBezTo>
                  <a:cubicBezTo>
                    <a:pt x="25" y="51"/>
                    <a:pt x="25" y="51"/>
                    <a:pt x="25" y="51"/>
                  </a:cubicBezTo>
                  <a:cubicBezTo>
                    <a:pt x="26" y="50"/>
                    <a:pt x="26" y="50"/>
                    <a:pt x="27" y="50"/>
                  </a:cubicBezTo>
                  <a:cubicBezTo>
                    <a:pt x="28" y="50"/>
                    <a:pt x="28" y="50"/>
                    <a:pt x="28" y="50"/>
                  </a:cubicBezTo>
                  <a:cubicBezTo>
                    <a:pt x="27" y="51"/>
                    <a:pt x="27" y="53"/>
                    <a:pt x="26" y="54"/>
                  </a:cubicBezTo>
                  <a:cubicBezTo>
                    <a:pt x="26" y="55"/>
                    <a:pt x="26" y="55"/>
                    <a:pt x="26" y="55"/>
                  </a:cubicBezTo>
                  <a:cubicBezTo>
                    <a:pt x="26" y="55"/>
                    <a:pt x="26" y="55"/>
                    <a:pt x="26" y="55"/>
                  </a:cubicBezTo>
                  <a:cubicBezTo>
                    <a:pt x="25" y="55"/>
                    <a:pt x="24" y="55"/>
                    <a:pt x="23" y="56"/>
                  </a:cubicBezTo>
                  <a:moveTo>
                    <a:pt x="13" y="55"/>
                  </a:moveTo>
                  <a:cubicBezTo>
                    <a:pt x="13" y="55"/>
                    <a:pt x="12" y="54"/>
                    <a:pt x="12" y="54"/>
                  </a:cubicBezTo>
                  <a:cubicBezTo>
                    <a:pt x="12" y="54"/>
                    <a:pt x="12" y="54"/>
                    <a:pt x="12" y="54"/>
                  </a:cubicBezTo>
                  <a:cubicBezTo>
                    <a:pt x="12" y="52"/>
                    <a:pt x="13" y="51"/>
                    <a:pt x="13" y="50"/>
                  </a:cubicBezTo>
                  <a:cubicBezTo>
                    <a:pt x="14" y="50"/>
                    <a:pt x="15" y="50"/>
                    <a:pt x="15" y="50"/>
                  </a:cubicBezTo>
                  <a:cubicBezTo>
                    <a:pt x="15" y="52"/>
                    <a:pt x="14" y="53"/>
                    <a:pt x="13" y="55"/>
                  </a:cubicBezTo>
                  <a:moveTo>
                    <a:pt x="9" y="53"/>
                  </a:moveTo>
                  <a:cubicBezTo>
                    <a:pt x="9" y="52"/>
                    <a:pt x="8" y="52"/>
                    <a:pt x="8" y="51"/>
                  </a:cubicBezTo>
                  <a:cubicBezTo>
                    <a:pt x="8" y="50"/>
                    <a:pt x="9" y="48"/>
                    <a:pt x="9" y="47"/>
                  </a:cubicBezTo>
                  <a:cubicBezTo>
                    <a:pt x="10" y="47"/>
                    <a:pt x="10" y="48"/>
                    <a:pt x="11" y="48"/>
                  </a:cubicBezTo>
                  <a:cubicBezTo>
                    <a:pt x="11" y="50"/>
                    <a:pt x="10" y="51"/>
                    <a:pt x="9" y="53"/>
                  </a:cubicBezTo>
                  <a:moveTo>
                    <a:pt x="29" y="53"/>
                  </a:moveTo>
                  <a:cubicBezTo>
                    <a:pt x="30" y="51"/>
                    <a:pt x="31" y="50"/>
                    <a:pt x="31" y="48"/>
                  </a:cubicBezTo>
                  <a:cubicBezTo>
                    <a:pt x="32" y="47"/>
                    <a:pt x="33" y="47"/>
                    <a:pt x="33" y="47"/>
                  </a:cubicBezTo>
                  <a:cubicBezTo>
                    <a:pt x="33" y="48"/>
                    <a:pt x="33" y="49"/>
                    <a:pt x="32" y="50"/>
                  </a:cubicBezTo>
                  <a:cubicBezTo>
                    <a:pt x="32" y="51"/>
                    <a:pt x="32" y="51"/>
                    <a:pt x="32" y="51"/>
                  </a:cubicBezTo>
                  <a:cubicBezTo>
                    <a:pt x="32" y="52"/>
                    <a:pt x="31" y="53"/>
                    <a:pt x="29" y="53"/>
                  </a:cubicBezTo>
                  <a:moveTo>
                    <a:pt x="6" y="49"/>
                  </a:moveTo>
                  <a:cubicBezTo>
                    <a:pt x="6" y="48"/>
                    <a:pt x="5" y="48"/>
                    <a:pt x="5" y="47"/>
                  </a:cubicBezTo>
                  <a:cubicBezTo>
                    <a:pt x="6" y="46"/>
                    <a:pt x="6" y="45"/>
                    <a:pt x="6" y="44"/>
                  </a:cubicBezTo>
                  <a:cubicBezTo>
                    <a:pt x="7" y="45"/>
                    <a:pt x="7" y="45"/>
                    <a:pt x="7" y="45"/>
                  </a:cubicBezTo>
                  <a:cubicBezTo>
                    <a:pt x="7" y="46"/>
                    <a:pt x="6" y="47"/>
                    <a:pt x="6" y="49"/>
                  </a:cubicBezTo>
                  <a:moveTo>
                    <a:pt x="36" y="46"/>
                  </a:moveTo>
                  <a:cubicBezTo>
                    <a:pt x="37" y="45"/>
                    <a:pt x="37" y="44"/>
                    <a:pt x="37" y="43"/>
                  </a:cubicBezTo>
                  <a:cubicBezTo>
                    <a:pt x="38" y="42"/>
                    <a:pt x="38" y="42"/>
                    <a:pt x="38" y="41"/>
                  </a:cubicBezTo>
                  <a:cubicBezTo>
                    <a:pt x="38" y="42"/>
                    <a:pt x="38" y="42"/>
                    <a:pt x="38" y="43"/>
                  </a:cubicBezTo>
                  <a:cubicBezTo>
                    <a:pt x="37" y="44"/>
                    <a:pt x="37" y="45"/>
                    <a:pt x="36" y="46"/>
                  </a:cubicBezTo>
                  <a:moveTo>
                    <a:pt x="4" y="41"/>
                  </a:moveTo>
                  <a:cubicBezTo>
                    <a:pt x="4" y="41"/>
                    <a:pt x="4" y="41"/>
                    <a:pt x="4" y="41"/>
                  </a:cubicBezTo>
                  <a:cubicBezTo>
                    <a:pt x="4" y="41"/>
                    <a:pt x="4" y="41"/>
                    <a:pt x="4" y="41"/>
                  </a:cubicBezTo>
                  <a:cubicBezTo>
                    <a:pt x="4" y="41"/>
                    <a:pt x="4" y="41"/>
                    <a:pt x="4" y="41"/>
                  </a:cubicBezTo>
                  <a:moveTo>
                    <a:pt x="21" y="47"/>
                  </a:moveTo>
                  <a:cubicBezTo>
                    <a:pt x="17" y="47"/>
                    <a:pt x="13" y="46"/>
                    <a:pt x="10" y="43"/>
                  </a:cubicBezTo>
                  <a:cubicBezTo>
                    <a:pt x="6" y="39"/>
                    <a:pt x="5" y="35"/>
                    <a:pt x="5" y="30"/>
                  </a:cubicBezTo>
                  <a:cubicBezTo>
                    <a:pt x="5" y="26"/>
                    <a:pt x="6" y="23"/>
                    <a:pt x="7" y="20"/>
                  </a:cubicBezTo>
                  <a:cubicBezTo>
                    <a:pt x="9" y="14"/>
                    <a:pt x="12" y="8"/>
                    <a:pt x="17" y="5"/>
                  </a:cubicBezTo>
                  <a:cubicBezTo>
                    <a:pt x="20" y="4"/>
                    <a:pt x="23" y="3"/>
                    <a:pt x="25" y="3"/>
                  </a:cubicBezTo>
                  <a:cubicBezTo>
                    <a:pt x="25" y="3"/>
                    <a:pt x="25" y="3"/>
                    <a:pt x="25" y="3"/>
                  </a:cubicBezTo>
                  <a:cubicBezTo>
                    <a:pt x="29" y="3"/>
                    <a:pt x="32" y="4"/>
                    <a:pt x="34" y="7"/>
                  </a:cubicBezTo>
                  <a:cubicBezTo>
                    <a:pt x="35" y="8"/>
                    <a:pt x="36" y="9"/>
                    <a:pt x="37" y="11"/>
                  </a:cubicBezTo>
                  <a:cubicBezTo>
                    <a:pt x="37" y="11"/>
                    <a:pt x="37" y="11"/>
                    <a:pt x="37" y="11"/>
                  </a:cubicBezTo>
                  <a:cubicBezTo>
                    <a:pt x="39" y="15"/>
                    <a:pt x="40" y="19"/>
                    <a:pt x="40" y="24"/>
                  </a:cubicBezTo>
                  <a:cubicBezTo>
                    <a:pt x="40" y="27"/>
                    <a:pt x="39" y="31"/>
                    <a:pt x="38" y="34"/>
                  </a:cubicBezTo>
                  <a:cubicBezTo>
                    <a:pt x="36" y="40"/>
                    <a:pt x="31" y="45"/>
                    <a:pt x="26" y="47"/>
                  </a:cubicBezTo>
                  <a:cubicBezTo>
                    <a:pt x="24" y="47"/>
                    <a:pt x="23" y="47"/>
                    <a:pt x="21" y="47"/>
                  </a:cubicBezTo>
                  <a:cubicBezTo>
                    <a:pt x="21" y="47"/>
                    <a:pt x="21" y="47"/>
                    <a:pt x="21" y="47"/>
                  </a:cubicBezTo>
                  <a:moveTo>
                    <a:pt x="25" y="0"/>
                  </a:moveTo>
                  <a:cubicBezTo>
                    <a:pt x="22" y="0"/>
                    <a:pt x="19" y="1"/>
                    <a:pt x="16" y="2"/>
                  </a:cubicBezTo>
                  <a:cubicBezTo>
                    <a:pt x="9" y="6"/>
                    <a:pt x="5" y="12"/>
                    <a:pt x="3" y="19"/>
                  </a:cubicBezTo>
                  <a:cubicBezTo>
                    <a:pt x="2" y="22"/>
                    <a:pt x="2" y="25"/>
                    <a:pt x="1" y="28"/>
                  </a:cubicBezTo>
                  <a:cubicBezTo>
                    <a:pt x="1" y="29"/>
                    <a:pt x="1" y="29"/>
                    <a:pt x="1" y="29"/>
                  </a:cubicBezTo>
                  <a:cubicBezTo>
                    <a:pt x="1" y="33"/>
                    <a:pt x="0" y="36"/>
                    <a:pt x="0" y="40"/>
                  </a:cubicBezTo>
                  <a:cubicBezTo>
                    <a:pt x="0" y="44"/>
                    <a:pt x="1" y="49"/>
                    <a:pt x="4" y="52"/>
                  </a:cubicBezTo>
                  <a:cubicBezTo>
                    <a:pt x="8" y="58"/>
                    <a:pt x="14" y="60"/>
                    <a:pt x="20" y="60"/>
                  </a:cubicBezTo>
                  <a:cubicBezTo>
                    <a:pt x="20" y="60"/>
                    <a:pt x="20" y="60"/>
                    <a:pt x="20" y="60"/>
                  </a:cubicBezTo>
                  <a:cubicBezTo>
                    <a:pt x="20" y="60"/>
                    <a:pt x="20" y="59"/>
                    <a:pt x="21" y="59"/>
                  </a:cubicBezTo>
                  <a:cubicBezTo>
                    <a:pt x="21" y="59"/>
                    <a:pt x="21" y="59"/>
                    <a:pt x="21" y="59"/>
                  </a:cubicBezTo>
                  <a:cubicBezTo>
                    <a:pt x="23" y="59"/>
                    <a:pt x="25" y="59"/>
                    <a:pt x="27" y="58"/>
                  </a:cubicBezTo>
                  <a:cubicBezTo>
                    <a:pt x="34" y="56"/>
                    <a:pt x="39" y="50"/>
                    <a:pt x="41" y="44"/>
                  </a:cubicBezTo>
                  <a:cubicBezTo>
                    <a:pt x="43" y="39"/>
                    <a:pt x="44" y="31"/>
                    <a:pt x="44" y="23"/>
                  </a:cubicBezTo>
                  <a:cubicBezTo>
                    <a:pt x="44" y="23"/>
                    <a:pt x="44" y="22"/>
                    <a:pt x="43" y="22"/>
                  </a:cubicBezTo>
                  <a:cubicBezTo>
                    <a:pt x="43" y="17"/>
                    <a:pt x="42" y="13"/>
                    <a:pt x="40" y="9"/>
                  </a:cubicBezTo>
                  <a:cubicBezTo>
                    <a:pt x="39" y="7"/>
                    <a:pt x="38" y="6"/>
                    <a:pt x="36" y="4"/>
                  </a:cubicBezTo>
                  <a:cubicBezTo>
                    <a:pt x="33" y="1"/>
                    <a:pt x="29" y="0"/>
                    <a:pt x="2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5" name="Freeform 764"/>
            <p:cNvSpPr>
              <a:spLocks noEditPoints="1"/>
            </p:cNvSpPr>
            <p:nvPr/>
          </p:nvSpPr>
          <p:spPr bwMode="auto">
            <a:xfrm>
              <a:off x="4884" y="1244"/>
              <a:ext cx="47" cy="64"/>
            </a:xfrm>
            <a:custGeom>
              <a:avLst/>
              <a:gdLst>
                <a:gd name="T0" fmla="*/ 8 w 20"/>
                <a:gd name="T1" fmla="*/ 24 h 27"/>
                <a:gd name="T2" fmla="*/ 8 w 20"/>
                <a:gd name="T3" fmla="*/ 24 h 27"/>
                <a:gd name="T4" fmla="*/ 6 w 20"/>
                <a:gd name="T5" fmla="*/ 23 h 27"/>
                <a:gd name="T6" fmla="*/ 4 w 20"/>
                <a:gd name="T7" fmla="*/ 21 h 27"/>
                <a:gd name="T8" fmla="*/ 4 w 20"/>
                <a:gd name="T9" fmla="*/ 20 h 27"/>
                <a:gd name="T10" fmla="*/ 4 w 20"/>
                <a:gd name="T11" fmla="*/ 20 h 27"/>
                <a:gd name="T12" fmla="*/ 9 w 20"/>
                <a:gd name="T13" fmla="*/ 12 h 27"/>
                <a:gd name="T14" fmla="*/ 12 w 20"/>
                <a:gd name="T15" fmla="*/ 11 h 27"/>
                <a:gd name="T16" fmla="*/ 12 w 20"/>
                <a:gd name="T17" fmla="*/ 11 h 27"/>
                <a:gd name="T18" fmla="*/ 14 w 20"/>
                <a:gd name="T19" fmla="*/ 12 h 27"/>
                <a:gd name="T20" fmla="*/ 16 w 20"/>
                <a:gd name="T21" fmla="*/ 13 h 27"/>
                <a:gd name="T22" fmla="*/ 16 w 20"/>
                <a:gd name="T23" fmla="*/ 15 h 27"/>
                <a:gd name="T24" fmla="*/ 14 w 20"/>
                <a:gd name="T25" fmla="*/ 20 h 27"/>
                <a:gd name="T26" fmla="*/ 8 w 20"/>
                <a:gd name="T27" fmla="*/ 24 h 27"/>
                <a:gd name="T28" fmla="*/ 4 w 20"/>
                <a:gd name="T29" fmla="*/ 12 h 27"/>
                <a:gd name="T30" fmla="*/ 5 w 20"/>
                <a:gd name="T31" fmla="*/ 12 h 27"/>
                <a:gd name="T32" fmla="*/ 6 w 20"/>
                <a:gd name="T33" fmla="*/ 8 h 27"/>
                <a:gd name="T34" fmla="*/ 5 w 20"/>
                <a:gd name="T35" fmla="*/ 11 h 27"/>
                <a:gd name="T36" fmla="*/ 4 w 20"/>
                <a:gd name="T37" fmla="*/ 12 h 27"/>
                <a:gd name="T38" fmla="*/ 17 w 20"/>
                <a:gd name="T39" fmla="*/ 9 h 27"/>
                <a:gd name="T40" fmla="*/ 16 w 20"/>
                <a:gd name="T41" fmla="*/ 9 h 27"/>
                <a:gd name="T42" fmla="*/ 17 w 20"/>
                <a:gd name="T43" fmla="*/ 7 h 27"/>
                <a:gd name="T44" fmla="*/ 17 w 20"/>
                <a:gd name="T45" fmla="*/ 8 h 27"/>
                <a:gd name="T46" fmla="*/ 17 w 20"/>
                <a:gd name="T47" fmla="*/ 9 h 27"/>
                <a:gd name="T48" fmla="*/ 17 w 20"/>
                <a:gd name="T49" fmla="*/ 9 h 27"/>
                <a:gd name="T50" fmla="*/ 9 w 20"/>
                <a:gd name="T51" fmla="*/ 9 h 27"/>
                <a:gd name="T52" fmla="*/ 10 w 20"/>
                <a:gd name="T53" fmla="*/ 4 h 27"/>
                <a:gd name="T54" fmla="*/ 11 w 20"/>
                <a:gd name="T55" fmla="*/ 3 h 27"/>
                <a:gd name="T56" fmla="*/ 9 w 20"/>
                <a:gd name="T57" fmla="*/ 8 h 27"/>
                <a:gd name="T58" fmla="*/ 9 w 20"/>
                <a:gd name="T59" fmla="*/ 9 h 27"/>
                <a:gd name="T60" fmla="*/ 14 w 20"/>
                <a:gd name="T61" fmla="*/ 8 h 27"/>
                <a:gd name="T62" fmla="*/ 12 w 20"/>
                <a:gd name="T63" fmla="*/ 8 h 27"/>
                <a:gd name="T64" fmla="*/ 14 w 20"/>
                <a:gd name="T65" fmla="*/ 3 h 27"/>
                <a:gd name="T66" fmla="*/ 15 w 20"/>
                <a:gd name="T67" fmla="*/ 4 h 27"/>
                <a:gd name="T68" fmla="*/ 15 w 20"/>
                <a:gd name="T69" fmla="*/ 4 h 27"/>
                <a:gd name="T70" fmla="*/ 14 w 20"/>
                <a:gd name="T71" fmla="*/ 8 h 27"/>
                <a:gd name="T72" fmla="*/ 13 w 20"/>
                <a:gd name="T73" fmla="*/ 0 h 27"/>
                <a:gd name="T74" fmla="*/ 8 w 20"/>
                <a:gd name="T75" fmla="*/ 1 h 27"/>
                <a:gd name="T76" fmla="*/ 1 w 20"/>
                <a:gd name="T77" fmla="*/ 10 h 27"/>
                <a:gd name="T78" fmla="*/ 0 w 20"/>
                <a:gd name="T79" fmla="*/ 18 h 27"/>
                <a:gd name="T80" fmla="*/ 1 w 20"/>
                <a:gd name="T81" fmla="*/ 22 h 27"/>
                <a:gd name="T82" fmla="*/ 4 w 20"/>
                <a:gd name="T83" fmla="*/ 26 h 27"/>
                <a:gd name="T84" fmla="*/ 8 w 20"/>
                <a:gd name="T85" fmla="*/ 27 h 27"/>
                <a:gd name="T86" fmla="*/ 8 w 20"/>
                <a:gd name="T87" fmla="*/ 27 h 27"/>
                <a:gd name="T88" fmla="*/ 17 w 20"/>
                <a:gd name="T89" fmla="*/ 22 h 27"/>
                <a:gd name="T90" fmla="*/ 20 w 20"/>
                <a:gd name="T91" fmla="*/ 9 h 27"/>
                <a:gd name="T92" fmla="*/ 19 w 20"/>
                <a:gd name="T93" fmla="*/ 9 h 27"/>
                <a:gd name="T94" fmla="*/ 20 w 20"/>
                <a:gd name="T95" fmla="*/ 9 h 27"/>
                <a:gd name="T96" fmla="*/ 20 w 20"/>
                <a:gd name="T97" fmla="*/ 8 h 27"/>
                <a:gd name="T98" fmla="*/ 19 w 20"/>
                <a:gd name="T99" fmla="*/ 3 h 27"/>
                <a:gd name="T100" fmla="*/ 16 w 20"/>
                <a:gd name="T101" fmla="*/ 0 h 27"/>
                <a:gd name="T102" fmla="*/ 13 w 20"/>
                <a:gd name="T10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 h="27">
                  <a:moveTo>
                    <a:pt x="8" y="24"/>
                  </a:moveTo>
                  <a:cubicBezTo>
                    <a:pt x="8" y="24"/>
                    <a:pt x="8" y="24"/>
                    <a:pt x="8" y="24"/>
                  </a:cubicBezTo>
                  <a:cubicBezTo>
                    <a:pt x="7" y="24"/>
                    <a:pt x="7" y="24"/>
                    <a:pt x="6" y="23"/>
                  </a:cubicBezTo>
                  <a:cubicBezTo>
                    <a:pt x="5" y="23"/>
                    <a:pt x="4" y="22"/>
                    <a:pt x="4" y="21"/>
                  </a:cubicBezTo>
                  <a:cubicBezTo>
                    <a:pt x="4" y="20"/>
                    <a:pt x="4" y="20"/>
                    <a:pt x="4" y="20"/>
                  </a:cubicBezTo>
                  <a:cubicBezTo>
                    <a:pt x="4" y="20"/>
                    <a:pt x="4" y="20"/>
                    <a:pt x="4" y="20"/>
                  </a:cubicBezTo>
                  <a:cubicBezTo>
                    <a:pt x="5" y="17"/>
                    <a:pt x="7" y="14"/>
                    <a:pt x="9" y="12"/>
                  </a:cubicBezTo>
                  <a:cubicBezTo>
                    <a:pt x="10" y="12"/>
                    <a:pt x="11" y="11"/>
                    <a:pt x="12" y="11"/>
                  </a:cubicBezTo>
                  <a:cubicBezTo>
                    <a:pt x="12" y="11"/>
                    <a:pt x="12" y="11"/>
                    <a:pt x="12" y="11"/>
                  </a:cubicBezTo>
                  <a:cubicBezTo>
                    <a:pt x="13" y="11"/>
                    <a:pt x="14" y="12"/>
                    <a:pt x="14" y="12"/>
                  </a:cubicBezTo>
                  <a:cubicBezTo>
                    <a:pt x="15" y="12"/>
                    <a:pt x="15" y="13"/>
                    <a:pt x="16" y="13"/>
                  </a:cubicBezTo>
                  <a:cubicBezTo>
                    <a:pt x="16" y="14"/>
                    <a:pt x="16" y="14"/>
                    <a:pt x="16" y="15"/>
                  </a:cubicBezTo>
                  <a:cubicBezTo>
                    <a:pt x="16" y="17"/>
                    <a:pt x="15" y="19"/>
                    <a:pt x="14" y="20"/>
                  </a:cubicBezTo>
                  <a:cubicBezTo>
                    <a:pt x="13" y="22"/>
                    <a:pt x="10" y="24"/>
                    <a:pt x="8" y="24"/>
                  </a:cubicBezTo>
                  <a:moveTo>
                    <a:pt x="4" y="12"/>
                  </a:moveTo>
                  <a:cubicBezTo>
                    <a:pt x="5" y="12"/>
                    <a:pt x="5" y="12"/>
                    <a:pt x="5" y="12"/>
                  </a:cubicBezTo>
                  <a:cubicBezTo>
                    <a:pt x="5" y="10"/>
                    <a:pt x="5" y="9"/>
                    <a:pt x="6" y="8"/>
                  </a:cubicBezTo>
                  <a:cubicBezTo>
                    <a:pt x="6" y="9"/>
                    <a:pt x="6" y="10"/>
                    <a:pt x="5" y="11"/>
                  </a:cubicBezTo>
                  <a:cubicBezTo>
                    <a:pt x="4" y="12"/>
                    <a:pt x="4" y="12"/>
                    <a:pt x="4" y="12"/>
                  </a:cubicBezTo>
                  <a:moveTo>
                    <a:pt x="17" y="9"/>
                  </a:moveTo>
                  <a:cubicBezTo>
                    <a:pt x="16" y="9"/>
                    <a:pt x="16" y="9"/>
                    <a:pt x="16" y="9"/>
                  </a:cubicBezTo>
                  <a:cubicBezTo>
                    <a:pt x="16" y="8"/>
                    <a:pt x="17" y="8"/>
                    <a:pt x="17" y="7"/>
                  </a:cubicBezTo>
                  <a:cubicBezTo>
                    <a:pt x="17" y="8"/>
                    <a:pt x="17" y="8"/>
                    <a:pt x="17" y="8"/>
                  </a:cubicBezTo>
                  <a:cubicBezTo>
                    <a:pt x="17" y="9"/>
                    <a:pt x="17" y="9"/>
                    <a:pt x="17" y="9"/>
                  </a:cubicBezTo>
                  <a:cubicBezTo>
                    <a:pt x="17" y="9"/>
                    <a:pt x="17" y="9"/>
                    <a:pt x="17" y="9"/>
                  </a:cubicBezTo>
                  <a:moveTo>
                    <a:pt x="9" y="9"/>
                  </a:moveTo>
                  <a:cubicBezTo>
                    <a:pt x="9" y="7"/>
                    <a:pt x="9" y="5"/>
                    <a:pt x="10" y="4"/>
                  </a:cubicBezTo>
                  <a:cubicBezTo>
                    <a:pt x="11" y="3"/>
                    <a:pt x="11" y="3"/>
                    <a:pt x="11" y="3"/>
                  </a:cubicBezTo>
                  <a:cubicBezTo>
                    <a:pt x="10" y="5"/>
                    <a:pt x="10" y="7"/>
                    <a:pt x="9" y="8"/>
                  </a:cubicBezTo>
                  <a:cubicBezTo>
                    <a:pt x="9" y="9"/>
                    <a:pt x="9" y="9"/>
                    <a:pt x="9" y="9"/>
                  </a:cubicBezTo>
                  <a:moveTo>
                    <a:pt x="14" y="8"/>
                  </a:moveTo>
                  <a:cubicBezTo>
                    <a:pt x="13" y="8"/>
                    <a:pt x="13" y="8"/>
                    <a:pt x="12" y="8"/>
                  </a:cubicBezTo>
                  <a:cubicBezTo>
                    <a:pt x="13" y="6"/>
                    <a:pt x="13" y="5"/>
                    <a:pt x="14" y="3"/>
                  </a:cubicBezTo>
                  <a:cubicBezTo>
                    <a:pt x="14" y="3"/>
                    <a:pt x="15" y="3"/>
                    <a:pt x="15" y="4"/>
                  </a:cubicBezTo>
                  <a:cubicBezTo>
                    <a:pt x="15" y="4"/>
                    <a:pt x="15" y="4"/>
                    <a:pt x="15" y="4"/>
                  </a:cubicBezTo>
                  <a:cubicBezTo>
                    <a:pt x="15" y="5"/>
                    <a:pt x="14" y="7"/>
                    <a:pt x="14" y="8"/>
                  </a:cubicBezTo>
                  <a:moveTo>
                    <a:pt x="13" y="0"/>
                  </a:moveTo>
                  <a:cubicBezTo>
                    <a:pt x="11" y="0"/>
                    <a:pt x="9" y="0"/>
                    <a:pt x="8" y="1"/>
                  </a:cubicBezTo>
                  <a:cubicBezTo>
                    <a:pt x="4" y="3"/>
                    <a:pt x="2" y="7"/>
                    <a:pt x="1" y="10"/>
                  </a:cubicBezTo>
                  <a:cubicBezTo>
                    <a:pt x="0" y="13"/>
                    <a:pt x="0" y="15"/>
                    <a:pt x="0" y="18"/>
                  </a:cubicBezTo>
                  <a:cubicBezTo>
                    <a:pt x="0" y="19"/>
                    <a:pt x="0" y="21"/>
                    <a:pt x="1" y="22"/>
                  </a:cubicBezTo>
                  <a:cubicBezTo>
                    <a:pt x="1" y="24"/>
                    <a:pt x="2" y="25"/>
                    <a:pt x="4" y="26"/>
                  </a:cubicBezTo>
                  <a:cubicBezTo>
                    <a:pt x="5" y="27"/>
                    <a:pt x="7" y="27"/>
                    <a:pt x="8" y="27"/>
                  </a:cubicBezTo>
                  <a:cubicBezTo>
                    <a:pt x="8" y="27"/>
                    <a:pt x="8" y="27"/>
                    <a:pt x="8" y="27"/>
                  </a:cubicBezTo>
                  <a:cubicBezTo>
                    <a:pt x="12" y="27"/>
                    <a:pt x="15" y="25"/>
                    <a:pt x="17" y="22"/>
                  </a:cubicBezTo>
                  <a:cubicBezTo>
                    <a:pt x="20" y="18"/>
                    <a:pt x="20" y="13"/>
                    <a:pt x="20" y="9"/>
                  </a:cubicBezTo>
                  <a:cubicBezTo>
                    <a:pt x="19" y="9"/>
                    <a:pt x="19" y="9"/>
                    <a:pt x="19" y="9"/>
                  </a:cubicBezTo>
                  <a:cubicBezTo>
                    <a:pt x="20" y="9"/>
                    <a:pt x="20" y="9"/>
                    <a:pt x="20" y="9"/>
                  </a:cubicBezTo>
                  <a:cubicBezTo>
                    <a:pt x="20" y="8"/>
                    <a:pt x="20" y="8"/>
                    <a:pt x="20" y="8"/>
                  </a:cubicBezTo>
                  <a:cubicBezTo>
                    <a:pt x="20" y="7"/>
                    <a:pt x="20" y="5"/>
                    <a:pt x="19" y="3"/>
                  </a:cubicBezTo>
                  <a:cubicBezTo>
                    <a:pt x="19" y="2"/>
                    <a:pt x="18" y="1"/>
                    <a:pt x="16" y="0"/>
                  </a:cubicBezTo>
                  <a:cubicBezTo>
                    <a:pt x="15" y="0"/>
                    <a:pt x="14"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6" name="Freeform 765"/>
            <p:cNvSpPr>
              <a:spLocks noEditPoints="1"/>
            </p:cNvSpPr>
            <p:nvPr/>
          </p:nvSpPr>
          <p:spPr bwMode="auto">
            <a:xfrm>
              <a:off x="4856" y="1216"/>
              <a:ext cx="101" cy="139"/>
            </a:xfrm>
            <a:custGeom>
              <a:avLst/>
              <a:gdLst>
                <a:gd name="T0" fmla="*/ 16 w 43"/>
                <a:gd name="T1" fmla="*/ 56 h 59"/>
                <a:gd name="T2" fmla="*/ 21 w 43"/>
                <a:gd name="T3" fmla="*/ 51 h 59"/>
                <a:gd name="T4" fmla="*/ 20 w 43"/>
                <a:gd name="T5" fmla="*/ 56 h 59"/>
                <a:gd name="T6" fmla="*/ 23 w 43"/>
                <a:gd name="T7" fmla="*/ 55 h 59"/>
                <a:gd name="T8" fmla="*/ 25 w 43"/>
                <a:gd name="T9" fmla="*/ 50 h 59"/>
                <a:gd name="T10" fmla="*/ 27 w 43"/>
                <a:gd name="T11" fmla="*/ 50 h 59"/>
                <a:gd name="T12" fmla="*/ 26 w 43"/>
                <a:gd name="T13" fmla="*/ 55 h 59"/>
                <a:gd name="T14" fmla="*/ 23 w 43"/>
                <a:gd name="T15" fmla="*/ 55 h 59"/>
                <a:gd name="T16" fmla="*/ 11 w 43"/>
                <a:gd name="T17" fmla="*/ 54 h 59"/>
                <a:gd name="T18" fmla="*/ 13 w 43"/>
                <a:gd name="T19" fmla="*/ 49 h 59"/>
                <a:gd name="T20" fmla="*/ 13 w 43"/>
                <a:gd name="T21" fmla="*/ 55 h 59"/>
                <a:gd name="T22" fmla="*/ 7 w 43"/>
                <a:gd name="T23" fmla="*/ 51 h 59"/>
                <a:gd name="T24" fmla="*/ 11 w 43"/>
                <a:gd name="T25" fmla="*/ 48 h 59"/>
                <a:gd name="T26" fmla="*/ 29 w 43"/>
                <a:gd name="T27" fmla="*/ 53 h 59"/>
                <a:gd name="T28" fmla="*/ 33 w 43"/>
                <a:gd name="T29" fmla="*/ 46 h 59"/>
                <a:gd name="T30" fmla="*/ 32 w 43"/>
                <a:gd name="T31" fmla="*/ 51 h 59"/>
                <a:gd name="T32" fmla="*/ 5 w 43"/>
                <a:gd name="T33" fmla="*/ 48 h 59"/>
                <a:gd name="T34" fmla="*/ 6 w 43"/>
                <a:gd name="T35" fmla="*/ 44 h 59"/>
                <a:gd name="T36" fmla="*/ 5 w 43"/>
                <a:gd name="T37" fmla="*/ 48 h 59"/>
                <a:gd name="T38" fmla="*/ 37 w 43"/>
                <a:gd name="T39" fmla="*/ 43 h 59"/>
                <a:gd name="T40" fmla="*/ 37 w 43"/>
                <a:gd name="T41" fmla="*/ 43 h 59"/>
                <a:gd name="T42" fmla="*/ 3 w 43"/>
                <a:gd name="T43" fmla="*/ 41 h 59"/>
                <a:gd name="T44" fmla="*/ 3 w 43"/>
                <a:gd name="T45" fmla="*/ 41 h 59"/>
                <a:gd name="T46" fmla="*/ 21 w 43"/>
                <a:gd name="T47" fmla="*/ 47 h 59"/>
                <a:gd name="T48" fmla="*/ 4 w 43"/>
                <a:gd name="T49" fmla="*/ 29 h 59"/>
                <a:gd name="T50" fmla="*/ 17 w 43"/>
                <a:gd name="T51" fmla="*/ 5 h 59"/>
                <a:gd name="T52" fmla="*/ 25 w 43"/>
                <a:gd name="T53" fmla="*/ 3 h 59"/>
                <a:gd name="T54" fmla="*/ 36 w 43"/>
                <a:gd name="T55" fmla="*/ 11 h 59"/>
                <a:gd name="T56" fmla="*/ 36 w 43"/>
                <a:gd name="T57" fmla="*/ 11 h 59"/>
                <a:gd name="T58" fmla="*/ 37 w 43"/>
                <a:gd name="T59" fmla="*/ 34 h 59"/>
                <a:gd name="T60" fmla="*/ 21 w 43"/>
                <a:gd name="T61" fmla="*/ 47 h 59"/>
                <a:gd name="T62" fmla="*/ 25 w 43"/>
                <a:gd name="T63" fmla="*/ 0 h 59"/>
                <a:gd name="T64" fmla="*/ 3 w 43"/>
                <a:gd name="T65" fmla="*/ 18 h 59"/>
                <a:gd name="T66" fmla="*/ 1 w 43"/>
                <a:gd name="T67" fmla="*/ 29 h 59"/>
                <a:gd name="T68" fmla="*/ 3 w 43"/>
                <a:gd name="T69" fmla="*/ 52 h 59"/>
                <a:gd name="T70" fmla="*/ 19 w 43"/>
                <a:gd name="T71" fmla="*/ 59 h 59"/>
                <a:gd name="T72" fmla="*/ 21 w 43"/>
                <a:gd name="T73" fmla="*/ 59 h 59"/>
                <a:gd name="T74" fmla="*/ 41 w 43"/>
                <a:gd name="T75" fmla="*/ 44 h 59"/>
                <a:gd name="T76" fmla="*/ 43 w 43"/>
                <a:gd name="T77" fmla="*/ 22 h 59"/>
                <a:gd name="T78" fmla="*/ 36 w 43"/>
                <a:gd name="T79" fmla="*/ 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 h="59">
                  <a:moveTo>
                    <a:pt x="19" y="56"/>
                  </a:moveTo>
                  <a:cubicBezTo>
                    <a:pt x="18" y="56"/>
                    <a:pt x="17" y="56"/>
                    <a:pt x="16" y="56"/>
                  </a:cubicBezTo>
                  <a:cubicBezTo>
                    <a:pt x="16" y="54"/>
                    <a:pt x="17" y="52"/>
                    <a:pt x="18" y="51"/>
                  </a:cubicBezTo>
                  <a:cubicBezTo>
                    <a:pt x="19" y="51"/>
                    <a:pt x="20" y="51"/>
                    <a:pt x="21" y="51"/>
                  </a:cubicBezTo>
                  <a:cubicBezTo>
                    <a:pt x="22" y="51"/>
                    <a:pt x="22" y="51"/>
                    <a:pt x="22" y="51"/>
                  </a:cubicBezTo>
                  <a:cubicBezTo>
                    <a:pt x="21" y="52"/>
                    <a:pt x="20" y="54"/>
                    <a:pt x="20" y="56"/>
                  </a:cubicBezTo>
                  <a:cubicBezTo>
                    <a:pt x="19" y="56"/>
                    <a:pt x="19" y="56"/>
                    <a:pt x="19" y="56"/>
                  </a:cubicBezTo>
                  <a:moveTo>
                    <a:pt x="23" y="55"/>
                  </a:moveTo>
                  <a:cubicBezTo>
                    <a:pt x="23" y="54"/>
                    <a:pt x="24" y="53"/>
                    <a:pt x="24" y="51"/>
                  </a:cubicBezTo>
                  <a:cubicBezTo>
                    <a:pt x="25" y="50"/>
                    <a:pt x="25" y="50"/>
                    <a:pt x="25" y="50"/>
                  </a:cubicBezTo>
                  <a:cubicBezTo>
                    <a:pt x="25" y="50"/>
                    <a:pt x="26" y="50"/>
                    <a:pt x="26" y="50"/>
                  </a:cubicBezTo>
                  <a:cubicBezTo>
                    <a:pt x="27" y="50"/>
                    <a:pt x="27" y="50"/>
                    <a:pt x="27" y="50"/>
                  </a:cubicBezTo>
                  <a:cubicBezTo>
                    <a:pt x="27" y="51"/>
                    <a:pt x="26" y="53"/>
                    <a:pt x="26" y="54"/>
                  </a:cubicBezTo>
                  <a:cubicBezTo>
                    <a:pt x="26" y="55"/>
                    <a:pt x="26" y="55"/>
                    <a:pt x="26" y="55"/>
                  </a:cubicBezTo>
                  <a:cubicBezTo>
                    <a:pt x="25" y="55"/>
                    <a:pt x="25" y="55"/>
                    <a:pt x="25" y="55"/>
                  </a:cubicBezTo>
                  <a:cubicBezTo>
                    <a:pt x="25" y="55"/>
                    <a:pt x="24" y="55"/>
                    <a:pt x="23" y="55"/>
                  </a:cubicBezTo>
                  <a:moveTo>
                    <a:pt x="13" y="55"/>
                  </a:moveTo>
                  <a:cubicBezTo>
                    <a:pt x="12" y="55"/>
                    <a:pt x="12" y="54"/>
                    <a:pt x="11" y="54"/>
                  </a:cubicBezTo>
                  <a:cubicBezTo>
                    <a:pt x="11" y="53"/>
                    <a:pt x="11" y="53"/>
                    <a:pt x="11" y="53"/>
                  </a:cubicBezTo>
                  <a:cubicBezTo>
                    <a:pt x="12" y="52"/>
                    <a:pt x="12" y="51"/>
                    <a:pt x="13" y="49"/>
                  </a:cubicBezTo>
                  <a:cubicBezTo>
                    <a:pt x="14" y="50"/>
                    <a:pt x="14" y="50"/>
                    <a:pt x="15" y="50"/>
                  </a:cubicBezTo>
                  <a:cubicBezTo>
                    <a:pt x="14" y="52"/>
                    <a:pt x="13" y="53"/>
                    <a:pt x="13" y="55"/>
                  </a:cubicBezTo>
                  <a:moveTo>
                    <a:pt x="9" y="53"/>
                  </a:moveTo>
                  <a:cubicBezTo>
                    <a:pt x="8" y="52"/>
                    <a:pt x="8" y="52"/>
                    <a:pt x="7" y="51"/>
                  </a:cubicBezTo>
                  <a:cubicBezTo>
                    <a:pt x="8" y="50"/>
                    <a:pt x="8" y="48"/>
                    <a:pt x="9" y="47"/>
                  </a:cubicBezTo>
                  <a:cubicBezTo>
                    <a:pt x="9" y="47"/>
                    <a:pt x="10" y="48"/>
                    <a:pt x="11" y="48"/>
                  </a:cubicBezTo>
                  <a:cubicBezTo>
                    <a:pt x="10" y="50"/>
                    <a:pt x="9" y="51"/>
                    <a:pt x="9" y="53"/>
                  </a:cubicBezTo>
                  <a:moveTo>
                    <a:pt x="29" y="53"/>
                  </a:moveTo>
                  <a:cubicBezTo>
                    <a:pt x="30" y="51"/>
                    <a:pt x="30" y="50"/>
                    <a:pt x="31" y="48"/>
                  </a:cubicBezTo>
                  <a:cubicBezTo>
                    <a:pt x="32" y="47"/>
                    <a:pt x="32" y="47"/>
                    <a:pt x="33" y="46"/>
                  </a:cubicBezTo>
                  <a:cubicBezTo>
                    <a:pt x="33" y="48"/>
                    <a:pt x="32" y="49"/>
                    <a:pt x="32" y="50"/>
                  </a:cubicBezTo>
                  <a:cubicBezTo>
                    <a:pt x="32" y="51"/>
                    <a:pt x="32" y="51"/>
                    <a:pt x="32" y="51"/>
                  </a:cubicBezTo>
                  <a:cubicBezTo>
                    <a:pt x="31" y="52"/>
                    <a:pt x="30" y="52"/>
                    <a:pt x="29" y="53"/>
                  </a:cubicBezTo>
                  <a:moveTo>
                    <a:pt x="5" y="48"/>
                  </a:moveTo>
                  <a:cubicBezTo>
                    <a:pt x="5" y="48"/>
                    <a:pt x="5" y="48"/>
                    <a:pt x="5" y="47"/>
                  </a:cubicBezTo>
                  <a:cubicBezTo>
                    <a:pt x="5" y="46"/>
                    <a:pt x="5" y="45"/>
                    <a:pt x="6" y="44"/>
                  </a:cubicBezTo>
                  <a:cubicBezTo>
                    <a:pt x="6" y="45"/>
                    <a:pt x="6" y="45"/>
                    <a:pt x="6" y="45"/>
                  </a:cubicBezTo>
                  <a:cubicBezTo>
                    <a:pt x="6" y="46"/>
                    <a:pt x="6" y="47"/>
                    <a:pt x="5" y="48"/>
                  </a:cubicBezTo>
                  <a:moveTo>
                    <a:pt x="36" y="46"/>
                  </a:moveTo>
                  <a:cubicBezTo>
                    <a:pt x="36" y="45"/>
                    <a:pt x="36" y="44"/>
                    <a:pt x="37" y="43"/>
                  </a:cubicBezTo>
                  <a:cubicBezTo>
                    <a:pt x="37" y="42"/>
                    <a:pt x="37" y="41"/>
                    <a:pt x="38" y="41"/>
                  </a:cubicBezTo>
                  <a:cubicBezTo>
                    <a:pt x="38" y="41"/>
                    <a:pt x="38" y="42"/>
                    <a:pt x="37" y="43"/>
                  </a:cubicBezTo>
                  <a:cubicBezTo>
                    <a:pt x="37" y="44"/>
                    <a:pt x="36" y="45"/>
                    <a:pt x="36" y="46"/>
                  </a:cubicBezTo>
                  <a:moveTo>
                    <a:pt x="3" y="41"/>
                  </a:moveTo>
                  <a:cubicBezTo>
                    <a:pt x="3" y="41"/>
                    <a:pt x="3" y="41"/>
                    <a:pt x="3" y="41"/>
                  </a:cubicBezTo>
                  <a:cubicBezTo>
                    <a:pt x="3" y="41"/>
                    <a:pt x="3" y="41"/>
                    <a:pt x="3" y="41"/>
                  </a:cubicBezTo>
                  <a:cubicBezTo>
                    <a:pt x="3" y="41"/>
                    <a:pt x="3" y="41"/>
                    <a:pt x="3" y="41"/>
                  </a:cubicBezTo>
                  <a:moveTo>
                    <a:pt x="21" y="47"/>
                  </a:moveTo>
                  <a:cubicBezTo>
                    <a:pt x="16" y="47"/>
                    <a:pt x="12" y="46"/>
                    <a:pt x="9" y="43"/>
                  </a:cubicBezTo>
                  <a:cubicBezTo>
                    <a:pt x="6" y="39"/>
                    <a:pt x="4" y="35"/>
                    <a:pt x="4" y="29"/>
                  </a:cubicBezTo>
                  <a:cubicBezTo>
                    <a:pt x="4" y="26"/>
                    <a:pt x="5" y="23"/>
                    <a:pt x="6" y="20"/>
                  </a:cubicBezTo>
                  <a:cubicBezTo>
                    <a:pt x="8" y="14"/>
                    <a:pt x="12" y="8"/>
                    <a:pt x="17" y="5"/>
                  </a:cubicBezTo>
                  <a:cubicBezTo>
                    <a:pt x="19" y="4"/>
                    <a:pt x="22" y="3"/>
                    <a:pt x="25" y="3"/>
                  </a:cubicBezTo>
                  <a:cubicBezTo>
                    <a:pt x="25" y="3"/>
                    <a:pt x="25" y="3"/>
                    <a:pt x="25" y="3"/>
                  </a:cubicBezTo>
                  <a:cubicBezTo>
                    <a:pt x="28" y="3"/>
                    <a:pt x="31" y="4"/>
                    <a:pt x="33" y="6"/>
                  </a:cubicBezTo>
                  <a:cubicBezTo>
                    <a:pt x="35" y="8"/>
                    <a:pt x="36" y="9"/>
                    <a:pt x="36" y="11"/>
                  </a:cubicBezTo>
                  <a:cubicBezTo>
                    <a:pt x="38" y="10"/>
                    <a:pt x="38" y="10"/>
                    <a:pt x="38" y="10"/>
                  </a:cubicBezTo>
                  <a:cubicBezTo>
                    <a:pt x="36" y="11"/>
                    <a:pt x="36" y="11"/>
                    <a:pt x="36" y="11"/>
                  </a:cubicBezTo>
                  <a:cubicBezTo>
                    <a:pt x="38" y="15"/>
                    <a:pt x="39" y="19"/>
                    <a:pt x="39" y="24"/>
                  </a:cubicBezTo>
                  <a:cubicBezTo>
                    <a:pt x="39" y="27"/>
                    <a:pt x="39" y="31"/>
                    <a:pt x="37" y="34"/>
                  </a:cubicBezTo>
                  <a:cubicBezTo>
                    <a:pt x="35" y="40"/>
                    <a:pt x="31" y="45"/>
                    <a:pt x="25" y="47"/>
                  </a:cubicBezTo>
                  <a:cubicBezTo>
                    <a:pt x="24" y="47"/>
                    <a:pt x="22" y="47"/>
                    <a:pt x="21" y="47"/>
                  </a:cubicBezTo>
                  <a:cubicBezTo>
                    <a:pt x="21" y="47"/>
                    <a:pt x="21" y="47"/>
                    <a:pt x="21" y="47"/>
                  </a:cubicBezTo>
                  <a:moveTo>
                    <a:pt x="25" y="0"/>
                  </a:moveTo>
                  <a:cubicBezTo>
                    <a:pt x="21" y="0"/>
                    <a:pt x="18" y="0"/>
                    <a:pt x="15" y="2"/>
                  </a:cubicBezTo>
                  <a:cubicBezTo>
                    <a:pt x="9" y="6"/>
                    <a:pt x="5" y="12"/>
                    <a:pt x="3" y="18"/>
                  </a:cubicBezTo>
                  <a:cubicBezTo>
                    <a:pt x="2" y="22"/>
                    <a:pt x="1" y="25"/>
                    <a:pt x="1" y="28"/>
                  </a:cubicBezTo>
                  <a:cubicBezTo>
                    <a:pt x="1" y="29"/>
                    <a:pt x="1" y="29"/>
                    <a:pt x="1" y="29"/>
                  </a:cubicBezTo>
                  <a:cubicBezTo>
                    <a:pt x="0" y="32"/>
                    <a:pt x="0" y="36"/>
                    <a:pt x="0" y="40"/>
                  </a:cubicBezTo>
                  <a:cubicBezTo>
                    <a:pt x="0" y="44"/>
                    <a:pt x="1" y="49"/>
                    <a:pt x="3" y="52"/>
                  </a:cubicBezTo>
                  <a:cubicBezTo>
                    <a:pt x="8" y="58"/>
                    <a:pt x="14" y="59"/>
                    <a:pt x="19" y="59"/>
                  </a:cubicBezTo>
                  <a:cubicBezTo>
                    <a:pt x="19" y="59"/>
                    <a:pt x="19" y="59"/>
                    <a:pt x="19" y="59"/>
                  </a:cubicBezTo>
                  <a:cubicBezTo>
                    <a:pt x="20" y="59"/>
                    <a:pt x="20" y="59"/>
                    <a:pt x="20" y="59"/>
                  </a:cubicBezTo>
                  <a:cubicBezTo>
                    <a:pt x="21" y="59"/>
                    <a:pt x="21" y="59"/>
                    <a:pt x="21" y="59"/>
                  </a:cubicBezTo>
                  <a:cubicBezTo>
                    <a:pt x="23" y="59"/>
                    <a:pt x="25" y="59"/>
                    <a:pt x="26" y="58"/>
                  </a:cubicBezTo>
                  <a:cubicBezTo>
                    <a:pt x="33" y="56"/>
                    <a:pt x="38" y="50"/>
                    <a:pt x="41" y="44"/>
                  </a:cubicBezTo>
                  <a:cubicBezTo>
                    <a:pt x="43" y="39"/>
                    <a:pt x="43" y="31"/>
                    <a:pt x="43" y="23"/>
                  </a:cubicBezTo>
                  <a:cubicBezTo>
                    <a:pt x="43" y="22"/>
                    <a:pt x="43" y="22"/>
                    <a:pt x="43" y="22"/>
                  </a:cubicBezTo>
                  <a:cubicBezTo>
                    <a:pt x="43" y="17"/>
                    <a:pt x="42" y="13"/>
                    <a:pt x="40" y="9"/>
                  </a:cubicBezTo>
                  <a:cubicBezTo>
                    <a:pt x="39" y="7"/>
                    <a:pt x="38" y="5"/>
                    <a:pt x="36" y="4"/>
                  </a:cubicBezTo>
                  <a:cubicBezTo>
                    <a:pt x="33" y="1"/>
                    <a:pt x="29" y="0"/>
                    <a:pt x="2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7" name="Freeform 766"/>
            <p:cNvSpPr>
              <a:spLocks noEditPoints="1"/>
            </p:cNvSpPr>
            <p:nvPr/>
          </p:nvSpPr>
          <p:spPr bwMode="auto">
            <a:xfrm>
              <a:off x="4740" y="1079"/>
              <a:ext cx="177" cy="276"/>
            </a:xfrm>
            <a:custGeom>
              <a:avLst/>
              <a:gdLst>
                <a:gd name="T0" fmla="*/ 13 w 75"/>
                <a:gd name="T1" fmla="*/ 109 h 117"/>
                <a:gd name="T2" fmla="*/ 13 w 75"/>
                <a:gd name="T3" fmla="*/ 108 h 117"/>
                <a:gd name="T4" fmla="*/ 14 w 75"/>
                <a:gd name="T5" fmla="*/ 111 h 117"/>
                <a:gd name="T6" fmla="*/ 8 w 75"/>
                <a:gd name="T7" fmla="*/ 106 h 117"/>
                <a:gd name="T8" fmla="*/ 13 w 75"/>
                <a:gd name="T9" fmla="*/ 100 h 117"/>
                <a:gd name="T10" fmla="*/ 6 w 75"/>
                <a:gd name="T11" fmla="*/ 104 h 117"/>
                <a:gd name="T12" fmla="*/ 5 w 75"/>
                <a:gd name="T13" fmla="*/ 103 h 117"/>
                <a:gd name="T14" fmla="*/ 9 w 75"/>
                <a:gd name="T15" fmla="*/ 97 h 117"/>
                <a:gd name="T16" fmla="*/ 4 w 75"/>
                <a:gd name="T17" fmla="*/ 97 h 117"/>
                <a:gd name="T18" fmla="*/ 4 w 75"/>
                <a:gd name="T19" fmla="*/ 93 h 117"/>
                <a:gd name="T20" fmla="*/ 4 w 75"/>
                <a:gd name="T21" fmla="*/ 97 h 117"/>
                <a:gd name="T22" fmla="*/ 18 w 75"/>
                <a:gd name="T23" fmla="*/ 102 h 117"/>
                <a:gd name="T24" fmla="*/ 71 w 75"/>
                <a:gd name="T25" fmla="*/ 21 h 117"/>
                <a:gd name="T26" fmla="*/ 18 w 75"/>
                <a:gd name="T27" fmla="*/ 110 h 117"/>
                <a:gd name="T28" fmla="*/ 5 w 75"/>
                <a:gd name="T29" fmla="*/ 89 h 117"/>
                <a:gd name="T30" fmla="*/ 61 w 75"/>
                <a:gd name="T31" fmla="*/ 4 h 117"/>
                <a:gd name="T32" fmla="*/ 71 w 75"/>
                <a:gd name="T33" fmla="*/ 10 h 117"/>
                <a:gd name="T34" fmla="*/ 60 w 75"/>
                <a:gd name="T35" fmla="*/ 0 h 117"/>
                <a:gd name="T36" fmla="*/ 30 w 75"/>
                <a:gd name="T37" fmla="*/ 46 h 117"/>
                <a:gd name="T38" fmla="*/ 1 w 75"/>
                <a:gd name="T39" fmla="*/ 88 h 117"/>
                <a:gd name="T40" fmla="*/ 1 w 75"/>
                <a:gd name="T41" fmla="*/ 88 h 117"/>
                <a:gd name="T42" fmla="*/ 0 w 75"/>
                <a:gd name="T43" fmla="*/ 89 h 117"/>
                <a:gd name="T44" fmla="*/ 1 w 75"/>
                <a:gd name="T45" fmla="*/ 95 h 117"/>
                <a:gd name="T46" fmla="*/ 1 w 75"/>
                <a:gd name="T47" fmla="*/ 104 h 117"/>
                <a:gd name="T48" fmla="*/ 2 w 75"/>
                <a:gd name="T49" fmla="*/ 106 h 117"/>
                <a:gd name="T50" fmla="*/ 15 w 75"/>
                <a:gd name="T51" fmla="*/ 117 h 117"/>
                <a:gd name="T52" fmla="*/ 16 w 75"/>
                <a:gd name="T53" fmla="*/ 117 h 117"/>
                <a:gd name="T54" fmla="*/ 16 w 75"/>
                <a:gd name="T55" fmla="*/ 117 h 117"/>
                <a:gd name="T56" fmla="*/ 17 w 75"/>
                <a:gd name="T57" fmla="*/ 117 h 117"/>
                <a:gd name="T58" fmla="*/ 18 w 75"/>
                <a:gd name="T59" fmla="*/ 117 h 117"/>
                <a:gd name="T60" fmla="*/ 18 w 75"/>
                <a:gd name="T61" fmla="*/ 117 h 117"/>
                <a:gd name="T62" fmla="*/ 75 w 75"/>
                <a:gd name="T63" fmla="*/ 25 h 117"/>
                <a:gd name="T64" fmla="*/ 75 w 75"/>
                <a:gd name="T65" fmla="*/ 21 h 117"/>
                <a:gd name="T66" fmla="*/ 75 w 75"/>
                <a:gd name="T67" fmla="*/ 10 h 117"/>
                <a:gd name="T68" fmla="*/ 75 w 75"/>
                <a:gd name="T69" fmla="*/ 9 h 117"/>
                <a:gd name="T70" fmla="*/ 74 w 75"/>
                <a:gd name="T71" fmla="*/ 9 h 117"/>
                <a:gd name="T72" fmla="*/ 74 w 75"/>
                <a:gd name="T73" fmla="*/ 8 h 117"/>
                <a:gd name="T74" fmla="*/ 60 w 75"/>
                <a:gd name="T75"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 h="117">
                  <a:moveTo>
                    <a:pt x="14" y="111"/>
                  </a:moveTo>
                  <a:cubicBezTo>
                    <a:pt x="14" y="111"/>
                    <a:pt x="13" y="110"/>
                    <a:pt x="13" y="109"/>
                  </a:cubicBezTo>
                  <a:cubicBezTo>
                    <a:pt x="13" y="109"/>
                    <a:pt x="13" y="109"/>
                    <a:pt x="13" y="109"/>
                  </a:cubicBezTo>
                  <a:cubicBezTo>
                    <a:pt x="13" y="109"/>
                    <a:pt x="13" y="109"/>
                    <a:pt x="13" y="108"/>
                  </a:cubicBezTo>
                  <a:cubicBezTo>
                    <a:pt x="13" y="107"/>
                    <a:pt x="14" y="105"/>
                    <a:pt x="15" y="103"/>
                  </a:cubicBezTo>
                  <a:cubicBezTo>
                    <a:pt x="15" y="106"/>
                    <a:pt x="14" y="108"/>
                    <a:pt x="14" y="111"/>
                  </a:cubicBezTo>
                  <a:moveTo>
                    <a:pt x="10" y="107"/>
                  </a:moveTo>
                  <a:cubicBezTo>
                    <a:pt x="10" y="107"/>
                    <a:pt x="9" y="106"/>
                    <a:pt x="8" y="106"/>
                  </a:cubicBezTo>
                  <a:cubicBezTo>
                    <a:pt x="9" y="103"/>
                    <a:pt x="10" y="101"/>
                    <a:pt x="11" y="99"/>
                  </a:cubicBezTo>
                  <a:cubicBezTo>
                    <a:pt x="12" y="99"/>
                    <a:pt x="12" y="100"/>
                    <a:pt x="13" y="100"/>
                  </a:cubicBezTo>
                  <a:cubicBezTo>
                    <a:pt x="12" y="103"/>
                    <a:pt x="11" y="105"/>
                    <a:pt x="10" y="107"/>
                  </a:cubicBezTo>
                  <a:moveTo>
                    <a:pt x="6" y="104"/>
                  </a:moveTo>
                  <a:cubicBezTo>
                    <a:pt x="5" y="104"/>
                    <a:pt x="5" y="103"/>
                    <a:pt x="5" y="103"/>
                  </a:cubicBezTo>
                  <a:cubicBezTo>
                    <a:pt x="5" y="103"/>
                    <a:pt x="5" y="103"/>
                    <a:pt x="5" y="103"/>
                  </a:cubicBezTo>
                  <a:cubicBezTo>
                    <a:pt x="6" y="100"/>
                    <a:pt x="7" y="98"/>
                    <a:pt x="8" y="96"/>
                  </a:cubicBezTo>
                  <a:cubicBezTo>
                    <a:pt x="8" y="96"/>
                    <a:pt x="9" y="97"/>
                    <a:pt x="9" y="97"/>
                  </a:cubicBezTo>
                  <a:cubicBezTo>
                    <a:pt x="8" y="99"/>
                    <a:pt x="7" y="102"/>
                    <a:pt x="6" y="104"/>
                  </a:cubicBezTo>
                  <a:moveTo>
                    <a:pt x="4" y="97"/>
                  </a:moveTo>
                  <a:cubicBezTo>
                    <a:pt x="4" y="96"/>
                    <a:pt x="4" y="96"/>
                    <a:pt x="4" y="95"/>
                  </a:cubicBezTo>
                  <a:cubicBezTo>
                    <a:pt x="4" y="94"/>
                    <a:pt x="4" y="94"/>
                    <a:pt x="4" y="93"/>
                  </a:cubicBezTo>
                  <a:cubicBezTo>
                    <a:pt x="5" y="93"/>
                    <a:pt x="5" y="94"/>
                    <a:pt x="6" y="94"/>
                  </a:cubicBezTo>
                  <a:cubicBezTo>
                    <a:pt x="5" y="95"/>
                    <a:pt x="5" y="96"/>
                    <a:pt x="4" y="97"/>
                  </a:cubicBezTo>
                  <a:moveTo>
                    <a:pt x="18" y="110"/>
                  </a:moveTo>
                  <a:cubicBezTo>
                    <a:pt x="18" y="107"/>
                    <a:pt x="18" y="104"/>
                    <a:pt x="18" y="102"/>
                  </a:cubicBezTo>
                  <a:cubicBezTo>
                    <a:pt x="36" y="75"/>
                    <a:pt x="55" y="44"/>
                    <a:pt x="71" y="16"/>
                  </a:cubicBezTo>
                  <a:cubicBezTo>
                    <a:pt x="71" y="18"/>
                    <a:pt x="71" y="19"/>
                    <a:pt x="71" y="21"/>
                  </a:cubicBezTo>
                  <a:cubicBezTo>
                    <a:pt x="71" y="22"/>
                    <a:pt x="71" y="23"/>
                    <a:pt x="71" y="24"/>
                  </a:cubicBezTo>
                  <a:cubicBezTo>
                    <a:pt x="55" y="51"/>
                    <a:pt x="36" y="82"/>
                    <a:pt x="18" y="110"/>
                  </a:cubicBezTo>
                  <a:moveTo>
                    <a:pt x="16" y="98"/>
                  </a:moveTo>
                  <a:cubicBezTo>
                    <a:pt x="13" y="95"/>
                    <a:pt x="9" y="92"/>
                    <a:pt x="5" y="89"/>
                  </a:cubicBezTo>
                  <a:cubicBezTo>
                    <a:pt x="16" y="76"/>
                    <a:pt x="25" y="62"/>
                    <a:pt x="33" y="48"/>
                  </a:cubicBezTo>
                  <a:cubicBezTo>
                    <a:pt x="42" y="34"/>
                    <a:pt x="52" y="19"/>
                    <a:pt x="61" y="4"/>
                  </a:cubicBezTo>
                  <a:cubicBezTo>
                    <a:pt x="63" y="5"/>
                    <a:pt x="64" y="5"/>
                    <a:pt x="65" y="6"/>
                  </a:cubicBezTo>
                  <a:cubicBezTo>
                    <a:pt x="67" y="7"/>
                    <a:pt x="68" y="9"/>
                    <a:pt x="71" y="10"/>
                  </a:cubicBezTo>
                  <a:cubicBezTo>
                    <a:pt x="54" y="39"/>
                    <a:pt x="34" y="71"/>
                    <a:pt x="16" y="98"/>
                  </a:cubicBezTo>
                  <a:moveTo>
                    <a:pt x="60" y="0"/>
                  </a:moveTo>
                  <a:cubicBezTo>
                    <a:pt x="59" y="0"/>
                    <a:pt x="59" y="1"/>
                    <a:pt x="58" y="1"/>
                  </a:cubicBezTo>
                  <a:cubicBezTo>
                    <a:pt x="49" y="16"/>
                    <a:pt x="40" y="31"/>
                    <a:pt x="30" y="46"/>
                  </a:cubicBezTo>
                  <a:cubicBezTo>
                    <a:pt x="21" y="61"/>
                    <a:pt x="12" y="75"/>
                    <a:pt x="1" y="87"/>
                  </a:cubicBezTo>
                  <a:cubicBezTo>
                    <a:pt x="1" y="88"/>
                    <a:pt x="1" y="88"/>
                    <a:pt x="1" y="88"/>
                  </a:cubicBezTo>
                  <a:cubicBezTo>
                    <a:pt x="1" y="88"/>
                    <a:pt x="1" y="88"/>
                    <a:pt x="1" y="88"/>
                  </a:cubicBezTo>
                  <a:cubicBezTo>
                    <a:pt x="1" y="88"/>
                    <a:pt x="1" y="88"/>
                    <a:pt x="1" y="88"/>
                  </a:cubicBezTo>
                  <a:cubicBezTo>
                    <a:pt x="1" y="88"/>
                    <a:pt x="1" y="88"/>
                    <a:pt x="1" y="88"/>
                  </a:cubicBezTo>
                  <a:cubicBezTo>
                    <a:pt x="0" y="89"/>
                    <a:pt x="0" y="89"/>
                    <a:pt x="0" y="89"/>
                  </a:cubicBezTo>
                  <a:cubicBezTo>
                    <a:pt x="0" y="89"/>
                    <a:pt x="0" y="89"/>
                    <a:pt x="0" y="89"/>
                  </a:cubicBezTo>
                  <a:cubicBezTo>
                    <a:pt x="1" y="91"/>
                    <a:pt x="1" y="93"/>
                    <a:pt x="1" y="95"/>
                  </a:cubicBezTo>
                  <a:cubicBezTo>
                    <a:pt x="1" y="97"/>
                    <a:pt x="1" y="99"/>
                    <a:pt x="0" y="103"/>
                  </a:cubicBezTo>
                  <a:cubicBezTo>
                    <a:pt x="0" y="104"/>
                    <a:pt x="1" y="104"/>
                    <a:pt x="1" y="104"/>
                  </a:cubicBezTo>
                  <a:cubicBezTo>
                    <a:pt x="1" y="105"/>
                    <a:pt x="1" y="105"/>
                    <a:pt x="1" y="106"/>
                  </a:cubicBezTo>
                  <a:cubicBezTo>
                    <a:pt x="2" y="106"/>
                    <a:pt x="2" y="106"/>
                    <a:pt x="2" y="106"/>
                  </a:cubicBezTo>
                  <a:cubicBezTo>
                    <a:pt x="7" y="109"/>
                    <a:pt x="11" y="113"/>
                    <a:pt x="15" y="117"/>
                  </a:cubicBezTo>
                  <a:cubicBezTo>
                    <a:pt x="15" y="117"/>
                    <a:pt x="15" y="117"/>
                    <a:pt x="15" y="117"/>
                  </a:cubicBezTo>
                  <a:cubicBezTo>
                    <a:pt x="15" y="117"/>
                    <a:pt x="15" y="117"/>
                    <a:pt x="15" y="117"/>
                  </a:cubicBezTo>
                  <a:cubicBezTo>
                    <a:pt x="16" y="117"/>
                    <a:pt x="16" y="117"/>
                    <a:pt x="16" y="117"/>
                  </a:cubicBezTo>
                  <a:cubicBezTo>
                    <a:pt x="16" y="117"/>
                    <a:pt x="16" y="117"/>
                    <a:pt x="16" y="117"/>
                  </a:cubicBezTo>
                  <a:cubicBezTo>
                    <a:pt x="16" y="117"/>
                    <a:pt x="16" y="117"/>
                    <a:pt x="16" y="117"/>
                  </a:cubicBezTo>
                  <a:cubicBezTo>
                    <a:pt x="17" y="117"/>
                    <a:pt x="17" y="117"/>
                    <a:pt x="17" y="117"/>
                  </a:cubicBezTo>
                  <a:cubicBezTo>
                    <a:pt x="17" y="117"/>
                    <a:pt x="17" y="117"/>
                    <a:pt x="17" y="117"/>
                  </a:cubicBezTo>
                  <a:cubicBezTo>
                    <a:pt x="17" y="117"/>
                    <a:pt x="17" y="117"/>
                    <a:pt x="17" y="117"/>
                  </a:cubicBezTo>
                  <a:cubicBezTo>
                    <a:pt x="18" y="117"/>
                    <a:pt x="18" y="117"/>
                    <a:pt x="18" y="117"/>
                  </a:cubicBezTo>
                  <a:cubicBezTo>
                    <a:pt x="18" y="117"/>
                    <a:pt x="18" y="117"/>
                    <a:pt x="18" y="117"/>
                  </a:cubicBezTo>
                  <a:cubicBezTo>
                    <a:pt x="18" y="117"/>
                    <a:pt x="18" y="117"/>
                    <a:pt x="18" y="117"/>
                  </a:cubicBezTo>
                  <a:cubicBezTo>
                    <a:pt x="18" y="116"/>
                    <a:pt x="18" y="116"/>
                    <a:pt x="18" y="116"/>
                  </a:cubicBezTo>
                  <a:cubicBezTo>
                    <a:pt x="36" y="88"/>
                    <a:pt x="58" y="55"/>
                    <a:pt x="75" y="25"/>
                  </a:cubicBezTo>
                  <a:cubicBezTo>
                    <a:pt x="75" y="25"/>
                    <a:pt x="75" y="24"/>
                    <a:pt x="75" y="24"/>
                  </a:cubicBezTo>
                  <a:cubicBezTo>
                    <a:pt x="75" y="23"/>
                    <a:pt x="75" y="22"/>
                    <a:pt x="75" y="21"/>
                  </a:cubicBezTo>
                  <a:cubicBezTo>
                    <a:pt x="75" y="19"/>
                    <a:pt x="75" y="17"/>
                    <a:pt x="75" y="13"/>
                  </a:cubicBezTo>
                  <a:cubicBezTo>
                    <a:pt x="75" y="12"/>
                    <a:pt x="75" y="11"/>
                    <a:pt x="75" y="10"/>
                  </a:cubicBezTo>
                  <a:cubicBezTo>
                    <a:pt x="75" y="9"/>
                    <a:pt x="75" y="9"/>
                    <a:pt x="75" y="9"/>
                  </a:cubicBezTo>
                  <a:cubicBezTo>
                    <a:pt x="75" y="9"/>
                    <a:pt x="75" y="9"/>
                    <a:pt x="75" y="9"/>
                  </a:cubicBezTo>
                  <a:cubicBezTo>
                    <a:pt x="75" y="9"/>
                    <a:pt x="75" y="9"/>
                    <a:pt x="75" y="9"/>
                  </a:cubicBezTo>
                  <a:cubicBezTo>
                    <a:pt x="74" y="9"/>
                    <a:pt x="74" y="9"/>
                    <a:pt x="74" y="9"/>
                  </a:cubicBezTo>
                  <a:cubicBezTo>
                    <a:pt x="74" y="8"/>
                    <a:pt x="74" y="8"/>
                    <a:pt x="74" y="8"/>
                  </a:cubicBezTo>
                  <a:cubicBezTo>
                    <a:pt x="74" y="8"/>
                    <a:pt x="74" y="8"/>
                    <a:pt x="74" y="8"/>
                  </a:cubicBezTo>
                  <a:cubicBezTo>
                    <a:pt x="71" y="6"/>
                    <a:pt x="69" y="5"/>
                    <a:pt x="67" y="4"/>
                  </a:cubicBezTo>
                  <a:cubicBezTo>
                    <a:pt x="65" y="2"/>
                    <a:pt x="63" y="1"/>
                    <a:pt x="60" y="0"/>
                  </a:cubicBezTo>
                  <a:cubicBezTo>
                    <a:pt x="60" y="0"/>
                    <a:pt x="60" y="0"/>
                    <a:pt x="6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8" name="Freeform 767"/>
            <p:cNvSpPr>
              <a:spLocks noEditPoints="1"/>
            </p:cNvSpPr>
            <p:nvPr/>
          </p:nvSpPr>
          <p:spPr bwMode="auto">
            <a:xfrm>
              <a:off x="5213" y="3119"/>
              <a:ext cx="339" cy="440"/>
            </a:xfrm>
            <a:custGeom>
              <a:avLst/>
              <a:gdLst>
                <a:gd name="T0" fmla="*/ 68 w 143"/>
                <a:gd name="T1" fmla="*/ 164 h 186"/>
                <a:gd name="T2" fmla="*/ 55 w 143"/>
                <a:gd name="T3" fmla="*/ 181 h 186"/>
                <a:gd name="T4" fmla="*/ 66 w 143"/>
                <a:gd name="T5" fmla="*/ 179 h 186"/>
                <a:gd name="T6" fmla="*/ 33 w 143"/>
                <a:gd name="T7" fmla="*/ 182 h 186"/>
                <a:gd name="T8" fmla="*/ 38 w 143"/>
                <a:gd name="T9" fmla="*/ 181 h 186"/>
                <a:gd name="T10" fmla="*/ 70 w 143"/>
                <a:gd name="T11" fmla="*/ 180 h 186"/>
                <a:gd name="T12" fmla="*/ 77 w 143"/>
                <a:gd name="T13" fmla="*/ 178 h 186"/>
                <a:gd name="T14" fmla="*/ 21 w 143"/>
                <a:gd name="T15" fmla="*/ 181 h 186"/>
                <a:gd name="T16" fmla="*/ 47 w 143"/>
                <a:gd name="T17" fmla="*/ 162 h 186"/>
                <a:gd name="T18" fmla="*/ 109 w 143"/>
                <a:gd name="T19" fmla="*/ 160 h 186"/>
                <a:gd name="T20" fmla="*/ 99 w 143"/>
                <a:gd name="T21" fmla="*/ 160 h 186"/>
                <a:gd name="T22" fmla="*/ 88 w 143"/>
                <a:gd name="T23" fmla="*/ 177 h 186"/>
                <a:gd name="T24" fmla="*/ 5 w 143"/>
                <a:gd name="T25" fmla="*/ 179 h 186"/>
                <a:gd name="T26" fmla="*/ 21 w 143"/>
                <a:gd name="T27" fmla="*/ 156 h 186"/>
                <a:gd name="T28" fmla="*/ 10 w 143"/>
                <a:gd name="T29" fmla="*/ 180 h 186"/>
                <a:gd name="T30" fmla="*/ 24 w 143"/>
                <a:gd name="T31" fmla="*/ 139 h 186"/>
                <a:gd name="T32" fmla="*/ 20 w 143"/>
                <a:gd name="T33" fmla="*/ 151 h 186"/>
                <a:gd name="T34" fmla="*/ 16 w 143"/>
                <a:gd name="T35" fmla="*/ 155 h 186"/>
                <a:gd name="T36" fmla="*/ 30 w 143"/>
                <a:gd name="T37" fmla="*/ 133 h 186"/>
                <a:gd name="T38" fmla="*/ 31 w 143"/>
                <a:gd name="T39" fmla="*/ 124 h 186"/>
                <a:gd name="T40" fmla="*/ 35 w 143"/>
                <a:gd name="T41" fmla="*/ 123 h 186"/>
                <a:gd name="T42" fmla="*/ 68 w 143"/>
                <a:gd name="T43" fmla="*/ 113 h 186"/>
                <a:gd name="T44" fmla="*/ 73 w 143"/>
                <a:gd name="T45" fmla="*/ 112 h 186"/>
                <a:gd name="T46" fmla="*/ 35 w 143"/>
                <a:gd name="T47" fmla="*/ 114 h 186"/>
                <a:gd name="T48" fmla="*/ 76 w 143"/>
                <a:gd name="T49" fmla="*/ 104 h 186"/>
                <a:gd name="T50" fmla="*/ 76 w 143"/>
                <a:gd name="T51" fmla="*/ 104 h 186"/>
                <a:gd name="T52" fmla="*/ 92 w 143"/>
                <a:gd name="T53" fmla="*/ 89 h 186"/>
                <a:gd name="T54" fmla="*/ 95 w 143"/>
                <a:gd name="T55" fmla="*/ 74 h 186"/>
                <a:gd name="T56" fmla="*/ 93 w 143"/>
                <a:gd name="T57" fmla="*/ 79 h 186"/>
                <a:gd name="T58" fmla="*/ 106 w 143"/>
                <a:gd name="T59" fmla="*/ 61 h 186"/>
                <a:gd name="T60" fmla="*/ 103 w 143"/>
                <a:gd name="T61" fmla="*/ 53 h 186"/>
                <a:gd name="T62" fmla="*/ 106 w 143"/>
                <a:gd name="T63" fmla="*/ 58 h 186"/>
                <a:gd name="T64" fmla="*/ 110 w 143"/>
                <a:gd name="T65" fmla="*/ 40 h 186"/>
                <a:gd name="T66" fmla="*/ 105 w 143"/>
                <a:gd name="T67" fmla="*/ 33 h 186"/>
                <a:gd name="T68" fmla="*/ 105 w 143"/>
                <a:gd name="T69" fmla="*/ 30 h 186"/>
                <a:gd name="T70" fmla="*/ 105 w 143"/>
                <a:gd name="T71" fmla="*/ 30 h 186"/>
                <a:gd name="T72" fmla="*/ 110 w 143"/>
                <a:gd name="T73" fmla="*/ 21 h 186"/>
                <a:gd name="T74" fmla="*/ 104 w 143"/>
                <a:gd name="T75" fmla="*/ 17 h 186"/>
                <a:gd name="T76" fmla="*/ 110 w 143"/>
                <a:gd name="T77" fmla="*/ 15 h 186"/>
                <a:gd name="T78" fmla="*/ 114 w 143"/>
                <a:gd name="T79" fmla="*/ 29 h 186"/>
                <a:gd name="T80" fmla="*/ 139 w 143"/>
                <a:gd name="T81" fmla="*/ 53 h 186"/>
                <a:gd name="T82" fmla="*/ 112 w 143"/>
                <a:gd name="T83" fmla="*/ 151 h 186"/>
                <a:gd name="T84" fmla="*/ 37 w 143"/>
                <a:gd name="T85" fmla="*/ 127 h 186"/>
                <a:gd name="T86" fmla="*/ 63 w 143"/>
                <a:gd name="T87" fmla="*/ 115 h 186"/>
                <a:gd name="T88" fmla="*/ 66 w 143"/>
                <a:gd name="T89" fmla="*/ 116 h 186"/>
                <a:gd name="T90" fmla="*/ 109 w 143"/>
                <a:gd name="T91" fmla="*/ 0 h 186"/>
                <a:gd name="T92" fmla="*/ 103 w 143"/>
                <a:gd name="T93" fmla="*/ 7 h 186"/>
                <a:gd name="T94" fmla="*/ 99 w 143"/>
                <a:gd name="T95" fmla="*/ 12 h 186"/>
                <a:gd name="T96" fmla="*/ 101 w 143"/>
                <a:gd name="T97" fmla="*/ 25 h 186"/>
                <a:gd name="T98" fmla="*/ 64 w 143"/>
                <a:gd name="T99" fmla="*/ 110 h 186"/>
                <a:gd name="T100" fmla="*/ 45 w 143"/>
                <a:gd name="T101" fmla="*/ 96 h 186"/>
                <a:gd name="T102" fmla="*/ 43 w 143"/>
                <a:gd name="T103" fmla="*/ 97 h 186"/>
                <a:gd name="T104" fmla="*/ 14 w 143"/>
                <a:gd name="T105" fmla="*/ 150 h 186"/>
                <a:gd name="T106" fmla="*/ 3 w 143"/>
                <a:gd name="T107" fmla="*/ 172 h 186"/>
                <a:gd name="T108" fmla="*/ 1 w 143"/>
                <a:gd name="T109" fmla="*/ 178 h 186"/>
                <a:gd name="T110" fmla="*/ 1 w 143"/>
                <a:gd name="T111" fmla="*/ 181 h 186"/>
                <a:gd name="T112" fmla="*/ 23 w 143"/>
                <a:gd name="T113" fmla="*/ 185 h 186"/>
                <a:gd name="T114" fmla="*/ 35 w 143"/>
                <a:gd name="T115" fmla="*/ 186 h 186"/>
                <a:gd name="T116" fmla="*/ 100 w 143"/>
                <a:gd name="T117" fmla="*/ 177 h 186"/>
                <a:gd name="T118" fmla="*/ 117 w 143"/>
                <a:gd name="T119" fmla="*/ 149 h 186"/>
                <a:gd name="T120" fmla="*/ 134 w 143"/>
                <a:gd name="T121" fmla="*/ 5 h 186"/>
                <a:gd name="T122" fmla="*/ 111 w 143"/>
                <a:gd name="T1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3" h="186">
                  <a:moveTo>
                    <a:pt x="42" y="182"/>
                  </a:moveTo>
                  <a:cubicBezTo>
                    <a:pt x="48" y="176"/>
                    <a:pt x="53" y="170"/>
                    <a:pt x="59" y="165"/>
                  </a:cubicBezTo>
                  <a:cubicBezTo>
                    <a:pt x="60" y="164"/>
                    <a:pt x="60" y="164"/>
                    <a:pt x="60" y="163"/>
                  </a:cubicBezTo>
                  <a:cubicBezTo>
                    <a:pt x="63" y="164"/>
                    <a:pt x="65" y="164"/>
                    <a:pt x="68" y="164"/>
                  </a:cubicBezTo>
                  <a:cubicBezTo>
                    <a:pt x="63" y="169"/>
                    <a:pt x="58" y="174"/>
                    <a:pt x="52" y="179"/>
                  </a:cubicBezTo>
                  <a:cubicBezTo>
                    <a:pt x="52" y="180"/>
                    <a:pt x="52" y="180"/>
                    <a:pt x="52" y="181"/>
                  </a:cubicBezTo>
                  <a:cubicBezTo>
                    <a:pt x="49" y="181"/>
                    <a:pt x="45" y="181"/>
                    <a:pt x="42" y="182"/>
                  </a:cubicBezTo>
                  <a:moveTo>
                    <a:pt x="55" y="181"/>
                  </a:moveTo>
                  <a:cubicBezTo>
                    <a:pt x="60" y="175"/>
                    <a:pt x="66" y="170"/>
                    <a:pt x="72" y="165"/>
                  </a:cubicBezTo>
                  <a:cubicBezTo>
                    <a:pt x="72" y="164"/>
                    <a:pt x="72" y="164"/>
                    <a:pt x="72" y="164"/>
                  </a:cubicBezTo>
                  <a:cubicBezTo>
                    <a:pt x="75" y="164"/>
                    <a:pt x="78" y="164"/>
                    <a:pt x="81" y="163"/>
                  </a:cubicBezTo>
                  <a:cubicBezTo>
                    <a:pt x="76" y="169"/>
                    <a:pt x="71" y="174"/>
                    <a:pt x="66" y="179"/>
                  </a:cubicBezTo>
                  <a:cubicBezTo>
                    <a:pt x="65" y="180"/>
                    <a:pt x="65" y="180"/>
                    <a:pt x="65" y="180"/>
                  </a:cubicBezTo>
                  <a:cubicBezTo>
                    <a:pt x="62" y="180"/>
                    <a:pt x="58" y="181"/>
                    <a:pt x="55" y="181"/>
                  </a:cubicBezTo>
                  <a:moveTo>
                    <a:pt x="33" y="182"/>
                  </a:moveTo>
                  <a:cubicBezTo>
                    <a:pt x="33" y="182"/>
                    <a:pt x="33" y="182"/>
                    <a:pt x="33" y="182"/>
                  </a:cubicBezTo>
                  <a:cubicBezTo>
                    <a:pt x="31" y="182"/>
                    <a:pt x="30" y="182"/>
                    <a:pt x="29" y="182"/>
                  </a:cubicBezTo>
                  <a:cubicBezTo>
                    <a:pt x="36" y="175"/>
                    <a:pt x="44" y="169"/>
                    <a:pt x="51" y="163"/>
                  </a:cubicBezTo>
                  <a:cubicBezTo>
                    <a:pt x="53" y="163"/>
                    <a:pt x="55" y="163"/>
                    <a:pt x="57" y="163"/>
                  </a:cubicBezTo>
                  <a:cubicBezTo>
                    <a:pt x="50" y="169"/>
                    <a:pt x="44" y="175"/>
                    <a:pt x="38" y="181"/>
                  </a:cubicBezTo>
                  <a:cubicBezTo>
                    <a:pt x="38" y="181"/>
                    <a:pt x="38" y="181"/>
                    <a:pt x="37" y="181"/>
                  </a:cubicBezTo>
                  <a:cubicBezTo>
                    <a:pt x="37" y="181"/>
                    <a:pt x="37" y="181"/>
                    <a:pt x="36" y="182"/>
                  </a:cubicBezTo>
                  <a:cubicBezTo>
                    <a:pt x="35" y="182"/>
                    <a:pt x="34" y="182"/>
                    <a:pt x="33" y="182"/>
                  </a:cubicBezTo>
                  <a:moveTo>
                    <a:pt x="70" y="180"/>
                  </a:moveTo>
                  <a:cubicBezTo>
                    <a:pt x="75" y="174"/>
                    <a:pt x="80" y="169"/>
                    <a:pt x="86" y="163"/>
                  </a:cubicBezTo>
                  <a:cubicBezTo>
                    <a:pt x="86" y="163"/>
                    <a:pt x="86" y="163"/>
                    <a:pt x="86" y="163"/>
                  </a:cubicBezTo>
                  <a:cubicBezTo>
                    <a:pt x="89" y="162"/>
                    <a:pt x="91" y="162"/>
                    <a:pt x="94" y="161"/>
                  </a:cubicBezTo>
                  <a:cubicBezTo>
                    <a:pt x="88" y="167"/>
                    <a:pt x="83" y="173"/>
                    <a:pt x="77" y="178"/>
                  </a:cubicBezTo>
                  <a:cubicBezTo>
                    <a:pt x="77" y="179"/>
                    <a:pt x="77" y="179"/>
                    <a:pt x="77" y="179"/>
                  </a:cubicBezTo>
                  <a:cubicBezTo>
                    <a:pt x="74" y="179"/>
                    <a:pt x="72" y="179"/>
                    <a:pt x="70" y="180"/>
                  </a:cubicBezTo>
                  <a:moveTo>
                    <a:pt x="24" y="181"/>
                  </a:moveTo>
                  <a:cubicBezTo>
                    <a:pt x="23" y="181"/>
                    <a:pt x="22" y="181"/>
                    <a:pt x="21" y="181"/>
                  </a:cubicBezTo>
                  <a:cubicBezTo>
                    <a:pt x="19" y="181"/>
                    <a:pt x="16" y="181"/>
                    <a:pt x="14" y="181"/>
                  </a:cubicBezTo>
                  <a:cubicBezTo>
                    <a:pt x="19" y="176"/>
                    <a:pt x="32" y="166"/>
                    <a:pt x="38" y="161"/>
                  </a:cubicBezTo>
                  <a:cubicBezTo>
                    <a:pt x="39" y="160"/>
                    <a:pt x="39" y="160"/>
                    <a:pt x="39" y="160"/>
                  </a:cubicBezTo>
                  <a:cubicBezTo>
                    <a:pt x="42" y="161"/>
                    <a:pt x="45" y="162"/>
                    <a:pt x="47" y="162"/>
                  </a:cubicBezTo>
                  <a:cubicBezTo>
                    <a:pt x="40" y="169"/>
                    <a:pt x="32" y="175"/>
                    <a:pt x="24" y="181"/>
                  </a:cubicBezTo>
                  <a:moveTo>
                    <a:pt x="92" y="176"/>
                  </a:moveTo>
                  <a:cubicBezTo>
                    <a:pt x="97" y="171"/>
                    <a:pt x="102" y="166"/>
                    <a:pt x="108" y="161"/>
                  </a:cubicBezTo>
                  <a:cubicBezTo>
                    <a:pt x="108" y="160"/>
                    <a:pt x="108" y="160"/>
                    <a:pt x="109" y="160"/>
                  </a:cubicBezTo>
                  <a:cubicBezTo>
                    <a:pt x="105" y="164"/>
                    <a:pt x="102" y="169"/>
                    <a:pt x="99" y="174"/>
                  </a:cubicBezTo>
                  <a:cubicBezTo>
                    <a:pt x="97" y="174"/>
                    <a:pt x="94" y="175"/>
                    <a:pt x="92" y="176"/>
                  </a:cubicBezTo>
                  <a:moveTo>
                    <a:pt x="82" y="178"/>
                  </a:moveTo>
                  <a:cubicBezTo>
                    <a:pt x="88" y="172"/>
                    <a:pt x="94" y="166"/>
                    <a:pt x="99" y="160"/>
                  </a:cubicBezTo>
                  <a:cubicBezTo>
                    <a:pt x="102" y="159"/>
                    <a:pt x="105" y="158"/>
                    <a:pt x="107" y="157"/>
                  </a:cubicBezTo>
                  <a:cubicBezTo>
                    <a:pt x="107" y="158"/>
                    <a:pt x="106" y="158"/>
                    <a:pt x="106" y="159"/>
                  </a:cubicBezTo>
                  <a:cubicBezTo>
                    <a:pt x="100" y="164"/>
                    <a:pt x="94" y="170"/>
                    <a:pt x="88" y="175"/>
                  </a:cubicBezTo>
                  <a:cubicBezTo>
                    <a:pt x="88" y="176"/>
                    <a:pt x="88" y="176"/>
                    <a:pt x="88" y="177"/>
                  </a:cubicBezTo>
                  <a:cubicBezTo>
                    <a:pt x="86" y="177"/>
                    <a:pt x="84" y="177"/>
                    <a:pt x="82" y="178"/>
                  </a:cubicBezTo>
                  <a:moveTo>
                    <a:pt x="10" y="180"/>
                  </a:moveTo>
                  <a:cubicBezTo>
                    <a:pt x="8" y="180"/>
                    <a:pt x="7" y="179"/>
                    <a:pt x="5" y="179"/>
                  </a:cubicBezTo>
                  <a:cubicBezTo>
                    <a:pt x="5" y="179"/>
                    <a:pt x="5" y="179"/>
                    <a:pt x="5" y="179"/>
                  </a:cubicBezTo>
                  <a:cubicBezTo>
                    <a:pt x="8" y="175"/>
                    <a:pt x="10" y="172"/>
                    <a:pt x="13" y="168"/>
                  </a:cubicBezTo>
                  <a:cubicBezTo>
                    <a:pt x="15" y="163"/>
                    <a:pt x="18" y="159"/>
                    <a:pt x="20" y="156"/>
                  </a:cubicBezTo>
                  <a:cubicBezTo>
                    <a:pt x="21" y="156"/>
                    <a:pt x="21" y="156"/>
                    <a:pt x="21" y="156"/>
                  </a:cubicBezTo>
                  <a:cubicBezTo>
                    <a:pt x="21" y="156"/>
                    <a:pt x="21" y="156"/>
                    <a:pt x="21" y="156"/>
                  </a:cubicBezTo>
                  <a:cubicBezTo>
                    <a:pt x="25" y="157"/>
                    <a:pt x="30" y="159"/>
                    <a:pt x="35" y="160"/>
                  </a:cubicBezTo>
                  <a:cubicBezTo>
                    <a:pt x="31" y="163"/>
                    <a:pt x="25" y="168"/>
                    <a:pt x="20" y="172"/>
                  </a:cubicBezTo>
                  <a:cubicBezTo>
                    <a:pt x="17" y="174"/>
                    <a:pt x="14" y="176"/>
                    <a:pt x="12" y="178"/>
                  </a:cubicBezTo>
                  <a:cubicBezTo>
                    <a:pt x="12" y="179"/>
                    <a:pt x="11" y="179"/>
                    <a:pt x="10" y="180"/>
                  </a:cubicBezTo>
                  <a:cubicBezTo>
                    <a:pt x="10" y="180"/>
                    <a:pt x="10" y="180"/>
                    <a:pt x="10" y="180"/>
                  </a:cubicBezTo>
                  <a:moveTo>
                    <a:pt x="16" y="155"/>
                  </a:moveTo>
                  <a:cubicBezTo>
                    <a:pt x="18" y="151"/>
                    <a:pt x="20" y="146"/>
                    <a:pt x="23" y="141"/>
                  </a:cubicBezTo>
                  <a:cubicBezTo>
                    <a:pt x="23" y="140"/>
                    <a:pt x="24" y="139"/>
                    <a:pt x="24" y="139"/>
                  </a:cubicBezTo>
                  <a:cubicBezTo>
                    <a:pt x="25" y="138"/>
                    <a:pt x="26" y="137"/>
                    <a:pt x="28" y="136"/>
                  </a:cubicBezTo>
                  <a:cubicBezTo>
                    <a:pt x="27" y="137"/>
                    <a:pt x="27" y="138"/>
                    <a:pt x="27" y="138"/>
                  </a:cubicBezTo>
                  <a:cubicBezTo>
                    <a:pt x="25" y="142"/>
                    <a:pt x="23" y="145"/>
                    <a:pt x="21" y="148"/>
                  </a:cubicBezTo>
                  <a:cubicBezTo>
                    <a:pt x="21" y="149"/>
                    <a:pt x="20" y="150"/>
                    <a:pt x="20" y="151"/>
                  </a:cubicBezTo>
                  <a:cubicBezTo>
                    <a:pt x="19" y="152"/>
                    <a:pt x="19" y="152"/>
                    <a:pt x="19" y="152"/>
                  </a:cubicBezTo>
                  <a:cubicBezTo>
                    <a:pt x="19" y="152"/>
                    <a:pt x="19" y="152"/>
                    <a:pt x="19" y="152"/>
                  </a:cubicBezTo>
                  <a:cubicBezTo>
                    <a:pt x="19" y="152"/>
                    <a:pt x="18" y="152"/>
                    <a:pt x="18" y="153"/>
                  </a:cubicBezTo>
                  <a:cubicBezTo>
                    <a:pt x="17" y="153"/>
                    <a:pt x="17" y="154"/>
                    <a:pt x="16" y="155"/>
                  </a:cubicBezTo>
                  <a:moveTo>
                    <a:pt x="26" y="134"/>
                  </a:moveTo>
                  <a:cubicBezTo>
                    <a:pt x="27" y="132"/>
                    <a:pt x="28" y="131"/>
                    <a:pt x="29" y="129"/>
                  </a:cubicBezTo>
                  <a:cubicBezTo>
                    <a:pt x="30" y="128"/>
                    <a:pt x="31" y="127"/>
                    <a:pt x="33" y="127"/>
                  </a:cubicBezTo>
                  <a:cubicBezTo>
                    <a:pt x="32" y="129"/>
                    <a:pt x="31" y="131"/>
                    <a:pt x="30" y="133"/>
                  </a:cubicBezTo>
                  <a:cubicBezTo>
                    <a:pt x="29" y="133"/>
                    <a:pt x="29" y="133"/>
                    <a:pt x="29" y="133"/>
                  </a:cubicBezTo>
                  <a:cubicBezTo>
                    <a:pt x="29" y="133"/>
                    <a:pt x="28" y="133"/>
                    <a:pt x="28" y="133"/>
                  </a:cubicBezTo>
                  <a:cubicBezTo>
                    <a:pt x="28" y="133"/>
                    <a:pt x="27" y="133"/>
                    <a:pt x="26" y="134"/>
                  </a:cubicBezTo>
                  <a:moveTo>
                    <a:pt x="31" y="124"/>
                  </a:moveTo>
                  <a:cubicBezTo>
                    <a:pt x="31" y="124"/>
                    <a:pt x="31" y="124"/>
                    <a:pt x="31" y="124"/>
                  </a:cubicBezTo>
                  <a:cubicBezTo>
                    <a:pt x="32" y="122"/>
                    <a:pt x="33" y="120"/>
                    <a:pt x="33" y="118"/>
                  </a:cubicBezTo>
                  <a:cubicBezTo>
                    <a:pt x="35" y="118"/>
                    <a:pt x="36" y="117"/>
                    <a:pt x="38" y="116"/>
                  </a:cubicBezTo>
                  <a:cubicBezTo>
                    <a:pt x="37" y="118"/>
                    <a:pt x="36" y="120"/>
                    <a:pt x="35" y="123"/>
                  </a:cubicBezTo>
                  <a:cubicBezTo>
                    <a:pt x="35" y="122"/>
                    <a:pt x="34" y="122"/>
                    <a:pt x="34" y="122"/>
                  </a:cubicBezTo>
                  <a:cubicBezTo>
                    <a:pt x="34" y="122"/>
                    <a:pt x="33" y="123"/>
                    <a:pt x="33" y="123"/>
                  </a:cubicBezTo>
                  <a:cubicBezTo>
                    <a:pt x="32" y="123"/>
                    <a:pt x="32" y="124"/>
                    <a:pt x="31" y="124"/>
                  </a:cubicBezTo>
                  <a:moveTo>
                    <a:pt x="68" y="113"/>
                  </a:moveTo>
                  <a:cubicBezTo>
                    <a:pt x="69" y="111"/>
                    <a:pt x="70" y="110"/>
                    <a:pt x="71" y="109"/>
                  </a:cubicBezTo>
                  <a:cubicBezTo>
                    <a:pt x="72" y="109"/>
                    <a:pt x="72" y="109"/>
                    <a:pt x="72" y="109"/>
                  </a:cubicBezTo>
                  <a:cubicBezTo>
                    <a:pt x="74" y="108"/>
                    <a:pt x="76" y="107"/>
                    <a:pt x="78" y="107"/>
                  </a:cubicBezTo>
                  <a:cubicBezTo>
                    <a:pt x="77" y="108"/>
                    <a:pt x="75" y="110"/>
                    <a:pt x="73" y="112"/>
                  </a:cubicBezTo>
                  <a:cubicBezTo>
                    <a:pt x="73" y="112"/>
                    <a:pt x="73" y="112"/>
                    <a:pt x="73" y="112"/>
                  </a:cubicBezTo>
                  <a:cubicBezTo>
                    <a:pt x="73" y="112"/>
                    <a:pt x="73" y="112"/>
                    <a:pt x="73" y="112"/>
                  </a:cubicBezTo>
                  <a:cubicBezTo>
                    <a:pt x="71" y="112"/>
                    <a:pt x="69" y="112"/>
                    <a:pt x="68" y="113"/>
                  </a:cubicBezTo>
                  <a:moveTo>
                    <a:pt x="35" y="114"/>
                  </a:moveTo>
                  <a:cubicBezTo>
                    <a:pt x="37" y="111"/>
                    <a:pt x="40" y="108"/>
                    <a:pt x="42" y="105"/>
                  </a:cubicBezTo>
                  <a:cubicBezTo>
                    <a:pt x="41" y="107"/>
                    <a:pt x="40" y="109"/>
                    <a:pt x="40" y="112"/>
                  </a:cubicBezTo>
                  <a:cubicBezTo>
                    <a:pt x="38" y="112"/>
                    <a:pt x="37" y="113"/>
                    <a:pt x="35" y="114"/>
                  </a:cubicBezTo>
                  <a:moveTo>
                    <a:pt x="76" y="104"/>
                  </a:moveTo>
                  <a:cubicBezTo>
                    <a:pt x="78" y="102"/>
                    <a:pt x="80" y="99"/>
                    <a:pt x="82" y="96"/>
                  </a:cubicBezTo>
                  <a:cubicBezTo>
                    <a:pt x="84" y="95"/>
                    <a:pt x="87" y="95"/>
                    <a:pt x="89" y="94"/>
                  </a:cubicBezTo>
                  <a:cubicBezTo>
                    <a:pt x="87" y="96"/>
                    <a:pt x="85" y="99"/>
                    <a:pt x="83" y="101"/>
                  </a:cubicBezTo>
                  <a:cubicBezTo>
                    <a:pt x="80" y="102"/>
                    <a:pt x="78" y="103"/>
                    <a:pt x="76" y="104"/>
                  </a:cubicBezTo>
                  <a:moveTo>
                    <a:pt x="85" y="92"/>
                  </a:moveTo>
                  <a:cubicBezTo>
                    <a:pt x="87" y="89"/>
                    <a:pt x="89" y="86"/>
                    <a:pt x="91" y="83"/>
                  </a:cubicBezTo>
                  <a:cubicBezTo>
                    <a:pt x="93" y="82"/>
                    <a:pt x="95" y="82"/>
                    <a:pt x="97" y="81"/>
                  </a:cubicBezTo>
                  <a:cubicBezTo>
                    <a:pt x="96" y="84"/>
                    <a:pt x="94" y="86"/>
                    <a:pt x="92" y="89"/>
                  </a:cubicBezTo>
                  <a:cubicBezTo>
                    <a:pt x="92" y="89"/>
                    <a:pt x="92" y="89"/>
                    <a:pt x="92" y="89"/>
                  </a:cubicBezTo>
                  <a:cubicBezTo>
                    <a:pt x="90" y="90"/>
                    <a:pt x="88" y="91"/>
                    <a:pt x="85" y="92"/>
                  </a:cubicBezTo>
                  <a:moveTo>
                    <a:pt x="93" y="79"/>
                  </a:moveTo>
                  <a:cubicBezTo>
                    <a:pt x="94" y="77"/>
                    <a:pt x="95" y="76"/>
                    <a:pt x="95" y="74"/>
                  </a:cubicBezTo>
                  <a:cubicBezTo>
                    <a:pt x="97" y="73"/>
                    <a:pt x="99" y="73"/>
                    <a:pt x="101" y="72"/>
                  </a:cubicBezTo>
                  <a:cubicBezTo>
                    <a:pt x="101" y="74"/>
                    <a:pt x="100" y="76"/>
                    <a:pt x="99" y="77"/>
                  </a:cubicBezTo>
                  <a:cubicBezTo>
                    <a:pt x="98" y="77"/>
                    <a:pt x="98" y="77"/>
                    <a:pt x="98" y="77"/>
                  </a:cubicBezTo>
                  <a:cubicBezTo>
                    <a:pt x="97" y="78"/>
                    <a:pt x="95" y="79"/>
                    <a:pt x="93" y="79"/>
                  </a:cubicBezTo>
                  <a:moveTo>
                    <a:pt x="97" y="71"/>
                  </a:moveTo>
                  <a:cubicBezTo>
                    <a:pt x="98" y="68"/>
                    <a:pt x="99" y="66"/>
                    <a:pt x="100" y="63"/>
                  </a:cubicBezTo>
                  <a:cubicBezTo>
                    <a:pt x="100" y="63"/>
                    <a:pt x="100" y="63"/>
                    <a:pt x="100" y="63"/>
                  </a:cubicBezTo>
                  <a:cubicBezTo>
                    <a:pt x="102" y="62"/>
                    <a:pt x="104" y="61"/>
                    <a:pt x="106" y="61"/>
                  </a:cubicBezTo>
                  <a:cubicBezTo>
                    <a:pt x="105" y="63"/>
                    <a:pt x="104" y="66"/>
                    <a:pt x="103" y="69"/>
                  </a:cubicBezTo>
                  <a:cubicBezTo>
                    <a:pt x="101" y="69"/>
                    <a:pt x="99" y="70"/>
                    <a:pt x="97" y="71"/>
                  </a:cubicBezTo>
                  <a:moveTo>
                    <a:pt x="101" y="59"/>
                  </a:moveTo>
                  <a:cubicBezTo>
                    <a:pt x="102" y="57"/>
                    <a:pt x="102" y="55"/>
                    <a:pt x="103" y="53"/>
                  </a:cubicBezTo>
                  <a:cubicBezTo>
                    <a:pt x="103" y="52"/>
                    <a:pt x="103" y="52"/>
                    <a:pt x="103" y="52"/>
                  </a:cubicBezTo>
                  <a:cubicBezTo>
                    <a:pt x="105" y="52"/>
                    <a:pt x="107" y="51"/>
                    <a:pt x="108" y="51"/>
                  </a:cubicBezTo>
                  <a:cubicBezTo>
                    <a:pt x="108" y="53"/>
                    <a:pt x="107" y="55"/>
                    <a:pt x="107" y="58"/>
                  </a:cubicBezTo>
                  <a:cubicBezTo>
                    <a:pt x="106" y="58"/>
                    <a:pt x="106" y="58"/>
                    <a:pt x="106" y="58"/>
                  </a:cubicBezTo>
                  <a:cubicBezTo>
                    <a:pt x="105" y="58"/>
                    <a:pt x="103" y="58"/>
                    <a:pt x="101" y="59"/>
                  </a:cubicBezTo>
                  <a:moveTo>
                    <a:pt x="103" y="49"/>
                  </a:moveTo>
                  <a:cubicBezTo>
                    <a:pt x="104" y="47"/>
                    <a:pt x="104" y="44"/>
                    <a:pt x="104" y="42"/>
                  </a:cubicBezTo>
                  <a:cubicBezTo>
                    <a:pt x="106" y="42"/>
                    <a:pt x="108" y="41"/>
                    <a:pt x="110" y="40"/>
                  </a:cubicBezTo>
                  <a:cubicBezTo>
                    <a:pt x="110" y="43"/>
                    <a:pt x="109" y="45"/>
                    <a:pt x="109" y="47"/>
                  </a:cubicBezTo>
                  <a:cubicBezTo>
                    <a:pt x="107" y="48"/>
                    <a:pt x="105" y="48"/>
                    <a:pt x="103" y="49"/>
                  </a:cubicBezTo>
                  <a:moveTo>
                    <a:pt x="105" y="39"/>
                  </a:moveTo>
                  <a:cubicBezTo>
                    <a:pt x="105" y="37"/>
                    <a:pt x="105" y="35"/>
                    <a:pt x="105" y="33"/>
                  </a:cubicBezTo>
                  <a:cubicBezTo>
                    <a:pt x="107" y="32"/>
                    <a:pt x="109" y="32"/>
                    <a:pt x="111" y="31"/>
                  </a:cubicBezTo>
                  <a:cubicBezTo>
                    <a:pt x="110" y="33"/>
                    <a:pt x="110" y="35"/>
                    <a:pt x="110" y="37"/>
                  </a:cubicBezTo>
                  <a:cubicBezTo>
                    <a:pt x="108" y="38"/>
                    <a:pt x="106" y="38"/>
                    <a:pt x="105" y="39"/>
                  </a:cubicBezTo>
                  <a:moveTo>
                    <a:pt x="105" y="30"/>
                  </a:moveTo>
                  <a:cubicBezTo>
                    <a:pt x="105" y="29"/>
                    <a:pt x="105" y="28"/>
                    <a:pt x="105" y="27"/>
                  </a:cubicBezTo>
                  <a:cubicBezTo>
                    <a:pt x="107" y="26"/>
                    <a:pt x="109" y="25"/>
                    <a:pt x="110" y="24"/>
                  </a:cubicBezTo>
                  <a:cubicBezTo>
                    <a:pt x="110" y="25"/>
                    <a:pt x="111" y="27"/>
                    <a:pt x="111" y="28"/>
                  </a:cubicBezTo>
                  <a:cubicBezTo>
                    <a:pt x="109" y="29"/>
                    <a:pt x="107" y="29"/>
                    <a:pt x="105" y="30"/>
                  </a:cubicBezTo>
                  <a:moveTo>
                    <a:pt x="105" y="24"/>
                  </a:moveTo>
                  <a:cubicBezTo>
                    <a:pt x="105" y="22"/>
                    <a:pt x="104" y="21"/>
                    <a:pt x="104" y="20"/>
                  </a:cubicBezTo>
                  <a:cubicBezTo>
                    <a:pt x="106" y="19"/>
                    <a:pt x="108" y="19"/>
                    <a:pt x="110" y="18"/>
                  </a:cubicBezTo>
                  <a:cubicBezTo>
                    <a:pt x="110" y="19"/>
                    <a:pt x="110" y="20"/>
                    <a:pt x="110" y="21"/>
                  </a:cubicBezTo>
                  <a:cubicBezTo>
                    <a:pt x="110" y="21"/>
                    <a:pt x="110" y="21"/>
                    <a:pt x="110" y="21"/>
                  </a:cubicBezTo>
                  <a:cubicBezTo>
                    <a:pt x="110" y="21"/>
                    <a:pt x="109" y="21"/>
                    <a:pt x="109" y="21"/>
                  </a:cubicBezTo>
                  <a:cubicBezTo>
                    <a:pt x="108" y="22"/>
                    <a:pt x="106" y="23"/>
                    <a:pt x="105" y="24"/>
                  </a:cubicBezTo>
                  <a:moveTo>
                    <a:pt x="104" y="17"/>
                  </a:moveTo>
                  <a:cubicBezTo>
                    <a:pt x="104" y="16"/>
                    <a:pt x="103" y="14"/>
                    <a:pt x="103" y="13"/>
                  </a:cubicBezTo>
                  <a:cubicBezTo>
                    <a:pt x="104" y="12"/>
                    <a:pt x="105" y="11"/>
                    <a:pt x="106" y="9"/>
                  </a:cubicBezTo>
                  <a:cubicBezTo>
                    <a:pt x="107" y="8"/>
                    <a:pt x="107" y="7"/>
                    <a:pt x="108" y="6"/>
                  </a:cubicBezTo>
                  <a:cubicBezTo>
                    <a:pt x="109" y="9"/>
                    <a:pt x="109" y="12"/>
                    <a:pt x="110" y="15"/>
                  </a:cubicBezTo>
                  <a:cubicBezTo>
                    <a:pt x="108" y="16"/>
                    <a:pt x="106" y="16"/>
                    <a:pt x="104" y="17"/>
                  </a:cubicBezTo>
                  <a:moveTo>
                    <a:pt x="70" y="119"/>
                  </a:moveTo>
                  <a:cubicBezTo>
                    <a:pt x="71" y="119"/>
                    <a:pt x="71" y="119"/>
                    <a:pt x="72" y="119"/>
                  </a:cubicBezTo>
                  <a:cubicBezTo>
                    <a:pt x="107" y="87"/>
                    <a:pt x="115" y="53"/>
                    <a:pt x="114" y="29"/>
                  </a:cubicBezTo>
                  <a:cubicBezTo>
                    <a:pt x="114" y="19"/>
                    <a:pt x="113" y="11"/>
                    <a:pt x="112" y="5"/>
                  </a:cubicBezTo>
                  <a:cubicBezTo>
                    <a:pt x="113" y="5"/>
                    <a:pt x="113" y="5"/>
                    <a:pt x="113" y="5"/>
                  </a:cubicBezTo>
                  <a:cubicBezTo>
                    <a:pt x="118" y="7"/>
                    <a:pt x="126" y="7"/>
                    <a:pt x="131" y="7"/>
                  </a:cubicBezTo>
                  <a:cubicBezTo>
                    <a:pt x="133" y="14"/>
                    <a:pt x="139" y="32"/>
                    <a:pt x="139" y="53"/>
                  </a:cubicBezTo>
                  <a:cubicBezTo>
                    <a:pt x="139" y="80"/>
                    <a:pt x="130" y="113"/>
                    <a:pt x="98" y="140"/>
                  </a:cubicBezTo>
                  <a:cubicBezTo>
                    <a:pt x="98" y="140"/>
                    <a:pt x="97" y="141"/>
                    <a:pt x="97" y="141"/>
                  </a:cubicBezTo>
                  <a:cubicBezTo>
                    <a:pt x="97" y="142"/>
                    <a:pt x="98" y="142"/>
                    <a:pt x="98" y="143"/>
                  </a:cubicBezTo>
                  <a:cubicBezTo>
                    <a:pt x="103" y="145"/>
                    <a:pt x="107" y="148"/>
                    <a:pt x="112" y="151"/>
                  </a:cubicBezTo>
                  <a:cubicBezTo>
                    <a:pt x="100" y="157"/>
                    <a:pt x="86" y="160"/>
                    <a:pt x="70" y="160"/>
                  </a:cubicBezTo>
                  <a:cubicBezTo>
                    <a:pt x="56" y="160"/>
                    <a:pt x="40" y="158"/>
                    <a:pt x="23" y="153"/>
                  </a:cubicBezTo>
                  <a:cubicBezTo>
                    <a:pt x="23" y="152"/>
                    <a:pt x="24" y="152"/>
                    <a:pt x="24" y="151"/>
                  </a:cubicBezTo>
                  <a:cubicBezTo>
                    <a:pt x="26" y="147"/>
                    <a:pt x="32" y="137"/>
                    <a:pt x="37" y="127"/>
                  </a:cubicBezTo>
                  <a:cubicBezTo>
                    <a:pt x="40" y="122"/>
                    <a:pt x="42" y="117"/>
                    <a:pt x="44" y="112"/>
                  </a:cubicBezTo>
                  <a:cubicBezTo>
                    <a:pt x="45" y="108"/>
                    <a:pt x="46" y="105"/>
                    <a:pt x="47" y="102"/>
                  </a:cubicBezTo>
                  <a:cubicBezTo>
                    <a:pt x="51" y="105"/>
                    <a:pt x="57" y="110"/>
                    <a:pt x="62" y="114"/>
                  </a:cubicBezTo>
                  <a:cubicBezTo>
                    <a:pt x="62" y="114"/>
                    <a:pt x="62" y="114"/>
                    <a:pt x="63" y="115"/>
                  </a:cubicBezTo>
                  <a:cubicBezTo>
                    <a:pt x="63" y="115"/>
                    <a:pt x="64" y="115"/>
                    <a:pt x="64" y="115"/>
                  </a:cubicBezTo>
                  <a:cubicBezTo>
                    <a:pt x="64" y="115"/>
                    <a:pt x="64" y="115"/>
                    <a:pt x="64" y="115"/>
                  </a:cubicBezTo>
                  <a:cubicBezTo>
                    <a:pt x="65" y="115"/>
                    <a:pt x="65" y="116"/>
                    <a:pt x="66" y="116"/>
                  </a:cubicBezTo>
                  <a:cubicBezTo>
                    <a:pt x="66" y="116"/>
                    <a:pt x="66" y="116"/>
                    <a:pt x="66" y="116"/>
                  </a:cubicBezTo>
                  <a:cubicBezTo>
                    <a:pt x="67" y="117"/>
                    <a:pt x="68" y="118"/>
                    <a:pt x="69" y="119"/>
                  </a:cubicBezTo>
                  <a:cubicBezTo>
                    <a:pt x="70" y="119"/>
                    <a:pt x="70" y="119"/>
                    <a:pt x="70" y="119"/>
                  </a:cubicBezTo>
                  <a:moveTo>
                    <a:pt x="110" y="0"/>
                  </a:moveTo>
                  <a:cubicBezTo>
                    <a:pt x="109" y="0"/>
                    <a:pt x="109" y="0"/>
                    <a:pt x="109" y="0"/>
                  </a:cubicBezTo>
                  <a:cubicBezTo>
                    <a:pt x="109" y="0"/>
                    <a:pt x="109" y="0"/>
                    <a:pt x="109" y="0"/>
                  </a:cubicBezTo>
                  <a:cubicBezTo>
                    <a:pt x="108" y="0"/>
                    <a:pt x="108" y="0"/>
                    <a:pt x="108" y="0"/>
                  </a:cubicBezTo>
                  <a:cubicBezTo>
                    <a:pt x="108" y="1"/>
                    <a:pt x="108" y="1"/>
                    <a:pt x="108" y="1"/>
                  </a:cubicBezTo>
                  <a:cubicBezTo>
                    <a:pt x="106" y="3"/>
                    <a:pt x="104" y="5"/>
                    <a:pt x="103" y="7"/>
                  </a:cubicBezTo>
                  <a:cubicBezTo>
                    <a:pt x="101" y="9"/>
                    <a:pt x="100" y="11"/>
                    <a:pt x="100" y="11"/>
                  </a:cubicBezTo>
                  <a:cubicBezTo>
                    <a:pt x="100" y="12"/>
                    <a:pt x="100" y="12"/>
                    <a:pt x="100" y="12"/>
                  </a:cubicBezTo>
                  <a:cubicBezTo>
                    <a:pt x="99" y="12"/>
                    <a:pt x="99" y="12"/>
                    <a:pt x="99" y="12"/>
                  </a:cubicBezTo>
                  <a:cubicBezTo>
                    <a:pt x="99" y="12"/>
                    <a:pt x="99" y="12"/>
                    <a:pt x="99" y="12"/>
                  </a:cubicBezTo>
                  <a:cubicBezTo>
                    <a:pt x="99" y="13"/>
                    <a:pt x="99" y="13"/>
                    <a:pt x="99" y="13"/>
                  </a:cubicBezTo>
                  <a:cubicBezTo>
                    <a:pt x="99" y="13"/>
                    <a:pt x="99" y="13"/>
                    <a:pt x="99" y="13"/>
                  </a:cubicBezTo>
                  <a:cubicBezTo>
                    <a:pt x="99" y="13"/>
                    <a:pt x="99" y="13"/>
                    <a:pt x="99" y="13"/>
                  </a:cubicBezTo>
                  <a:cubicBezTo>
                    <a:pt x="100" y="15"/>
                    <a:pt x="101" y="19"/>
                    <a:pt x="101" y="25"/>
                  </a:cubicBezTo>
                  <a:cubicBezTo>
                    <a:pt x="101" y="25"/>
                    <a:pt x="100" y="26"/>
                    <a:pt x="101" y="26"/>
                  </a:cubicBezTo>
                  <a:cubicBezTo>
                    <a:pt x="101" y="27"/>
                    <a:pt x="101" y="27"/>
                    <a:pt x="101" y="27"/>
                  </a:cubicBezTo>
                  <a:cubicBezTo>
                    <a:pt x="101" y="28"/>
                    <a:pt x="101" y="29"/>
                    <a:pt x="101" y="31"/>
                  </a:cubicBezTo>
                  <a:cubicBezTo>
                    <a:pt x="101" y="50"/>
                    <a:pt x="95" y="81"/>
                    <a:pt x="64" y="110"/>
                  </a:cubicBezTo>
                  <a:cubicBezTo>
                    <a:pt x="58" y="105"/>
                    <a:pt x="51" y="100"/>
                    <a:pt x="46" y="96"/>
                  </a:cubicBezTo>
                  <a:cubicBezTo>
                    <a:pt x="46" y="96"/>
                    <a:pt x="46" y="96"/>
                    <a:pt x="46" y="96"/>
                  </a:cubicBezTo>
                  <a:cubicBezTo>
                    <a:pt x="45" y="96"/>
                    <a:pt x="45" y="96"/>
                    <a:pt x="45" y="96"/>
                  </a:cubicBezTo>
                  <a:cubicBezTo>
                    <a:pt x="45" y="96"/>
                    <a:pt x="45" y="96"/>
                    <a:pt x="45" y="96"/>
                  </a:cubicBezTo>
                  <a:cubicBezTo>
                    <a:pt x="44" y="96"/>
                    <a:pt x="44" y="96"/>
                    <a:pt x="44" y="96"/>
                  </a:cubicBezTo>
                  <a:cubicBezTo>
                    <a:pt x="44" y="96"/>
                    <a:pt x="44" y="96"/>
                    <a:pt x="44" y="96"/>
                  </a:cubicBezTo>
                  <a:cubicBezTo>
                    <a:pt x="44" y="96"/>
                    <a:pt x="44" y="96"/>
                    <a:pt x="44" y="96"/>
                  </a:cubicBezTo>
                  <a:cubicBezTo>
                    <a:pt x="43" y="97"/>
                    <a:pt x="43" y="97"/>
                    <a:pt x="43" y="97"/>
                  </a:cubicBezTo>
                  <a:cubicBezTo>
                    <a:pt x="37" y="104"/>
                    <a:pt x="32" y="112"/>
                    <a:pt x="27" y="120"/>
                  </a:cubicBezTo>
                  <a:cubicBezTo>
                    <a:pt x="26" y="121"/>
                    <a:pt x="26" y="122"/>
                    <a:pt x="27" y="122"/>
                  </a:cubicBezTo>
                  <a:cubicBezTo>
                    <a:pt x="27" y="122"/>
                    <a:pt x="27" y="122"/>
                    <a:pt x="27" y="122"/>
                  </a:cubicBezTo>
                  <a:cubicBezTo>
                    <a:pt x="24" y="130"/>
                    <a:pt x="19" y="140"/>
                    <a:pt x="14" y="150"/>
                  </a:cubicBezTo>
                  <a:cubicBezTo>
                    <a:pt x="11" y="157"/>
                    <a:pt x="7" y="164"/>
                    <a:pt x="5" y="169"/>
                  </a:cubicBezTo>
                  <a:cubicBezTo>
                    <a:pt x="5" y="170"/>
                    <a:pt x="4" y="170"/>
                    <a:pt x="4" y="171"/>
                  </a:cubicBezTo>
                  <a:cubicBezTo>
                    <a:pt x="4" y="171"/>
                    <a:pt x="4" y="171"/>
                    <a:pt x="4" y="171"/>
                  </a:cubicBezTo>
                  <a:cubicBezTo>
                    <a:pt x="3" y="172"/>
                    <a:pt x="3" y="172"/>
                    <a:pt x="3" y="172"/>
                  </a:cubicBezTo>
                  <a:cubicBezTo>
                    <a:pt x="3" y="172"/>
                    <a:pt x="3" y="173"/>
                    <a:pt x="3" y="173"/>
                  </a:cubicBezTo>
                  <a:cubicBezTo>
                    <a:pt x="2" y="174"/>
                    <a:pt x="2" y="176"/>
                    <a:pt x="1" y="177"/>
                  </a:cubicBezTo>
                  <a:cubicBezTo>
                    <a:pt x="1" y="177"/>
                    <a:pt x="1" y="177"/>
                    <a:pt x="1" y="178"/>
                  </a:cubicBezTo>
                  <a:cubicBezTo>
                    <a:pt x="1" y="178"/>
                    <a:pt x="1" y="178"/>
                    <a:pt x="1" y="178"/>
                  </a:cubicBezTo>
                  <a:cubicBezTo>
                    <a:pt x="1" y="179"/>
                    <a:pt x="1" y="179"/>
                    <a:pt x="1" y="179"/>
                  </a:cubicBezTo>
                  <a:cubicBezTo>
                    <a:pt x="1" y="179"/>
                    <a:pt x="0" y="179"/>
                    <a:pt x="0" y="179"/>
                  </a:cubicBezTo>
                  <a:cubicBezTo>
                    <a:pt x="1" y="180"/>
                    <a:pt x="1" y="180"/>
                    <a:pt x="1" y="180"/>
                  </a:cubicBezTo>
                  <a:cubicBezTo>
                    <a:pt x="1" y="180"/>
                    <a:pt x="1" y="181"/>
                    <a:pt x="1" y="181"/>
                  </a:cubicBezTo>
                  <a:cubicBezTo>
                    <a:pt x="1" y="182"/>
                    <a:pt x="2" y="182"/>
                    <a:pt x="2" y="182"/>
                  </a:cubicBezTo>
                  <a:cubicBezTo>
                    <a:pt x="3" y="183"/>
                    <a:pt x="3" y="183"/>
                    <a:pt x="4" y="183"/>
                  </a:cubicBezTo>
                  <a:cubicBezTo>
                    <a:pt x="9" y="184"/>
                    <a:pt x="15" y="185"/>
                    <a:pt x="21" y="185"/>
                  </a:cubicBezTo>
                  <a:cubicBezTo>
                    <a:pt x="22" y="185"/>
                    <a:pt x="23" y="185"/>
                    <a:pt x="23" y="185"/>
                  </a:cubicBezTo>
                  <a:cubicBezTo>
                    <a:pt x="24" y="185"/>
                    <a:pt x="24" y="185"/>
                    <a:pt x="24" y="185"/>
                  </a:cubicBezTo>
                  <a:cubicBezTo>
                    <a:pt x="27" y="186"/>
                    <a:pt x="30" y="186"/>
                    <a:pt x="33" y="186"/>
                  </a:cubicBezTo>
                  <a:cubicBezTo>
                    <a:pt x="33" y="186"/>
                    <a:pt x="34" y="186"/>
                    <a:pt x="35" y="186"/>
                  </a:cubicBezTo>
                  <a:cubicBezTo>
                    <a:pt x="35" y="186"/>
                    <a:pt x="35" y="186"/>
                    <a:pt x="35" y="186"/>
                  </a:cubicBezTo>
                  <a:cubicBezTo>
                    <a:pt x="35" y="186"/>
                    <a:pt x="36" y="186"/>
                    <a:pt x="36" y="186"/>
                  </a:cubicBezTo>
                  <a:cubicBezTo>
                    <a:pt x="36" y="186"/>
                    <a:pt x="37" y="186"/>
                    <a:pt x="37" y="186"/>
                  </a:cubicBezTo>
                  <a:cubicBezTo>
                    <a:pt x="37" y="186"/>
                    <a:pt x="37" y="186"/>
                    <a:pt x="37" y="186"/>
                  </a:cubicBezTo>
                  <a:cubicBezTo>
                    <a:pt x="58" y="185"/>
                    <a:pt x="84" y="183"/>
                    <a:pt x="100" y="177"/>
                  </a:cubicBezTo>
                  <a:cubicBezTo>
                    <a:pt x="101" y="177"/>
                    <a:pt x="101" y="177"/>
                    <a:pt x="101" y="177"/>
                  </a:cubicBezTo>
                  <a:cubicBezTo>
                    <a:pt x="107" y="169"/>
                    <a:pt x="113" y="160"/>
                    <a:pt x="119" y="152"/>
                  </a:cubicBezTo>
                  <a:cubicBezTo>
                    <a:pt x="119" y="151"/>
                    <a:pt x="119" y="150"/>
                    <a:pt x="118" y="149"/>
                  </a:cubicBezTo>
                  <a:cubicBezTo>
                    <a:pt x="118" y="149"/>
                    <a:pt x="117" y="149"/>
                    <a:pt x="117" y="149"/>
                  </a:cubicBezTo>
                  <a:cubicBezTo>
                    <a:pt x="117" y="149"/>
                    <a:pt x="117" y="149"/>
                    <a:pt x="117" y="149"/>
                  </a:cubicBezTo>
                  <a:cubicBezTo>
                    <a:pt x="112" y="146"/>
                    <a:pt x="107" y="143"/>
                    <a:pt x="103" y="141"/>
                  </a:cubicBezTo>
                  <a:cubicBezTo>
                    <a:pt x="134" y="113"/>
                    <a:pt x="143" y="80"/>
                    <a:pt x="143" y="53"/>
                  </a:cubicBezTo>
                  <a:cubicBezTo>
                    <a:pt x="143" y="30"/>
                    <a:pt x="137" y="11"/>
                    <a:pt x="134" y="5"/>
                  </a:cubicBezTo>
                  <a:cubicBezTo>
                    <a:pt x="134" y="4"/>
                    <a:pt x="133" y="4"/>
                    <a:pt x="132" y="4"/>
                  </a:cubicBezTo>
                  <a:cubicBezTo>
                    <a:pt x="130" y="3"/>
                    <a:pt x="125" y="3"/>
                    <a:pt x="120" y="3"/>
                  </a:cubicBezTo>
                  <a:cubicBezTo>
                    <a:pt x="118" y="2"/>
                    <a:pt x="116" y="2"/>
                    <a:pt x="114" y="2"/>
                  </a:cubicBezTo>
                  <a:cubicBezTo>
                    <a:pt x="112" y="1"/>
                    <a:pt x="111" y="1"/>
                    <a:pt x="111" y="0"/>
                  </a:cubicBezTo>
                  <a:cubicBezTo>
                    <a:pt x="111" y="0"/>
                    <a:pt x="111" y="0"/>
                    <a:pt x="111" y="0"/>
                  </a:cubicBezTo>
                  <a:cubicBezTo>
                    <a:pt x="110" y="0"/>
                    <a:pt x="110" y="0"/>
                    <a:pt x="110" y="0"/>
                  </a:cubicBezTo>
                  <a:cubicBezTo>
                    <a:pt x="110" y="0"/>
                    <a:pt x="110" y="0"/>
                    <a:pt x="1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9" name="Freeform 768"/>
            <p:cNvSpPr>
              <a:spLocks noEditPoints="1"/>
            </p:cNvSpPr>
            <p:nvPr/>
          </p:nvSpPr>
          <p:spPr bwMode="auto">
            <a:xfrm>
              <a:off x="3625" y="937"/>
              <a:ext cx="336" cy="326"/>
            </a:xfrm>
            <a:custGeom>
              <a:avLst/>
              <a:gdLst>
                <a:gd name="T0" fmla="*/ 80 w 142"/>
                <a:gd name="T1" fmla="*/ 133 h 138"/>
                <a:gd name="T2" fmla="*/ 80 w 142"/>
                <a:gd name="T3" fmla="*/ 133 h 138"/>
                <a:gd name="T4" fmla="*/ 78 w 142"/>
                <a:gd name="T5" fmla="*/ 133 h 138"/>
                <a:gd name="T6" fmla="*/ 83 w 142"/>
                <a:gd name="T7" fmla="*/ 95 h 138"/>
                <a:gd name="T8" fmla="*/ 77 w 142"/>
                <a:gd name="T9" fmla="*/ 92 h 138"/>
                <a:gd name="T10" fmla="*/ 53 w 142"/>
                <a:gd name="T11" fmla="*/ 74 h 138"/>
                <a:gd name="T12" fmla="*/ 65 w 142"/>
                <a:gd name="T13" fmla="*/ 91 h 138"/>
                <a:gd name="T14" fmla="*/ 52 w 142"/>
                <a:gd name="T15" fmla="*/ 83 h 138"/>
                <a:gd name="T16" fmla="*/ 49 w 142"/>
                <a:gd name="T17" fmla="*/ 74 h 138"/>
                <a:gd name="T18" fmla="*/ 137 w 142"/>
                <a:gd name="T19" fmla="*/ 82 h 138"/>
                <a:gd name="T20" fmla="*/ 124 w 142"/>
                <a:gd name="T21" fmla="*/ 83 h 138"/>
                <a:gd name="T22" fmla="*/ 132 w 142"/>
                <a:gd name="T23" fmla="*/ 56 h 138"/>
                <a:gd name="T24" fmla="*/ 125 w 142"/>
                <a:gd name="T25" fmla="*/ 83 h 138"/>
                <a:gd name="T26" fmla="*/ 124 w 142"/>
                <a:gd name="T27" fmla="*/ 59 h 138"/>
                <a:gd name="T28" fmla="*/ 120 w 142"/>
                <a:gd name="T29" fmla="*/ 76 h 138"/>
                <a:gd name="T30" fmla="*/ 84 w 142"/>
                <a:gd name="T31" fmla="*/ 49 h 138"/>
                <a:gd name="T32" fmla="*/ 56 w 142"/>
                <a:gd name="T33" fmla="*/ 35 h 138"/>
                <a:gd name="T34" fmla="*/ 126 w 142"/>
                <a:gd name="T35" fmla="*/ 33 h 138"/>
                <a:gd name="T36" fmla="*/ 29 w 142"/>
                <a:gd name="T37" fmla="*/ 64 h 138"/>
                <a:gd name="T38" fmla="*/ 75 w 142"/>
                <a:gd name="T39" fmla="*/ 31 h 138"/>
                <a:gd name="T40" fmla="*/ 111 w 142"/>
                <a:gd name="T41" fmla="*/ 30 h 138"/>
                <a:gd name="T42" fmla="*/ 50 w 142"/>
                <a:gd name="T43" fmla="*/ 66 h 138"/>
                <a:gd name="T44" fmla="*/ 54 w 142"/>
                <a:gd name="T45" fmla="*/ 65 h 138"/>
                <a:gd name="T46" fmla="*/ 25 w 142"/>
                <a:gd name="T47" fmla="*/ 47 h 138"/>
                <a:gd name="T48" fmla="*/ 121 w 142"/>
                <a:gd name="T49" fmla="*/ 40 h 138"/>
                <a:gd name="T50" fmla="*/ 55 w 142"/>
                <a:gd name="T51" fmla="*/ 22 h 138"/>
                <a:gd name="T52" fmla="*/ 28 w 142"/>
                <a:gd name="T53" fmla="*/ 61 h 138"/>
                <a:gd name="T54" fmla="*/ 115 w 142"/>
                <a:gd name="T55" fmla="*/ 19 h 138"/>
                <a:gd name="T56" fmla="*/ 65 w 142"/>
                <a:gd name="T57" fmla="*/ 12 h 138"/>
                <a:gd name="T58" fmla="*/ 84 w 142"/>
                <a:gd name="T59" fmla="*/ 16 h 138"/>
                <a:gd name="T60" fmla="*/ 97 w 142"/>
                <a:gd name="T61" fmla="*/ 24 h 138"/>
                <a:gd name="T62" fmla="*/ 110 w 142"/>
                <a:gd name="T63" fmla="*/ 19 h 138"/>
                <a:gd name="T64" fmla="*/ 111 w 142"/>
                <a:gd name="T65" fmla="*/ 31 h 138"/>
                <a:gd name="T66" fmla="*/ 124 w 142"/>
                <a:gd name="T67" fmla="*/ 46 h 138"/>
                <a:gd name="T68" fmla="*/ 134 w 142"/>
                <a:gd name="T69" fmla="*/ 52 h 138"/>
                <a:gd name="T70" fmla="*/ 127 w 142"/>
                <a:gd name="T71" fmla="*/ 52 h 138"/>
                <a:gd name="T72" fmla="*/ 119 w 142"/>
                <a:gd name="T73" fmla="*/ 86 h 138"/>
                <a:gd name="T74" fmla="*/ 129 w 142"/>
                <a:gd name="T75" fmla="*/ 86 h 138"/>
                <a:gd name="T76" fmla="*/ 128 w 142"/>
                <a:gd name="T77" fmla="*/ 104 h 138"/>
                <a:gd name="T78" fmla="*/ 100 w 142"/>
                <a:gd name="T79" fmla="*/ 98 h 138"/>
                <a:gd name="T80" fmla="*/ 63 w 142"/>
                <a:gd name="T81" fmla="*/ 83 h 138"/>
                <a:gd name="T82" fmla="*/ 75 w 142"/>
                <a:gd name="T83" fmla="*/ 52 h 138"/>
                <a:gd name="T84" fmla="*/ 92 w 142"/>
                <a:gd name="T85" fmla="*/ 41 h 138"/>
                <a:gd name="T86" fmla="*/ 71 w 142"/>
                <a:gd name="T87" fmla="*/ 25 h 138"/>
                <a:gd name="T88" fmla="*/ 57 w 142"/>
                <a:gd name="T89" fmla="*/ 17 h 138"/>
                <a:gd name="T90" fmla="*/ 21 w 142"/>
                <a:gd name="T91" fmla="*/ 48 h 138"/>
                <a:gd name="T92" fmla="*/ 25 w 142"/>
                <a:gd name="T93" fmla="*/ 70 h 138"/>
                <a:gd name="T94" fmla="*/ 51 w 142"/>
                <a:gd name="T95" fmla="*/ 88 h 138"/>
                <a:gd name="T96" fmla="*/ 55 w 142"/>
                <a:gd name="T97" fmla="*/ 114 h 138"/>
                <a:gd name="T98" fmla="*/ 61 w 142"/>
                <a:gd name="T99" fmla="*/ 119 h 138"/>
                <a:gd name="T100" fmla="*/ 60 w 142"/>
                <a:gd name="T101" fmla="*/ 132 h 138"/>
                <a:gd name="T102" fmla="*/ 97 w 142"/>
                <a:gd name="T103" fmla="*/ 18 h 138"/>
                <a:gd name="T104" fmla="*/ 38 w 142"/>
                <a:gd name="T105" fmla="*/ 15 h 138"/>
                <a:gd name="T106" fmla="*/ 38 w 142"/>
                <a:gd name="T107" fmla="*/ 15 h 138"/>
                <a:gd name="T108" fmla="*/ 91 w 142"/>
                <a:gd name="T109" fmla="*/ 15 h 138"/>
                <a:gd name="T110" fmla="*/ 75 w 142"/>
                <a:gd name="T111" fmla="*/ 8 h 138"/>
                <a:gd name="T112" fmla="*/ 62 w 142"/>
                <a:gd name="T113" fmla="*/ 6 h 138"/>
                <a:gd name="T114" fmla="*/ 71 w 142"/>
                <a:gd name="T115" fmla="*/ 0 h 138"/>
                <a:gd name="T116" fmla="*/ 23 w 142"/>
                <a:gd name="T117" fmla="*/ 18 h 138"/>
                <a:gd name="T118" fmla="*/ 141 w 142"/>
                <a:gd name="T119" fmla="*/ 82 h 138"/>
                <a:gd name="T120" fmla="*/ 117 w 142"/>
                <a:gd name="T121" fmla="*/ 15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2" h="138">
                  <a:moveTo>
                    <a:pt x="90" y="131"/>
                  </a:moveTo>
                  <a:cubicBezTo>
                    <a:pt x="90" y="131"/>
                    <a:pt x="90" y="131"/>
                    <a:pt x="90" y="131"/>
                  </a:cubicBezTo>
                  <a:cubicBezTo>
                    <a:pt x="94" y="121"/>
                    <a:pt x="99" y="112"/>
                    <a:pt x="103" y="103"/>
                  </a:cubicBezTo>
                  <a:cubicBezTo>
                    <a:pt x="114" y="112"/>
                    <a:pt x="97" y="126"/>
                    <a:pt x="91" y="131"/>
                  </a:cubicBezTo>
                  <a:cubicBezTo>
                    <a:pt x="90" y="131"/>
                    <a:pt x="90" y="131"/>
                    <a:pt x="90" y="131"/>
                  </a:cubicBezTo>
                  <a:cubicBezTo>
                    <a:pt x="90" y="131"/>
                    <a:pt x="90" y="131"/>
                    <a:pt x="90" y="131"/>
                  </a:cubicBezTo>
                  <a:moveTo>
                    <a:pt x="80" y="133"/>
                  </a:moveTo>
                  <a:cubicBezTo>
                    <a:pt x="84" y="123"/>
                    <a:pt x="89" y="112"/>
                    <a:pt x="93" y="102"/>
                  </a:cubicBezTo>
                  <a:cubicBezTo>
                    <a:pt x="95" y="102"/>
                    <a:pt x="98" y="103"/>
                    <a:pt x="100" y="103"/>
                  </a:cubicBezTo>
                  <a:cubicBezTo>
                    <a:pt x="100" y="103"/>
                    <a:pt x="100" y="103"/>
                    <a:pt x="100" y="103"/>
                  </a:cubicBezTo>
                  <a:cubicBezTo>
                    <a:pt x="96" y="112"/>
                    <a:pt x="92" y="121"/>
                    <a:pt x="88" y="130"/>
                  </a:cubicBezTo>
                  <a:cubicBezTo>
                    <a:pt x="88" y="130"/>
                    <a:pt x="88" y="130"/>
                    <a:pt x="88" y="130"/>
                  </a:cubicBezTo>
                  <a:cubicBezTo>
                    <a:pt x="88" y="131"/>
                    <a:pt x="87" y="131"/>
                    <a:pt x="87" y="132"/>
                  </a:cubicBezTo>
                  <a:cubicBezTo>
                    <a:pt x="85" y="132"/>
                    <a:pt x="83" y="133"/>
                    <a:pt x="80" y="133"/>
                  </a:cubicBezTo>
                  <a:moveTo>
                    <a:pt x="71" y="133"/>
                  </a:moveTo>
                  <a:cubicBezTo>
                    <a:pt x="70" y="133"/>
                    <a:pt x="69" y="133"/>
                    <a:pt x="68" y="133"/>
                  </a:cubicBezTo>
                  <a:cubicBezTo>
                    <a:pt x="74" y="121"/>
                    <a:pt x="79" y="109"/>
                    <a:pt x="85" y="97"/>
                  </a:cubicBezTo>
                  <a:cubicBezTo>
                    <a:pt x="86" y="99"/>
                    <a:pt x="87" y="100"/>
                    <a:pt x="85" y="101"/>
                  </a:cubicBezTo>
                  <a:cubicBezTo>
                    <a:pt x="85" y="101"/>
                    <a:pt x="86" y="101"/>
                    <a:pt x="87" y="101"/>
                  </a:cubicBezTo>
                  <a:cubicBezTo>
                    <a:pt x="88" y="101"/>
                    <a:pt x="89" y="101"/>
                    <a:pt x="91" y="102"/>
                  </a:cubicBezTo>
                  <a:cubicBezTo>
                    <a:pt x="86" y="112"/>
                    <a:pt x="82" y="123"/>
                    <a:pt x="78" y="133"/>
                  </a:cubicBezTo>
                  <a:cubicBezTo>
                    <a:pt x="76" y="133"/>
                    <a:pt x="73" y="133"/>
                    <a:pt x="71" y="133"/>
                  </a:cubicBezTo>
                  <a:moveTo>
                    <a:pt x="66" y="133"/>
                  </a:moveTo>
                  <a:cubicBezTo>
                    <a:pt x="65" y="133"/>
                    <a:pt x="65" y="133"/>
                    <a:pt x="64" y="133"/>
                  </a:cubicBezTo>
                  <a:cubicBezTo>
                    <a:pt x="66" y="126"/>
                    <a:pt x="69" y="120"/>
                    <a:pt x="65" y="116"/>
                  </a:cubicBezTo>
                  <a:cubicBezTo>
                    <a:pt x="68" y="110"/>
                    <a:pt x="71" y="104"/>
                    <a:pt x="75" y="98"/>
                  </a:cubicBezTo>
                  <a:cubicBezTo>
                    <a:pt x="76" y="96"/>
                    <a:pt x="78" y="94"/>
                    <a:pt x="79" y="93"/>
                  </a:cubicBezTo>
                  <a:cubicBezTo>
                    <a:pt x="81" y="94"/>
                    <a:pt x="82" y="95"/>
                    <a:pt x="83" y="95"/>
                  </a:cubicBezTo>
                  <a:cubicBezTo>
                    <a:pt x="77" y="108"/>
                    <a:pt x="72" y="121"/>
                    <a:pt x="66" y="133"/>
                  </a:cubicBezTo>
                  <a:moveTo>
                    <a:pt x="63" y="115"/>
                  </a:moveTo>
                  <a:cubicBezTo>
                    <a:pt x="61" y="114"/>
                    <a:pt x="60" y="112"/>
                    <a:pt x="59" y="111"/>
                  </a:cubicBezTo>
                  <a:cubicBezTo>
                    <a:pt x="62" y="104"/>
                    <a:pt x="65" y="97"/>
                    <a:pt x="68" y="90"/>
                  </a:cubicBezTo>
                  <a:cubicBezTo>
                    <a:pt x="68" y="90"/>
                    <a:pt x="68" y="90"/>
                    <a:pt x="68" y="90"/>
                  </a:cubicBezTo>
                  <a:cubicBezTo>
                    <a:pt x="68" y="90"/>
                    <a:pt x="68" y="90"/>
                    <a:pt x="68" y="90"/>
                  </a:cubicBezTo>
                  <a:cubicBezTo>
                    <a:pt x="71" y="90"/>
                    <a:pt x="74" y="91"/>
                    <a:pt x="77" y="92"/>
                  </a:cubicBezTo>
                  <a:cubicBezTo>
                    <a:pt x="75" y="93"/>
                    <a:pt x="74" y="95"/>
                    <a:pt x="73" y="97"/>
                  </a:cubicBezTo>
                  <a:cubicBezTo>
                    <a:pt x="69" y="103"/>
                    <a:pt x="66" y="109"/>
                    <a:pt x="63" y="115"/>
                  </a:cubicBezTo>
                  <a:moveTo>
                    <a:pt x="50" y="75"/>
                  </a:moveTo>
                  <a:cubicBezTo>
                    <a:pt x="51" y="75"/>
                    <a:pt x="51" y="74"/>
                    <a:pt x="52" y="74"/>
                  </a:cubicBezTo>
                  <a:cubicBezTo>
                    <a:pt x="52" y="74"/>
                    <a:pt x="52" y="74"/>
                    <a:pt x="53" y="74"/>
                  </a:cubicBezTo>
                  <a:cubicBezTo>
                    <a:pt x="53" y="74"/>
                    <a:pt x="53" y="74"/>
                    <a:pt x="53" y="74"/>
                  </a:cubicBezTo>
                  <a:cubicBezTo>
                    <a:pt x="53" y="74"/>
                    <a:pt x="53" y="74"/>
                    <a:pt x="53" y="74"/>
                  </a:cubicBezTo>
                  <a:cubicBezTo>
                    <a:pt x="53" y="74"/>
                    <a:pt x="53" y="74"/>
                    <a:pt x="53" y="74"/>
                  </a:cubicBezTo>
                  <a:cubicBezTo>
                    <a:pt x="56" y="76"/>
                    <a:pt x="57" y="80"/>
                    <a:pt x="56" y="82"/>
                  </a:cubicBezTo>
                  <a:cubicBezTo>
                    <a:pt x="56" y="82"/>
                    <a:pt x="60" y="85"/>
                    <a:pt x="60" y="87"/>
                  </a:cubicBezTo>
                  <a:cubicBezTo>
                    <a:pt x="61" y="87"/>
                    <a:pt x="62" y="87"/>
                    <a:pt x="63" y="87"/>
                  </a:cubicBezTo>
                  <a:cubicBezTo>
                    <a:pt x="63" y="88"/>
                    <a:pt x="63" y="89"/>
                    <a:pt x="63" y="90"/>
                  </a:cubicBezTo>
                  <a:cubicBezTo>
                    <a:pt x="63" y="90"/>
                    <a:pt x="64" y="91"/>
                    <a:pt x="64" y="91"/>
                  </a:cubicBezTo>
                  <a:cubicBezTo>
                    <a:pt x="65" y="91"/>
                    <a:pt x="65" y="91"/>
                    <a:pt x="65" y="91"/>
                  </a:cubicBezTo>
                  <a:cubicBezTo>
                    <a:pt x="62" y="97"/>
                    <a:pt x="60" y="102"/>
                    <a:pt x="58" y="108"/>
                  </a:cubicBezTo>
                  <a:cubicBezTo>
                    <a:pt x="57" y="105"/>
                    <a:pt x="57" y="102"/>
                    <a:pt x="58" y="99"/>
                  </a:cubicBezTo>
                  <a:cubicBezTo>
                    <a:pt x="58" y="96"/>
                    <a:pt x="58" y="93"/>
                    <a:pt x="61" y="91"/>
                  </a:cubicBezTo>
                  <a:cubicBezTo>
                    <a:pt x="60" y="91"/>
                    <a:pt x="59" y="90"/>
                    <a:pt x="58" y="89"/>
                  </a:cubicBezTo>
                  <a:cubicBezTo>
                    <a:pt x="58" y="89"/>
                    <a:pt x="57" y="89"/>
                    <a:pt x="57" y="89"/>
                  </a:cubicBezTo>
                  <a:cubicBezTo>
                    <a:pt x="56" y="88"/>
                    <a:pt x="57" y="87"/>
                    <a:pt x="57" y="87"/>
                  </a:cubicBezTo>
                  <a:cubicBezTo>
                    <a:pt x="55" y="87"/>
                    <a:pt x="54" y="84"/>
                    <a:pt x="52" y="83"/>
                  </a:cubicBezTo>
                  <a:cubicBezTo>
                    <a:pt x="53" y="81"/>
                    <a:pt x="54" y="80"/>
                    <a:pt x="55" y="78"/>
                  </a:cubicBezTo>
                  <a:cubicBezTo>
                    <a:pt x="55" y="77"/>
                    <a:pt x="55" y="77"/>
                    <a:pt x="54" y="76"/>
                  </a:cubicBezTo>
                  <a:cubicBezTo>
                    <a:pt x="54" y="76"/>
                    <a:pt x="54" y="76"/>
                    <a:pt x="54" y="76"/>
                  </a:cubicBezTo>
                  <a:cubicBezTo>
                    <a:pt x="53" y="76"/>
                    <a:pt x="53" y="77"/>
                    <a:pt x="53" y="77"/>
                  </a:cubicBezTo>
                  <a:cubicBezTo>
                    <a:pt x="52" y="79"/>
                    <a:pt x="51" y="81"/>
                    <a:pt x="50" y="82"/>
                  </a:cubicBezTo>
                  <a:cubicBezTo>
                    <a:pt x="49" y="82"/>
                    <a:pt x="48" y="81"/>
                    <a:pt x="46" y="81"/>
                  </a:cubicBezTo>
                  <a:cubicBezTo>
                    <a:pt x="48" y="79"/>
                    <a:pt x="48" y="77"/>
                    <a:pt x="49" y="74"/>
                  </a:cubicBezTo>
                  <a:cubicBezTo>
                    <a:pt x="50" y="75"/>
                    <a:pt x="50" y="75"/>
                    <a:pt x="50" y="75"/>
                  </a:cubicBezTo>
                  <a:moveTo>
                    <a:pt x="128" y="82"/>
                  </a:moveTo>
                  <a:cubicBezTo>
                    <a:pt x="128" y="82"/>
                    <a:pt x="128" y="82"/>
                    <a:pt x="128" y="82"/>
                  </a:cubicBezTo>
                  <a:cubicBezTo>
                    <a:pt x="128" y="82"/>
                    <a:pt x="128" y="82"/>
                    <a:pt x="128" y="82"/>
                  </a:cubicBezTo>
                  <a:cubicBezTo>
                    <a:pt x="130" y="75"/>
                    <a:pt x="133" y="68"/>
                    <a:pt x="136" y="62"/>
                  </a:cubicBezTo>
                  <a:cubicBezTo>
                    <a:pt x="137" y="64"/>
                    <a:pt x="138" y="67"/>
                    <a:pt x="138" y="70"/>
                  </a:cubicBezTo>
                  <a:cubicBezTo>
                    <a:pt x="138" y="74"/>
                    <a:pt x="137" y="78"/>
                    <a:pt x="137" y="82"/>
                  </a:cubicBezTo>
                  <a:cubicBezTo>
                    <a:pt x="136" y="83"/>
                    <a:pt x="136" y="85"/>
                    <a:pt x="136" y="86"/>
                  </a:cubicBezTo>
                  <a:cubicBezTo>
                    <a:pt x="135" y="86"/>
                    <a:pt x="135" y="86"/>
                    <a:pt x="135" y="86"/>
                  </a:cubicBezTo>
                  <a:cubicBezTo>
                    <a:pt x="135" y="85"/>
                    <a:pt x="134" y="83"/>
                    <a:pt x="133" y="83"/>
                  </a:cubicBezTo>
                  <a:cubicBezTo>
                    <a:pt x="132" y="82"/>
                    <a:pt x="131" y="82"/>
                    <a:pt x="129" y="82"/>
                  </a:cubicBezTo>
                  <a:cubicBezTo>
                    <a:pt x="129" y="82"/>
                    <a:pt x="129" y="82"/>
                    <a:pt x="129" y="82"/>
                  </a:cubicBezTo>
                  <a:cubicBezTo>
                    <a:pt x="129" y="82"/>
                    <a:pt x="128" y="82"/>
                    <a:pt x="128" y="82"/>
                  </a:cubicBezTo>
                  <a:moveTo>
                    <a:pt x="124" y="83"/>
                  </a:moveTo>
                  <a:cubicBezTo>
                    <a:pt x="123" y="83"/>
                    <a:pt x="122" y="83"/>
                    <a:pt x="122" y="83"/>
                  </a:cubicBezTo>
                  <a:cubicBezTo>
                    <a:pt x="122" y="82"/>
                    <a:pt x="121" y="82"/>
                    <a:pt x="121" y="81"/>
                  </a:cubicBezTo>
                  <a:cubicBezTo>
                    <a:pt x="121" y="81"/>
                    <a:pt x="121" y="81"/>
                    <a:pt x="121" y="81"/>
                  </a:cubicBezTo>
                  <a:cubicBezTo>
                    <a:pt x="121" y="80"/>
                    <a:pt x="121" y="80"/>
                    <a:pt x="121" y="80"/>
                  </a:cubicBezTo>
                  <a:cubicBezTo>
                    <a:pt x="123" y="72"/>
                    <a:pt x="126" y="65"/>
                    <a:pt x="130" y="57"/>
                  </a:cubicBezTo>
                  <a:cubicBezTo>
                    <a:pt x="130" y="57"/>
                    <a:pt x="130" y="57"/>
                    <a:pt x="130" y="57"/>
                  </a:cubicBezTo>
                  <a:cubicBezTo>
                    <a:pt x="131" y="57"/>
                    <a:pt x="132" y="57"/>
                    <a:pt x="132" y="56"/>
                  </a:cubicBezTo>
                  <a:cubicBezTo>
                    <a:pt x="133" y="56"/>
                    <a:pt x="133" y="56"/>
                    <a:pt x="134" y="56"/>
                  </a:cubicBezTo>
                  <a:cubicBezTo>
                    <a:pt x="134" y="57"/>
                    <a:pt x="134" y="57"/>
                    <a:pt x="134" y="57"/>
                  </a:cubicBezTo>
                  <a:cubicBezTo>
                    <a:pt x="134" y="58"/>
                    <a:pt x="134" y="58"/>
                    <a:pt x="134" y="58"/>
                  </a:cubicBezTo>
                  <a:cubicBezTo>
                    <a:pt x="134" y="59"/>
                    <a:pt x="134" y="59"/>
                    <a:pt x="134" y="60"/>
                  </a:cubicBezTo>
                  <a:cubicBezTo>
                    <a:pt x="131" y="67"/>
                    <a:pt x="128" y="74"/>
                    <a:pt x="125" y="81"/>
                  </a:cubicBezTo>
                  <a:cubicBezTo>
                    <a:pt x="125" y="81"/>
                    <a:pt x="125" y="82"/>
                    <a:pt x="125" y="82"/>
                  </a:cubicBezTo>
                  <a:cubicBezTo>
                    <a:pt x="125" y="83"/>
                    <a:pt x="125" y="83"/>
                    <a:pt x="125" y="83"/>
                  </a:cubicBezTo>
                  <a:cubicBezTo>
                    <a:pt x="125" y="83"/>
                    <a:pt x="125" y="83"/>
                    <a:pt x="124" y="83"/>
                  </a:cubicBezTo>
                  <a:cubicBezTo>
                    <a:pt x="124" y="83"/>
                    <a:pt x="124" y="83"/>
                    <a:pt x="124" y="83"/>
                  </a:cubicBezTo>
                  <a:moveTo>
                    <a:pt x="120" y="76"/>
                  </a:moveTo>
                  <a:cubicBezTo>
                    <a:pt x="120" y="76"/>
                    <a:pt x="120" y="75"/>
                    <a:pt x="120" y="74"/>
                  </a:cubicBezTo>
                  <a:cubicBezTo>
                    <a:pt x="120" y="72"/>
                    <a:pt x="120" y="70"/>
                    <a:pt x="120" y="68"/>
                  </a:cubicBezTo>
                  <a:cubicBezTo>
                    <a:pt x="120" y="66"/>
                    <a:pt x="121" y="65"/>
                    <a:pt x="121" y="64"/>
                  </a:cubicBezTo>
                  <a:cubicBezTo>
                    <a:pt x="122" y="63"/>
                    <a:pt x="123" y="61"/>
                    <a:pt x="124" y="59"/>
                  </a:cubicBezTo>
                  <a:cubicBezTo>
                    <a:pt x="125" y="58"/>
                    <a:pt x="125" y="57"/>
                    <a:pt x="126" y="57"/>
                  </a:cubicBezTo>
                  <a:cubicBezTo>
                    <a:pt x="126" y="56"/>
                    <a:pt x="127" y="56"/>
                    <a:pt x="127" y="56"/>
                  </a:cubicBezTo>
                  <a:cubicBezTo>
                    <a:pt x="127" y="56"/>
                    <a:pt x="127" y="56"/>
                    <a:pt x="127" y="56"/>
                  </a:cubicBezTo>
                  <a:cubicBezTo>
                    <a:pt x="128" y="56"/>
                    <a:pt x="128" y="56"/>
                    <a:pt x="128" y="56"/>
                  </a:cubicBezTo>
                  <a:cubicBezTo>
                    <a:pt x="128" y="56"/>
                    <a:pt x="128" y="56"/>
                    <a:pt x="128" y="56"/>
                  </a:cubicBezTo>
                  <a:cubicBezTo>
                    <a:pt x="128" y="56"/>
                    <a:pt x="128" y="56"/>
                    <a:pt x="128" y="56"/>
                  </a:cubicBezTo>
                  <a:cubicBezTo>
                    <a:pt x="125" y="63"/>
                    <a:pt x="122" y="70"/>
                    <a:pt x="120" y="76"/>
                  </a:cubicBezTo>
                  <a:moveTo>
                    <a:pt x="75" y="48"/>
                  </a:moveTo>
                  <a:cubicBezTo>
                    <a:pt x="77" y="44"/>
                    <a:pt x="79" y="40"/>
                    <a:pt x="82" y="37"/>
                  </a:cubicBezTo>
                  <a:cubicBezTo>
                    <a:pt x="82" y="37"/>
                    <a:pt x="82" y="37"/>
                    <a:pt x="82" y="37"/>
                  </a:cubicBezTo>
                  <a:cubicBezTo>
                    <a:pt x="82" y="37"/>
                    <a:pt x="82" y="37"/>
                    <a:pt x="82" y="37"/>
                  </a:cubicBezTo>
                  <a:cubicBezTo>
                    <a:pt x="83" y="37"/>
                    <a:pt x="87" y="39"/>
                    <a:pt x="88" y="39"/>
                  </a:cubicBezTo>
                  <a:cubicBezTo>
                    <a:pt x="88" y="39"/>
                    <a:pt x="88" y="39"/>
                    <a:pt x="88" y="39"/>
                  </a:cubicBezTo>
                  <a:cubicBezTo>
                    <a:pt x="87" y="40"/>
                    <a:pt x="82" y="47"/>
                    <a:pt x="84" y="49"/>
                  </a:cubicBezTo>
                  <a:cubicBezTo>
                    <a:pt x="82" y="48"/>
                    <a:pt x="79" y="48"/>
                    <a:pt x="76" y="48"/>
                  </a:cubicBezTo>
                  <a:cubicBezTo>
                    <a:pt x="76" y="48"/>
                    <a:pt x="75" y="48"/>
                    <a:pt x="75" y="48"/>
                  </a:cubicBezTo>
                  <a:moveTo>
                    <a:pt x="44" y="80"/>
                  </a:moveTo>
                  <a:cubicBezTo>
                    <a:pt x="42" y="79"/>
                    <a:pt x="40" y="78"/>
                    <a:pt x="39" y="77"/>
                  </a:cubicBezTo>
                  <a:cubicBezTo>
                    <a:pt x="38" y="77"/>
                    <a:pt x="36" y="74"/>
                    <a:pt x="34" y="72"/>
                  </a:cubicBezTo>
                  <a:cubicBezTo>
                    <a:pt x="41" y="59"/>
                    <a:pt x="48" y="47"/>
                    <a:pt x="56" y="35"/>
                  </a:cubicBezTo>
                  <a:cubicBezTo>
                    <a:pt x="56" y="35"/>
                    <a:pt x="56" y="35"/>
                    <a:pt x="56" y="35"/>
                  </a:cubicBezTo>
                  <a:cubicBezTo>
                    <a:pt x="57" y="36"/>
                    <a:pt x="59" y="37"/>
                    <a:pt x="61" y="38"/>
                  </a:cubicBezTo>
                  <a:cubicBezTo>
                    <a:pt x="56" y="47"/>
                    <a:pt x="51" y="56"/>
                    <a:pt x="46" y="65"/>
                  </a:cubicBezTo>
                  <a:cubicBezTo>
                    <a:pt x="46" y="66"/>
                    <a:pt x="46" y="66"/>
                    <a:pt x="45" y="66"/>
                  </a:cubicBezTo>
                  <a:cubicBezTo>
                    <a:pt x="43" y="68"/>
                    <a:pt x="46" y="71"/>
                    <a:pt x="47" y="72"/>
                  </a:cubicBezTo>
                  <a:cubicBezTo>
                    <a:pt x="47" y="75"/>
                    <a:pt x="46" y="78"/>
                    <a:pt x="44" y="80"/>
                  </a:cubicBezTo>
                  <a:moveTo>
                    <a:pt x="124" y="37"/>
                  </a:moveTo>
                  <a:cubicBezTo>
                    <a:pt x="125" y="36"/>
                    <a:pt x="125" y="34"/>
                    <a:pt x="126" y="33"/>
                  </a:cubicBezTo>
                  <a:cubicBezTo>
                    <a:pt x="127" y="34"/>
                    <a:pt x="128" y="36"/>
                    <a:pt x="128" y="38"/>
                  </a:cubicBezTo>
                  <a:cubicBezTo>
                    <a:pt x="128" y="37"/>
                    <a:pt x="127" y="37"/>
                    <a:pt x="126" y="37"/>
                  </a:cubicBezTo>
                  <a:cubicBezTo>
                    <a:pt x="126" y="37"/>
                    <a:pt x="126" y="37"/>
                    <a:pt x="126" y="37"/>
                  </a:cubicBezTo>
                  <a:cubicBezTo>
                    <a:pt x="125" y="37"/>
                    <a:pt x="125" y="37"/>
                    <a:pt x="125" y="37"/>
                  </a:cubicBezTo>
                  <a:cubicBezTo>
                    <a:pt x="124" y="37"/>
                    <a:pt x="124" y="37"/>
                    <a:pt x="124" y="37"/>
                  </a:cubicBezTo>
                  <a:moveTo>
                    <a:pt x="33" y="70"/>
                  </a:moveTo>
                  <a:cubicBezTo>
                    <a:pt x="31" y="68"/>
                    <a:pt x="30" y="66"/>
                    <a:pt x="29" y="64"/>
                  </a:cubicBezTo>
                  <a:cubicBezTo>
                    <a:pt x="35" y="53"/>
                    <a:pt x="44" y="43"/>
                    <a:pt x="49" y="32"/>
                  </a:cubicBezTo>
                  <a:cubicBezTo>
                    <a:pt x="50" y="32"/>
                    <a:pt x="50" y="32"/>
                    <a:pt x="50" y="32"/>
                  </a:cubicBezTo>
                  <a:cubicBezTo>
                    <a:pt x="52" y="34"/>
                    <a:pt x="53" y="33"/>
                    <a:pt x="54" y="34"/>
                  </a:cubicBezTo>
                  <a:cubicBezTo>
                    <a:pt x="46" y="45"/>
                    <a:pt x="39" y="57"/>
                    <a:pt x="33" y="70"/>
                  </a:cubicBezTo>
                  <a:moveTo>
                    <a:pt x="59" y="69"/>
                  </a:moveTo>
                  <a:cubicBezTo>
                    <a:pt x="58" y="69"/>
                    <a:pt x="58" y="68"/>
                    <a:pt x="57" y="67"/>
                  </a:cubicBezTo>
                  <a:cubicBezTo>
                    <a:pt x="62" y="54"/>
                    <a:pt x="68" y="43"/>
                    <a:pt x="75" y="31"/>
                  </a:cubicBezTo>
                  <a:cubicBezTo>
                    <a:pt x="75" y="31"/>
                    <a:pt x="75" y="31"/>
                    <a:pt x="75" y="31"/>
                  </a:cubicBezTo>
                  <a:cubicBezTo>
                    <a:pt x="77" y="32"/>
                    <a:pt x="80" y="31"/>
                    <a:pt x="81" y="34"/>
                  </a:cubicBezTo>
                  <a:cubicBezTo>
                    <a:pt x="78" y="39"/>
                    <a:pt x="75" y="43"/>
                    <a:pt x="72" y="48"/>
                  </a:cubicBezTo>
                  <a:cubicBezTo>
                    <a:pt x="71" y="49"/>
                    <a:pt x="71" y="49"/>
                    <a:pt x="71" y="50"/>
                  </a:cubicBezTo>
                  <a:cubicBezTo>
                    <a:pt x="71" y="51"/>
                    <a:pt x="59" y="69"/>
                    <a:pt x="59" y="69"/>
                  </a:cubicBezTo>
                  <a:moveTo>
                    <a:pt x="111" y="30"/>
                  </a:moveTo>
                  <a:cubicBezTo>
                    <a:pt x="111" y="30"/>
                    <a:pt x="111" y="30"/>
                    <a:pt x="111" y="30"/>
                  </a:cubicBezTo>
                  <a:cubicBezTo>
                    <a:pt x="111" y="30"/>
                    <a:pt x="111" y="30"/>
                    <a:pt x="111" y="30"/>
                  </a:cubicBezTo>
                  <a:moveTo>
                    <a:pt x="61" y="32"/>
                  </a:moveTo>
                  <a:cubicBezTo>
                    <a:pt x="60" y="32"/>
                    <a:pt x="59" y="32"/>
                    <a:pt x="59" y="31"/>
                  </a:cubicBezTo>
                  <a:cubicBezTo>
                    <a:pt x="58" y="31"/>
                    <a:pt x="58" y="31"/>
                    <a:pt x="58" y="31"/>
                  </a:cubicBezTo>
                  <a:cubicBezTo>
                    <a:pt x="59" y="30"/>
                    <a:pt x="60" y="30"/>
                    <a:pt x="61" y="29"/>
                  </a:cubicBezTo>
                  <a:cubicBezTo>
                    <a:pt x="61" y="30"/>
                    <a:pt x="61" y="31"/>
                    <a:pt x="61" y="32"/>
                  </a:cubicBezTo>
                  <a:moveTo>
                    <a:pt x="50" y="66"/>
                  </a:moveTo>
                  <a:cubicBezTo>
                    <a:pt x="49" y="65"/>
                    <a:pt x="49" y="65"/>
                    <a:pt x="49" y="65"/>
                  </a:cubicBezTo>
                  <a:cubicBezTo>
                    <a:pt x="54" y="56"/>
                    <a:pt x="59" y="47"/>
                    <a:pt x="64" y="38"/>
                  </a:cubicBezTo>
                  <a:cubicBezTo>
                    <a:pt x="65" y="38"/>
                    <a:pt x="66" y="37"/>
                    <a:pt x="65" y="34"/>
                  </a:cubicBezTo>
                  <a:cubicBezTo>
                    <a:pt x="65" y="29"/>
                    <a:pt x="65" y="28"/>
                    <a:pt x="66" y="28"/>
                  </a:cubicBezTo>
                  <a:cubicBezTo>
                    <a:pt x="67" y="28"/>
                    <a:pt x="69" y="30"/>
                    <a:pt x="72" y="31"/>
                  </a:cubicBezTo>
                  <a:cubicBezTo>
                    <a:pt x="66" y="42"/>
                    <a:pt x="60" y="53"/>
                    <a:pt x="55" y="65"/>
                  </a:cubicBezTo>
                  <a:cubicBezTo>
                    <a:pt x="55" y="65"/>
                    <a:pt x="55" y="65"/>
                    <a:pt x="54" y="65"/>
                  </a:cubicBezTo>
                  <a:cubicBezTo>
                    <a:pt x="54" y="65"/>
                    <a:pt x="53" y="65"/>
                    <a:pt x="51" y="65"/>
                  </a:cubicBezTo>
                  <a:cubicBezTo>
                    <a:pt x="51" y="65"/>
                    <a:pt x="50" y="66"/>
                    <a:pt x="50" y="66"/>
                  </a:cubicBezTo>
                  <a:moveTo>
                    <a:pt x="25" y="47"/>
                  </a:moveTo>
                  <a:cubicBezTo>
                    <a:pt x="25" y="45"/>
                    <a:pt x="24" y="43"/>
                    <a:pt x="24" y="42"/>
                  </a:cubicBezTo>
                  <a:cubicBezTo>
                    <a:pt x="27" y="37"/>
                    <a:pt x="34" y="27"/>
                    <a:pt x="40" y="27"/>
                  </a:cubicBezTo>
                  <a:cubicBezTo>
                    <a:pt x="40" y="27"/>
                    <a:pt x="40" y="27"/>
                    <a:pt x="40" y="27"/>
                  </a:cubicBezTo>
                  <a:cubicBezTo>
                    <a:pt x="35" y="33"/>
                    <a:pt x="30" y="40"/>
                    <a:pt x="25" y="47"/>
                  </a:cubicBezTo>
                  <a:moveTo>
                    <a:pt x="121" y="40"/>
                  </a:moveTo>
                  <a:cubicBezTo>
                    <a:pt x="121" y="40"/>
                    <a:pt x="120" y="39"/>
                    <a:pt x="120" y="39"/>
                  </a:cubicBezTo>
                  <a:cubicBezTo>
                    <a:pt x="119" y="38"/>
                    <a:pt x="119" y="37"/>
                    <a:pt x="118" y="35"/>
                  </a:cubicBezTo>
                  <a:cubicBezTo>
                    <a:pt x="119" y="32"/>
                    <a:pt x="120" y="29"/>
                    <a:pt x="121" y="25"/>
                  </a:cubicBezTo>
                  <a:cubicBezTo>
                    <a:pt x="122" y="27"/>
                    <a:pt x="123" y="28"/>
                    <a:pt x="124" y="30"/>
                  </a:cubicBezTo>
                  <a:cubicBezTo>
                    <a:pt x="124" y="30"/>
                    <a:pt x="124" y="30"/>
                    <a:pt x="124" y="30"/>
                  </a:cubicBezTo>
                  <a:cubicBezTo>
                    <a:pt x="123" y="33"/>
                    <a:pt x="122" y="37"/>
                    <a:pt x="121" y="40"/>
                  </a:cubicBezTo>
                  <a:moveTo>
                    <a:pt x="28" y="61"/>
                  </a:moveTo>
                  <a:cubicBezTo>
                    <a:pt x="26" y="58"/>
                    <a:pt x="26" y="56"/>
                    <a:pt x="26" y="55"/>
                  </a:cubicBezTo>
                  <a:cubicBezTo>
                    <a:pt x="26" y="53"/>
                    <a:pt x="26" y="51"/>
                    <a:pt x="26" y="50"/>
                  </a:cubicBezTo>
                  <a:cubicBezTo>
                    <a:pt x="31" y="42"/>
                    <a:pt x="37" y="35"/>
                    <a:pt x="42" y="27"/>
                  </a:cubicBezTo>
                  <a:cubicBezTo>
                    <a:pt x="42" y="27"/>
                    <a:pt x="43" y="26"/>
                    <a:pt x="43" y="26"/>
                  </a:cubicBezTo>
                  <a:cubicBezTo>
                    <a:pt x="46" y="25"/>
                    <a:pt x="52" y="22"/>
                    <a:pt x="55" y="20"/>
                  </a:cubicBezTo>
                  <a:cubicBezTo>
                    <a:pt x="54" y="21"/>
                    <a:pt x="55" y="21"/>
                    <a:pt x="55" y="22"/>
                  </a:cubicBezTo>
                  <a:cubicBezTo>
                    <a:pt x="56" y="23"/>
                    <a:pt x="57" y="24"/>
                    <a:pt x="58" y="25"/>
                  </a:cubicBezTo>
                  <a:cubicBezTo>
                    <a:pt x="59" y="26"/>
                    <a:pt x="52" y="28"/>
                    <a:pt x="50" y="30"/>
                  </a:cubicBezTo>
                  <a:cubicBezTo>
                    <a:pt x="50" y="30"/>
                    <a:pt x="50" y="30"/>
                    <a:pt x="50" y="30"/>
                  </a:cubicBezTo>
                  <a:cubicBezTo>
                    <a:pt x="50" y="30"/>
                    <a:pt x="50" y="29"/>
                    <a:pt x="49" y="29"/>
                  </a:cubicBezTo>
                  <a:cubicBezTo>
                    <a:pt x="49" y="29"/>
                    <a:pt x="49" y="29"/>
                    <a:pt x="49" y="29"/>
                  </a:cubicBezTo>
                  <a:cubicBezTo>
                    <a:pt x="49" y="29"/>
                    <a:pt x="48" y="29"/>
                    <a:pt x="48" y="29"/>
                  </a:cubicBezTo>
                  <a:cubicBezTo>
                    <a:pt x="43" y="41"/>
                    <a:pt x="34" y="50"/>
                    <a:pt x="28" y="61"/>
                  </a:cubicBezTo>
                  <a:moveTo>
                    <a:pt x="117" y="32"/>
                  </a:moveTo>
                  <a:cubicBezTo>
                    <a:pt x="117" y="32"/>
                    <a:pt x="117" y="32"/>
                    <a:pt x="117" y="32"/>
                  </a:cubicBezTo>
                  <a:cubicBezTo>
                    <a:pt x="116" y="31"/>
                    <a:pt x="116" y="30"/>
                    <a:pt x="115" y="29"/>
                  </a:cubicBezTo>
                  <a:cubicBezTo>
                    <a:pt x="115" y="28"/>
                    <a:pt x="115" y="28"/>
                    <a:pt x="115" y="28"/>
                  </a:cubicBezTo>
                  <a:cubicBezTo>
                    <a:pt x="115" y="27"/>
                    <a:pt x="115" y="25"/>
                    <a:pt x="115" y="24"/>
                  </a:cubicBezTo>
                  <a:cubicBezTo>
                    <a:pt x="115" y="22"/>
                    <a:pt x="115" y="21"/>
                    <a:pt x="115" y="19"/>
                  </a:cubicBezTo>
                  <a:cubicBezTo>
                    <a:pt x="115" y="19"/>
                    <a:pt x="115" y="19"/>
                    <a:pt x="115" y="19"/>
                  </a:cubicBezTo>
                  <a:cubicBezTo>
                    <a:pt x="116" y="20"/>
                    <a:pt x="118" y="22"/>
                    <a:pt x="119" y="23"/>
                  </a:cubicBezTo>
                  <a:cubicBezTo>
                    <a:pt x="119" y="23"/>
                    <a:pt x="119" y="23"/>
                    <a:pt x="119" y="23"/>
                  </a:cubicBezTo>
                  <a:cubicBezTo>
                    <a:pt x="119" y="24"/>
                    <a:pt x="119" y="24"/>
                    <a:pt x="119" y="24"/>
                  </a:cubicBezTo>
                  <a:cubicBezTo>
                    <a:pt x="118" y="27"/>
                    <a:pt x="118" y="30"/>
                    <a:pt x="117" y="32"/>
                  </a:cubicBezTo>
                  <a:moveTo>
                    <a:pt x="38" y="20"/>
                  </a:moveTo>
                  <a:cubicBezTo>
                    <a:pt x="42" y="20"/>
                    <a:pt x="45" y="18"/>
                    <a:pt x="48" y="17"/>
                  </a:cubicBezTo>
                  <a:cubicBezTo>
                    <a:pt x="53" y="13"/>
                    <a:pt x="59" y="12"/>
                    <a:pt x="65" y="12"/>
                  </a:cubicBezTo>
                  <a:cubicBezTo>
                    <a:pt x="65" y="12"/>
                    <a:pt x="65" y="12"/>
                    <a:pt x="65" y="12"/>
                  </a:cubicBezTo>
                  <a:cubicBezTo>
                    <a:pt x="71" y="12"/>
                    <a:pt x="76" y="13"/>
                    <a:pt x="81" y="15"/>
                  </a:cubicBezTo>
                  <a:cubicBezTo>
                    <a:pt x="81" y="15"/>
                    <a:pt x="81" y="16"/>
                    <a:pt x="81" y="16"/>
                  </a:cubicBezTo>
                  <a:cubicBezTo>
                    <a:pt x="81" y="17"/>
                    <a:pt x="81" y="17"/>
                    <a:pt x="82" y="18"/>
                  </a:cubicBezTo>
                  <a:cubicBezTo>
                    <a:pt x="82" y="18"/>
                    <a:pt x="82" y="18"/>
                    <a:pt x="82" y="18"/>
                  </a:cubicBezTo>
                  <a:cubicBezTo>
                    <a:pt x="83" y="18"/>
                    <a:pt x="83" y="17"/>
                    <a:pt x="83" y="17"/>
                  </a:cubicBezTo>
                  <a:cubicBezTo>
                    <a:pt x="84" y="16"/>
                    <a:pt x="84" y="16"/>
                    <a:pt x="84" y="16"/>
                  </a:cubicBezTo>
                  <a:cubicBezTo>
                    <a:pt x="84" y="16"/>
                    <a:pt x="84" y="16"/>
                    <a:pt x="84" y="16"/>
                  </a:cubicBezTo>
                  <a:cubicBezTo>
                    <a:pt x="85" y="16"/>
                    <a:pt x="85" y="16"/>
                    <a:pt x="85" y="16"/>
                  </a:cubicBezTo>
                  <a:cubicBezTo>
                    <a:pt x="87" y="18"/>
                    <a:pt x="89" y="19"/>
                    <a:pt x="91" y="20"/>
                  </a:cubicBezTo>
                  <a:cubicBezTo>
                    <a:pt x="92" y="20"/>
                    <a:pt x="93" y="20"/>
                    <a:pt x="93" y="21"/>
                  </a:cubicBezTo>
                  <a:cubicBezTo>
                    <a:pt x="94" y="21"/>
                    <a:pt x="94" y="22"/>
                    <a:pt x="95" y="23"/>
                  </a:cubicBezTo>
                  <a:cubicBezTo>
                    <a:pt x="95" y="23"/>
                    <a:pt x="96" y="24"/>
                    <a:pt x="97" y="24"/>
                  </a:cubicBezTo>
                  <a:cubicBezTo>
                    <a:pt x="97" y="24"/>
                    <a:pt x="97" y="24"/>
                    <a:pt x="97" y="24"/>
                  </a:cubicBezTo>
                  <a:cubicBezTo>
                    <a:pt x="98" y="23"/>
                    <a:pt x="98" y="23"/>
                    <a:pt x="98" y="23"/>
                  </a:cubicBezTo>
                  <a:cubicBezTo>
                    <a:pt x="98" y="23"/>
                    <a:pt x="99" y="23"/>
                    <a:pt x="99" y="22"/>
                  </a:cubicBezTo>
                  <a:cubicBezTo>
                    <a:pt x="99" y="22"/>
                    <a:pt x="101" y="20"/>
                    <a:pt x="102" y="18"/>
                  </a:cubicBezTo>
                  <a:cubicBezTo>
                    <a:pt x="104" y="17"/>
                    <a:pt x="106" y="16"/>
                    <a:pt x="108" y="15"/>
                  </a:cubicBezTo>
                  <a:cubicBezTo>
                    <a:pt x="108" y="15"/>
                    <a:pt x="108" y="15"/>
                    <a:pt x="108" y="15"/>
                  </a:cubicBezTo>
                  <a:cubicBezTo>
                    <a:pt x="109" y="15"/>
                    <a:pt x="110" y="16"/>
                    <a:pt x="110" y="16"/>
                  </a:cubicBezTo>
                  <a:cubicBezTo>
                    <a:pt x="110" y="17"/>
                    <a:pt x="110" y="18"/>
                    <a:pt x="110" y="19"/>
                  </a:cubicBezTo>
                  <a:cubicBezTo>
                    <a:pt x="110" y="19"/>
                    <a:pt x="110" y="19"/>
                    <a:pt x="110" y="19"/>
                  </a:cubicBezTo>
                  <a:cubicBezTo>
                    <a:pt x="110" y="19"/>
                    <a:pt x="110" y="19"/>
                    <a:pt x="111" y="20"/>
                  </a:cubicBezTo>
                  <a:cubicBezTo>
                    <a:pt x="111" y="22"/>
                    <a:pt x="111" y="23"/>
                    <a:pt x="111" y="24"/>
                  </a:cubicBezTo>
                  <a:cubicBezTo>
                    <a:pt x="111" y="25"/>
                    <a:pt x="111" y="27"/>
                    <a:pt x="110" y="27"/>
                  </a:cubicBezTo>
                  <a:cubicBezTo>
                    <a:pt x="110" y="28"/>
                    <a:pt x="110" y="29"/>
                    <a:pt x="111" y="30"/>
                  </a:cubicBezTo>
                  <a:cubicBezTo>
                    <a:pt x="111" y="30"/>
                    <a:pt x="111" y="30"/>
                    <a:pt x="111" y="30"/>
                  </a:cubicBezTo>
                  <a:cubicBezTo>
                    <a:pt x="111" y="30"/>
                    <a:pt x="111" y="30"/>
                    <a:pt x="111" y="31"/>
                  </a:cubicBezTo>
                  <a:cubicBezTo>
                    <a:pt x="112" y="32"/>
                    <a:pt x="113" y="35"/>
                    <a:pt x="114" y="38"/>
                  </a:cubicBezTo>
                  <a:cubicBezTo>
                    <a:pt x="115" y="39"/>
                    <a:pt x="116" y="40"/>
                    <a:pt x="116" y="41"/>
                  </a:cubicBezTo>
                  <a:cubicBezTo>
                    <a:pt x="117" y="43"/>
                    <a:pt x="118" y="44"/>
                    <a:pt x="118" y="44"/>
                  </a:cubicBezTo>
                  <a:cubicBezTo>
                    <a:pt x="119" y="45"/>
                    <a:pt x="119" y="45"/>
                    <a:pt x="120" y="46"/>
                  </a:cubicBezTo>
                  <a:cubicBezTo>
                    <a:pt x="121" y="46"/>
                    <a:pt x="121" y="46"/>
                    <a:pt x="122" y="46"/>
                  </a:cubicBezTo>
                  <a:cubicBezTo>
                    <a:pt x="122" y="46"/>
                    <a:pt x="122" y="46"/>
                    <a:pt x="122" y="46"/>
                  </a:cubicBezTo>
                  <a:cubicBezTo>
                    <a:pt x="123" y="46"/>
                    <a:pt x="123" y="46"/>
                    <a:pt x="124" y="46"/>
                  </a:cubicBezTo>
                  <a:cubicBezTo>
                    <a:pt x="125" y="45"/>
                    <a:pt x="125" y="44"/>
                    <a:pt x="125" y="44"/>
                  </a:cubicBezTo>
                  <a:cubicBezTo>
                    <a:pt x="126" y="43"/>
                    <a:pt x="126" y="42"/>
                    <a:pt x="126" y="42"/>
                  </a:cubicBezTo>
                  <a:cubicBezTo>
                    <a:pt x="127" y="42"/>
                    <a:pt x="128" y="42"/>
                    <a:pt x="129" y="43"/>
                  </a:cubicBezTo>
                  <a:cubicBezTo>
                    <a:pt x="131" y="44"/>
                    <a:pt x="132" y="46"/>
                    <a:pt x="133" y="47"/>
                  </a:cubicBezTo>
                  <a:cubicBezTo>
                    <a:pt x="134" y="48"/>
                    <a:pt x="134" y="48"/>
                    <a:pt x="135" y="48"/>
                  </a:cubicBezTo>
                  <a:cubicBezTo>
                    <a:pt x="135" y="49"/>
                    <a:pt x="135" y="51"/>
                    <a:pt x="136" y="52"/>
                  </a:cubicBezTo>
                  <a:cubicBezTo>
                    <a:pt x="135" y="52"/>
                    <a:pt x="134" y="52"/>
                    <a:pt x="134" y="52"/>
                  </a:cubicBezTo>
                  <a:cubicBezTo>
                    <a:pt x="133" y="52"/>
                    <a:pt x="132" y="52"/>
                    <a:pt x="132" y="52"/>
                  </a:cubicBezTo>
                  <a:cubicBezTo>
                    <a:pt x="131" y="52"/>
                    <a:pt x="130" y="52"/>
                    <a:pt x="130" y="52"/>
                  </a:cubicBezTo>
                  <a:cubicBezTo>
                    <a:pt x="130" y="52"/>
                    <a:pt x="130" y="52"/>
                    <a:pt x="130" y="52"/>
                  </a:cubicBezTo>
                  <a:cubicBezTo>
                    <a:pt x="129" y="52"/>
                    <a:pt x="129" y="52"/>
                    <a:pt x="129" y="52"/>
                  </a:cubicBezTo>
                  <a:cubicBezTo>
                    <a:pt x="129" y="52"/>
                    <a:pt x="129" y="52"/>
                    <a:pt x="129" y="52"/>
                  </a:cubicBezTo>
                  <a:cubicBezTo>
                    <a:pt x="129" y="52"/>
                    <a:pt x="128" y="52"/>
                    <a:pt x="127" y="52"/>
                  </a:cubicBezTo>
                  <a:cubicBezTo>
                    <a:pt x="127" y="52"/>
                    <a:pt x="127" y="52"/>
                    <a:pt x="127" y="52"/>
                  </a:cubicBezTo>
                  <a:cubicBezTo>
                    <a:pt x="126" y="52"/>
                    <a:pt x="124" y="52"/>
                    <a:pt x="123" y="53"/>
                  </a:cubicBezTo>
                  <a:cubicBezTo>
                    <a:pt x="122" y="55"/>
                    <a:pt x="120" y="56"/>
                    <a:pt x="119" y="58"/>
                  </a:cubicBezTo>
                  <a:cubicBezTo>
                    <a:pt x="118" y="60"/>
                    <a:pt x="117" y="61"/>
                    <a:pt x="117" y="63"/>
                  </a:cubicBezTo>
                  <a:cubicBezTo>
                    <a:pt x="116" y="64"/>
                    <a:pt x="116" y="65"/>
                    <a:pt x="116" y="67"/>
                  </a:cubicBezTo>
                  <a:cubicBezTo>
                    <a:pt x="115" y="69"/>
                    <a:pt x="115" y="72"/>
                    <a:pt x="115" y="74"/>
                  </a:cubicBezTo>
                  <a:cubicBezTo>
                    <a:pt x="115" y="77"/>
                    <a:pt x="116" y="80"/>
                    <a:pt x="117" y="83"/>
                  </a:cubicBezTo>
                  <a:cubicBezTo>
                    <a:pt x="117" y="84"/>
                    <a:pt x="118" y="85"/>
                    <a:pt x="119" y="86"/>
                  </a:cubicBezTo>
                  <a:cubicBezTo>
                    <a:pt x="121" y="87"/>
                    <a:pt x="122" y="88"/>
                    <a:pt x="124" y="88"/>
                  </a:cubicBezTo>
                  <a:cubicBezTo>
                    <a:pt x="124" y="88"/>
                    <a:pt x="124" y="88"/>
                    <a:pt x="124" y="88"/>
                  </a:cubicBezTo>
                  <a:cubicBezTo>
                    <a:pt x="125" y="87"/>
                    <a:pt x="125" y="87"/>
                    <a:pt x="125" y="87"/>
                  </a:cubicBezTo>
                  <a:cubicBezTo>
                    <a:pt x="125" y="87"/>
                    <a:pt x="125" y="87"/>
                    <a:pt x="125" y="87"/>
                  </a:cubicBezTo>
                  <a:cubicBezTo>
                    <a:pt x="126" y="87"/>
                    <a:pt x="128" y="87"/>
                    <a:pt x="128" y="86"/>
                  </a:cubicBezTo>
                  <a:cubicBezTo>
                    <a:pt x="129" y="86"/>
                    <a:pt x="129" y="86"/>
                    <a:pt x="129" y="86"/>
                  </a:cubicBezTo>
                  <a:cubicBezTo>
                    <a:pt x="129" y="86"/>
                    <a:pt x="129" y="86"/>
                    <a:pt x="129" y="86"/>
                  </a:cubicBezTo>
                  <a:cubicBezTo>
                    <a:pt x="129" y="86"/>
                    <a:pt x="129" y="86"/>
                    <a:pt x="129" y="86"/>
                  </a:cubicBezTo>
                  <a:cubicBezTo>
                    <a:pt x="129" y="86"/>
                    <a:pt x="130" y="86"/>
                    <a:pt x="131" y="87"/>
                  </a:cubicBezTo>
                  <a:cubicBezTo>
                    <a:pt x="131" y="87"/>
                    <a:pt x="131" y="87"/>
                    <a:pt x="131" y="87"/>
                  </a:cubicBezTo>
                  <a:cubicBezTo>
                    <a:pt x="131" y="88"/>
                    <a:pt x="132" y="88"/>
                    <a:pt x="132" y="89"/>
                  </a:cubicBezTo>
                  <a:cubicBezTo>
                    <a:pt x="132" y="91"/>
                    <a:pt x="131" y="94"/>
                    <a:pt x="130" y="97"/>
                  </a:cubicBezTo>
                  <a:cubicBezTo>
                    <a:pt x="130" y="99"/>
                    <a:pt x="129" y="102"/>
                    <a:pt x="128" y="103"/>
                  </a:cubicBezTo>
                  <a:cubicBezTo>
                    <a:pt x="128" y="104"/>
                    <a:pt x="128" y="104"/>
                    <a:pt x="128" y="104"/>
                  </a:cubicBezTo>
                  <a:cubicBezTo>
                    <a:pt x="128" y="104"/>
                    <a:pt x="128" y="104"/>
                    <a:pt x="128" y="104"/>
                  </a:cubicBezTo>
                  <a:cubicBezTo>
                    <a:pt x="122" y="114"/>
                    <a:pt x="113" y="122"/>
                    <a:pt x="102" y="127"/>
                  </a:cubicBezTo>
                  <a:cubicBezTo>
                    <a:pt x="107" y="122"/>
                    <a:pt x="111" y="117"/>
                    <a:pt x="111" y="111"/>
                  </a:cubicBezTo>
                  <a:cubicBezTo>
                    <a:pt x="111" y="106"/>
                    <a:pt x="109" y="102"/>
                    <a:pt x="106" y="99"/>
                  </a:cubicBezTo>
                  <a:cubicBezTo>
                    <a:pt x="105" y="99"/>
                    <a:pt x="104" y="98"/>
                    <a:pt x="103" y="98"/>
                  </a:cubicBezTo>
                  <a:cubicBezTo>
                    <a:pt x="102" y="98"/>
                    <a:pt x="102" y="98"/>
                    <a:pt x="102" y="98"/>
                  </a:cubicBezTo>
                  <a:cubicBezTo>
                    <a:pt x="101" y="98"/>
                    <a:pt x="101" y="98"/>
                    <a:pt x="100" y="98"/>
                  </a:cubicBezTo>
                  <a:cubicBezTo>
                    <a:pt x="98" y="98"/>
                    <a:pt x="96" y="98"/>
                    <a:pt x="94" y="98"/>
                  </a:cubicBezTo>
                  <a:cubicBezTo>
                    <a:pt x="92" y="97"/>
                    <a:pt x="91" y="97"/>
                    <a:pt x="90" y="97"/>
                  </a:cubicBezTo>
                  <a:cubicBezTo>
                    <a:pt x="87" y="90"/>
                    <a:pt x="74" y="85"/>
                    <a:pt x="68" y="85"/>
                  </a:cubicBezTo>
                  <a:cubicBezTo>
                    <a:pt x="67" y="85"/>
                    <a:pt x="67" y="85"/>
                    <a:pt x="67" y="85"/>
                  </a:cubicBezTo>
                  <a:cubicBezTo>
                    <a:pt x="67" y="84"/>
                    <a:pt x="65" y="83"/>
                    <a:pt x="63" y="83"/>
                  </a:cubicBezTo>
                  <a:cubicBezTo>
                    <a:pt x="63" y="83"/>
                    <a:pt x="63" y="83"/>
                    <a:pt x="63" y="83"/>
                  </a:cubicBezTo>
                  <a:cubicBezTo>
                    <a:pt x="63" y="83"/>
                    <a:pt x="63" y="83"/>
                    <a:pt x="63" y="83"/>
                  </a:cubicBezTo>
                  <a:cubicBezTo>
                    <a:pt x="62" y="82"/>
                    <a:pt x="61" y="81"/>
                    <a:pt x="61" y="80"/>
                  </a:cubicBezTo>
                  <a:cubicBezTo>
                    <a:pt x="61" y="79"/>
                    <a:pt x="61" y="78"/>
                    <a:pt x="61" y="77"/>
                  </a:cubicBezTo>
                  <a:cubicBezTo>
                    <a:pt x="60" y="76"/>
                    <a:pt x="60" y="74"/>
                    <a:pt x="59" y="73"/>
                  </a:cubicBezTo>
                  <a:cubicBezTo>
                    <a:pt x="59" y="73"/>
                    <a:pt x="59" y="73"/>
                    <a:pt x="59" y="73"/>
                  </a:cubicBezTo>
                  <a:cubicBezTo>
                    <a:pt x="62" y="73"/>
                    <a:pt x="63" y="72"/>
                    <a:pt x="64" y="70"/>
                  </a:cubicBezTo>
                  <a:cubicBezTo>
                    <a:pt x="65" y="68"/>
                    <a:pt x="68" y="63"/>
                    <a:pt x="70" y="60"/>
                  </a:cubicBezTo>
                  <a:cubicBezTo>
                    <a:pt x="73" y="56"/>
                    <a:pt x="74" y="54"/>
                    <a:pt x="75" y="52"/>
                  </a:cubicBezTo>
                  <a:cubicBezTo>
                    <a:pt x="75" y="52"/>
                    <a:pt x="76" y="52"/>
                    <a:pt x="76" y="52"/>
                  </a:cubicBezTo>
                  <a:cubicBezTo>
                    <a:pt x="79" y="52"/>
                    <a:pt x="82" y="53"/>
                    <a:pt x="83" y="53"/>
                  </a:cubicBezTo>
                  <a:cubicBezTo>
                    <a:pt x="84" y="53"/>
                    <a:pt x="84" y="53"/>
                    <a:pt x="84" y="53"/>
                  </a:cubicBezTo>
                  <a:cubicBezTo>
                    <a:pt x="85" y="53"/>
                    <a:pt x="87" y="52"/>
                    <a:pt x="87" y="51"/>
                  </a:cubicBezTo>
                  <a:cubicBezTo>
                    <a:pt x="88" y="50"/>
                    <a:pt x="88" y="49"/>
                    <a:pt x="88" y="48"/>
                  </a:cubicBezTo>
                  <a:cubicBezTo>
                    <a:pt x="88" y="47"/>
                    <a:pt x="89" y="45"/>
                    <a:pt x="91" y="42"/>
                  </a:cubicBezTo>
                  <a:cubicBezTo>
                    <a:pt x="91" y="42"/>
                    <a:pt x="92" y="41"/>
                    <a:pt x="92" y="41"/>
                  </a:cubicBezTo>
                  <a:cubicBezTo>
                    <a:pt x="93" y="39"/>
                    <a:pt x="92" y="37"/>
                    <a:pt x="91" y="36"/>
                  </a:cubicBezTo>
                  <a:cubicBezTo>
                    <a:pt x="90" y="35"/>
                    <a:pt x="89" y="35"/>
                    <a:pt x="88" y="34"/>
                  </a:cubicBezTo>
                  <a:cubicBezTo>
                    <a:pt x="88" y="34"/>
                    <a:pt x="87" y="34"/>
                    <a:pt x="87" y="34"/>
                  </a:cubicBezTo>
                  <a:cubicBezTo>
                    <a:pt x="86" y="34"/>
                    <a:pt x="86" y="34"/>
                    <a:pt x="86" y="33"/>
                  </a:cubicBezTo>
                  <a:cubicBezTo>
                    <a:pt x="84" y="28"/>
                    <a:pt x="80" y="27"/>
                    <a:pt x="77" y="27"/>
                  </a:cubicBezTo>
                  <a:cubicBezTo>
                    <a:pt x="76" y="27"/>
                    <a:pt x="75" y="27"/>
                    <a:pt x="74" y="27"/>
                  </a:cubicBezTo>
                  <a:cubicBezTo>
                    <a:pt x="73" y="26"/>
                    <a:pt x="72" y="26"/>
                    <a:pt x="71" y="25"/>
                  </a:cubicBezTo>
                  <a:cubicBezTo>
                    <a:pt x="69" y="24"/>
                    <a:pt x="68" y="23"/>
                    <a:pt x="66" y="23"/>
                  </a:cubicBezTo>
                  <a:cubicBezTo>
                    <a:pt x="66" y="23"/>
                    <a:pt x="66" y="23"/>
                    <a:pt x="66" y="23"/>
                  </a:cubicBezTo>
                  <a:cubicBezTo>
                    <a:pt x="65" y="23"/>
                    <a:pt x="64" y="24"/>
                    <a:pt x="63" y="24"/>
                  </a:cubicBezTo>
                  <a:cubicBezTo>
                    <a:pt x="63" y="24"/>
                    <a:pt x="63" y="24"/>
                    <a:pt x="63" y="24"/>
                  </a:cubicBezTo>
                  <a:cubicBezTo>
                    <a:pt x="62" y="23"/>
                    <a:pt x="62" y="22"/>
                    <a:pt x="61" y="22"/>
                  </a:cubicBezTo>
                  <a:cubicBezTo>
                    <a:pt x="60" y="21"/>
                    <a:pt x="60" y="20"/>
                    <a:pt x="59" y="20"/>
                  </a:cubicBezTo>
                  <a:cubicBezTo>
                    <a:pt x="59" y="18"/>
                    <a:pt x="58" y="17"/>
                    <a:pt x="57" y="17"/>
                  </a:cubicBezTo>
                  <a:cubicBezTo>
                    <a:pt x="56" y="16"/>
                    <a:pt x="56" y="16"/>
                    <a:pt x="55" y="16"/>
                  </a:cubicBezTo>
                  <a:cubicBezTo>
                    <a:pt x="54" y="16"/>
                    <a:pt x="53" y="16"/>
                    <a:pt x="52" y="17"/>
                  </a:cubicBezTo>
                  <a:cubicBezTo>
                    <a:pt x="49" y="19"/>
                    <a:pt x="41" y="22"/>
                    <a:pt x="39" y="22"/>
                  </a:cubicBezTo>
                  <a:cubicBezTo>
                    <a:pt x="39" y="22"/>
                    <a:pt x="39" y="22"/>
                    <a:pt x="39" y="22"/>
                  </a:cubicBezTo>
                  <a:cubicBezTo>
                    <a:pt x="32" y="22"/>
                    <a:pt x="26" y="30"/>
                    <a:pt x="21" y="39"/>
                  </a:cubicBezTo>
                  <a:cubicBezTo>
                    <a:pt x="20" y="40"/>
                    <a:pt x="20" y="40"/>
                    <a:pt x="20" y="41"/>
                  </a:cubicBezTo>
                  <a:cubicBezTo>
                    <a:pt x="20" y="43"/>
                    <a:pt x="20" y="45"/>
                    <a:pt x="21" y="48"/>
                  </a:cubicBezTo>
                  <a:cubicBezTo>
                    <a:pt x="21" y="49"/>
                    <a:pt x="21" y="51"/>
                    <a:pt x="22" y="52"/>
                  </a:cubicBezTo>
                  <a:cubicBezTo>
                    <a:pt x="21" y="52"/>
                    <a:pt x="21" y="52"/>
                    <a:pt x="21" y="52"/>
                  </a:cubicBezTo>
                  <a:cubicBezTo>
                    <a:pt x="21" y="53"/>
                    <a:pt x="21" y="53"/>
                    <a:pt x="22" y="53"/>
                  </a:cubicBezTo>
                  <a:cubicBezTo>
                    <a:pt x="22" y="54"/>
                    <a:pt x="22" y="54"/>
                    <a:pt x="22" y="54"/>
                  </a:cubicBezTo>
                  <a:cubicBezTo>
                    <a:pt x="21" y="57"/>
                    <a:pt x="22" y="61"/>
                    <a:pt x="25" y="66"/>
                  </a:cubicBezTo>
                  <a:cubicBezTo>
                    <a:pt x="25" y="67"/>
                    <a:pt x="25" y="68"/>
                    <a:pt x="24" y="68"/>
                  </a:cubicBezTo>
                  <a:cubicBezTo>
                    <a:pt x="24" y="69"/>
                    <a:pt x="24" y="69"/>
                    <a:pt x="25" y="70"/>
                  </a:cubicBezTo>
                  <a:cubicBezTo>
                    <a:pt x="25" y="70"/>
                    <a:pt x="25" y="70"/>
                    <a:pt x="25" y="70"/>
                  </a:cubicBezTo>
                  <a:cubicBezTo>
                    <a:pt x="26" y="70"/>
                    <a:pt x="26" y="69"/>
                    <a:pt x="26" y="69"/>
                  </a:cubicBezTo>
                  <a:cubicBezTo>
                    <a:pt x="27" y="69"/>
                    <a:pt x="27" y="69"/>
                    <a:pt x="27" y="69"/>
                  </a:cubicBezTo>
                  <a:cubicBezTo>
                    <a:pt x="27" y="69"/>
                    <a:pt x="27" y="69"/>
                    <a:pt x="27" y="69"/>
                  </a:cubicBezTo>
                  <a:cubicBezTo>
                    <a:pt x="28" y="71"/>
                    <a:pt x="33" y="79"/>
                    <a:pt x="37" y="81"/>
                  </a:cubicBezTo>
                  <a:cubicBezTo>
                    <a:pt x="40" y="83"/>
                    <a:pt x="46" y="86"/>
                    <a:pt x="50" y="87"/>
                  </a:cubicBezTo>
                  <a:cubicBezTo>
                    <a:pt x="51" y="88"/>
                    <a:pt x="51" y="88"/>
                    <a:pt x="51" y="88"/>
                  </a:cubicBezTo>
                  <a:cubicBezTo>
                    <a:pt x="51" y="89"/>
                    <a:pt x="52" y="89"/>
                    <a:pt x="52" y="90"/>
                  </a:cubicBezTo>
                  <a:cubicBezTo>
                    <a:pt x="53" y="90"/>
                    <a:pt x="53" y="91"/>
                    <a:pt x="53" y="92"/>
                  </a:cubicBezTo>
                  <a:cubicBezTo>
                    <a:pt x="54" y="92"/>
                    <a:pt x="54" y="92"/>
                    <a:pt x="54" y="93"/>
                  </a:cubicBezTo>
                  <a:cubicBezTo>
                    <a:pt x="54" y="94"/>
                    <a:pt x="54" y="96"/>
                    <a:pt x="54" y="97"/>
                  </a:cubicBezTo>
                  <a:cubicBezTo>
                    <a:pt x="54" y="97"/>
                    <a:pt x="53" y="98"/>
                    <a:pt x="53" y="99"/>
                  </a:cubicBezTo>
                  <a:cubicBezTo>
                    <a:pt x="53" y="101"/>
                    <a:pt x="52" y="108"/>
                    <a:pt x="55" y="114"/>
                  </a:cubicBezTo>
                  <a:cubicBezTo>
                    <a:pt x="55" y="114"/>
                    <a:pt x="55" y="114"/>
                    <a:pt x="55" y="114"/>
                  </a:cubicBezTo>
                  <a:cubicBezTo>
                    <a:pt x="55" y="115"/>
                    <a:pt x="55" y="115"/>
                    <a:pt x="55" y="116"/>
                  </a:cubicBezTo>
                  <a:cubicBezTo>
                    <a:pt x="55" y="116"/>
                    <a:pt x="55" y="117"/>
                    <a:pt x="56" y="117"/>
                  </a:cubicBezTo>
                  <a:cubicBezTo>
                    <a:pt x="56" y="117"/>
                    <a:pt x="56" y="117"/>
                    <a:pt x="56" y="117"/>
                  </a:cubicBezTo>
                  <a:cubicBezTo>
                    <a:pt x="56" y="118"/>
                    <a:pt x="56" y="118"/>
                    <a:pt x="56" y="118"/>
                  </a:cubicBezTo>
                  <a:cubicBezTo>
                    <a:pt x="57" y="118"/>
                    <a:pt x="57" y="117"/>
                    <a:pt x="58" y="117"/>
                  </a:cubicBezTo>
                  <a:cubicBezTo>
                    <a:pt x="58" y="117"/>
                    <a:pt x="58" y="117"/>
                    <a:pt x="58" y="117"/>
                  </a:cubicBezTo>
                  <a:cubicBezTo>
                    <a:pt x="59" y="117"/>
                    <a:pt x="60" y="118"/>
                    <a:pt x="61" y="119"/>
                  </a:cubicBezTo>
                  <a:cubicBezTo>
                    <a:pt x="61" y="119"/>
                    <a:pt x="60" y="120"/>
                    <a:pt x="60" y="121"/>
                  </a:cubicBezTo>
                  <a:cubicBezTo>
                    <a:pt x="60" y="121"/>
                    <a:pt x="60" y="122"/>
                    <a:pt x="61" y="122"/>
                  </a:cubicBezTo>
                  <a:cubicBezTo>
                    <a:pt x="61" y="122"/>
                    <a:pt x="61" y="122"/>
                    <a:pt x="61" y="122"/>
                  </a:cubicBezTo>
                  <a:cubicBezTo>
                    <a:pt x="61" y="122"/>
                    <a:pt x="62" y="122"/>
                    <a:pt x="62" y="121"/>
                  </a:cubicBezTo>
                  <a:cubicBezTo>
                    <a:pt x="62" y="121"/>
                    <a:pt x="62" y="121"/>
                    <a:pt x="62" y="121"/>
                  </a:cubicBezTo>
                  <a:cubicBezTo>
                    <a:pt x="63" y="122"/>
                    <a:pt x="62" y="124"/>
                    <a:pt x="61" y="127"/>
                  </a:cubicBezTo>
                  <a:cubicBezTo>
                    <a:pt x="61" y="129"/>
                    <a:pt x="60" y="131"/>
                    <a:pt x="60" y="132"/>
                  </a:cubicBezTo>
                  <a:cubicBezTo>
                    <a:pt x="31" y="128"/>
                    <a:pt x="5" y="107"/>
                    <a:pt x="5" y="69"/>
                  </a:cubicBezTo>
                  <a:cubicBezTo>
                    <a:pt x="5" y="46"/>
                    <a:pt x="15" y="29"/>
                    <a:pt x="29" y="18"/>
                  </a:cubicBezTo>
                  <a:cubicBezTo>
                    <a:pt x="30" y="19"/>
                    <a:pt x="30" y="19"/>
                    <a:pt x="30" y="19"/>
                  </a:cubicBezTo>
                  <a:cubicBezTo>
                    <a:pt x="31" y="19"/>
                    <a:pt x="32" y="19"/>
                    <a:pt x="33" y="19"/>
                  </a:cubicBezTo>
                  <a:cubicBezTo>
                    <a:pt x="34" y="19"/>
                    <a:pt x="35" y="19"/>
                    <a:pt x="35" y="20"/>
                  </a:cubicBezTo>
                  <a:cubicBezTo>
                    <a:pt x="36" y="20"/>
                    <a:pt x="37" y="20"/>
                    <a:pt x="38" y="20"/>
                  </a:cubicBezTo>
                  <a:moveTo>
                    <a:pt x="97" y="18"/>
                  </a:moveTo>
                  <a:cubicBezTo>
                    <a:pt x="96" y="17"/>
                    <a:pt x="96" y="17"/>
                    <a:pt x="96" y="17"/>
                  </a:cubicBezTo>
                  <a:cubicBezTo>
                    <a:pt x="95" y="17"/>
                    <a:pt x="94" y="16"/>
                    <a:pt x="93" y="16"/>
                  </a:cubicBezTo>
                  <a:cubicBezTo>
                    <a:pt x="94" y="14"/>
                    <a:pt x="95" y="12"/>
                    <a:pt x="96" y="10"/>
                  </a:cubicBezTo>
                  <a:cubicBezTo>
                    <a:pt x="98" y="11"/>
                    <a:pt x="100" y="12"/>
                    <a:pt x="102" y="13"/>
                  </a:cubicBezTo>
                  <a:cubicBezTo>
                    <a:pt x="101" y="14"/>
                    <a:pt x="99" y="15"/>
                    <a:pt x="98" y="16"/>
                  </a:cubicBezTo>
                  <a:cubicBezTo>
                    <a:pt x="98" y="17"/>
                    <a:pt x="97" y="17"/>
                    <a:pt x="97" y="18"/>
                  </a:cubicBezTo>
                  <a:moveTo>
                    <a:pt x="38" y="15"/>
                  </a:moveTo>
                  <a:cubicBezTo>
                    <a:pt x="38" y="15"/>
                    <a:pt x="38" y="15"/>
                    <a:pt x="38" y="15"/>
                  </a:cubicBezTo>
                  <a:cubicBezTo>
                    <a:pt x="38" y="15"/>
                    <a:pt x="37" y="15"/>
                    <a:pt x="37" y="15"/>
                  </a:cubicBezTo>
                  <a:cubicBezTo>
                    <a:pt x="36" y="15"/>
                    <a:pt x="35" y="15"/>
                    <a:pt x="34" y="15"/>
                  </a:cubicBezTo>
                  <a:cubicBezTo>
                    <a:pt x="38" y="12"/>
                    <a:pt x="43" y="10"/>
                    <a:pt x="47" y="9"/>
                  </a:cubicBezTo>
                  <a:cubicBezTo>
                    <a:pt x="47" y="10"/>
                    <a:pt x="46" y="11"/>
                    <a:pt x="46" y="13"/>
                  </a:cubicBezTo>
                  <a:cubicBezTo>
                    <a:pt x="45" y="13"/>
                    <a:pt x="45" y="13"/>
                    <a:pt x="45" y="13"/>
                  </a:cubicBezTo>
                  <a:cubicBezTo>
                    <a:pt x="43" y="14"/>
                    <a:pt x="41" y="15"/>
                    <a:pt x="38" y="15"/>
                  </a:cubicBezTo>
                  <a:moveTo>
                    <a:pt x="91" y="15"/>
                  </a:moveTo>
                  <a:cubicBezTo>
                    <a:pt x="89" y="14"/>
                    <a:pt x="88" y="13"/>
                    <a:pt x="87" y="12"/>
                  </a:cubicBezTo>
                  <a:cubicBezTo>
                    <a:pt x="87" y="12"/>
                    <a:pt x="86" y="12"/>
                    <a:pt x="85" y="12"/>
                  </a:cubicBezTo>
                  <a:cubicBezTo>
                    <a:pt x="85" y="12"/>
                    <a:pt x="85" y="12"/>
                    <a:pt x="85" y="12"/>
                  </a:cubicBezTo>
                  <a:cubicBezTo>
                    <a:pt x="86" y="10"/>
                    <a:pt x="87" y="9"/>
                    <a:pt x="88" y="7"/>
                  </a:cubicBezTo>
                  <a:cubicBezTo>
                    <a:pt x="90" y="8"/>
                    <a:pt x="92" y="8"/>
                    <a:pt x="94" y="9"/>
                  </a:cubicBezTo>
                  <a:cubicBezTo>
                    <a:pt x="93" y="11"/>
                    <a:pt x="92" y="13"/>
                    <a:pt x="91" y="15"/>
                  </a:cubicBezTo>
                  <a:moveTo>
                    <a:pt x="49" y="11"/>
                  </a:moveTo>
                  <a:cubicBezTo>
                    <a:pt x="49" y="10"/>
                    <a:pt x="49" y="9"/>
                    <a:pt x="49" y="8"/>
                  </a:cubicBezTo>
                  <a:cubicBezTo>
                    <a:pt x="52" y="7"/>
                    <a:pt x="55" y="7"/>
                    <a:pt x="58" y="6"/>
                  </a:cubicBezTo>
                  <a:cubicBezTo>
                    <a:pt x="58" y="7"/>
                    <a:pt x="58" y="7"/>
                    <a:pt x="58" y="8"/>
                  </a:cubicBezTo>
                  <a:cubicBezTo>
                    <a:pt x="55" y="9"/>
                    <a:pt x="52" y="10"/>
                    <a:pt x="49" y="11"/>
                  </a:cubicBezTo>
                  <a:moveTo>
                    <a:pt x="83" y="11"/>
                  </a:moveTo>
                  <a:cubicBezTo>
                    <a:pt x="81" y="10"/>
                    <a:pt x="78" y="9"/>
                    <a:pt x="75" y="8"/>
                  </a:cubicBezTo>
                  <a:cubicBezTo>
                    <a:pt x="75" y="7"/>
                    <a:pt x="76" y="6"/>
                    <a:pt x="77" y="5"/>
                  </a:cubicBezTo>
                  <a:cubicBezTo>
                    <a:pt x="79" y="6"/>
                    <a:pt x="82" y="6"/>
                    <a:pt x="84" y="7"/>
                  </a:cubicBezTo>
                  <a:cubicBezTo>
                    <a:pt x="84" y="7"/>
                    <a:pt x="84" y="7"/>
                    <a:pt x="84" y="7"/>
                  </a:cubicBezTo>
                  <a:cubicBezTo>
                    <a:pt x="84" y="7"/>
                    <a:pt x="85" y="7"/>
                    <a:pt x="86" y="7"/>
                  </a:cubicBezTo>
                  <a:cubicBezTo>
                    <a:pt x="85" y="8"/>
                    <a:pt x="84" y="10"/>
                    <a:pt x="83" y="11"/>
                  </a:cubicBezTo>
                  <a:moveTo>
                    <a:pt x="61" y="8"/>
                  </a:moveTo>
                  <a:cubicBezTo>
                    <a:pt x="61" y="7"/>
                    <a:pt x="61" y="6"/>
                    <a:pt x="62" y="6"/>
                  </a:cubicBezTo>
                  <a:cubicBezTo>
                    <a:pt x="63" y="5"/>
                    <a:pt x="64" y="5"/>
                    <a:pt x="65" y="5"/>
                  </a:cubicBezTo>
                  <a:cubicBezTo>
                    <a:pt x="66" y="5"/>
                    <a:pt x="68" y="5"/>
                    <a:pt x="69" y="5"/>
                  </a:cubicBezTo>
                  <a:cubicBezTo>
                    <a:pt x="71" y="5"/>
                    <a:pt x="73" y="5"/>
                    <a:pt x="74" y="5"/>
                  </a:cubicBezTo>
                  <a:cubicBezTo>
                    <a:pt x="74" y="6"/>
                    <a:pt x="73" y="7"/>
                    <a:pt x="73" y="8"/>
                  </a:cubicBezTo>
                  <a:cubicBezTo>
                    <a:pt x="70" y="8"/>
                    <a:pt x="67" y="7"/>
                    <a:pt x="65" y="7"/>
                  </a:cubicBezTo>
                  <a:cubicBezTo>
                    <a:pt x="64" y="7"/>
                    <a:pt x="62" y="7"/>
                    <a:pt x="61" y="8"/>
                  </a:cubicBezTo>
                  <a:moveTo>
                    <a:pt x="71" y="0"/>
                  </a:moveTo>
                  <a:cubicBezTo>
                    <a:pt x="69" y="0"/>
                    <a:pt x="68" y="1"/>
                    <a:pt x="66" y="1"/>
                  </a:cubicBezTo>
                  <a:cubicBezTo>
                    <a:pt x="65" y="1"/>
                    <a:pt x="65" y="1"/>
                    <a:pt x="65" y="1"/>
                  </a:cubicBezTo>
                  <a:cubicBezTo>
                    <a:pt x="64" y="1"/>
                    <a:pt x="64" y="1"/>
                    <a:pt x="64" y="1"/>
                  </a:cubicBezTo>
                  <a:cubicBezTo>
                    <a:pt x="53" y="2"/>
                    <a:pt x="41" y="5"/>
                    <a:pt x="27" y="13"/>
                  </a:cubicBezTo>
                  <a:cubicBezTo>
                    <a:pt x="27" y="14"/>
                    <a:pt x="27" y="14"/>
                    <a:pt x="27" y="14"/>
                  </a:cubicBezTo>
                  <a:cubicBezTo>
                    <a:pt x="26" y="14"/>
                    <a:pt x="26" y="15"/>
                    <a:pt x="26" y="15"/>
                  </a:cubicBezTo>
                  <a:cubicBezTo>
                    <a:pt x="25" y="16"/>
                    <a:pt x="24" y="17"/>
                    <a:pt x="23" y="18"/>
                  </a:cubicBezTo>
                  <a:cubicBezTo>
                    <a:pt x="8" y="30"/>
                    <a:pt x="0" y="48"/>
                    <a:pt x="0" y="69"/>
                  </a:cubicBezTo>
                  <a:cubicBezTo>
                    <a:pt x="0" y="110"/>
                    <a:pt x="30" y="133"/>
                    <a:pt x="62" y="137"/>
                  </a:cubicBezTo>
                  <a:cubicBezTo>
                    <a:pt x="62" y="138"/>
                    <a:pt x="63" y="138"/>
                    <a:pt x="64" y="138"/>
                  </a:cubicBezTo>
                  <a:cubicBezTo>
                    <a:pt x="64" y="138"/>
                    <a:pt x="67" y="138"/>
                    <a:pt x="72" y="138"/>
                  </a:cubicBezTo>
                  <a:cubicBezTo>
                    <a:pt x="85" y="138"/>
                    <a:pt x="90" y="136"/>
                    <a:pt x="92" y="135"/>
                  </a:cubicBezTo>
                  <a:cubicBezTo>
                    <a:pt x="103" y="132"/>
                    <a:pt x="112" y="127"/>
                    <a:pt x="120" y="121"/>
                  </a:cubicBezTo>
                  <a:cubicBezTo>
                    <a:pt x="131" y="111"/>
                    <a:pt x="138" y="98"/>
                    <a:pt x="141" y="82"/>
                  </a:cubicBezTo>
                  <a:cubicBezTo>
                    <a:pt x="142" y="79"/>
                    <a:pt x="142" y="75"/>
                    <a:pt x="142" y="72"/>
                  </a:cubicBezTo>
                  <a:cubicBezTo>
                    <a:pt x="142" y="71"/>
                    <a:pt x="142" y="71"/>
                    <a:pt x="142" y="70"/>
                  </a:cubicBezTo>
                  <a:cubicBezTo>
                    <a:pt x="142" y="69"/>
                    <a:pt x="142" y="69"/>
                    <a:pt x="142" y="69"/>
                  </a:cubicBezTo>
                  <a:cubicBezTo>
                    <a:pt x="142" y="49"/>
                    <a:pt x="135" y="32"/>
                    <a:pt x="122" y="20"/>
                  </a:cubicBezTo>
                  <a:cubicBezTo>
                    <a:pt x="122" y="19"/>
                    <a:pt x="122" y="19"/>
                    <a:pt x="122" y="19"/>
                  </a:cubicBezTo>
                  <a:cubicBezTo>
                    <a:pt x="120" y="18"/>
                    <a:pt x="119" y="17"/>
                    <a:pt x="118" y="16"/>
                  </a:cubicBezTo>
                  <a:cubicBezTo>
                    <a:pt x="118" y="15"/>
                    <a:pt x="117" y="15"/>
                    <a:pt x="117" y="15"/>
                  </a:cubicBezTo>
                  <a:cubicBezTo>
                    <a:pt x="104" y="6"/>
                    <a:pt x="88" y="0"/>
                    <a:pt x="7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0" name="Freeform 769"/>
            <p:cNvSpPr>
              <a:spLocks noEditPoints="1"/>
            </p:cNvSpPr>
            <p:nvPr/>
          </p:nvSpPr>
          <p:spPr bwMode="auto">
            <a:xfrm>
              <a:off x="4235" y="529"/>
              <a:ext cx="325" cy="434"/>
            </a:xfrm>
            <a:custGeom>
              <a:avLst/>
              <a:gdLst>
                <a:gd name="T0" fmla="*/ 107 w 137"/>
                <a:gd name="T1" fmla="*/ 84 h 183"/>
                <a:gd name="T2" fmla="*/ 125 w 137"/>
                <a:gd name="T3" fmla="*/ 157 h 183"/>
                <a:gd name="T4" fmla="*/ 128 w 137"/>
                <a:gd name="T5" fmla="*/ 169 h 183"/>
                <a:gd name="T6" fmla="*/ 121 w 137"/>
                <a:gd name="T7" fmla="*/ 169 h 183"/>
                <a:gd name="T8" fmla="*/ 116 w 137"/>
                <a:gd name="T9" fmla="*/ 167 h 183"/>
                <a:gd name="T10" fmla="*/ 35 w 137"/>
                <a:gd name="T11" fmla="*/ 172 h 183"/>
                <a:gd name="T12" fmla="*/ 16 w 137"/>
                <a:gd name="T13" fmla="*/ 177 h 183"/>
                <a:gd name="T14" fmla="*/ 5 w 137"/>
                <a:gd name="T15" fmla="*/ 133 h 183"/>
                <a:gd name="T16" fmla="*/ 39 w 137"/>
                <a:gd name="T17" fmla="*/ 62 h 183"/>
                <a:gd name="T18" fmla="*/ 35 w 137"/>
                <a:gd name="T19" fmla="*/ 59 h 183"/>
                <a:gd name="T20" fmla="*/ 122 w 137"/>
                <a:gd name="T21" fmla="*/ 64 h 183"/>
                <a:gd name="T22" fmla="*/ 124 w 137"/>
                <a:gd name="T23" fmla="*/ 64 h 183"/>
                <a:gd name="T24" fmla="*/ 52 w 137"/>
                <a:gd name="T25" fmla="*/ 60 h 183"/>
                <a:gd name="T26" fmla="*/ 115 w 137"/>
                <a:gd name="T27" fmla="*/ 57 h 183"/>
                <a:gd name="T28" fmla="*/ 65 w 137"/>
                <a:gd name="T29" fmla="*/ 56 h 183"/>
                <a:gd name="T30" fmla="*/ 104 w 137"/>
                <a:gd name="T31" fmla="*/ 56 h 183"/>
                <a:gd name="T32" fmla="*/ 76 w 137"/>
                <a:gd name="T33" fmla="*/ 54 h 183"/>
                <a:gd name="T34" fmla="*/ 96 w 137"/>
                <a:gd name="T35" fmla="*/ 54 h 183"/>
                <a:gd name="T36" fmla="*/ 82 w 137"/>
                <a:gd name="T37" fmla="*/ 53 h 183"/>
                <a:gd name="T38" fmla="*/ 81 w 137"/>
                <a:gd name="T39" fmla="*/ 57 h 183"/>
                <a:gd name="T40" fmla="*/ 88 w 137"/>
                <a:gd name="T41" fmla="*/ 55 h 183"/>
                <a:gd name="T42" fmla="*/ 89 w 137"/>
                <a:gd name="T43" fmla="*/ 57 h 183"/>
                <a:gd name="T44" fmla="*/ 38 w 137"/>
                <a:gd name="T45" fmla="*/ 55 h 183"/>
                <a:gd name="T46" fmla="*/ 35 w 137"/>
                <a:gd name="T47" fmla="*/ 49 h 183"/>
                <a:gd name="T48" fmla="*/ 89 w 137"/>
                <a:gd name="T49" fmla="*/ 46 h 183"/>
                <a:gd name="T50" fmla="*/ 51 w 137"/>
                <a:gd name="T51" fmla="*/ 53 h 183"/>
                <a:gd name="T52" fmla="*/ 63 w 137"/>
                <a:gd name="T53" fmla="*/ 52 h 183"/>
                <a:gd name="T54" fmla="*/ 100 w 137"/>
                <a:gd name="T55" fmla="*/ 43 h 183"/>
                <a:gd name="T56" fmla="*/ 73 w 137"/>
                <a:gd name="T57" fmla="*/ 50 h 183"/>
                <a:gd name="T58" fmla="*/ 85 w 137"/>
                <a:gd name="T59" fmla="*/ 45 h 183"/>
                <a:gd name="T60" fmla="*/ 82 w 137"/>
                <a:gd name="T61" fmla="*/ 49 h 183"/>
                <a:gd name="T62" fmla="*/ 111 w 137"/>
                <a:gd name="T63" fmla="*/ 40 h 183"/>
                <a:gd name="T64" fmla="*/ 49 w 137"/>
                <a:gd name="T65" fmla="*/ 28 h 183"/>
                <a:gd name="T66" fmla="*/ 65 w 137"/>
                <a:gd name="T67" fmla="*/ 5 h 183"/>
                <a:gd name="T68" fmla="*/ 63 w 137"/>
                <a:gd name="T69" fmla="*/ 30 h 183"/>
                <a:gd name="T70" fmla="*/ 78 w 137"/>
                <a:gd name="T71" fmla="*/ 8 h 183"/>
                <a:gd name="T72" fmla="*/ 44 w 137"/>
                <a:gd name="T73" fmla="*/ 42 h 183"/>
                <a:gd name="T74" fmla="*/ 41 w 137"/>
                <a:gd name="T75" fmla="*/ 32 h 183"/>
                <a:gd name="T76" fmla="*/ 65 w 137"/>
                <a:gd name="T77" fmla="*/ 0 h 183"/>
                <a:gd name="T78" fmla="*/ 31 w 137"/>
                <a:gd name="T79" fmla="*/ 10 h 183"/>
                <a:gd name="T80" fmla="*/ 34 w 137"/>
                <a:gd name="T81" fmla="*/ 42 h 183"/>
                <a:gd name="T82" fmla="*/ 31 w 137"/>
                <a:gd name="T83" fmla="*/ 59 h 183"/>
                <a:gd name="T84" fmla="*/ 0 w 137"/>
                <a:gd name="T85" fmla="*/ 133 h 183"/>
                <a:gd name="T86" fmla="*/ 12 w 137"/>
                <a:gd name="T87" fmla="*/ 180 h 183"/>
                <a:gd name="T88" fmla="*/ 35 w 137"/>
                <a:gd name="T89" fmla="*/ 177 h 183"/>
                <a:gd name="T90" fmla="*/ 106 w 137"/>
                <a:gd name="T91" fmla="*/ 174 h 183"/>
                <a:gd name="T92" fmla="*/ 131 w 137"/>
                <a:gd name="T93" fmla="*/ 173 h 183"/>
                <a:gd name="T94" fmla="*/ 130 w 137"/>
                <a:gd name="T95" fmla="*/ 157 h 183"/>
                <a:gd name="T96" fmla="*/ 89 w 137"/>
                <a:gd name="T97" fmla="*/ 64 h 183"/>
                <a:gd name="T98" fmla="*/ 124 w 137"/>
                <a:gd name="T99" fmla="*/ 69 h 183"/>
                <a:gd name="T100" fmla="*/ 134 w 137"/>
                <a:gd name="T101" fmla="*/ 54 h 183"/>
                <a:gd name="T102" fmla="*/ 115 w 137"/>
                <a:gd name="T103" fmla="*/ 43 h 183"/>
                <a:gd name="T104" fmla="*/ 112 w 137"/>
                <a:gd name="T105" fmla="*/ 32 h 183"/>
                <a:gd name="T106" fmla="*/ 100 w 137"/>
                <a:gd name="T107" fmla="*/ 15 h 183"/>
                <a:gd name="T108" fmla="*/ 82 w 137"/>
                <a:gd name="T109" fmla="*/ 4 h 183"/>
                <a:gd name="T110" fmla="*/ 69 w 137"/>
                <a:gd name="T111" fmla="*/ 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7" h="183">
                  <a:moveTo>
                    <a:pt x="41" y="66"/>
                  </a:moveTo>
                  <a:cubicBezTo>
                    <a:pt x="43" y="66"/>
                    <a:pt x="45" y="66"/>
                    <a:pt x="45" y="66"/>
                  </a:cubicBezTo>
                  <a:cubicBezTo>
                    <a:pt x="62" y="65"/>
                    <a:pt x="72" y="64"/>
                    <a:pt x="80" y="62"/>
                  </a:cubicBezTo>
                  <a:cubicBezTo>
                    <a:pt x="80" y="63"/>
                    <a:pt x="81" y="64"/>
                    <a:pt x="82" y="65"/>
                  </a:cubicBezTo>
                  <a:cubicBezTo>
                    <a:pt x="84" y="67"/>
                    <a:pt x="87" y="69"/>
                    <a:pt x="90" y="71"/>
                  </a:cubicBezTo>
                  <a:cubicBezTo>
                    <a:pt x="95" y="75"/>
                    <a:pt x="101" y="79"/>
                    <a:pt x="107" y="84"/>
                  </a:cubicBezTo>
                  <a:cubicBezTo>
                    <a:pt x="113" y="88"/>
                    <a:pt x="118" y="93"/>
                    <a:pt x="122" y="98"/>
                  </a:cubicBezTo>
                  <a:cubicBezTo>
                    <a:pt x="128" y="107"/>
                    <a:pt x="131" y="117"/>
                    <a:pt x="131" y="128"/>
                  </a:cubicBezTo>
                  <a:cubicBezTo>
                    <a:pt x="131" y="131"/>
                    <a:pt x="131" y="134"/>
                    <a:pt x="130" y="137"/>
                  </a:cubicBezTo>
                  <a:cubicBezTo>
                    <a:pt x="129" y="141"/>
                    <a:pt x="128" y="143"/>
                    <a:pt x="127" y="146"/>
                  </a:cubicBezTo>
                  <a:cubicBezTo>
                    <a:pt x="126" y="149"/>
                    <a:pt x="125" y="153"/>
                    <a:pt x="125" y="157"/>
                  </a:cubicBezTo>
                  <a:cubicBezTo>
                    <a:pt x="125" y="157"/>
                    <a:pt x="125" y="157"/>
                    <a:pt x="125" y="157"/>
                  </a:cubicBezTo>
                  <a:cubicBezTo>
                    <a:pt x="125" y="157"/>
                    <a:pt x="125" y="157"/>
                    <a:pt x="125" y="157"/>
                  </a:cubicBezTo>
                  <a:cubicBezTo>
                    <a:pt x="125" y="157"/>
                    <a:pt x="125" y="157"/>
                    <a:pt x="125" y="157"/>
                  </a:cubicBezTo>
                  <a:cubicBezTo>
                    <a:pt x="125" y="157"/>
                    <a:pt x="125" y="157"/>
                    <a:pt x="125" y="157"/>
                  </a:cubicBezTo>
                  <a:cubicBezTo>
                    <a:pt x="125" y="158"/>
                    <a:pt x="125" y="159"/>
                    <a:pt x="126" y="160"/>
                  </a:cubicBezTo>
                  <a:cubicBezTo>
                    <a:pt x="126" y="162"/>
                    <a:pt x="126" y="163"/>
                    <a:pt x="127" y="165"/>
                  </a:cubicBezTo>
                  <a:cubicBezTo>
                    <a:pt x="127" y="167"/>
                    <a:pt x="128" y="168"/>
                    <a:pt x="128" y="169"/>
                  </a:cubicBezTo>
                  <a:cubicBezTo>
                    <a:pt x="128" y="170"/>
                    <a:pt x="128" y="170"/>
                    <a:pt x="128" y="170"/>
                  </a:cubicBezTo>
                  <a:cubicBezTo>
                    <a:pt x="127" y="170"/>
                    <a:pt x="127" y="170"/>
                    <a:pt x="127" y="170"/>
                  </a:cubicBezTo>
                  <a:cubicBezTo>
                    <a:pt x="127" y="170"/>
                    <a:pt x="126" y="170"/>
                    <a:pt x="126" y="170"/>
                  </a:cubicBezTo>
                  <a:cubicBezTo>
                    <a:pt x="126" y="170"/>
                    <a:pt x="126" y="170"/>
                    <a:pt x="126" y="170"/>
                  </a:cubicBezTo>
                  <a:cubicBezTo>
                    <a:pt x="126" y="170"/>
                    <a:pt x="126" y="170"/>
                    <a:pt x="126" y="170"/>
                  </a:cubicBezTo>
                  <a:cubicBezTo>
                    <a:pt x="125" y="170"/>
                    <a:pt x="122" y="170"/>
                    <a:pt x="121" y="169"/>
                  </a:cubicBezTo>
                  <a:cubicBezTo>
                    <a:pt x="120" y="168"/>
                    <a:pt x="119" y="168"/>
                    <a:pt x="118" y="168"/>
                  </a:cubicBezTo>
                  <a:cubicBezTo>
                    <a:pt x="117" y="167"/>
                    <a:pt x="117" y="167"/>
                    <a:pt x="117" y="167"/>
                  </a:cubicBezTo>
                  <a:cubicBezTo>
                    <a:pt x="117" y="167"/>
                    <a:pt x="117" y="167"/>
                    <a:pt x="117" y="167"/>
                  </a:cubicBezTo>
                  <a:cubicBezTo>
                    <a:pt x="117" y="167"/>
                    <a:pt x="116" y="167"/>
                    <a:pt x="116" y="167"/>
                  </a:cubicBezTo>
                  <a:cubicBezTo>
                    <a:pt x="116" y="167"/>
                    <a:pt x="116" y="167"/>
                    <a:pt x="116" y="167"/>
                  </a:cubicBezTo>
                  <a:cubicBezTo>
                    <a:pt x="116" y="167"/>
                    <a:pt x="116" y="167"/>
                    <a:pt x="116" y="167"/>
                  </a:cubicBezTo>
                  <a:cubicBezTo>
                    <a:pt x="111" y="168"/>
                    <a:pt x="108" y="168"/>
                    <a:pt x="105" y="169"/>
                  </a:cubicBezTo>
                  <a:cubicBezTo>
                    <a:pt x="102" y="169"/>
                    <a:pt x="99" y="170"/>
                    <a:pt x="94" y="171"/>
                  </a:cubicBezTo>
                  <a:cubicBezTo>
                    <a:pt x="86" y="172"/>
                    <a:pt x="79" y="173"/>
                    <a:pt x="71" y="173"/>
                  </a:cubicBezTo>
                  <a:cubicBezTo>
                    <a:pt x="67" y="173"/>
                    <a:pt x="64" y="173"/>
                    <a:pt x="61" y="173"/>
                  </a:cubicBezTo>
                  <a:cubicBezTo>
                    <a:pt x="56" y="173"/>
                    <a:pt x="51" y="173"/>
                    <a:pt x="46" y="173"/>
                  </a:cubicBezTo>
                  <a:cubicBezTo>
                    <a:pt x="43" y="173"/>
                    <a:pt x="39" y="172"/>
                    <a:pt x="35" y="172"/>
                  </a:cubicBezTo>
                  <a:cubicBezTo>
                    <a:pt x="30" y="172"/>
                    <a:pt x="25" y="173"/>
                    <a:pt x="21" y="176"/>
                  </a:cubicBezTo>
                  <a:cubicBezTo>
                    <a:pt x="20" y="176"/>
                    <a:pt x="19" y="177"/>
                    <a:pt x="19" y="177"/>
                  </a:cubicBezTo>
                  <a:cubicBezTo>
                    <a:pt x="18" y="177"/>
                    <a:pt x="17" y="178"/>
                    <a:pt x="17" y="178"/>
                  </a:cubicBezTo>
                  <a:cubicBezTo>
                    <a:pt x="17" y="178"/>
                    <a:pt x="17" y="178"/>
                    <a:pt x="17" y="178"/>
                  </a:cubicBezTo>
                  <a:cubicBezTo>
                    <a:pt x="16" y="178"/>
                    <a:pt x="16" y="178"/>
                    <a:pt x="16" y="178"/>
                  </a:cubicBezTo>
                  <a:cubicBezTo>
                    <a:pt x="16" y="177"/>
                    <a:pt x="16" y="177"/>
                    <a:pt x="16" y="177"/>
                  </a:cubicBezTo>
                  <a:cubicBezTo>
                    <a:pt x="16" y="176"/>
                    <a:pt x="16" y="174"/>
                    <a:pt x="16" y="173"/>
                  </a:cubicBezTo>
                  <a:cubicBezTo>
                    <a:pt x="16" y="172"/>
                    <a:pt x="16" y="172"/>
                    <a:pt x="16" y="171"/>
                  </a:cubicBezTo>
                  <a:cubicBezTo>
                    <a:pt x="16" y="170"/>
                    <a:pt x="16" y="170"/>
                    <a:pt x="16" y="170"/>
                  </a:cubicBezTo>
                  <a:cubicBezTo>
                    <a:pt x="16" y="170"/>
                    <a:pt x="16" y="170"/>
                    <a:pt x="16" y="169"/>
                  </a:cubicBezTo>
                  <a:cubicBezTo>
                    <a:pt x="13" y="162"/>
                    <a:pt x="11" y="157"/>
                    <a:pt x="9" y="151"/>
                  </a:cubicBezTo>
                  <a:cubicBezTo>
                    <a:pt x="7" y="146"/>
                    <a:pt x="6" y="140"/>
                    <a:pt x="5" y="133"/>
                  </a:cubicBezTo>
                  <a:cubicBezTo>
                    <a:pt x="5" y="132"/>
                    <a:pt x="5" y="131"/>
                    <a:pt x="5" y="130"/>
                  </a:cubicBezTo>
                  <a:cubicBezTo>
                    <a:pt x="5" y="117"/>
                    <a:pt x="9" y="103"/>
                    <a:pt x="16" y="92"/>
                  </a:cubicBezTo>
                  <a:cubicBezTo>
                    <a:pt x="20" y="88"/>
                    <a:pt x="24" y="84"/>
                    <a:pt x="28" y="81"/>
                  </a:cubicBezTo>
                  <a:cubicBezTo>
                    <a:pt x="33" y="77"/>
                    <a:pt x="37" y="72"/>
                    <a:pt x="39" y="66"/>
                  </a:cubicBezTo>
                  <a:cubicBezTo>
                    <a:pt x="40" y="66"/>
                    <a:pt x="41" y="66"/>
                    <a:pt x="41" y="66"/>
                  </a:cubicBezTo>
                  <a:moveTo>
                    <a:pt x="39" y="62"/>
                  </a:moveTo>
                  <a:cubicBezTo>
                    <a:pt x="39" y="62"/>
                    <a:pt x="38" y="62"/>
                    <a:pt x="38" y="62"/>
                  </a:cubicBezTo>
                  <a:cubicBezTo>
                    <a:pt x="37" y="61"/>
                    <a:pt x="36" y="61"/>
                    <a:pt x="36" y="61"/>
                  </a:cubicBezTo>
                  <a:cubicBezTo>
                    <a:pt x="36" y="60"/>
                    <a:pt x="36" y="60"/>
                    <a:pt x="36" y="60"/>
                  </a:cubicBezTo>
                  <a:cubicBezTo>
                    <a:pt x="35" y="59"/>
                    <a:pt x="35" y="59"/>
                    <a:pt x="35" y="59"/>
                  </a:cubicBezTo>
                  <a:cubicBezTo>
                    <a:pt x="35" y="59"/>
                    <a:pt x="35" y="59"/>
                    <a:pt x="35" y="59"/>
                  </a:cubicBezTo>
                  <a:cubicBezTo>
                    <a:pt x="35" y="59"/>
                    <a:pt x="35" y="59"/>
                    <a:pt x="35" y="59"/>
                  </a:cubicBezTo>
                  <a:cubicBezTo>
                    <a:pt x="36" y="59"/>
                    <a:pt x="37" y="59"/>
                    <a:pt x="38" y="59"/>
                  </a:cubicBezTo>
                  <a:cubicBezTo>
                    <a:pt x="38" y="59"/>
                    <a:pt x="39" y="59"/>
                    <a:pt x="39" y="59"/>
                  </a:cubicBezTo>
                  <a:cubicBezTo>
                    <a:pt x="40" y="59"/>
                    <a:pt x="40" y="59"/>
                    <a:pt x="41" y="59"/>
                  </a:cubicBezTo>
                  <a:cubicBezTo>
                    <a:pt x="40" y="60"/>
                    <a:pt x="40" y="61"/>
                    <a:pt x="39" y="62"/>
                  </a:cubicBezTo>
                  <a:moveTo>
                    <a:pt x="124" y="64"/>
                  </a:moveTo>
                  <a:cubicBezTo>
                    <a:pt x="123" y="64"/>
                    <a:pt x="123" y="64"/>
                    <a:pt x="122" y="64"/>
                  </a:cubicBezTo>
                  <a:cubicBezTo>
                    <a:pt x="123" y="62"/>
                    <a:pt x="125" y="60"/>
                    <a:pt x="126" y="58"/>
                  </a:cubicBezTo>
                  <a:cubicBezTo>
                    <a:pt x="127" y="58"/>
                    <a:pt x="129" y="58"/>
                    <a:pt x="130" y="58"/>
                  </a:cubicBezTo>
                  <a:cubicBezTo>
                    <a:pt x="130" y="58"/>
                    <a:pt x="131" y="58"/>
                    <a:pt x="131" y="58"/>
                  </a:cubicBezTo>
                  <a:cubicBezTo>
                    <a:pt x="131" y="60"/>
                    <a:pt x="131" y="62"/>
                    <a:pt x="131" y="64"/>
                  </a:cubicBezTo>
                  <a:cubicBezTo>
                    <a:pt x="129" y="64"/>
                    <a:pt x="127" y="64"/>
                    <a:pt x="124" y="64"/>
                  </a:cubicBezTo>
                  <a:cubicBezTo>
                    <a:pt x="124" y="64"/>
                    <a:pt x="124" y="64"/>
                    <a:pt x="124" y="64"/>
                  </a:cubicBezTo>
                  <a:cubicBezTo>
                    <a:pt x="124" y="64"/>
                    <a:pt x="124" y="64"/>
                    <a:pt x="124" y="64"/>
                  </a:cubicBezTo>
                  <a:moveTo>
                    <a:pt x="44" y="62"/>
                  </a:moveTo>
                  <a:cubicBezTo>
                    <a:pt x="45" y="61"/>
                    <a:pt x="46" y="60"/>
                    <a:pt x="46" y="59"/>
                  </a:cubicBezTo>
                  <a:cubicBezTo>
                    <a:pt x="46" y="59"/>
                    <a:pt x="46" y="59"/>
                    <a:pt x="46" y="59"/>
                  </a:cubicBezTo>
                  <a:cubicBezTo>
                    <a:pt x="48" y="58"/>
                    <a:pt x="51" y="58"/>
                    <a:pt x="54" y="58"/>
                  </a:cubicBezTo>
                  <a:cubicBezTo>
                    <a:pt x="53" y="59"/>
                    <a:pt x="53" y="59"/>
                    <a:pt x="52" y="60"/>
                  </a:cubicBezTo>
                  <a:cubicBezTo>
                    <a:pt x="52" y="61"/>
                    <a:pt x="52" y="61"/>
                    <a:pt x="52" y="61"/>
                  </a:cubicBezTo>
                  <a:cubicBezTo>
                    <a:pt x="50" y="61"/>
                    <a:pt x="48" y="61"/>
                    <a:pt x="45" y="62"/>
                  </a:cubicBezTo>
                  <a:cubicBezTo>
                    <a:pt x="44" y="62"/>
                    <a:pt x="44" y="62"/>
                    <a:pt x="44" y="62"/>
                  </a:cubicBezTo>
                  <a:moveTo>
                    <a:pt x="117" y="64"/>
                  </a:moveTo>
                  <a:cubicBezTo>
                    <a:pt x="115" y="64"/>
                    <a:pt x="113" y="63"/>
                    <a:pt x="111" y="63"/>
                  </a:cubicBezTo>
                  <a:cubicBezTo>
                    <a:pt x="112" y="61"/>
                    <a:pt x="113" y="59"/>
                    <a:pt x="115" y="57"/>
                  </a:cubicBezTo>
                  <a:cubicBezTo>
                    <a:pt x="117" y="58"/>
                    <a:pt x="119" y="58"/>
                    <a:pt x="121" y="58"/>
                  </a:cubicBezTo>
                  <a:cubicBezTo>
                    <a:pt x="119" y="60"/>
                    <a:pt x="118" y="62"/>
                    <a:pt x="117" y="64"/>
                  </a:cubicBezTo>
                  <a:moveTo>
                    <a:pt x="57" y="61"/>
                  </a:moveTo>
                  <a:cubicBezTo>
                    <a:pt x="58" y="60"/>
                    <a:pt x="58" y="58"/>
                    <a:pt x="59" y="57"/>
                  </a:cubicBezTo>
                  <a:cubicBezTo>
                    <a:pt x="61" y="57"/>
                    <a:pt x="63" y="56"/>
                    <a:pt x="65" y="56"/>
                  </a:cubicBezTo>
                  <a:cubicBezTo>
                    <a:pt x="65" y="56"/>
                    <a:pt x="65" y="56"/>
                    <a:pt x="65" y="56"/>
                  </a:cubicBezTo>
                  <a:cubicBezTo>
                    <a:pt x="65" y="57"/>
                    <a:pt x="64" y="58"/>
                    <a:pt x="64" y="59"/>
                  </a:cubicBezTo>
                  <a:cubicBezTo>
                    <a:pt x="64" y="60"/>
                    <a:pt x="64" y="60"/>
                    <a:pt x="64" y="60"/>
                  </a:cubicBezTo>
                  <a:cubicBezTo>
                    <a:pt x="62" y="60"/>
                    <a:pt x="59" y="61"/>
                    <a:pt x="57" y="61"/>
                  </a:cubicBezTo>
                  <a:moveTo>
                    <a:pt x="106" y="62"/>
                  </a:moveTo>
                  <a:cubicBezTo>
                    <a:pt x="104" y="62"/>
                    <a:pt x="102" y="61"/>
                    <a:pt x="100" y="61"/>
                  </a:cubicBezTo>
                  <a:cubicBezTo>
                    <a:pt x="102" y="59"/>
                    <a:pt x="103" y="57"/>
                    <a:pt x="104" y="56"/>
                  </a:cubicBezTo>
                  <a:cubicBezTo>
                    <a:pt x="106" y="56"/>
                    <a:pt x="108" y="57"/>
                    <a:pt x="110" y="57"/>
                  </a:cubicBezTo>
                  <a:cubicBezTo>
                    <a:pt x="109" y="59"/>
                    <a:pt x="107" y="60"/>
                    <a:pt x="106" y="62"/>
                  </a:cubicBezTo>
                  <a:moveTo>
                    <a:pt x="69" y="60"/>
                  </a:moveTo>
                  <a:cubicBezTo>
                    <a:pt x="69" y="58"/>
                    <a:pt x="70" y="57"/>
                    <a:pt x="71" y="56"/>
                  </a:cubicBezTo>
                  <a:cubicBezTo>
                    <a:pt x="71" y="55"/>
                    <a:pt x="71" y="55"/>
                    <a:pt x="71" y="55"/>
                  </a:cubicBezTo>
                  <a:cubicBezTo>
                    <a:pt x="73" y="55"/>
                    <a:pt x="74" y="55"/>
                    <a:pt x="76" y="54"/>
                  </a:cubicBezTo>
                  <a:cubicBezTo>
                    <a:pt x="75" y="56"/>
                    <a:pt x="74" y="57"/>
                    <a:pt x="73" y="58"/>
                  </a:cubicBezTo>
                  <a:cubicBezTo>
                    <a:pt x="73" y="59"/>
                    <a:pt x="73" y="59"/>
                    <a:pt x="73" y="59"/>
                  </a:cubicBezTo>
                  <a:cubicBezTo>
                    <a:pt x="72" y="59"/>
                    <a:pt x="70" y="59"/>
                    <a:pt x="69" y="60"/>
                  </a:cubicBezTo>
                  <a:moveTo>
                    <a:pt x="96" y="60"/>
                  </a:moveTo>
                  <a:cubicBezTo>
                    <a:pt x="95" y="59"/>
                    <a:pt x="94" y="59"/>
                    <a:pt x="93" y="59"/>
                  </a:cubicBezTo>
                  <a:cubicBezTo>
                    <a:pt x="94" y="57"/>
                    <a:pt x="95" y="55"/>
                    <a:pt x="96" y="54"/>
                  </a:cubicBezTo>
                  <a:cubicBezTo>
                    <a:pt x="97" y="54"/>
                    <a:pt x="97" y="54"/>
                    <a:pt x="97" y="54"/>
                  </a:cubicBezTo>
                  <a:cubicBezTo>
                    <a:pt x="97" y="54"/>
                    <a:pt x="98" y="55"/>
                    <a:pt x="99" y="55"/>
                  </a:cubicBezTo>
                  <a:cubicBezTo>
                    <a:pt x="98" y="56"/>
                    <a:pt x="97" y="58"/>
                    <a:pt x="96" y="60"/>
                  </a:cubicBezTo>
                  <a:moveTo>
                    <a:pt x="79" y="58"/>
                  </a:moveTo>
                  <a:cubicBezTo>
                    <a:pt x="79" y="56"/>
                    <a:pt x="80" y="55"/>
                    <a:pt x="81" y="54"/>
                  </a:cubicBezTo>
                  <a:cubicBezTo>
                    <a:pt x="82" y="53"/>
                    <a:pt x="82" y="53"/>
                    <a:pt x="82" y="53"/>
                  </a:cubicBezTo>
                  <a:cubicBezTo>
                    <a:pt x="82" y="53"/>
                    <a:pt x="83" y="53"/>
                    <a:pt x="83" y="53"/>
                  </a:cubicBezTo>
                  <a:cubicBezTo>
                    <a:pt x="83" y="54"/>
                    <a:pt x="84" y="55"/>
                    <a:pt x="84" y="55"/>
                  </a:cubicBezTo>
                  <a:cubicBezTo>
                    <a:pt x="84" y="56"/>
                    <a:pt x="83" y="56"/>
                    <a:pt x="83" y="56"/>
                  </a:cubicBezTo>
                  <a:cubicBezTo>
                    <a:pt x="83" y="57"/>
                    <a:pt x="83" y="57"/>
                    <a:pt x="82" y="57"/>
                  </a:cubicBezTo>
                  <a:cubicBezTo>
                    <a:pt x="82" y="57"/>
                    <a:pt x="82" y="57"/>
                    <a:pt x="82" y="57"/>
                  </a:cubicBezTo>
                  <a:cubicBezTo>
                    <a:pt x="81" y="57"/>
                    <a:pt x="81" y="57"/>
                    <a:pt x="81" y="57"/>
                  </a:cubicBezTo>
                  <a:cubicBezTo>
                    <a:pt x="81" y="57"/>
                    <a:pt x="81" y="57"/>
                    <a:pt x="81" y="57"/>
                  </a:cubicBezTo>
                  <a:cubicBezTo>
                    <a:pt x="80" y="57"/>
                    <a:pt x="80" y="57"/>
                    <a:pt x="80" y="57"/>
                  </a:cubicBezTo>
                  <a:cubicBezTo>
                    <a:pt x="80" y="58"/>
                    <a:pt x="79" y="58"/>
                    <a:pt x="79" y="58"/>
                  </a:cubicBezTo>
                  <a:moveTo>
                    <a:pt x="89" y="57"/>
                  </a:moveTo>
                  <a:cubicBezTo>
                    <a:pt x="88" y="57"/>
                    <a:pt x="88" y="57"/>
                    <a:pt x="88" y="57"/>
                  </a:cubicBezTo>
                  <a:cubicBezTo>
                    <a:pt x="88" y="56"/>
                    <a:pt x="88" y="56"/>
                    <a:pt x="88" y="55"/>
                  </a:cubicBezTo>
                  <a:cubicBezTo>
                    <a:pt x="88" y="54"/>
                    <a:pt x="87" y="52"/>
                    <a:pt x="87" y="51"/>
                  </a:cubicBezTo>
                  <a:cubicBezTo>
                    <a:pt x="87" y="51"/>
                    <a:pt x="87" y="51"/>
                    <a:pt x="87" y="51"/>
                  </a:cubicBezTo>
                  <a:cubicBezTo>
                    <a:pt x="87" y="51"/>
                    <a:pt x="87" y="51"/>
                    <a:pt x="87" y="51"/>
                  </a:cubicBezTo>
                  <a:cubicBezTo>
                    <a:pt x="87" y="51"/>
                    <a:pt x="88" y="51"/>
                    <a:pt x="88" y="51"/>
                  </a:cubicBezTo>
                  <a:cubicBezTo>
                    <a:pt x="89" y="52"/>
                    <a:pt x="90" y="52"/>
                    <a:pt x="91" y="52"/>
                  </a:cubicBezTo>
                  <a:cubicBezTo>
                    <a:pt x="90" y="54"/>
                    <a:pt x="89" y="55"/>
                    <a:pt x="89" y="57"/>
                  </a:cubicBezTo>
                  <a:moveTo>
                    <a:pt x="37" y="48"/>
                  </a:moveTo>
                  <a:cubicBezTo>
                    <a:pt x="38" y="48"/>
                    <a:pt x="38" y="48"/>
                    <a:pt x="39" y="48"/>
                  </a:cubicBezTo>
                  <a:cubicBezTo>
                    <a:pt x="39" y="47"/>
                    <a:pt x="39" y="47"/>
                    <a:pt x="40" y="47"/>
                  </a:cubicBezTo>
                  <a:cubicBezTo>
                    <a:pt x="40" y="47"/>
                    <a:pt x="41" y="47"/>
                    <a:pt x="41" y="47"/>
                  </a:cubicBezTo>
                  <a:cubicBezTo>
                    <a:pt x="40" y="50"/>
                    <a:pt x="40" y="52"/>
                    <a:pt x="38" y="54"/>
                  </a:cubicBezTo>
                  <a:cubicBezTo>
                    <a:pt x="38" y="55"/>
                    <a:pt x="38" y="55"/>
                    <a:pt x="38" y="55"/>
                  </a:cubicBezTo>
                  <a:cubicBezTo>
                    <a:pt x="38" y="55"/>
                    <a:pt x="38" y="55"/>
                    <a:pt x="38" y="55"/>
                  </a:cubicBezTo>
                  <a:cubicBezTo>
                    <a:pt x="38" y="55"/>
                    <a:pt x="38" y="55"/>
                    <a:pt x="38" y="55"/>
                  </a:cubicBezTo>
                  <a:cubicBezTo>
                    <a:pt x="37" y="55"/>
                    <a:pt x="36" y="55"/>
                    <a:pt x="35" y="54"/>
                  </a:cubicBezTo>
                  <a:cubicBezTo>
                    <a:pt x="35" y="54"/>
                    <a:pt x="34" y="54"/>
                    <a:pt x="34" y="52"/>
                  </a:cubicBezTo>
                  <a:cubicBezTo>
                    <a:pt x="34" y="51"/>
                    <a:pt x="34" y="51"/>
                    <a:pt x="34" y="51"/>
                  </a:cubicBezTo>
                  <a:cubicBezTo>
                    <a:pt x="34" y="51"/>
                    <a:pt x="34" y="50"/>
                    <a:pt x="35" y="49"/>
                  </a:cubicBezTo>
                  <a:cubicBezTo>
                    <a:pt x="35" y="49"/>
                    <a:pt x="36" y="48"/>
                    <a:pt x="37" y="48"/>
                  </a:cubicBezTo>
                  <a:cubicBezTo>
                    <a:pt x="37" y="48"/>
                    <a:pt x="37" y="48"/>
                    <a:pt x="37" y="48"/>
                  </a:cubicBezTo>
                  <a:moveTo>
                    <a:pt x="91" y="48"/>
                  </a:moveTo>
                  <a:cubicBezTo>
                    <a:pt x="91" y="48"/>
                    <a:pt x="90" y="48"/>
                    <a:pt x="89" y="47"/>
                  </a:cubicBezTo>
                  <a:cubicBezTo>
                    <a:pt x="89" y="47"/>
                    <a:pt x="89" y="47"/>
                    <a:pt x="89" y="47"/>
                  </a:cubicBezTo>
                  <a:cubicBezTo>
                    <a:pt x="89" y="46"/>
                    <a:pt x="89" y="46"/>
                    <a:pt x="89" y="46"/>
                  </a:cubicBezTo>
                  <a:cubicBezTo>
                    <a:pt x="90" y="46"/>
                    <a:pt x="90" y="46"/>
                    <a:pt x="91" y="46"/>
                  </a:cubicBezTo>
                  <a:cubicBezTo>
                    <a:pt x="91" y="47"/>
                    <a:pt x="91" y="47"/>
                    <a:pt x="91" y="48"/>
                  </a:cubicBezTo>
                  <a:moveTo>
                    <a:pt x="43" y="55"/>
                  </a:moveTo>
                  <a:cubicBezTo>
                    <a:pt x="44" y="52"/>
                    <a:pt x="45" y="49"/>
                    <a:pt x="45" y="47"/>
                  </a:cubicBezTo>
                  <a:cubicBezTo>
                    <a:pt x="48" y="46"/>
                    <a:pt x="51" y="46"/>
                    <a:pt x="54" y="45"/>
                  </a:cubicBezTo>
                  <a:cubicBezTo>
                    <a:pt x="53" y="48"/>
                    <a:pt x="52" y="51"/>
                    <a:pt x="51" y="53"/>
                  </a:cubicBezTo>
                  <a:cubicBezTo>
                    <a:pt x="51" y="54"/>
                    <a:pt x="51" y="54"/>
                    <a:pt x="51" y="54"/>
                  </a:cubicBezTo>
                  <a:cubicBezTo>
                    <a:pt x="48" y="54"/>
                    <a:pt x="45" y="54"/>
                    <a:pt x="43" y="55"/>
                  </a:cubicBezTo>
                  <a:moveTo>
                    <a:pt x="56" y="53"/>
                  </a:moveTo>
                  <a:cubicBezTo>
                    <a:pt x="57" y="50"/>
                    <a:pt x="58" y="48"/>
                    <a:pt x="59" y="45"/>
                  </a:cubicBezTo>
                  <a:cubicBezTo>
                    <a:pt x="61" y="45"/>
                    <a:pt x="64" y="44"/>
                    <a:pt x="66" y="44"/>
                  </a:cubicBezTo>
                  <a:cubicBezTo>
                    <a:pt x="65" y="47"/>
                    <a:pt x="64" y="49"/>
                    <a:pt x="63" y="52"/>
                  </a:cubicBezTo>
                  <a:cubicBezTo>
                    <a:pt x="61" y="52"/>
                    <a:pt x="58" y="53"/>
                    <a:pt x="56" y="53"/>
                  </a:cubicBezTo>
                  <a:moveTo>
                    <a:pt x="96" y="49"/>
                  </a:moveTo>
                  <a:cubicBezTo>
                    <a:pt x="95" y="49"/>
                    <a:pt x="95" y="49"/>
                    <a:pt x="95" y="49"/>
                  </a:cubicBezTo>
                  <a:cubicBezTo>
                    <a:pt x="95" y="49"/>
                    <a:pt x="95" y="48"/>
                    <a:pt x="95" y="48"/>
                  </a:cubicBezTo>
                  <a:cubicBezTo>
                    <a:pt x="95" y="47"/>
                    <a:pt x="96" y="46"/>
                    <a:pt x="96" y="45"/>
                  </a:cubicBezTo>
                  <a:cubicBezTo>
                    <a:pt x="97" y="44"/>
                    <a:pt x="99" y="44"/>
                    <a:pt x="100" y="43"/>
                  </a:cubicBezTo>
                  <a:cubicBezTo>
                    <a:pt x="100" y="45"/>
                    <a:pt x="100" y="46"/>
                    <a:pt x="100" y="48"/>
                  </a:cubicBezTo>
                  <a:cubicBezTo>
                    <a:pt x="99" y="48"/>
                    <a:pt x="98" y="49"/>
                    <a:pt x="96" y="49"/>
                  </a:cubicBezTo>
                  <a:moveTo>
                    <a:pt x="68" y="51"/>
                  </a:moveTo>
                  <a:cubicBezTo>
                    <a:pt x="69" y="49"/>
                    <a:pt x="70" y="46"/>
                    <a:pt x="71" y="43"/>
                  </a:cubicBezTo>
                  <a:cubicBezTo>
                    <a:pt x="73" y="43"/>
                    <a:pt x="75" y="43"/>
                    <a:pt x="76" y="43"/>
                  </a:cubicBezTo>
                  <a:cubicBezTo>
                    <a:pt x="75" y="45"/>
                    <a:pt x="74" y="48"/>
                    <a:pt x="73" y="50"/>
                  </a:cubicBezTo>
                  <a:cubicBezTo>
                    <a:pt x="72" y="51"/>
                    <a:pt x="70" y="51"/>
                    <a:pt x="68" y="51"/>
                  </a:cubicBezTo>
                  <a:moveTo>
                    <a:pt x="78" y="50"/>
                  </a:moveTo>
                  <a:cubicBezTo>
                    <a:pt x="79" y="47"/>
                    <a:pt x="80" y="45"/>
                    <a:pt x="81" y="43"/>
                  </a:cubicBezTo>
                  <a:cubicBezTo>
                    <a:pt x="81" y="43"/>
                    <a:pt x="82" y="43"/>
                    <a:pt x="83" y="43"/>
                  </a:cubicBezTo>
                  <a:cubicBezTo>
                    <a:pt x="83" y="43"/>
                    <a:pt x="84" y="43"/>
                    <a:pt x="84" y="44"/>
                  </a:cubicBezTo>
                  <a:cubicBezTo>
                    <a:pt x="85" y="44"/>
                    <a:pt x="85" y="44"/>
                    <a:pt x="85" y="45"/>
                  </a:cubicBezTo>
                  <a:cubicBezTo>
                    <a:pt x="85" y="45"/>
                    <a:pt x="85" y="45"/>
                    <a:pt x="85" y="45"/>
                  </a:cubicBezTo>
                  <a:cubicBezTo>
                    <a:pt x="85" y="46"/>
                    <a:pt x="85" y="46"/>
                    <a:pt x="85" y="46"/>
                  </a:cubicBezTo>
                  <a:cubicBezTo>
                    <a:pt x="84" y="46"/>
                    <a:pt x="84" y="46"/>
                    <a:pt x="84" y="46"/>
                  </a:cubicBezTo>
                  <a:cubicBezTo>
                    <a:pt x="84" y="47"/>
                    <a:pt x="84" y="47"/>
                    <a:pt x="84" y="47"/>
                  </a:cubicBezTo>
                  <a:cubicBezTo>
                    <a:pt x="84" y="47"/>
                    <a:pt x="84" y="47"/>
                    <a:pt x="84" y="47"/>
                  </a:cubicBezTo>
                  <a:cubicBezTo>
                    <a:pt x="83" y="48"/>
                    <a:pt x="83" y="49"/>
                    <a:pt x="82" y="49"/>
                  </a:cubicBezTo>
                  <a:cubicBezTo>
                    <a:pt x="82" y="49"/>
                    <a:pt x="82" y="49"/>
                    <a:pt x="81" y="49"/>
                  </a:cubicBezTo>
                  <a:cubicBezTo>
                    <a:pt x="80" y="49"/>
                    <a:pt x="79" y="49"/>
                    <a:pt x="78" y="50"/>
                  </a:cubicBezTo>
                  <a:moveTo>
                    <a:pt x="104" y="45"/>
                  </a:moveTo>
                  <a:cubicBezTo>
                    <a:pt x="105" y="44"/>
                    <a:pt x="105" y="42"/>
                    <a:pt x="105" y="41"/>
                  </a:cubicBezTo>
                  <a:cubicBezTo>
                    <a:pt x="107" y="40"/>
                    <a:pt x="109" y="39"/>
                    <a:pt x="110" y="37"/>
                  </a:cubicBezTo>
                  <a:cubicBezTo>
                    <a:pt x="111" y="38"/>
                    <a:pt x="111" y="39"/>
                    <a:pt x="111" y="40"/>
                  </a:cubicBezTo>
                  <a:cubicBezTo>
                    <a:pt x="109" y="42"/>
                    <a:pt x="107" y="44"/>
                    <a:pt x="104" y="45"/>
                  </a:cubicBezTo>
                  <a:moveTo>
                    <a:pt x="47" y="35"/>
                  </a:moveTo>
                  <a:cubicBezTo>
                    <a:pt x="48" y="35"/>
                    <a:pt x="48" y="35"/>
                    <a:pt x="48" y="35"/>
                  </a:cubicBezTo>
                  <a:cubicBezTo>
                    <a:pt x="49" y="35"/>
                    <a:pt x="50" y="35"/>
                    <a:pt x="50" y="34"/>
                  </a:cubicBezTo>
                  <a:cubicBezTo>
                    <a:pt x="50" y="33"/>
                    <a:pt x="50" y="32"/>
                    <a:pt x="50" y="32"/>
                  </a:cubicBezTo>
                  <a:cubicBezTo>
                    <a:pt x="50" y="30"/>
                    <a:pt x="50" y="29"/>
                    <a:pt x="49" y="28"/>
                  </a:cubicBezTo>
                  <a:cubicBezTo>
                    <a:pt x="46" y="21"/>
                    <a:pt x="41" y="14"/>
                    <a:pt x="39" y="8"/>
                  </a:cubicBezTo>
                  <a:cubicBezTo>
                    <a:pt x="39" y="8"/>
                    <a:pt x="39" y="8"/>
                    <a:pt x="39" y="8"/>
                  </a:cubicBezTo>
                  <a:cubicBezTo>
                    <a:pt x="39" y="7"/>
                    <a:pt x="39" y="7"/>
                    <a:pt x="40" y="7"/>
                  </a:cubicBezTo>
                  <a:cubicBezTo>
                    <a:pt x="50" y="7"/>
                    <a:pt x="56" y="5"/>
                    <a:pt x="65" y="5"/>
                  </a:cubicBezTo>
                  <a:cubicBezTo>
                    <a:pt x="65" y="5"/>
                    <a:pt x="65" y="5"/>
                    <a:pt x="65" y="5"/>
                  </a:cubicBezTo>
                  <a:cubicBezTo>
                    <a:pt x="65" y="5"/>
                    <a:pt x="65" y="5"/>
                    <a:pt x="65" y="5"/>
                  </a:cubicBezTo>
                  <a:cubicBezTo>
                    <a:pt x="65" y="5"/>
                    <a:pt x="65" y="5"/>
                    <a:pt x="65" y="5"/>
                  </a:cubicBezTo>
                  <a:cubicBezTo>
                    <a:pt x="65" y="6"/>
                    <a:pt x="65" y="6"/>
                    <a:pt x="65" y="6"/>
                  </a:cubicBezTo>
                  <a:cubicBezTo>
                    <a:pt x="65" y="6"/>
                    <a:pt x="65" y="6"/>
                    <a:pt x="65" y="6"/>
                  </a:cubicBezTo>
                  <a:cubicBezTo>
                    <a:pt x="64" y="8"/>
                    <a:pt x="62" y="11"/>
                    <a:pt x="61" y="14"/>
                  </a:cubicBezTo>
                  <a:cubicBezTo>
                    <a:pt x="61" y="16"/>
                    <a:pt x="60" y="19"/>
                    <a:pt x="60" y="21"/>
                  </a:cubicBezTo>
                  <a:cubicBezTo>
                    <a:pt x="60" y="24"/>
                    <a:pt x="61" y="27"/>
                    <a:pt x="63" y="30"/>
                  </a:cubicBezTo>
                  <a:cubicBezTo>
                    <a:pt x="63" y="31"/>
                    <a:pt x="64" y="32"/>
                    <a:pt x="65" y="32"/>
                  </a:cubicBezTo>
                  <a:cubicBezTo>
                    <a:pt x="65" y="32"/>
                    <a:pt x="65" y="32"/>
                    <a:pt x="65" y="32"/>
                  </a:cubicBezTo>
                  <a:cubicBezTo>
                    <a:pt x="66" y="31"/>
                    <a:pt x="67" y="31"/>
                    <a:pt x="67" y="30"/>
                  </a:cubicBezTo>
                  <a:cubicBezTo>
                    <a:pt x="69" y="26"/>
                    <a:pt x="69" y="23"/>
                    <a:pt x="70" y="19"/>
                  </a:cubicBezTo>
                  <a:cubicBezTo>
                    <a:pt x="71" y="16"/>
                    <a:pt x="72" y="13"/>
                    <a:pt x="74" y="10"/>
                  </a:cubicBezTo>
                  <a:cubicBezTo>
                    <a:pt x="75" y="9"/>
                    <a:pt x="76" y="9"/>
                    <a:pt x="78" y="8"/>
                  </a:cubicBezTo>
                  <a:cubicBezTo>
                    <a:pt x="79" y="9"/>
                    <a:pt x="79" y="9"/>
                    <a:pt x="80" y="10"/>
                  </a:cubicBezTo>
                  <a:cubicBezTo>
                    <a:pt x="85" y="10"/>
                    <a:pt x="90" y="11"/>
                    <a:pt x="94" y="13"/>
                  </a:cubicBezTo>
                  <a:cubicBezTo>
                    <a:pt x="86" y="19"/>
                    <a:pt x="80" y="29"/>
                    <a:pt x="79" y="38"/>
                  </a:cubicBezTo>
                  <a:cubicBezTo>
                    <a:pt x="78" y="38"/>
                    <a:pt x="78" y="38"/>
                    <a:pt x="78" y="38"/>
                  </a:cubicBezTo>
                  <a:cubicBezTo>
                    <a:pt x="75" y="39"/>
                    <a:pt x="65" y="40"/>
                    <a:pt x="56" y="41"/>
                  </a:cubicBezTo>
                  <a:cubicBezTo>
                    <a:pt x="52" y="41"/>
                    <a:pt x="47" y="42"/>
                    <a:pt x="44" y="42"/>
                  </a:cubicBezTo>
                  <a:cubicBezTo>
                    <a:pt x="42" y="43"/>
                    <a:pt x="40" y="43"/>
                    <a:pt x="39" y="43"/>
                  </a:cubicBezTo>
                  <a:cubicBezTo>
                    <a:pt x="39" y="42"/>
                    <a:pt x="39" y="41"/>
                    <a:pt x="39" y="40"/>
                  </a:cubicBezTo>
                  <a:cubicBezTo>
                    <a:pt x="37" y="35"/>
                    <a:pt x="35" y="31"/>
                    <a:pt x="31" y="27"/>
                  </a:cubicBezTo>
                  <a:cubicBezTo>
                    <a:pt x="29" y="24"/>
                    <a:pt x="25" y="22"/>
                    <a:pt x="21" y="20"/>
                  </a:cubicBezTo>
                  <a:cubicBezTo>
                    <a:pt x="24" y="17"/>
                    <a:pt x="27" y="16"/>
                    <a:pt x="31" y="15"/>
                  </a:cubicBezTo>
                  <a:cubicBezTo>
                    <a:pt x="33" y="18"/>
                    <a:pt x="36" y="24"/>
                    <a:pt x="41" y="32"/>
                  </a:cubicBezTo>
                  <a:cubicBezTo>
                    <a:pt x="42" y="33"/>
                    <a:pt x="43" y="34"/>
                    <a:pt x="44" y="34"/>
                  </a:cubicBezTo>
                  <a:cubicBezTo>
                    <a:pt x="45" y="35"/>
                    <a:pt x="46" y="35"/>
                    <a:pt x="47" y="35"/>
                  </a:cubicBezTo>
                  <a:moveTo>
                    <a:pt x="65" y="0"/>
                  </a:moveTo>
                  <a:cubicBezTo>
                    <a:pt x="65" y="0"/>
                    <a:pt x="65" y="0"/>
                    <a:pt x="65" y="0"/>
                  </a:cubicBezTo>
                  <a:cubicBezTo>
                    <a:pt x="65" y="0"/>
                    <a:pt x="65" y="0"/>
                    <a:pt x="65" y="0"/>
                  </a:cubicBezTo>
                  <a:cubicBezTo>
                    <a:pt x="65" y="0"/>
                    <a:pt x="65" y="0"/>
                    <a:pt x="65" y="0"/>
                  </a:cubicBezTo>
                  <a:cubicBezTo>
                    <a:pt x="55" y="0"/>
                    <a:pt x="49" y="1"/>
                    <a:pt x="40" y="1"/>
                  </a:cubicBezTo>
                  <a:cubicBezTo>
                    <a:pt x="36" y="1"/>
                    <a:pt x="33" y="4"/>
                    <a:pt x="33" y="8"/>
                  </a:cubicBezTo>
                  <a:cubicBezTo>
                    <a:pt x="33" y="9"/>
                    <a:pt x="33" y="9"/>
                    <a:pt x="34" y="10"/>
                  </a:cubicBezTo>
                  <a:cubicBezTo>
                    <a:pt x="34" y="11"/>
                    <a:pt x="34" y="11"/>
                    <a:pt x="34" y="11"/>
                  </a:cubicBezTo>
                  <a:cubicBezTo>
                    <a:pt x="34" y="10"/>
                    <a:pt x="33" y="10"/>
                    <a:pt x="32" y="10"/>
                  </a:cubicBezTo>
                  <a:cubicBezTo>
                    <a:pt x="32" y="10"/>
                    <a:pt x="32" y="10"/>
                    <a:pt x="31" y="10"/>
                  </a:cubicBezTo>
                  <a:cubicBezTo>
                    <a:pt x="31" y="10"/>
                    <a:pt x="31" y="10"/>
                    <a:pt x="31" y="10"/>
                  </a:cubicBezTo>
                  <a:cubicBezTo>
                    <a:pt x="25" y="10"/>
                    <a:pt x="19" y="14"/>
                    <a:pt x="15" y="19"/>
                  </a:cubicBezTo>
                  <a:cubicBezTo>
                    <a:pt x="15" y="20"/>
                    <a:pt x="15" y="21"/>
                    <a:pt x="16" y="22"/>
                  </a:cubicBezTo>
                  <a:cubicBezTo>
                    <a:pt x="16" y="23"/>
                    <a:pt x="16" y="23"/>
                    <a:pt x="17" y="24"/>
                  </a:cubicBezTo>
                  <a:cubicBezTo>
                    <a:pt x="21" y="26"/>
                    <a:pt x="25" y="28"/>
                    <a:pt x="28" y="31"/>
                  </a:cubicBezTo>
                  <a:cubicBezTo>
                    <a:pt x="30" y="34"/>
                    <a:pt x="32" y="37"/>
                    <a:pt x="34" y="42"/>
                  </a:cubicBezTo>
                  <a:cubicBezTo>
                    <a:pt x="34" y="42"/>
                    <a:pt x="34" y="43"/>
                    <a:pt x="34" y="44"/>
                  </a:cubicBezTo>
                  <a:cubicBezTo>
                    <a:pt x="33" y="45"/>
                    <a:pt x="33" y="46"/>
                    <a:pt x="32" y="46"/>
                  </a:cubicBezTo>
                  <a:cubicBezTo>
                    <a:pt x="31" y="48"/>
                    <a:pt x="30" y="49"/>
                    <a:pt x="30" y="51"/>
                  </a:cubicBezTo>
                  <a:cubicBezTo>
                    <a:pt x="30" y="52"/>
                    <a:pt x="30" y="52"/>
                    <a:pt x="30" y="53"/>
                  </a:cubicBezTo>
                  <a:cubicBezTo>
                    <a:pt x="30" y="54"/>
                    <a:pt x="31" y="56"/>
                    <a:pt x="32" y="57"/>
                  </a:cubicBezTo>
                  <a:cubicBezTo>
                    <a:pt x="31" y="58"/>
                    <a:pt x="31" y="59"/>
                    <a:pt x="31" y="59"/>
                  </a:cubicBezTo>
                  <a:cubicBezTo>
                    <a:pt x="31" y="61"/>
                    <a:pt x="31" y="62"/>
                    <a:pt x="32" y="63"/>
                  </a:cubicBezTo>
                  <a:cubicBezTo>
                    <a:pt x="32" y="63"/>
                    <a:pt x="33" y="64"/>
                    <a:pt x="34" y="65"/>
                  </a:cubicBezTo>
                  <a:cubicBezTo>
                    <a:pt x="32" y="70"/>
                    <a:pt x="29" y="73"/>
                    <a:pt x="25" y="77"/>
                  </a:cubicBezTo>
                  <a:cubicBezTo>
                    <a:pt x="21" y="80"/>
                    <a:pt x="16" y="84"/>
                    <a:pt x="12" y="89"/>
                  </a:cubicBezTo>
                  <a:cubicBezTo>
                    <a:pt x="4" y="101"/>
                    <a:pt x="0" y="116"/>
                    <a:pt x="0" y="130"/>
                  </a:cubicBezTo>
                  <a:cubicBezTo>
                    <a:pt x="0" y="131"/>
                    <a:pt x="0" y="132"/>
                    <a:pt x="0" y="133"/>
                  </a:cubicBezTo>
                  <a:cubicBezTo>
                    <a:pt x="0" y="141"/>
                    <a:pt x="2" y="147"/>
                    <a:pt x="4" y="153"/>
                  </a:cubicBezTo>
                  <a:cubicBezTo>
                    <a:pt x="6" y="159"/>
                    <a:pt x="8" y="164"/>
                    <a:pt x="11" y="171"/>
                  </a:cubicBezTo>
                  <a:cubicBezTo>
                    <a:pt x="11" y="171"/>
                    <a:pt x="11" y="172"/>
                    <a:pt x="11" y="173"/>
                  </a:cubicBezTo>
                  <a:cubicBezTo>
                    <a:pt x="11" y="174"/>
                    <a:pt x="11" y="176"/>
                    <a:pt x="11" y="177"/>
                  </a:cubicBezTo>
                  <a:cubicBezTo>
                    <a:pt x="11" y="178"/>
                    <a:pt x="11" y="178"/>
                    <a:pt x="11" y="179"/>
                  </a:cubicBezTo>
                  <a:cubicBezTo>
                    <a:pt x="11" y="179"/>
                    <a:pt x="12" y="180"/>
                    <a:pt x="12" y="180"/>
                  </a:cubicBezTo>
                  <a:cubicBezTo>
                    <a:pt x="12" y="180"/>
                    <a:pt x="12" y="181"/>
                    <a:pt x="13" y="182"/>
                  </a:cubicBezTo>
                  <a:cubicBezTo>
                    <a:pt x="14" y="183"/>
                    <a:pt x="15" y="183"/>
                    <a:pt x="16" y="183"/>
                  </a:cubicBezTo>
                  <a:cubicBezTo>
                    <a:pt x="17" y="183"/>
                    <a:pt x="17" y="183"/>
                    <a:pt x="17" y="183"/>
                  </a:cubicBezTo>
                  <a:cubicBezTo>
                    <a:pt x="18" y="183"/>
                    <a:pt x="20" y="182"/>
                    <a:pt x="21" y="182"/>
                  </a:cubicBezTo>
                  <a:cubicBezTo>
                    <a:pt x="22" y="181"/>
                    <a:pt x="23" y="180"/>
                    <a:pt x="24" y="180"/>
                  </a:cubicBezTo>
                  <a:cubicBezTo>
                    <a:pt x="27" y="178"/>
                    <a:pt x="31" y="177"/>
                    <a:pt x="35" y="177"/>
                  </a:cubicBezTo>
                  <a:cubicBezTo>
                    <a:pt x="35" y="177"/>
                    <a:pt x="35" y="177"/>
                    <a:pt x="35" y="177"/>
                  </a:cubicBezTo>
                  <a:cubicBezTo>
                    <a:pt x="39" y="177"/>
                    <a:pt x="42" y="178"/>
                    <a:pt x="46" y="178"/>
                  </a:cubicBezTo>
                  <a:cubicBezTo>
                    <a:pt x="51" y="178"/>
                    <a:pt x="56" y="179"/>
                    <a:pt x="61" y="179"/>
                  </a:cubicBezTo>
                  <a:cubicBezTo>
                    <a:pt x="64" y="179"/>
                    <a:pt x="67" y="179"/>
                    <a:pt x="71" y="178"/>
                  </a:cubicBezTo>
                  <a:cubicBezTo>
                    <a:pt x="79" y="178"/>
                    <a:pt x="87" y="177"/>
                    <a:pt x="95" y="176"/>
                  </a:cubicBezTo>
                  <a:cubicBezTo>
                    <a:pt x="100" y="175"/>
                    <a:pt x="103" y="175"/>
                    <a:pt x="106" y="174"/>
                  </a:cubicBezTo>
                  <a:cubicBezTo>
                    <a:pt x="109" y="173"/>
                    <a:pt x="112" y="173"/>
                    <a:pt x="116" y="172"/>
                  </a:cubicBezTo>
                  <a:cubicBezTo>
                    <a:pt x="116" y="172"/>
                    <a:pt x="116" y="173"/>
                    <a:pt x="117" y="173"/>
                  </a:cubicBezTo>
                  <a:cubicBezTo>
                    <a:pt x="118" y="173"/>
                    <a:pt x="119" y="174"/>
                    <a:pt x="121" y="174"/>
                  </a:cubicBezTo>
                  <a:cubicBezTo>
                    <a:pt x="122" y="175"/>
                    <a:pt x="124" y="175"/>
                    <a:pt x="126" y="175"/>
                  </a:cubicBezTo>
                  <a:cubicBezTo>
                    <a:pt x="127" y="175"/>
                    <a:pt x="128" y="175"/>
                    <a:pt x="129" y="175"/>
                  </a:cubicBezTo>
                  <a:cubicBezTo>
                    <a:pt x="130" y="175"/>
                    <a:pt x="131" y="174"/>
                    <a:pt x="131" y="173"/>
                  </a:cubicBezTo>
                  <a:cubicBezTo>
                    <a:pt x="133" y="172"/>
                    <a:pt x="133" y="170"/>
                    <a:pt x="133" y="169"/>
                  </a:cubicBezTo>
                  <a:cubicBezTo>
                    <a:pt x="133" y="167"/>
                    <a:pt x="132" y="164"/>
                    <a:pt x="131" y="162"/>
                  </a:cubicBezTo>
                  <a:cubicBezTo>
                    <a:pt x="131" y="161"/>
                    <a:pt x="131" y="160"/>
                    <a:pt x="131" y="159"/>
                  </a:cubicBezTo>
                  <a:cubicBezTo>
                    <a:pt x="130" y="158"/>
                    <a:pt x="130" y="157"/>
                    <a:pt x="130" y="157"/>
                  </a:cubicBezTo>
                  <a:cubicBezTo>
                    <a:pt x="130" y="157"/>
                    <a:pt x="130" y="157"/>
                    <a:pt x="130" y="157"/>
                  </a:cubicBezTo>
                  <a:cubicBezTo>
                    <a:pt x="130" y="157"/>
                    <a:pt x="130" y="157"/>
                    <a:pt x="130" y="157"/>
                  </a:cubicBezTo>
                  <a:cubicBezTo>
                    <a:pt x="130" y="153"/>
                    <a:pt x="131" y="151"/>
                    <a:pt x="132" y="148"/>
                  </a:cubicBezTo>
                  <a:cubicBezTo>
                    <a:pt x="133" y="145"/>
                    <a:pt x="134" y="142"/>
                    <a:pt x="135" y="138"/>
                  </a:cubicBezTo>
                  <a:cubicBezTo>
                    <a:pt x="136" y="135"/>
                    <a:pt x="136" y="131"/>
                    <a:pt x="136" y="128"/>
                  </a:cubicBezTo>
                  <a:cubicBezTo>
                    <a:pt x="136" y="116"/>
                    <a:pt x="133" y="105"/>
                    <a:pt x="126" y="95"/>
                  </a:cubicBezTo>
                  <a:cubicBezTo>
                    <a:pt x="120" y="86"/>
                    <a:pt x="110" y="79"/>
                    <a:pt x="101" y="73"/>
                  </a:cubicBezTo>
                  <a:cubicBezTo>
                    <a:pt x="96" y="69"/>
                    <a:pt x="92" y="67"/>
                    <a:pt x="89" y="64"/>
                  </a:cubicBezTo>
                  <a:cubicBezTo>
                    <a:pt x="88" y="63"/>
                    <a:pt x="86" y="62"/>
                    <a:pt x="86" y="61"/>
                  </a:cubicBezTo>
                  <a:cubicBezTo>
                    <a:pt x="85" y="60"/>
                    <a:pt x="85" y="60"/>
                    <a:pt x="85" y="60"/>
                  </a:cubicBezTo>
                  <a:cubicBezTo>
                    <a:pt x="85" y="60"/>
                    <a:pt x="85" y="60"/>
                    <a:pt x="85" y="60"/>
                  </a:cubicBezTo>
                  <a:cubicBezTo>
                    <a:pt x="91" y="63"/>
                    <a:pt x="98" y="65"/>
                    <a:pt x="106" y="67"/>
                  </a:cubicBezTo>
                  <a:cubicBezTo>
                    <a:pt x="106" y="67"/>
                    <a:pt x="106" y="67"/>
                    <a:pt x="106" y="67"/>
                  </a:cubicBezTo>
                  <a:cubicBezTo>
                    <a:pt x="112" y="68"/>
                    <a:pt x="119" y="69"/>
                    <a:pt x="124" y="69"/>
                  </a:cubicBezTo>
                  <a:cubicBezTo>
                    <a:pt x="128" y="69"/>
                    <a:pt x="131" y="69"/>
                    <a:pt x="133" y="68"/>
                  </a:cubicBezTo>
                  <a:cubicBezTo>
                    <a:pt x="134" y="68"/>
                    <a:pt x="135" y="67"/>
                    <a:pt x="135" y="66"/>
                  </a:cubicBezTo>
                  <a:cubicBezTo>
                    <a:pt x="135" y="65"/>
                    <a:pt x="135" y="65"/>
                    <a:pt x="135" y="64"/>
                  </a:cubicBezTo>
                  <a:cubicBezTo>
                    <a:pt x="135" y="62"/>
                    <a:pt x="135" y="59"/>
                    <a:pt x="136" y="57"/>
                  </a:cubicBezTo>
                  <a:cubicBezTo>
                    <a:pt x="137" y="56"/>
                    <a:pt x="137" y="56"/>
                    <a:pt x="136" y="55"/>
                  </a:cubicBezTo>
                  <a:cubicBezTo>
                    <a:pt x="136" y="54"/>
                    <a:pt x="135" y="54"/>
                    <a:pt x="134" y="54"/>
                  </a:cubicBezTo>
                  <a:cubicBezTo>
                    <a:pt x="134" y="54"/>
                    <a:pt x="134" y="54"/>
                    <a:pt x="134" y="54"/>
                  </a:cubicBezTo>
                  <a:cubicBezTo>
                    <a:pt x="133" y="54"/>
                    <a:pt x="131" y="54"/>
                    <a:pt x="130" y="54"/>
                  </a:cubicBezTo>
                  <a:cubicBezTo>
                    <a:pt x="121" y="54"/>
                    <a:pt x="112" y="53"/>
                    <a:pt x="103" y="51"/>
                  </a:cubicBezTo>
                  <a:cubicBezTo>
                    <a:pt x="104" y="50"/>
                    <a:pt x="104" y="50"/>
                    <a:pt x="104" y="50"/>
                  </a:cubicBezTo>
                  <a:cubicBezTo>
                    <a:pt x="108" y="48"/>
                    <a:pt x="111" y="46"/>
                    <a:pt x="115" y="43"/>
                  </a:cubicBezTo>
                  <a:cubicBezTo>
                    <a:pt x="115" y="43"/>
                    <a:pt x="115" y="43"/>
                    <a:pt x="115" y="43"/>
                  </a:cubicBezTo>
                  <a:cubicBezTo>
                    <a:pt x="115" y="42"/>
                    <a:pt x="115" y="42"/>
                    <a:pt x="115" y="42"/>
                  </a:cubicBezTo>
                  <a:cubicBezTo>
                    <a:pt x="116" y="42"/>
                    <a:pt x="116" y="42"/>
                    <a:pt x="116" y="41"/>
                  </a:cubicBezTo>
                  <a:cubicBezTo>
                    <a:pt x="116" y="40"/>
                    <a:pt x="116" y="40"/>
                    <a:pt x="116" y="40"/>
                  </a:cubicBezTo>
                  <a:cubicBezTo>
                    <a:pt x="116" y="40"/>
                    <a:pt x="116" y="40"/>
                    <a:pt x="116" y="40"/>
                  </a:cubicBezTo>
                  <a:cubicBezTo>
                    <a:pt x="115" y="37"/>
                    <a:pt x="114" y="35"/>
                    <a:pt x="113" y="33"/>
                  </a:cubicBezTo>
                  <a:cubicBezTo>
                    <a:pt x="113" y="33"/>
                    <a:pt x="112" y="32"/>
                    <a:pt x="112" y="32"/>
                  </a:cubicBezTo>
                  <a:cubicBezTo>
                    <a:pt x="112" y="32"/>
                    <a:pt x="111" y="32"/>
                    <a:pt x="111" y="32"/>
                  </a:cubicBezTo>
                  <a:cubicBezTo>
                    <a:pt x="111" y="32"/>
                    <a:pt x="110" y="32"/>
                    <a:pt x="110" y="32"/>
                  </a:cubicBezTo>
                  <a:cubicBezTo>
                    <a:pt x="103" y="37"/>
                    <a:pt x="96" y="42"/>
                    <a:pt x="88" y="42"/>
                  </a:cubicBezTo>
                  <a:cubicBezTo>
                    <a:pt x="88" y="41"/>
                    <a:pt x="88" y="41"/>
                    <a:pt x="87" y="41"/>
                  </a:cubicBezTo>
                  <a:cubicBezTo>
                    <a:pt x="87" y="40"/>
                    <a:pt x="85" y="39"/>
                    <a:pt x="84" y="39"/>
                  </a:cubicBezTo>
                  <a:cubicBezTo>
                    <a:pt x="85" y="30"/>
                    <a:pt x="92" y="21"/>
                    <a:pt x="100" y="15"/>
                  </a:cubicBezTo>
                  <a:cubicBezTo>
                    <a:pt x="101" y="15"/>
                    <a:pt x="101" y="14"/>
                    <a:pt x="101" y="13"/>
                  </a:cubicBezTo>
                  <a:cubicBezTo>
                    <a:pt x="101" y="12"/>
                    <a:pt x="101" y="11"/>
                    <a:pt x="100" y="11"/>
                  </a:cubicBezTo>
                  <a:cubicBezTo>
                    <a:pt x="95" y="8"/>
                    <a:pt x="90" y="6"/>
                    <a:pt x="84" y="5"/>
                  </a:cubicBezTo>
                  <a:cubicBezTo>
                    <a:pt x="84" y="4"/>
                    <a:pt x="83" y="4"/>
                    <a:pt x="83" y="4"/>
                  </a:cubicBezTo>
                  <a:cubicBezTo>
                    <a:pt x="82" y="4"/>
                    <a:pt x="82" y="4"/>
                    <a:pt x="82" y="4"/>
                  </a:cubicBezTo>
                  <a:cubicBezTo>
                    <a:pt x="82" y="4"/>
                    <a:pt x="82" y="4"/>
                    <a:pt x="82" y="4"/>
                  </a:cubicBezTo>
                  <a:cubicBezTo>
                    <a:pt x="81" y="3"/>
                    <a:pt x="81" y="3"/>
                    <a:pt x="80" y="3"/>
                  </a:cubicBezTo>
                  <a:cubicBezTo>
                    <a:pt x="80" y="3"/>
                    <a:pt x="80" y="3"/>
                    <a:pt x="80" y="3"/>
                  </a:cubicBezTo>
                  <a:cubicBezTo>
                    <a:pt x="80" y="3"/>
                    <a:pt x="79" y="3"/>
                    <a:pt x="79" y="3"/>
                  </a:cubicBezTo>
                  <a:cubicBezTo>
                    <a:pt x="76" y="3"/>
                    <a:pt x="73" y="4"/>
                    <a:pt x="70" y="6"/>
                  </a:cubicBezTo>
                  <a:cubicBezTo>
                    <a:pt x="71" y="6"/>
                    <a:pt x="71" y="6"/>
                    <a:pt x="71" y="6"/>
                  </a:cubicBezTo>
                  <a:cubicBezTo>
                    <a:pt x="71" y="4"/>
                    <a:pt x="70" y="3"/>
                    <a:pt x="69" y="2"/>
                  </a:cubicBezTo>
                  <a:cubicBezTo>
                    <a:pt x="68" y="1"/>
                    <a:pt x="67" y="0"/>
                    <a:pt x="6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1" name="Freeform 770"/>
            <p:cNvSpPr>
              <a:spLocks noEditPoints="1"/>
            </p:cNvSpPr>
            <p:nvPr/>
          </p:nvSpPr>
          <p:spPr bwMode="auto">
            <a:xfrm>
              <a:off x="4332" y="726"/>
              <a:ext cx="126" cy="189"/>
            </a:xfrm>
            <a:custGeom>
              <a:avLst/>
              <a:gdLst>
                <a:gd name="T0" fmla="*/ 26 w 53"/>
                <a:gd name="T1" fmla="*/ 65 h 80"/>
                <a:gd name="T2" fmla="*/ 24 w 53"/>
                <a:gd name="T3" fmla="*/ 43 h 80"/>
                <a:gd name="T4" fmla="*/ 10 w 53"/>
                <a:gd name="T5" fmla="*/ 34 h 80"/>
                <a:gd name="T6" fmla="*/ 8 w 53"/>
                <a:gd name="T7" fmla="*/ 22 h 80"/>
                <a:gd name="T8" fmla="*/ 20 w 53"/>
                <a:gd name="T9" fmla="*/ 13 h 80"/>
                <a:gd name="T10" fmla="*/ 21 w 53"/>
                <a:gd name="T11" fmla="*/ 5 h 80"/>
                <a:gd name="T12" fmla="*/ 25 w 53"/>
                <a:gd name="T13" fmla="*/ 9 h 80"/>
                <a:gd name="T14" fmla="*/ 28 w 53"/>
                <a:gd name="T15" fmla="*/ 11 h 80"/>
                <a:gd name="T16" fmla="*/ 28 w 53"/>
                <a:gd name="T17" fmla="*/ 11 h 80"/>
                <a:gd name="T18" fmla="*/ 31 w 53"/>
                <a:gd name="T19" fmla="*/ 12 h 80"/>
                <a:gd name="T20" fmla="*/ 45 w 53"/>
                <a:gd name="T21" fmla="*/ 17 h 80"/>
                <a:gd name="T22" fmla="*/ 41 w 53"/>
                <a:gd name="T23" fmla="*/ 23 h 80"/>
                <a:gd name="T24" fmla="*/ 35 w 53"/>
                <a:gd name="T25" fmla="*/ 19 h 80"/>
                <a:gd name="T26" fmla="*/ 29 w 53"/>
                <a:gd name="T27" fmla="*/ 16 h 80"/>
                <a:gd name="T28" fmla="*/ 27 w 53"/>
                <a:gd name="T29" fmla="*/ 17 h 80"/>
                <a:gd name="T30" fmla="*/ 27 w 53"/>
                <a:gd name="T31" fmla="*/ 37 h 80"/>
                <a:gd name="T32" fmla="*/ 30 w 53"/>
                <a:gd name="T33" fmla="*/ 39 h 80"/>
                <a:gd name="T34" fmla="*/ 48 w 53"/>
                <a:gd name="T35" fmla="*/ 52 h 80"/>
                <a:gd name="T36" fmla="*/ 46 w 53"/>
                <a:gd name="T37" fmla="*/ 63 h 80"/>
                <a:gd name="T38" fmla="*/ 33 w 53"/>
                <a:gd name="T39" fmla="*/ 69 h 80"/>
                <a:gd name="T40" fmla="*/ 31 w 53"/>
                <a:gd name="T41" fmla="*/ 75 h 80"/>
                <a:gd name="T42" fmla="*/ 28 w 53"/>
                <a:gd name="T43" fmla="*/ 71 h 80"/>
                <a:gd name="T44" fmla="*/ 23 w 53"/>
                <a:gd name="T45" fmla="*/ 69 h 80"/>
                <a:gd name="T46" fmla="*/ 9 w 53"/>
                <a:gd name="T47" fmla="*/ 60 h 80"/>
                <a:gd name="T48" fmla="*/ 24 w 53"/>
                <a:gd name="T49" fmla="*/ 66 h 80"/>
                <a:gd name="T50" fmla="*/ 27 w 53"/>
                <a:gd name="T51" fmla="*/ 0 h 80"/>
                <a:gd name="T52" fmla="*/ 17 w 53"/>
                <a:gd name="T53" fmla="*/ 3 h 80"/>
                <a:gd name="T54" fmla="*/ 7 w 53"/>
                <a:gd name="T55" fmla="*/ 16 h 80"/>
                <a:gd name="T56" fmla="*/ 2 w 53"/>
                <a:gd name="T57" fmla="*/ 27 h 80"/>
                <a:gd name="T58" fmla="*/ 20 w 53"/>
                <a:gd name="T59" fmla="*/ 45 h 80"/>
                <a:gd name="T60" fmla="*/ 9 w 53"/>
                <a:gd name="T61" fmla="*/ 56 h 80"/>
                <a:gd name="T62" fmla="*/ 7 w 53"/>
                <a:gd name="T63" fmla="*/ 55 h 80"/>
                <a:gd name="T64" fmla="*/ 0 w 53"/>
                <a:gd name="T65" fmla="*/ 65 h 80"/>
                <a:gd name="T66" fmla="*/ 1 w 53"/>
                <a:gd name="T67" fmla="*/ 68 h 80"/>
                <a:gd name="T68" fmla="*/ 22 w 53"/>
                <a:gd name="T69" fmla="*/ 73 h 80"/>
                <a:gd name="T70" fmla="*/ 25 w 53"/>
                <a:gd name="T71" fmla="*/ 78 h 80"/>
                <a:gd name="T72" fmla="*/ 27 w 53"/>
                <a:gd name="T73" fmla="*/ 80 h 80"/>
                <a:gd name="T74" fmla="*/ 36 w 53"/>
                <a:gd name="T75" fmla="*/ 77 h 80"/>
                <a:gd name="T76" fmla="*/ 36 w 53"/>
                <a:gd name="T77" fmla="*/ 73 h 80"/>
                <a:gd name="T78" fmla="*/ 53 w 53"/>
                <a:gd name="T79" fmla="*/ 55 h 80"/>
                <a:gd name="T80" fmla="*/ 45 w 53"/>
                <a:gd name="T81" fmla="*/ 42 h 80"/>
                <a:gd name="T82" fmla="*/ 31 w 53"/>
                <a:gd name="T83" fmla="*/ 22 h 80"/>
                <a:gd name="T84" fmla="*/ 41 w 53"/>
                <a:gd name="T85" fmla="*/ 27 h 80"/>
                <a:gd name="T86" fmla="*/ 41 w 53"/>
                <a:gd name="T87" fmla="*/ 27 h 80"/>
                <a:gd name="T88" fmla="*/ 44 w 53"/>
                <a:gd name="T89" fmla="*/ 25 h 80"/>
                <a:gd name="T90" fmla="*/ 49 w 53"/>
                <a:gd name="T91" fmla="*/ 19 h 80"/>
                <a:gd name="T92" fmla="*/ 48 w 53"/>
                <a:gd name="T93" fmla="*/ 14 h 80"/>
                <a:gd name="T94" fmla="*/ 32 w 53"/>
                <a:gd name="T95" fmla="*/ 8 h 80"/>
                <a:gd name="T96" fmla="*/ 29 w 53"/>
                <a:gd name="T97" fmla="*/ 2 h 80"/>
                <a:gd name="T98" fmla="*/ 27 w 53"/>
                <a:gd name="T99"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3" h="80">
                  <a:moveTo>
                    <a:pt x="24" y="66"/>
                  </a:moveTo>
                  <a:cubicBezTo>
                    <a:pt x="25" y="66"/>
                    <a:pt x="25" y="66"/>
                    <a:pt x="26" y="65"/>
                  </a:cubicBezTo>
                  <a:cubicBezTo>
                    <a:pt x="26" y="65"/>
                    <a:pt x="27" y="64"/>
                    <a:pt x="27" y="63"/>
                  </a:cubicBezTo>
                  <a:cubicBezTo>
                    <a:pt x="26" y="57"/>
                    <a:pt x="25" y="50"/>
                    <a:pt x="24" y="43"/>
                  </a:cubicBezTo>
                  <a:cubicBezTo>
                    <a:pt x="24" y="42"/>
                    <a:pt x="23" y="41"/>
                    <a:pt x="22" y="41"/>
                  </a:cubicBezTo>
                  <a:cubicBezTo>
                    <a:pt x="16" y="39"/>
                    <a:pt x="12" y="37"/>
                    <a:pt x="10" y="34"/>
                  </a:cubicBezTo>
                  <a:cubicBezTo>
                    <a:pt x="7" y="32"/>
                    <a:pt x="7" y="29"/>
                    <a:pt x="7" y="27"/>
                  </a:cubicBezTo>
                  <a:cubicBezTo>
                    <a:pt x="7" y="25"/>
                    <a:pt x="7" y="24"/>
                    <a:pt x="8" y="22"/>
                  </a:cubicBezTo>
                  <a:cubicBezTo>
                    <a:pt x="8" y="21"/>
                    <a:pt x="9" y="20"/>
                    <a:pt x="10" y="19"/>
                  </a:cubicBezTo>
                  <a:cubicBezTo>
                    <a:pt x="12" y="16"/>
                    <a:pt x="16" y="15"/>
                    <a:pt x="20" y="13"/>
                  </a:cubicBezTo>
                  <a:cubicBezTo>
                    <a:pt x="21" y="13"/>
                    <a:pt x="22" y="12"/>
                    <a:pt x="22" y="11"/>
                  </a:cubicBezTo>
                  <a:cubicBezTo>
                    <a:pt x="22" y="9"/>
                    <a:pt x="21" y="7"/>
                    <a:pt x="21" y="5"/>
                  </a:cubicBezTo>
                  <a:cubicBezTo>
                    <a:pt x="23" y="4"/>
                    <a:pt x="24" y="4"/>
                    <a:pt x="25" y="4"/>
                  </a:cubicBezTo>
                  <a:cubicBezTo>
                    <a:pt x="25" y="6"/>
                    <a:pt x="25" y="8"/>
                    <a:pt x="25" y="9"/>
                  </a:cubicBezTo>
                  <a:cubicBezTo>
                    <a:pt x="25" y="10"/>
                    <a:pt x="26" y="11"/>
                    <a:pt x="26" y="11"/>
                  </a:cubicBezTo>
                  <a:cubicBezTo>
                    <a:pt x="27" y="11"/>
                    <a:pt x="27" y="11"/>
                    <a:pt x="28" y="11"/>
                  </a:cubicBezTo>
                  <a:cubicBezTo>
                    <a:pt x="28" y="11"/>
                    <a:pt x="28" y="11"/>
                    <a:pt x="28" y="11"/>
                  </a:cubicBezTo>
                  <a:cubicBezTo>
                    <a:pt x="28" y="11"/>
                    <a:pt x="28" y="11"/>
                    <a:pt x="28" y="11"/>
                  </a:cubicBezTo>
                  <a:cubicBezTo>
                    <a:pt x="28" y="11"/>
                    <a:pt x="28" y="11"/>
                    <a:pt x="28" y="11"/>
                  </a:cubicBezTo>
                  <a:cubicBezTo>
                    <a:pt x="28" y="11"/>
                    <a:pt x="30" y="12"/>
                    <a:pt x="31" y="12"/>
                  </a:cubicBezTo>
                  <a:cubicBezTo>
                    <a:pt x="33" y="13"/>
                    <a:pt x="36" y="13"/>
                    <a:pt x="39" y="14"/>
                  </a:cubicBezTo>
                  <a:cubicBezTo>
                    <a:pt x="41" y="15"/>
                    <a:pt x="43" y="16"/>
                    <a:pt x="45" y="17"/>
                  </a:cubicBezTo>
                  <a:cubicBezTo>
                    <a:pt x="44" y="18"/>
                    <a:pt x="44" y="18"/>
                    <a:pt x="44" y="18"/>
                  </a:cubicBezTo>
                  <a:cubicBezTo>
                    <a:pt x="43" y="19"/>
                    <a:pt x="42" y="21"/>
                    <a:pt x="41" y="23"/>
                  </a:cubicBezTo>
                  <a:cubicBezTo>
                    <a:pt x="41" y="23"/>
                    <a:pt x="41" y="23"/>
                    <a:pt x="41" y="23"/>
                  </a:cubicBezTo>
                  <a:cubicBezTo>
                    <a:pt x="39" y="22"/>
                    <a:pt x="37" y="20"/>
                    <a:pt x="35" y="19"/>
                  </a:cubicBezTo>
                  <a:cubicBezTo>
                    <a:pt x="34" y="18"/>
                    <a:pt x="32" y="18"/>
                    <a:pt x="31" y="17"/>
                  </a:cubicBezTo>
                  <a:cubicBezTo>
                    <a:pt x="30" y="17"/>
                    <a:pt x="29" y="16"/>
                    <a:pt x="29" y="16"/>
                  </a:cubicBezTo>
                  <a:cubicBezTo>
                    <a:pt x="28" y="16"/>
                    <a:pt x="28" y="16"/>
                    <a:pt x="28" y="16"/>
                  </a:cubicBezTo>
                  <a:cubicBezTo>
                    <a:pt x="28" y="16"/>
                    <a:pt x="27" y="16"/>
                    <a:pt x="27" y="17"/>
                  </a:cubicBezTo>
                  <a:cubicBezTo>
                    <a:pt x="26" y="17"/>
                    <a:pt x="26" y="18"/>
                    <a:pt x="26" y="18"/>
                  </a:cubicBezTo>
                  <a:cubicBezTo>
                    <a:pt x="26" y="25"/>
                    <a:pt x="27" y="31"/>
                    <a:pt x="27" y="37"/>
                  </a:cubicBezTo>
                  <a:cubicBezTo>
                    <a:pt x="27" y="38"/>
                    <a:pt x="28" y="39"/>
                    <a:pt x="29" y="39"/>
                  </a:cubicBezTo>
                  <a:cubicBezTo>
                    <a:pt x="30" y="39"/>
                    <a:pt x="30" y="39"/>
                    <a:pt x="30" y="39"/>
                  </a:cubicBezTo>
                  <a:cubicBezTo>
                    <a:pt x="34" y="41"/>
                    <a:pt x="38" y="43"/>
                    <a:pt x="42" y="46"/>
                  </a:cubicBezTo>
                  <a:cubicBezTo>
                    <a:pt x="45" y="48"/>
                    <a:pt x="47" y="50"/>
                    <a:pt x="48" y="52"/>
                  </a:cubicBezTo>
                  <a:cubicBezTo>
                    <a:pt x="48" y="53"/>
                    <a:pt x="49" y="54"/>
                    <a:pt x="49" y="55"/>
                  </a:cubicBezTo>
                  <a:cubicBezTo>
                    <a:pt x="49" y="58"/>
                    <a:pt x="48" y="61"/>
                    <a:pt x="46" y="63"/>
                  </a:cubicBezTo>
                  <a:cubicBezTo>
                    <a:pt x="43" y="66"/>
                    <a:pt x="40" y="68"/>
                    <a:pt x="35" y="69"/>
                  </a:cubicBezTo>
                  <a:cubicBezTo>
                    <a:pt x="35" y="69"/>
                    <a:pt x="34" y="69"/>
                    <a:pt x="33" y="69"/>
                  </a:cubicBezTo>
                  <a:cubicBezTo>
                    <a:pt x="32" y="69"/>
                    <a:pt x="31" y="71"/>
                    <a:pt x="31" y="72"/>
                  </a:cubicBezTo>
                  <a:cubicBezTo>
                    <a:pt x="31" y="73"/>
                    <a:pt x="31" y="74"/>
                    <a:pt x="31" y="75"/>
                  </a:cubicBezTo>
                  <a:cubicBezTo>
                    <a:pt x="30" y="75"/>
                    <a:pt x="29" y="76"/>
                    <a:pt x="28" y="76"/>
                  </a:cubicBezTo>
                  <a:cubicBezTo>
                    <a:pt x="28" y="74"/>
                    <a:pt x="28" y="73"/>
                    <a:pt x="28" y="71"/>
                  </a:cubicBezTo>
                  <a:cubicBezTo>
                    <a:pt x="28" y="70"/>
                    <a:pt x="27" y="69"/>
                    <a:pt x="26" y="69"/>
                  </a:cubicBezTo>
                  <a:cubicBezTo>
                    <a:pt x="25" y="69"/>
                    <a:pt x="24" y="69"/>
                    <a:pt x="23" y="69"/>
                  </a:cubicBezTo>
                  <a:cubicBezTo>
                    <a:pt x="19" y="69"/>
                    <a:pt x="12" y="68"/>
                    <a:pt x="6" y="66"/>
                  </a:cubicBezTo>
                  <a:cubicBezTo>
                    <a:pt x="7" y="64"/>
                    <a:pt x="8" y="62"/>
                    <a:pt x="9" y="60"/>
                  </a:cubicBezTo>
                  <a:cubicBezTo>
                    <a:pt x="14" y="63"/>
                    <a:pt x="19" y="65"/>
                    <a:pt x="24" y="66"/>
                  </a:cubicBezTo>
                  <a:cubicBezTo>
                    <a:pt x="24" y="66"/>
                    <a:pt x="24" y="66"/>
                    <a:pt x="24" y="66"/>
                  </a:cubicBezTo>
                  <a:moveTo>
                    <a:pt x="27" y="0"/>
                  </a:moveTo>
                  <a:cubicBezTo>
                    <a:pt x="27" y="0"/>
                    <a:pt x="27" y="0"/>
                    <a:pt x="27" y="0"/>
                  </a:cubicBezTo>
                  <a:cubicBezTo>
                    <a:pt x="24" y="0"/>
                    <a:pt x="22" y="0"/>
                    <a:pt x="19" y="1"/>
                  </a:cubicBezTo>
                  <a:cubicBezTo>
                    <a:pt x="18" y="1"/>
                    <a:pt x="17" y="2"/>
                    <a:pt x="17" y="3"/>
                  </a:cubicBezTo>
                  <a:cubicBezTo>
                    <a:pt x="17" y="5"/>
                    <a:pt x="17" y="7"/>
                    <a:pt x="17" y="10"/>
                  </a:cubicBezTo>
                  <a:cubicBezTo>
                    <a:pt x="13" y="11"/>
                    <a:pt x="10" y="13"/>
                    <a:pt x="7" y="16"/>
                  </a:cubicBezTo>
                  <a:cubicBezTo>
                    <a:pt x="6" y="17"/>
                    <a:pt x="5" y="19"/>
                    <a:pt x="4" y="20"/>
                  </a:cubicBezTo>
                  <a:cubicBezTo>
                    <a:pt x="3" y="22"/>
                    <a:pt x="2" y="25"/>
                    <a:pt x="2" y="27"/>
                  </a:cubicBezTo>
                  <a:cubicBezTo>
                    <a:pt x="2" y="30"/>
                    <a:pt x="3" y="34"/>
                    <a:pt x="6" y="37"/>
                  </a:cubicBezTo>
                  <a:cubicBezTo>
                    <a:pt x="9" y="40"/>
                    <a:pt x="14" y="43"/>
                    <a:pt x="20" y="45"/>
                  </a:cubicBezTo>
                  <a:cubicBezTo>
                    <a:pt x="20" y="50"/>
                    <a:pt x="21" y="56"/>
                    <a:pt x="22" y="61"/>
                  </a:cubicBezTo>
                  <a:cubicBezTo>
                    <a:pt x="17" y="60"/>
                    <a:pt x="13" y="58"/>
                    <a:pt x="9" y="56"/>
                  </a:cubicBezTo>
                  <a:cubicBezTo>
                    <a:pt x="9" y="55"/>
                    <a:pt x="8" y="55"/>
                    <a:pt x="8" y="55"/>
                  </a:cubicBezTo>
                  <a:cubicBezTo>
                    <a:pt x="8" y="55"/>
                    <a:pt x="8" y="55"/>
                    <a:pt x="7" y="55"/>
                  </a:cubicBezTo>
                  <a:cubicBezTo>
                    <a:pt x="7" y="56"/>
                    <a:pt x="6" y="56"/>
                    <a:pt x="6" y="57"/>
                  </a:cubicBezTo>
                  <a:cubicBezTo>
                    <a:pt x="5" y="60"/>
                    <a:pt x="3" y="62"/>
                    <a:pt x="0" y="65"/>
                  </a:cubicBezTo>
                  <a:cubicBezTo>
                    <a:pt x="0" y="65"/>
                    <a:pt x="0" y="66"/>
                    <a:pt x="0" y="67"/>
                  </a:cubicBezTo>
                  <a:cubicBezTo>
                    <a:pt x="0" y="67"/>
                    <a:pt x="0" y="68"/>
                    <a:pt x="1" y="68"/>
                  </a:cubicBezTo>
                  <a:cubicBezTo>
                    <a:pt x="7" y="71"/>
                    <a:pt x="12" y="72"/>
                    <a:pt x="17" y="73"/>
                  </a:cubicBezTo>
                  <a:cubicBezTo>
                    <a:pt x="19" y="73"/>
                    <a:pt x="21" y="73"/>
                    <a:pt x="22" y="73"/>
                  </a:cubicBezTo>
                  <a:cubicBezTo>
                    <a:pt x="23" y="73"/>
                    <a:pt x="23" y="73"/>
                    <a:pt x="24" y="74"/>
                  </a:cubicBezTo>
                  <a:cubicBezTo>
                    <a:pt x="24" y="75"/>
                    <a:pt x="24" y="77"/>
                    <a:pt x="25" y="78"/>
                  </a:cubicBezTo>
                  <a:cubicBezTo>
                    <a:pt x="25" y="80"/>
                    <a:pt x="26" y="80"/>
                    <a:pt x="27" y="80"/>
                  </a:cubicBezTo>
                  <a:cubicBezTo>
                    <a:pt x="27" y="80"/>
                    <a:pt x="27" y="80"/>
                    <a:pt x="27" y="80"/>
                  </a:cubicBezTo>
                  <a:cubicBezTo>
                    <a:pt x="29" y="80"/>
                    <a:pt x="32" y="80"/>
                    <a:pt x="34" y="79"/>
                  </a:cubicBezTo>
                  <a:cubicBezTo>
                    <a:pt x="35" y="79"/>
                    <a:pt x="36" y="78"/>
                    <a:pt x="36" y="77"/>
                  </a:cubicBezTo>
                  <a:cubicBezTo>
                    <a:pt x="36" y="76"/>
                    <a:pt x="36" y="74"/>
                    <a:pt x="35" y="73"/>
                  </a:cubicBezTo>
                  <a:cubicBezTo>
                    <a:pt x="36" y="73"/>
                    <a:pt x="36" y="73"/>
                    <a:pt x="36" y="73"/>
                  </a:cubicBezTo>
                  <a:cubicBezTo>
                    <a:pt x="41" y="72"/>
                    <a:pt x="46" y="69"/>
                    <a:pt x="49" y="65"/>
                  </a:cubicBezTo>
                  <a:cubicBezTo>
                    <a:pt x="52" y="63"/>
                    <a:pt x="53" y="59"/>
                    <a:pt x="53" y="55"/>
                  </a:cubicBezTo>
                  <a:cubicBezTo>
                    <a:pt x="53" y="54"/>
                    <a:pt x="53" y="52"/>
                    <a:pt x="52" y="50"/>
                  </a:cubicBezTo>
                  <a:cubicBezTo>
                    <a:pt x="50" y="47"/>
                    <a:pt x="47" y="44"/>
                    <a:pt x="45" y="42"/>
                  </a:cubicBezTo>
                  <a:cubicBezTo>
                    <a:pt x="41" y="39"/>
                    <a:pt x="36" y="37"/>
                    <a:pt x="32" y="35"/>
                  </a:cubicBezTo>
                  <a:cubicBezTo>
                    <a:pt x="31" y="31"/>
                    <a:pt x="31" y="26"/>
                    <a:pt x="31" y="22"/>
                  </a:cubicBezTo>
                  <a:cubicBezTo>
                    <a:pt x="33" y="23"/>
                    <a:pt x="37" y="25"/>
                    <a:pt x="38" y="26"/>
                  </a:cubicBezTo>
                  <a:cubicBezTo>
                    <a:pt x="39" y="27"/>
                    <a:pt x="39" y="27"/>
                    <a:pt x="41" y="27"/>
                  </a:cubicBezTo>
                  <a:cubicBezTo>
                    <a:pt x="41" y="27"/>
                    <a:pt x="41" y="27"/>
                    <a:pt x="41" y="27"/>
                  </a:cubicBezTo>
                  <a:cubicBezTo>
                    <a:pt x="41" y="27"/>
                    <a:pt x="41" y="27"/>
                    <a:pt x="41" y="27"/>
                  </a:cubicBezTo>
                  <a:cubicBezTo>
                    <a:pt x="42" y="27"/>
                    <a:pt x="43" y="27"/>
                    <a:pt x="43" y="26"/>
                  </a:cubicBezTo>
                  <a:cubicBezTo>
                    <a:pt x="44" y="26"/>
                    <a:pt x="44" y="26"/>
                    <a:pt x="44" y="25"/>
                  </a:cubicBezTo>
                  <a:cubicBezTo>
                    <a:pt x="45" y="24"/>
                    <a:pt x="47" y="22"/>
                    <a:pt x="48" y="20"/>
                  </a:cubicBezTo>
                  <a:cubicBezTo>
                    <a:pt x="48" y="20"/>
                    <a:pt x="48" y="20"/>
                    <a:pt x="49" y="19"/>
                  </a:cubicBezTo>
                  <a:cubicBezTo>
                    <a:pt x="49" y="18"/>
                    <a:pt x="49" y="18"/>
                    <a:pt x="49" y="17"/>
                  </a:cubicBezTo>
                  <a:cubicBezTo>
                    <a:pt x="49" y="16"/>
                    <a:pt x="49" y="15"/>
                    <a:pt x="48" y="14"/>
                  </a:cubicBezTo>
                  <a:cubicBezTo>
                    <a:pt x="46" y="12"/>
                    <a:pt x="42" y="11"/>
                    <a:pt x="38" y="9"/>
                  </a:cubicBezTo>
                  <a:cubicBezTo>
                    <a:pt x="36" y="9"/>
                    <a:pt x="34" y="8"/>
                    <a:pt x="32" y="8"/>
                  </a:cubicBezTo>
                  <a:cubicBezTo>
                    <a:pt x="31" y="8"/>
                    <a:pt x="30" y="7"/>
                    <a:pt x="30" y="7"/>
                  </a:cubicBezTo>
                  <a:cubicBezTo>
                    <a:pt x="29" y="5"/>
                    <a:pt x="29" y="3"/>
                    <a:pt x="29" y="2"/>
                  </a:cubicBezTo>
                  <a:cubicBezTo>
                    <a:pt x="29" y="1"/>
                    <a:pt x="29" y="0"/>
                    <a:pt x="28" y="0"/>
                  </a:cubicBezTo>
                  <a:cubicBezTo>
                    <a:pt x="28" y="0"/>
                    <a:pt x="28" y="0"/>
                    <a:pt x="2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2" name="Freeform 771"/>
            <p:cNvSpPr>
              <a:spLocks noEditPoints="1"/>
            </p:cNvSpPr>
            <p:nvPr/>
          </p:nvSpPr>
          <p:spPr bwMode="auto">
            <a:xfrm>
              <a:off x="4359" y="764"/>
              <a:ext cx="28" cy="47"/>
            </a:xfrm>
            <a:custGeom>
              <a:avLst/>
              <a:gdLst>
                <a:gd name="T0" fmla="*/ 7 w 12"/>
                <a:gd name="T1" fmla="*/ 14 h 20"/>
                <a:gd name="T2" fmla="*/ 6 w 12"/>
                <a:gd name="T3" fmla="*/ 13 h 20"/>
                <a:gd name="T4" fmla="*/ 5 w 12"/>
                <a:gd name="T5" fmla="*/ 9 h 20"/>
                <a:gd name="T6" fmla="*/ 5 w 12"/>
                <a:gd name="T7" fmla="*/ 9 h 20"/>
                <a:gd name="T8" fmla="*/ 5 w 12"/>
                <a:gd name="T9" fmla="*/ 8 h 20"/>
                <a:gd name="T10" fmla="*/ 7 w 12"/>
                <a:gd name="T11" fmla="*/ 6 h 20"/>
                <a:gd name="T12" fmla="*/ 7 w 12"/>
                <a:gd name="T13" fmla="*/ 14 h 20"/>
                <a:gd name="T14" fmla="*/ 9 w 12"/>
                <a:gd name="T15" fmla="*/ 0 h 20"/>
                <a:gd name="T16" fmla="*/ 8 w 12"/>
                <a:gd name="T17" fmla="*/ 0 h 20"/>
                <a:gd name="T18" fmla="*/ 6 w 12"/>
                <a:gd name="T19" fmla="*/ 1 h 20"/>
                <a:gd name="T20" fmla="*/ 2 w 12"/>
                <a:gd name="T21" fmla="*/ 4 h 20"/>
                <a:gd name="T22" fmla="*/ 0 w 12"/>
                <a:gd name="T23" fmla="*/ 9 h 20"/>
                <a:gd name="T24" fmla="*/ 0 w 12"/>
                <a:gd name="T25" fmla="*/ 10 h 20"/>
                <a:gd name="T26" fmla="*/ 3 w 12"/>
                <a:gd name="T27" fmla="*/ 15 h 20"/>
                <a:gd name="T28" fmla="*/ 7 w 12"/>
                <a:gd name="T29" fmla="*/ 19 h 20"/>
                <a:gd name="T30" fmla="*/ 9 w 12"/>
                <a:gd name="T31" fmla="*/ 20 h 20"/>
                <a:gd name="T32" fmla="*/ 10 w 12"/>
                <a:gd name="T33" fmla="*/ 20 h 20"/>
                <a:gd name="T34" fmla="*/ 11 w 12"/>
                <a:gd name="T35" fmla="*/ 20 h 20"/>
                <a:gd name="T36" fmla="*/ 12 w 12"/>
                <a:gd name="T37" fmla="*/ 18 h 20"/>
                <a:gd name="T38" fmla="*/ 11 w 12"/>
                <a:gd name="T39" fmla="*/ 2 h 20"/>
                <a:gd name="T40" fmla="*/ 10 w 12"/>
                <a:gd name="T41" fmla="*/ 0 h 20"/>
                <a:gd name="T42" fmla="*/ 9 w 12"/>
                <a:gd name="T4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 h="20">
                  <a:moveTo>
                    <a:pt x="7" y="14"/>
                  </a:moveTo>
                  <a:cubicBezTo>
                    <a:pt x="7" y="13"/>
                    <a:pt x="6" y="13"/>
                    <a:pt x="6" y="13"/>
                  </a:cubicBezTo>
                  <a:cubicBezTo>
                    <a:pt x="5" y="12"/>
                    <a:pt x="5" y="11"/>
                    <a:pt x="5" y="9"/>
                  </a:cubicBezTo>
                  <a:cubicBezTo>
                    <a:pt x="5" y="9"/>
                    <a:pt x="5" y="9"/>
                    <a:pt x="5" y="9"/>
                  </a:cubicBezTo>
                  <a:cubicBezTo>
                    <a:pt x="5" y="9"/>
                    <a:pt x="5" y="8"/>
                    <a:pt x="5" y="8"/>
                  </a:cubicBezTo>
                  <a:cubicBezTo>
                    <a:pt x="5" y="7"/>
                    <a:pt x="6" y="6"/>
                    <a:pt x="7" y="6"/>
                  </a:cubicBezTo>
                  <a:cubicBezTo>
                    <a:pt x="7" y="8"/>
                    <a:pt x="7" y="11"/>
                    <a:pt x="7" y="14"/>
                  </a:cubicBezTo>
                  <a:moveTo>
                    <a:pt x="9" y="0"/>
                  </a:moveTo>
                  <a:cubicBezTo>
                    <a:pt x="9" y="0"/>
                    <a:pt x="8" y="0"/>
                    <a:pt x="8" y="0"/>
                  </a:cubicBezTo>
                  <a:cubicBezTo>
                    <a:pt x="7" y="0"/>
                    <a:pt x="7" y="1"/>
                    <a:pt x="6" y="1"/>
                  </a:cubicBezTo>
                  <a:cubicBezTo>
                    <a:pt x="5" y="2"/>
                    <a:pt x="3" y="3"/>
                    <a:pt x="2" y="4"/>
                  </a:cubicBezTo>
                  <a:cubicBezTo>
                    <a:pt x="1" y="6"/>
                    <a:pt x="0" y="7"/>
                    <a:pt x="0" y="9"/>
                  </a:cubicBezTo>
                  <a:cubicBezTo>
                    <a:pt x="0" y="10"/>
                    <a:pt x="0" y="10"/>
                    <a:pt x="0" y="10"/>
                  </a:cubicBezTo>
                  <a:cubicBezTo>
                    <a:pt x="0" y="12"/>
                    <a:pt x="1" y="14"/>
                    <a:pt x="3" y="15"/>
                  </a:cubicBezTo>
                  <a:cubicBezTo>
                    <a:pt x="4" y="17"/>
                    <a:pt x="6" y="18"/>
                    <a:pt x="7" y="19"/>
                  </a:cubicBezTo>
                  <a:cubicBezTo>
                    <a:pt x="8" y="19"/>
                    <a:pt x="9" y="20"/>
                    <a:pt x="9" y="20"/>
                  </a:cubicBezTo>
                  <a:cubicBezTo>
                    <a:pt x="9" y="20"/>
                    <a:pt x="10" y="20"/>
                    <a:pt x="10" y="20"/>
                  </a:cubicBezTo>
                  <a:cubicBezTo>
                    <a:pt x="10" y="20"/>
                    <a:pt x="11" y="20"/>
                    <a:pt x="11" y="20"/>
                  </a:cubicBezTo>
                  <a:cubicBezTo>
                    <a:pt x="12" y="19"/>
                    <a:pt x="12" y="18"/>
                    <a:pt x="12" y="18"/>
                  </a:cubicBezTo>
                  <a:cubicBezTo>
                    <a:pt x="12" y="12"/>
                    <a:pt x="11" y="7"/>
                    <a:pt x="11" y="2"/>
                  </a:cubicBezTo>
                  <a:cubicBezTo>
                    <a:pt x="11" y="1"/>
                    <a:pt x="11" y="1"/>
                    <a:pt x="10" y="0"/>
                  </a:cubicBezTo>
                  <a:cubicBezTo>
                    <a:pt x="10" y="0"/>
                    <a:pt x="9"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3" name="Freeform 772"/>
            <p:cNvSpPr>
              <a:spLocks noEditPoints="1"/>
            </p:cNvSpPr>
            <p:nvPr/>
          </p:nvSpPr>
          <p:spPr bwMode="auto">
            <a:xfrm>
              <a:off x="4399" y="830"/>
              <a:ext cx="33" cy="52"/>
            </a:xfrm>
            <a:custGeom>
              <a:avLst/>
              <a:gdLst>
                <a:gd name="T0" fmla="*/ 6 w 14"/>
                <a:gd name="T1" fmla="*/ 18 h 22"/>
                <a:gd name="T2" fmla="*/ 5 w 14"/>
                <a:gd name="T3" fmla="*/ 7 h 22"/>
                <a:gd name="T4" fmla="*/ 7 w 14"/>
                <a:gd name="T5" fmla="*/ 9 h 22"/>
                <a:gd name="T6" fmla="*/ 10 w 14"/>
                <a:gd name="T7" fmla="*/ 14 h 22"/>
                <a:gd name="T8" fmla="*/ 10 w 14"/>
                <a:gd name="T9" fmla="*/ 14 h 22"/>
                <a:gd name="T10" fmla="*/ 8 w 14"/>
                <a:gd name="T11" fmla="*/ 16 h 22"/>
                <a:gd name="T12" fmla="*/ 6 w 14"/>
                <a:gd name="T13" fmla="*/ 18 h 22"/>
                <a:gd name="T14" fmla="*/ 2 w 14"/>
                <a:gd name="T15" fmla="*/ 0 h 22"/>
                <a:gd name="T16" fmla="*/ 1 w 14"/>
                <a:gd name="T17" fmla="*/ 1 h 22"/>
                <a:gd name="T18" fmla="*/ 0 w 14"/>
                <a:gd name="T19" fmla="*/ 3 h 22"/>
                <a:gd name="T20" fmla="*/ 2 w 14"/>
                <a:gd name="T21" fmla="*/ 21 h 22"/>
                <a:gd name="T22" fmla="*/ 3 w 14"/>
                <a:gd name="T23" fmla="*/ 22 h 22"/>
                <a:gd name="T24" fmla="*/ 4 w 14"/>
                <a:gd name="T25" fmla="*/ 22 h 22"/>
                <a:gd name="T26" fmla="*/ 5 w 14"/>
                <a:gd name="T27" fmla="*/ 22 h 22"/>
                <a:gd name="T28" fmla="*/ 7 w 14"/>
                <a:gd name="T29" fmla="*/ 22 h 22"/>
                <a:gd name="T30" fmla="*/ 11 w 14"/>
                <a:gd name="T31" fmla="*/ 19 h 22"/>
                <a:gd name="T32" fmla="*/ 14 w 14"/>
                <a:gd name="T33" fmla="*/ 15 h 22"/>
                <a:gd name="T34" fmla="*/ 12 w 14"/>
                <a:gd name="T35" fmla="*/ 15 h 22"/>
                <a:gd name="T36" fmla="*/ 14 w 14"/>
                <a:gd name="T37" fmla="*/ 15 h 22"/>
                <a:gd name="T38" fmla="*/ 14 w 14"/>
                <a:gd name="T39" fmla="*/ 14 h 22"/>
                <a:gd name="T40" fmla="*/ 10 w 14"/>
                <a:gd name="T41" fmla="*/ 6 h 22"/>
                <a:gd name="T42" fmla="*/ 3 w 14"/>
                <a:gd name="T43" fmla="*/ 1 h 22"/>
                <a:gd name="T44" fmla="*/ 2 w 14"/>
                <a:gd name="T4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 h="22">
                  <a:moveTo>
                    <a:pt x="6" y="18"/>
                  </a:moveTo>
                  <a:cubicBezTo>
                    <a:pt x="6" y="14"/>
                    <a:pt x="5" y="10"/>
                    <a:pt x="5" y="7"/>
                  </a:cubicBezTo>
                  <a:cubicBezTo>
                    <a:pt x="6" y="7"/>
                    <a:pt x="7" y="8"/>
                    <a:pt x="7" y="9"/>
                  </a:cubicBezTo>
                  <a:cubicBezTo>
                    <a:pt x="9" y="10"/>
                    <a:pt x="10" y="12"/>
                    <a:pt x="10" y="14"/>
                  </a:cubicBezTo>
                  <a:cubicBezTo>
                    <a:pt x="10" y="14"/>
                    <a:pt x="10" y="14"/>
                    <a:pt x="10" y="14"/>
                  </a:cubicBezTo>
                  <a:cubicBezTo>
                    <a:pt x="9" y="15"/>
                    <a:pt x="9" y="16"/>
                    <a:pt x="8" y="16"/>
                  </a:cubicBezTo>
                  <a:cubicBezTo>
                    <a:pt x="8" y="17"/>
                    <a:pt x="7" y="17"/>
                    <a:pt x="6" y="18"/>
                  </a:cubicBezTo>
                  <a:moveTo>
                    <a:pt x="2" y="0"/>
                  </a:moveTo>
                  <a:cubicBezTo>
                    <a:pt x="2" y="0"/>
                    <a:pt x="2" y="1"/>
                    <a:pt x="1" y="1"/>
                  </a:cubicBezTo>
                  <a:cubicBezTo>
                    <a:pt x="1" y="1"/>
                    <a:pt x="0" y="2"/>
                    <a:pt x="0" y="3"/>
                  </a:cubicBezTo>
                  <a:cubicBezTo>
                    <a:pt x="1" y="9"/>
                    <a:pt x="1" y="15"/>
                    <a:pt x="2" y="21"/>
                  </a:cubicBezTo>
                  <a:cubicBezTo>
                    <a:pt x="2" y="21"/>
                    <a:pt x="2" y="22"/>
                    <a:pt x="3" y="22"/>
                  </a:cubicBezTo>
                  <a:cubicBezTo>
                    <a:pt x="3" y="22"/>
                    <a:pt x="4" y="22"/>
                    <a:pt x="4" y="22"/>
                  </a:cubicBezTo>
                  <a:cubicBezTo>
                    <a:pt x="4" y="22"/>
                    <a:pt x="4" y="22"/>
                    <a:pt x="5" y="22"/>
                  </a:cubicBezTo>
                  <a:cubicBezTo>
                    <a:pt x="5" y="22"/>
                    <a:pt x="6" y="22"/>
                    <a:pt x="7" y="22"/>
                  </a:cubicBezTo>
                  <a:cubicBezTo>
                    <a:pt x="9" y="21"/>
                    <a:pt x="10" y="21"/>
                    <a:pt x="11" y="19"/>
                  </a:cubicBezTo>
                  <a:cubicBezTo>
                    <a:pt x="13" y="18"/>
                    <a:pt x="13" y="17"/>
                    <a:pt x="14" y="15"/>
                  </a:cubicBezTo>
                  <a:cubicBezTo>
                    <a:pt x="12" y="15"/>
                    <a:pt x="12" y="15"/>
                    <a:pt x="12" y="15"/>
                  </a:cubicBezTo>
                  <a:cubicBezTo>
                    <a:pt x="14" y="15"/>
                    <a:pt x="14" y="15"/>
                    <a:pt x="14" y="15"/>
                  </a:cubicBezTo>
                  <a:cubicBezTo>
                    <a:pt x="14" y="15"/>
                    <a:pt x="14" y="14"/>
                    <a:pt x="14" y="14"/>
                  </a:cubicBezTo>
                  <a:cubicBezTo>
                    <a:pt x="14" y="10"/>
                    <a:pt x="12" y="8"/>
                    <a:pt x="10" y="6"/>
                  </a:cubicBezTo>
                  <a:cubicBezTo>
                    <a:pt x="8" y="3"/>
                    <a:pt x="6" y="2"/>
                    <a:pt x="3" y="1"/>
                  </a:cubicBezTo>
                  <a:cubicBezTo>
                    <a:pt x="3" y="1"/>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4" name="Freeform 773"/>
            <p:cNvSpPr>
              <a:spLocks noEditPoints="1"/>
            </p:cNvSpPr>
            <p:nvPr/>
          </p:nvSpPr>
          <p:spPr bwMode="auto">
            <a:xfrm>
              <a:off x="3049" y="2901"/>
              <a:ext cx="190" cy="189"/>
            </a:xfrm>
            <a:custGeom>
              <a:avLst/>
              <a:gdLst>
                <a:gd name="T0" fmla="*/ 48 w 80"/>
                <a:gd name="T1" fmla="*/ 76 h 80"/>
                <a:gd name="T2" fmla="*/ 43 w 80"/>
                <a:gd name="T3" fmla="*/ 76 h 80"/>
                <a:gd name="T4" fmla="*/ 43 w 80"/>
                <a:gd name="T5" fmla="*/ 77 h 80"/>
                <a:gd name="T6" fmla="*/ 37 w 80"/>
                <a:gd name="T7" fmla="*/ 77 h 80"/>
                <a:gd name="T8" fmla="*/ 39 w 80"/>
                <a:gd name="T9" fmla="*/ 77 h 80"/>
                <a:gd name="T10" fmla="*/ 35 w 80"/>
                <a:gd name="T11" fmla="*/ 74 h 80"/>
                <a:gd name="T12" fmla="*/ 32 w 80"/>
                <a:gd name="T13" fmla="*/ 76 h 80"/>
                <a:gd name="T14" fmla="*/ 34 w 80"/>
                <a:gd name="T15" fmla="*/ 74 h 80"/>
                <a:gd name="T16" fmla="*/ 27 w 80"/>
                <a:gd name="T17" fmla="*/ 75 h 80"/>
                <a:gd name="T18" fmla="*/ 29 w 80"/>
                <a:gd name="T19" fmla="*/ 75 h 80"/>
                <a:gd name="T20" fmla="*/ 27 w 80"/>
                <a:gd name="T21" fmla="*/ 70 h 80"/>
                <a:gd name="T22" fmla="*/ 23 w 80"/>
                <a:gd name="T23" fmla="*/ 73 h 80"/>
                <a:gd name="T24" fmla="*/ 25 w 80"/>
                <a:gd name="T25" fmla="*/ 69 h 80"/>
                <a:gd name="T26" fmla="*/ 13 w 80"/>
                <a:gd name="T27" fmla="*/ 64 h 80"/>
                <a:gd name="T28" fmla="*/ 16 w 80"/>
                <a:gd name="T29" fmla="*/ 68 h 80"/>
                <a:gd name="T30" fmla="*/ 13 w 80"/>
                <a:gd name="T31" fmla="*/ 55 h 80"/>
                <a:gd name="T32" fmla="*/ 9 w 80"/>
                <a:gd name="T33" fmla="*/ 58 h 80"/>
                <a:gd name="T34" fmla="*/ 11 w 80"/>
                <a:gd name="T35" fmla="*/ 50 h 80"/>
                <a:gd name="T36" fmla="*/ 9 w 80"/>
                <a:gd name="T37" fmla="*/ 58 h 80"/>
                <a:gd name="T38" fmla="*/ 9 w 80"/>
                <a:gd name="T39" fmla="*/ 44 h 80"/>
                <a:gd name="T40" fmla="*/ 6 w 80"/>
                <a:gd name="T41" fmla="*/ 53 h 80"/>
                <a:gd name="T42" fmla="*/ 7 w 80"/>
                <a:gd name="T43" fmla="*/ 36 h 80"/>
                <a:gd name="T44" fmla="*/ 9 w 80"/>
                <a:gd name="T45" fmla="*/ 42 h 80"/>
                <a:gd name="T46" fmla="*/ 4 w 80"/>
                <a:gd name="T47" fmla="*/ 34 h 80"/>
                <a:gd name="T48" fmla="*/ 6 w 80"/>
                <a:gd name="T49" fmla="*/ 35 h 80"/>
                <a:gd name="T50" fmla="*/ 5 w 80"/>
                <a:gd name="T51" fmla="*/ 29 h 80"/>
                <a:gd name="T52" fmla="*/ 4 w 80"/>
                <a:gd name="T53" fmla="*/ 31 h 80"/>
                <a:gd name="T54" fmla="*/ 10 w 80"/>
                <a:gd name="T55" fmla="*/ 21 h 80"/>
                <a:gd name="T56" fmla="*/ 5 w 80"/>
                <a:gd name="T57" fmla="*/ 27 h 80"/>
                <a:gd name="T58" fmla="*/ 12 w 80"/>
                <a:gd name="T59" fmla="*/ 17 h 80"/>
                <a:gd name="T60" fmla="*/ 9 w 80"/>
                <a:gd name="T61" fmla="*/ 20 h 80"/>
                <a:gd name="T62" fmla="*/ 15 w 80"/>
                <a:gd name="T63" fmla="*/ 50 h 80"/>
                <a:gd name="T64" fmla="*/ 32 w 80"/>
                <a:gd name="T65" fmla="*/ 5 h 80"/>
                <a:gd name="T66" fmla="*/ 75 w 80"/>
                <a:gd name="T67" fmla="*/ 30 h 80"/>
                <a:gd name="T68" fmla="*/ 55 w 80"/>
                <a:gd name="T69" fmla="*/ 72 h 80"/>
                <a:gd name="T70" fmla="*/ 40 w 80"/>
                <a:gd name="T71" fmla="*/ 0 h 80"/>
                <a:gd name="T72" fmla="*/ 22 w 80"/>
                <a:gd name="T73" fmla="*/ 6 h 80"/>
                <a:gd name="T74" fmla="*/ 8 w 80"/>
                <a:gd name="T75" fmla="*/ 14 h 80"/>
                <a:gd name="T76" fmla="*/ 0 w 80"/>
                <a:gd name="T77" fmla="*/ 39 h 80"/>
                <a:gd name="T78" fmla="*/ 34 w 80"/>
                <a:gd name="T79" fmla="*/ 80 h 80"/>
                <a:gd name="T80" fmla="*/ 41 w 80"/>
                <a:gd name="T81" fmla="*/ 80 h 80"/>
                <a:gd name="T82" fmla="*/ 46 w 80"/>
                <a:gd name="T83" fmla="*/ 80 h 80"/>
                <a:gd name="T84" fmla="*/ 48 w 80"/>
                <a:gd name="T85" fmla="*/ 80 h 80"/>
                <a:gd name="T86" fmla="*/ 74 w 80"/>
                <a:gd name="T87" fmla="*/ 62 h 80"/>
                <a:gd name="T88" fmla="*/ 63 w 80"/>
                <a:gd name="T89" fmla="*/ 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0" h="80">
                  <a:moveTo>
                    <a:pt x="46" y="77"/>
                  </a:moveTo>
                  <a:cubicBezTo>
                    <a:pt x="47" y="76"/>
                    <a:pt x="47" y="76"/>
                    <a:pt x="47" y="76"/>
                  </a:cubicBezTo>
                  <a:cubicBezTo>
                    <a:pt x="48" y="76"/>
                    <a:pt x="48" y="76"/>
                    <a:pt x="48" y="76"/>
                  </a:cubicBezTo>
                  <a:cubicBezTo>
                    <a:pt x="47" y="76"/>
                    <a:pt x="46" y="77"/>
                    <a:pt x="46" y="77"/>
                  </a:cubicBezTo>
                  <a:moveTo>
                    <a:pt x="41" y="77"/>
                  </a:moveTo>
                  <a:cubicBezTo>
                    <a:pt x="42" y="77"/>
                    <a:pt x="42" y="76"/>
                    <a:pt x="43" y="76"/>
                  </a:cubicBezTo>
                  <a:cubicBezTo>
                    <a:pt x="43" y="76"/>
                    <a:pt x="44" y="76"/>
                    <a:pt x="44" y="76"/>
                  </a:cubicBezTo>
                  <a:cubicBezTo>
                    <a:pt x="44" y="76"/>
                    <a:pt x="44" y="76"/>
                    <a:pt x="44" y="76"/>
                  </a:cubicBezTo>
                  <a:cubicBezTo>
                    <a:pt x="43" y="77"/>
                    <a:pt x="43" y="77"/>
                    <a:pt x="43" y="77"/>
                  </a:cubicBezTo>
                  <a:cubicBezTo>
                    <a:pt x="43" y="77"/>
                    <a:pt x="42" y="77"/>
                    <a:pt x="41" y="77"/>
                  </a:cubicBezTo>
                  <a:moveTo>
                    <a:pt x="39" y="77"/>
                  </a:moveTo>
                  <a:cubicBezTo>
                    <a:pt x="39" y="77"/>
                    <a:pt x="38" y="77"/>
                    <a:pt x="37" y="77"/>
                  </a:cubicBezTo>
                  <a:cubicBezTo>
                    <a:pt x="38" y="76"/>
                    <a:pt x="38" y="76"/>
                    <a:pt x="39" y="75"/>
                  </a:cubicBezTo>
                  <a:cubicBezTo>
                    <a:pt x="39" y="75"/>
                    <a:pt x="40" y="75"/>
                    <a:pt x="41" y="75"/>
                  </a:cubicBezTo>
                  <a:cubicBezTo>
                    <a:pt x="40" y="76"/>
                    <a:pt x="40" y="77"/>
                    <a:pt x="39" y="77"/>
                  </a:cubicBezTo>
                  <a:moveTo>
                    <a:pt x="35" y="77"/>
                  </a:moveTo>
                  <a:cubicBezTo>
                    <a:pt x="35" y="77"/>
                    <a:pt x="34" y="77"/>
                    <a:pt x="34" y="76"/>
                  </a:cubicBezTo>
                  <a:cubicBezTo>
                    <a:pt x="34" y="76"/>
                    <a:pt x="35" y="75"/>
                    <a:pt x="35" y="74"/>
                  </a:cubicBezTo>
                  <a:cubicBezTo>
                    <a:pt x="36" y="74"/>
                    <a:pt x="36" y="74"/>
                    <a:pt x="37" y="75"/>
                  </a:cubicBezTo>
                  <a:cubicBezTo>
                    <a:pt x="36" y="75"/>
                    <a:pt x="36" y="76"/>
                    <a:pt x="35" y="77"/>
                  </a:cubicBezTo>
                  <a:moveTo>
                    <a:pt x="32" y="76"/>
                  </a:moveTo>
                  <a:cubicBezTo>
                    <a:pt x="31" y="76"/>
                    <a:pt x="31" y="76"/>
                    <a:pt x="31" y="76"/>
                  </a:cubicBezTo>
                  <a:cubicBezTo>
                    <a:pt x="32" y="75"/>
                    <a:pt x="32" y="74"/>
                    <a:pt x="33" y="73"/>
                  </a:cubicBezTo>
                  <a:cubicBezTo>
                    <a:pt x="33" y="73"/>
                    <a:pt x="33" y="73"/>
                    <a:pt x="34" y="74"/>
                  </a:cubicBezTo>
                  <a:cubicBezTo>
                    <a:pt x="33" y="74"/>
                    <a:pt x="33" y="75"/>
                    <a:pt x="32" y="76"/>
                  </a:cubicBezTo>
                  <a:moveTo>
                    <a:pt x="29" y="75"/>
                  </a:moveTo>
                  <a:cubicBezTo>
                    <a:pt x="28" y="75"/>
                    <a:pt x="28" y="75"/>
                    <a:pt x="27" y="75"/>
                  </a:cubicBezTo>
                  <a:cubicBezTo>
                    <a:pt x="28" y="74"/>
                    <a:pt x="29" y="73"/>
                    <a:pt x="29" y="71"/>
                  </a:cubicBezTo>
                  <a:cubicBezTo>
                    <a:pt x="30" y="72"/>
                    <a:pt x="30" y="72"/>
                    <a:pt x="31" y="72"/>
                  </a:cubicBezTo>
                  <a:cubicBezTo>
                    <a:pt x="31" y="73"/>
                    <a:pt x="30" y="74"/>
                    <a:pt x="29" y="75"/>
                  </a:cubicBezTo>
                  <a:moveTo>
                    <a:pt x="25" y="74"/>
                  </a:moveTo>
                  <a:cubicBezTo>
                    <a:pt x="25" y="74"/>
                    <a:pt x="24" y="74"/>
                    <a:pt x="24" y="73"/>
                  </a:cubicBezTo>
                  <a:cubicBezTo>
                    <a:pt x="25" y="72"/>
                    <a:pt x="26" y="71"/>
                    <a:pt x="27" y="70"/>
                  </a:cubicBezTo>
                  <a:cubicBezTo>
                    <a:pt x="27" y="70"/>
                    <a:pt x="28" y="70"/>
                    <a:pt x="28" y="71"/>
                  </a:cubicBezTo>
                  <a:cubicBezTo>
                    <a:pt x="27" y="72"/>
                    <a:pt x="26" y="73"/>
                    <a:pt x="25" y="74"/>
                  </a:cubicBezTo>
                  <a:moveTo>
                    <a:pt x="23" y="73"/>
                  </a:moveTo>
                  <a:cubicBezTo>
                    <a:pt x="21" y="72"/>
                    <a:pt x="19" y="70"/>
                    <a:pt x="17" y="69"/>
                  </a:cubicBezTo>
                  <a:cubicBezTo>
                    <a:pt x="18" y="68"/>
                    <a:pt x="19" y="66"/>
                    <a:pt x="21" y="65"/>
                  </a:cubicBezTo>
                  <a:cubicBezTo>
                    <a:pt x="22" y="66"/>
                    <a:pt x="24" y="68"/>
                    <a:pt x="25" y="69"/>
                  </a:cubicBezTo>
                  <a:cubicBezTo>
                    <a:pt x="24" y="70"/>
                    <a:pt x="23" y="71"/>
                    <a:pt x="23" y="73"/>
                  </a:cubicBezTo>
                  <a:moveTo>
                    <a:pt x="16" y="68"/>
                  </a:moveTo>
                  <a:cubicBezTo>
                    <a:pt x="15" y="67"/>
                    <a:pt x="14" y="66"/>
                    <a:pt x="13" y="64"/>
                  </a:cubicBezTo>
                  <a:cubicBezTo>
                    <a:pt x="13" y="63"/>
                    <a:pt x="15" y="61"/>
                    <a:pt x="16" y="59"/>
                  </a:cubicBezTo>
                  <a:cubicBezTo>
                    <a:pt x="17" y="61"/>
                    <a:pt x="18" y="62"/>
                    <a:pt x="19" y="64"/>
                  </a:cubicBezTo>
                  <a:cubicBezTo>
                    <a:pt x="18" y="65"/>
                    <a:pt x="17" y="67"/>
                    <a:pt x="16" y="68"/>
                  </a:cubicBezTo>
                  <a:moveTo>
                    <a:pt x="11" y="63"/>
                  </a:moveTo>
                  <a:cubicBezTo>
                    <a:pt x="11" y="62"/>
                    <a:pt x="10" y="61"/>
                    <a:pt x="9" y="60"/>
                  </a:cubicBezTo>
                  <a:cubicBezTo>
                    <a:pt x="11" y="58"/>
                    <a:pt x="12" y="57"/>
                    <a:pt x="13" y="55"/>
                  </a:cubicBezTo>
                  <a:cubicBezTo>
                    <a:pt x="14" y="56"/>
                    <a:pt x="14" y="57"/>
                    <a:pt x="15" y="58"/>
                  </a:cubicBezTo>
                  <a:cubicBezTo>
                    <a:pt x="14" y="59"/>
                    <a:pt x="12" y="61"/>
                    <a:pt x="11" y="63"/>
                  </a:cubicBezTo>
                  <a:moveTo>
                    <a:pt x="9" y="58"/>
                  </a:moveTo>
                  <a:cubicBezTo>
                    <a:pt x="8" y="57"/>
                    <a:pt x="7" y="56"/>
                    <a:pt x="7" y="54"/>
                  </a:cubicBezTo>
                  <a:cubicBezTo>
                    <a:pt x="7" y="54"/>
                    <a:pt x="7" y="54"/>
                    <a:pt x="7" y="54"/>
                  </a:cubicBezTo>
                  <a:cubicBezTo>
                    <a:pt x="8" y="53"/>
                    <a:pt x="10" y="51"/>
                    <a:pt x="11" y="50"/>
                  </a:cubicBezTo>
                  <a:cubicBezTo>
                    <a:pt x="11" y="50"/>
                    <a:pt x="11" y="51"/>
                    <a:pt x="12" y="52"/>
                  </a:cubicBezTo>
                  <a:cubicBezTo>
                    <a:pt x="12" y="52"/>
                    <a:pt x="12" y="53"/>
                    <a:pt x="12" y="53"/>
                  </a:cubicBezTo>
                  <a:cubicBezTo>
                    <a:pt x="11" y="55"/>
                    <a:pt x="10" y="57"/>
                    <a:pt x="9" y="58"/>
                  </a:cubicBezTo>
                  <a:moveTo>
                    <a:pt x="6" y="53"/>
                  </a:moveTo>
                  <a:cubicBezTo>
                    <a:pt x="6" y="51"/>
                    <a:pt x="5" y="50"/>
                    <a:pt x="5" y="49"/>
                  </a:cubicBezTo>
                  <a:cubicBezTo>
                    <a:pt x="7" y="47"/>
                    <a:pt x="8" y="46"/>
                    <a:pt x="9" y="44"/>
                  </a:cubicBezTo>
                  <a:cubicBezTo>
                    <a:pt x="10" y="45"/>
                    <a:pt x="10" y="47"/>
                    <a:pt x="10" y="48"/>
                  </a:cubicBezTo>
                  <a:cubicBezTo>
                    <a:pt x="9" y="49"/>
                    <a:pt x="8" y="50"/>
                    <a:pt x="8" y="51"/>
                  </a:cubicBezTo>
                  <a:cubicBezTo>
                    <a:pt x="7" y="52"/>
                    <a:pt x="7" y="52"/>
                    <a:pt x="6" y="53"/>
                  </a:cubicBezTo>
                  <a:moveTo>
                    <a:pt x="5" y="47"/>
                  </a:moveTo>
                  <a:cubicBezTo>
                    <a:pt x="4" y="44"/>
                    <a:pt x="4" y="41"/>
                    <a:pt x="4" y="39"/>
                  </a:cubicBezTo>
                  <a:cubicBezTo>
                    <a:pt x="5" y="38"/>
                    <a:pt x="6" y="37"/>
                    <a:pt x="7" y="36"/>
                  </a:cubicBezTo>
                  <a:cubicBezTo>
                    <a:pt x="7" y="36"/>
                    <a:pt x="8" y="35"/>
                    <a:pt x="8" y="35"/>
                  </a:cubicBezTo>
                  <a:cubicBezTo>
                    <a:pt x="8" y="35"/>
                    <a:pt x="8" y="35"/>
                    <a:pt x="8" y="35"/>
                  </a:cubicBezTo>
                  <a:cubicBezTo>
                    <a:pt x="8" y="37"/>
                    <a:pt x="9" y="40"/>
                    <a:pt x="9" y="42"/>
                  </a:cubicBezTo>
                  <a:cubicBezTo>
                    <a:pt x="8" y="44"/>
                    <a:pt x="6" y="45"/>
                    <a:pt x="5" y="47"/>
                  </a:cubicBezTo>
                  <a:moveTo>
                    <a:pt x="4" y="37"/>
                  </a:moveTo>
                  <a:cubicBezTo>
                    <a:pt x="4" y="36"/>
                    <a:pt x="4" y="35"/>
                    <a:pt x="4" y="34"/>
                  </a:cubicBezTo>
                  <a:cubicBezTo>
                    <a:pt x="6" y="33"/>
                    <a:pt x="7" y="31"/>
                    <a:pt x="9" y="30"/>
                  </a:cubicBezTo>
                  <a:cubicBezTo>
                    <a:pt x="9" y="31"/>
                    <a:pt x="9" y="31"/>
                    <a:pt x="9" y="32"/>
                  </a:cubicBezTo>
                  <a:cubicBezTo>
                    <a:pt x="8" y="33"/>
                    <a:pt x="7" y="34"/>
                    <a:pt x="6" y="35"/>
                  </a:cubicBezTo>
                  <a:cubicBezTo>
                    <a:pt x="5" y="36"/>
                    <a:pt x="4" y="36"/>
                    <a:pt x="4" y="37"/>
                  </a:cubicBezTo>
                  <a:moveTo>
                    <a:pt x="4" y="31"/>
                  </a:moveTo>
                  <a:cubicBezTo>
                    <a:pt x="5" y="31"/>
                    <a:pt x="5" y="30"/>
                    <a:pt x="5" y="29"/>
                  </a:cubicBezTo>
                  <a:cubicBezTo>
                    <a:pt x="6" y="28"/>
                    <a:pt x="8" y="27"/>
                    <a:pt x="9" y="27"/>
                  </a:cubicBezTo>
                  <a:cubicBezTo>
                    <a:pt x="9" y="28"/>
                    <a:pt x="9" y="28"/>
                    <a:pt x="9" y="28"/>
                  </a:cubicBezTo>
                  <a:cubicBezTo>
                    <a:pt x="8" y="29"/>
                    <a:pt x="6" y="30"/>
                    <a:pt x="4" y="31"/>
                  </a:cubicBezTo>
                  <a:moveTo>
                    <a:pt x="5" y="27"/>
                  </a:moveTo>
                  <a:cubicBezTo>
                    <a:pt x="6" y="26"/>
                    <a:pt x="6" y="25"/>
                    <a:pt x="7" y="24"/>
                  </a:cubicBezTo>
                  <a:cubicBezTo>
                    <a:pt x="8" y="23"/>
                    <a:pt x="9" y="22"/>
                    <a:pt x="10" y="21"/>
                  </a:cubicBezTo>
                  <a:cubicBezTo>
                    <a:pt x="11" y="21"/>
                    <a:pt x="11" y="21"/>
                    <a:pt x="11" y="21"/>
                  </a:cubicBezTo>
                  <a:cubicBezTo>
                    <a:pt x="10" y="22"/>
                    <a:pt x="10" y="23"/>
                    <a:pt x="10" y="24"/>
                  </a:cubicBezTo>
                  <a:cubicBezTo>
                    <a:pt x="8" y="25"/>
                    <a:pt x="7" y="26"/>
                    <a:pt x="5" y="27"/>
                  </a:cubicBezTo>
                  <a:moveTo>
                    <a:pt x="8" y="21"/>
                  </a:moveTo>
                  <a:cubicBezTo>
                    <a:pt x="8" y="20"/>
                    <a:pt x="9" y="19"/>
                    <a:pt x="9" y="19"/>
                  </a:cubicBezTo>
                  <a:cubicBezTo>
                    <a:pt x="10" y="18"/>
                    <a:pt x="11" y="18"/>
                    <a:pt x="12" y="17"/>
                  </a:cubicBezTo>
                  <a:cubicBezTo>
                    <a:pt x="12" y="17"/>
                    <a:pt x="12" y="17"/>
                    <a:pt x="12" y="17"/>
                  </a:cubicBezTo>
                  <a:cubicBezTo>
                    <a:pt x="12" y="17"/>
                    <a:pt x="12" y="18"/>
                    <a:pt x="11" y="19"/>
                  </a:cubicBezTo>
                  <a:cubicBezTo>
                    <a:pt x="11" y="19"/>
                    <a:pt x="10" y="20"/>
                    <a:pt x="9" y="20"/>
                  </a:cubicBezTo>
                  <a:cubicBezTo>
                    <a:pt x="9" y="20"/>
                    <a:pt x="8" y="21"/>
                    <a:pt x="8" y="21"/>
                  </a:cubicBezTo>
                  <a:moveTo>
                    <a:pt x="47" y="73"/>
                  </a:moveTo>
                  <a:cubicBezTo>
                    <a:pt x="34" y="73"/>
                    <a:pt x="20" y="63"/>
                    <a:pt x="15" y="50"/>
                  </a:cubicBezTo>
                  <a:cubicBezTo>
                    <a:pt x="13" y="46"/>
                    <a:pt x="12" y="40"/>
                    <a:pt x="12" y="35"/>
                  </a:cubicBezTo>
                  <a:cubicBezTo>
                    <a:pt x="12" y="28"/>
                    <a:pt x="13" y="21"/>
                    <a:pt x="17" y="16"/>
                  </a:cubicBezTo>
                  <a:cubicBezTo>
                    <a:pt x="20" y="10"/>
                    <a:pt x="25" y="6"/>
                    <a:pt x="32" y="5"/>
                  </a:cubicBezTo>
                  <a:cubicBezTo>
                    <a:pt x="35" y="4"/>
                    <a:pt x="37" y="4"/>
                    <a:pt x="40" y="4"/>
                  </a:cubicBezTo>
                  <a:cubicBezTo>
                    <a:pt x="48" y="4"/>
                    <a:pt x="55" y="7"/>
                    <a:pt x="61" y="11"/>
                  </a:cubicBezTo>
                  <a:cubicBezTo>
                    <a:pt x="67" y="16"/>
                    <a:pt x="72" y="23"/>
                    <a:pt x="75" y="30"/>
                  </a:cubicBezTo>
                  <a:cubicBezTo>
                    <a:pt x="76" y="34"/>
                    <a:pt x="77" y="38"/>
                    <a:pt x="77" y="42"/>
                  </a:cubicBezTo>
                  <a:cubicBezTo>
                    <a:pt x="77" y="48"/>
                    <a:pt x="75" y="55"/>
                    <a:pt x="71" y="61"/>
                  </a:cubicBezTo>
                  <a:cubicBezTo>
                    <a:pt x="67" y="66"/>
                    <a:pt x="62" y="70"/>
                    <a:pt x="55" y="72"/>
                  </a:cubicBezTo>
                  <a:cubicBezTo>
                    <a:pt x="53" y="73"/>
                    <a:pt x="50" y="73"/>
                    <a:pt x="48" y="73"/>
                  </a:cubicBezTo>
                  <a:cubicBezTo>
                    <a:pt x="48" y="73"/>
                    <a:pt x="48" y="73"/>
                    <a:pt x="47" y="73"/>
                  </a:cubicBezTo>
                  <a:moveTo>
                    <a:pt x="40" y="0"/>
                  </a:moveTo>
                  <a:cubicBezTo>
                    <a:pt x="40" y="0"/>
                    <a:pt x="40" y="0"/>
                    <a:pt x="40" y="0"/>
                  </a:cubicBezTo>
                  <a:cubicBezTo>
                    <a:pt x="37" y="0"/>
                    <a:pt x="34" y="1"/>
                    <a:pt x="31" y="1"/>
                  </a:cubicBezTo>
                  <a:cubicBezTo>
                    <a:pt x="28" y="2"/>
                    <a:pt x="24" y="4"/>
                    <a:pt x="22" y="6"/>
                  </a:cubicBezTo>
                  <a:cubicBezTo>
                    <a:pt x="21" y="6"/>
                    <a:pt x="21" y="6"/>
                    <a:pt x="21" y="6"/>
                  </a:cubicBezTo>
                  <a:cubicBezTo>
                    <a:pt x="17" y="8"/>
                    <a:pt x="13" y="10"/>
                    <a:pt x="9" y="14"/>
                  </a:cubicBezTo>
                  <a:cubicBezTo>
                    <a:pt x="9" y="14"/>
                    <a:pt x="8" y="14"/>
                    <a:pt x="8" y="14"/>
                  </a:cubicBezTo>
                  <a:cubicBezTo>
                    <a:pt x="8" y="15"/>
                    <a:pt x="8" y="15"/>
                    <a:pt x="8" y="15"/>
                  </a:cubicBezTo>
                  <a:cubicBezTo>
                    <a:pt x="7" y="16"/>
                    <a:pt x="7" y="16"/>
                    <a:pt x="7" y="16"/>
                  </a:cubicBezTo>
                  <a:cubicBezTo>
                    <a:pt x="3" y="22"/>
                    <a:pt x="0" y="30"/>
                    <a:pt x="0" y="39"/>
                  </a:cubicBezTo>
                  <a:cubicBezTo>
                    <a:pt x="0" y="44"/>
                    <a:pt x="1" y="50"/>
                    <a:pt x="3" y="55"/>
                  </a:cubicBezTo>
                  <a:cubicBezTo>
                    <a:pt x="9" y="68"/>
                    <a:pt x="20" y="78"/>
                    <a:pt x="34" y="80"/>
                  </a:cubicBezTo>
                  <a:cubicBezTo>
                    <a:pt x="34" y="80"/>
                    <a:pt x="34" y="80"/>
                    <a:pt x="34" y="80"/>
                  </a:cubicBezTo>
                  <a:cubicBezTo>
                    <a:pt x="35" y="80"/>
                    <a:pt x="35" y="80"/>
                    <a:pt x="35" y="80"/>
                  </a:cubicBezTo>
                  <a:cubicBezTo>
                    <a:pt x="37" y="80"/>
                    <a:pt x="39" y="80"/>
                    <a:pt x="41" y="80"/>
                  </a:cubicBezTo>
                  <a:cubicBezTo>
                    <a:pt x="41" y="80"/>
                    <a:pt x="41" y="80"/>
                    <a:pt x="41" y="80"/>
                  </a:cubicBezTo>
                  <a:cubicBezTo>
                    <a:pt x="42" y="80"/>
                    <a:pt x="44" y="80"/>
                    <a:pt x="45" y="80"/>
                  </a:cubicBezTo>
                  <a:cubicBezTo>
                    <a:pt x="46" y="80"/>
                    <a:pt x="46" y="80"/>
                    <a:pt x="46" y="80"/>
                  </a:cubicBezTo>
                  <a:cubicBezTo>
                    <a:pt x="46" y="80"/>
                    <a:pt x="46" y="80"/>
                    <a:pt x="46" y="80"/>
                  </a:cubicBezTo>
                  <a:cubicBezTo>
                    <a:pt x="47" y="80"/>
                    <a:pt x="47" y="80"/>
                    <a:pt x="47" y="80"/>
                  </a:cubicBezTo>
                  <a:cubicBezTo>
                    <a:pt x="47" y="80"/>
                    <a:pt x="47" y="80"/>
                    <a:pt x="47" y="80"/>
                  </a:cubicBezTo>
                  <a:cubicBezTo>
                    <a:pt x="48" y="80"/>
                    <a:pt x="48" y="80"/>
                    <a:pt x="48" y="80"/>
                  </a:cubicBezTo>
                  <a:cubicBezTo>
                    <a:pt x="52" y="78"/>
                    <a:pt x="58" y="75"/>
                    <a:pt x="62" y="73"/>
                  </a:cubicBezTo>
                  <a:cubicBezTo>
                    <a:pt x="63" y="72"/>
                    <a:pt x="63" y="72"/>
                    <a:pt x="63" y="72"/>
                  </a:cubicBezTo>
                  <a:cubicBezTo>
                    <a:pt x="67" y="70"/>
                    <a:pt x="71" y="66"/>
                    <a:pt x="74" y="62"/>
                  </a:cubicBezTo>
                  <a:cubicBezTo>
                    <a:pt x="78" y="56"/>
                    <a:pt x="80" y="49"/>
                    <a:pt x="80" y="42"/>
                  </a:cubicBezTo>
                  <a:cubicBezTo>
                    <a:pt x="80" y="37"/>
                    <a:pt x="79" y="33"/>
                    <a:pt x="78" y="29"/>
                  </a:cubicBezTo>
                  <a:cubicBezTo>
                    <a:pt x="75" y="21"/>
                    <a:pt x="70" y="14"/>
                    <a:pt x="63" y="9"/>
                  </a:cubicBezTo>
                  <a:cubicBezTo>
                    <a:pt x="57" y="4"/>
                    <a:pt x="49" y="0"/>
                    <a:pt x="4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5" name="Freeform 774"/>
            <p:cNvSpPr>
              <a:spLocks noEditPoints="1"/>
            </p:cNvSpPr>
            <p:nvPr/>
          </p:nvSpPr>
          <p:spPr bwMode="auto">
            <a:xfrm>
              <a:off x="3085" y="2917"/>
              <a:ext cx="139" cy="147"/>
            </a:xfrm>
            <a:custGeom>
              <a:avLst/>
              <a:gdLst>
                <a:gd name="T0" fmla="*/ 55 w 59"/>
                <a:gd name="T1" fmla="*/ 37 h 62"/>
                <a:gd name="T2" fmla="*/ 55 w 59"/>
                <a:gd name="T3" fmla="*/ 38 h 62"/>
                <a:gd name="T4" fmla="*/ 55 w 59"/>
                <a:gd name="T5" fmla="*/ 32 h 62"/>
                <a:gd name="T6" fmla="*/ 55 w 59"/>
                <a:gd name="T7" fmla="*/ 34 h 62"/>
                <a:gd name="T8" fmla="*/ 55 w 59"/>
                <a:gd name="T9" fmla="*/ 35 h 62"/>
                <a:gd name="T10" fmla="*/ 53 w 59"/>
                <a:gd name="T11" fmla="*/ 27 h 62"/>
                <a:gd name="T12" fmla="*/ 55 w 59"/>
                <a:gd name="T13" fmla="*/ 29 h 62"/>
                <a:gd name="T14" fmla="*/ 54 w 59"/>
                <a:gd name="T15" fmla="*/ 30 h 62"/>
                <a:gd name="T16" fmla="*/ 55 w 59"/>
                <a:gd name="T17" fmla="*/ 24 h 62"/>
                <a:gd name="T18" fmla="*/ 53 w 59"/>
                <a:gd name="T19" fmla="*/ 25 h 62"/>
                <a:gd name="T20" fmla="*/ 52 w 59"/>
                <a:gd name="T21" fmla="*/ 21 h 62"/>
                <a:gd name="T22" fmla="*/ 53 w 59"/>
                <a:gd name="T23" fmla="*/ 25 h 62"/>
                <a:gd name="T24" fmla="*/ 48 w 59"/>
                <a:gd name="T25" fmla="*/ 17 h 62"/>
                <a:gd name="T26" fmla="*/ 51 w 59"/>
                <a:gd name="T27" fmla="*/ 20 h 62"/>
                <a:gd name="T28" fmla="*/ 47 w 59"/>
                <a:gd name="T29" fmla="*/ 16 h 62"/>
                <a:gd name="T30" fmla="*/ 45 w 59"/>
                <a:gd name="T31" fmla="*/ 12 h 62"/>
                <a:gd name="T32" fmla="*/ 47 w 59"/>
                <a:gd name="T33" fmla="*/ 16 h 62"/>
                <a:gd name="T34" fmla="*/ 41 w 59"/>
                <a:gd name="T35" fmla="*/ 10 h 62"/>
                <a:gd name="T36" fmla="*/ 41 w 59"/>
                <a:gd name="T37" fmla="*/ 8 h 62"/>
                <a:gd name="T38" fmla="*/ 44 w 59"/>
                <a:gd name="T39" fmla="*/ 10 h 62"/>
                <a:gd name="T40" fmla="*/ 32 w 59"/>
                <a:gd name="T41" fmla="*/ 59 h 62"/>
                <a:gd name="T42" fmla="*/ 3 w 59"/>
                <a:gd name="T43" fmla="*/ 28 h 62"/>
                <a:gd name="T44" fmla="*/ 11 w 59"/>
                <a:gd name="T45" fmla="*/ 8 h 62"/>
                <a:gd name="T46" fmla="*/ 16 w 59"/>
                <a:gd name="T47" fmla="*/ 7 h 62"/>
                <a:gd name="T48" fmla="*/ 39 w 59"/>
                <a:gd name="T49" fmla="*/ 12 h 62"/>
                <a:gd name="T50" fmla="*/ 40 w 59"/>
                <a:gd name="T51" fmla="*/ 14 h 62"/>
                <a:gd name="T52" fmla="*/ 50 w 59"/>
                <a:gd name="T53" fmla="*/ 28 h 62"/>
                <a:gd name="T54" fmla="*/ 44 w 59"/>
                <a:gd name="T55" fmla="*/ 56 h 62"/>
                <a:gd name="T56" fmla="*/ 38 w 59"/>
                <a:gd name="T57" fmla="*/ 58 h 62"/>
                <a:gd name="T58" fmla="*/ 32 w 59"/>
                <a:gd name="T59" fmla="*/ 59 h 62"/>
                <a:gd name="T60" fmla="*/ 36 w 59"/>
                <a:gd name="T61" fmla="*/ 6 h 62"/>
                <a:gd name="T62" fmla="*/ 39 w 59"/>
                <a:gd name="T63" fmla="*/ 7 h 62"/>
                <a:gd name="T64" fmla="*/ 34 w 59"/>
                <a:gd name="T65" fmla="*/ 5 h 62"/>
                <a:gd name="T66" fmla="*/ 32 w 59"/>
                <a:gd name="T67" fmla="*/ 4 h 62"/>
                <a:gd name="T68" fmla="*/ 34 w 59"/>
                <a:gd name="T69" fmla="*/ 5 h 62"/>
                <a:gd name="T70" fmla="*/ 30 w 59"/>
                <a:gd name="T71" fmla="*/ 4 h 62"/>
                <a:gd name="T72" fmla="*/ 30 w 59"/>
                <a:gd name="T73" fmla="*/ 4 h 62"/>
                <a:gd name="T74" fmla="*/ 26 w 59"/>
                <a:gd name="T75" fmla="*/ 0 h 62"/>
                <a:gd name="T76" fmla="*/ 4 w 59"/>
                <a:gd name="T77" fmla="*/ 11 h 62"/>
                <a:gd name="T78" fmla="*/ 2 w 59"/>
                <a:gd name="T79" fmla="*/ 42 h 62"/>
                <a:gd name="T80" fmla="*/ 39 w 59"/>
                <a:gd name="T81" fmla="*/ 62 h 62"/>
                <a:gd name="T82" fmla="*/ 59 w 59"/>
                <a:gd name="T83" fmla="*/ 34 h 62"/>
                <a:gd name="T84" fmla="*/ 45 w 59"/>
                <a:gd name="T85" fmla="*/ 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9" h="62">
                  <a:moveTo>
                    <a:pt x="55" y="38"/>
                  </a:moveTo>
                  <a:cubicBezTo>
                    <a:pt x="55" y="37"/>
                    <a:pt x="55" y="37"/>
                    <a:pt x="55" y="37"/>
                  </a:cubicBezTo>
                  <a:cubicBezTo>
                    <a:pt x="55" y="37"/>
                    <a:pt x="55" y="37"/>
                    <a:pt x="55" y="37"/>
                  </a:cubicBezTo>
                  <a:cubicBezTo>
                    <a:pt x="55" y="38"/>
                    <a:pt x="55" y="38"/>
                    <a:pt x="55" y="38"/>
                  </a:cubicBezTo>
                  <a:moveTo>
                    <a:pt x="55" y="35"/>
                  </a:moveTo>
                  <a:cubicBezTo>
                    <a:pt x="55" y="34"/>
                    <a:pt x="55" y="33"/>
                    <a:pt x="55" y="32"/>
                  </a:cubicBezTo>
                  <a:cubicBezTo>
                    <a:pt x="55" y="31"/>
                    <a:pt x="55" y="31"/>
                    <a:pt x="55" y="31"/>
                  </a:cubicBezTo>
                  <a:cubicBezTo>
                    <a:pt x="55" y="32"/>
                    <a:pt x="55" y="33"/>
                    <a:pt x="55" y="34"/>
                  </a:cubicBezTo>
                  <a:cubicBezTo>
                    <a:pt x="55" y="34"/>
                    <a:pt x="55" y="34"/>
                    <a:pt x="55" y="34"/>
                  </a:cubicBezTo>
                  <a:cubicBezTo>
                    <a:pt x="55" y="35"/>
                    <a:pt x="55" y="35"/>
                    <a:pt x="55" y="35"/>
                  </a:cubicBezTo>
                  <a:moveTo>
                    <a:pt x="54" y="30"/>
                  </a:moveTo>
                  <a:cubicBezTo>
                    <a:pt x="54" y="29"/>
                    <a:pt x="54" y="28"/>
                    <a:pt x="53" y="27"/>
                  </a:cubicBezTo>
                  <a:cubicBezTo>
                    <a:pt x="54" y="26"/>
                    <a:pt x="54" y="26"/>
                    <a:pt x="54" y="26"/>
                  </a:cubicBezTo>
                  <a:cubicBezTo>
                    <a:pt x="54" y="27"/>
                    <a:pt x="55" y="28"/>
                    <a:pt x="55" y="29"/>
                  </a:cubicBezTo>
                  <a:cubicBezTo>
                    <a:pt x="54" y="29"/>
                    <a:pt x="54" y="29"/>
                    <a:pt x="54" y="29"/>
                  </a:cubicBezTo>
                  <a:cubicBezTo>
                    <a:pt x="54" y="30"/>
                    <a:pt x="54" y="30"/>
                    <a:pt x="54" y="30"/>
                  </a:cubicBezTo>
                  <a:moveTo>
                    <a:pt x="55" y="25"/>
                  </a:moveTo>
                  <a:cubicBezTo>
                    <a:pt x="55" y="24"/>
                    <a:pt x="55" y="24"/>
                    <a:pt x="55" y="24"/>
                  </a:cubicBezTo>
                  <a:cubicBezTo>
                    <a:pt x="55" y="25"/>
                    <a:pt x="55" y="25"/>
                    <a:pt x="55" y="25"/>
                  </a:cubicBezTo>
                  <a:moveTo>
                    <a:pt x="53" y="25"/>
                  </a:moveTo>
                  <a:cubicBezTo>
                    <a:pt x="52" y="24"/>
                    <a:pt x="52" y="23"/>
                    <a:pt x="51" y="22"/>
                  </a:cubicBezTo>
                  <a:cubicBezTo>
                    <a:pt x="52" y="21"/>
                    <a:pt x="52" y="21"/>
                    <a:pt x="52" y="21"/>
                  </a:cubicBezTo>
                  <a:cubicBezTo>
                    <a:pt x="52" y="22"/>
                    <a:pt x="53" y="23"/>
                    <a:pt x="53" y="24"/>
                  </a:cubicBezTo>
                  <a:cubicBezTo>
                    <a:pt x="53" y="25"/>
                    <a:pt x="53" y="25"/>
                    <a:pt x="53" y="25"/>
                  </a:cubicBezTo>
                  <a:moveTo>
                    <a:pt x="50" y="20"/>
                  </a:moveTo>
                  <a:cubicBezTo>
                    <a:pt x="49" y="19"/>
                    <a:pt x="49" y="18"/>
                    <a:pt x="48" y="17"/>
                  </a:cubicBezTo>
                  <a:cubicBezTo>
                    <a:pt x="49" y="16"/>
                    <a:pt x="49" y="16"/>
                    <a:pt x="49" y="16"/>
                  </a:cubicBezTo>
                  <a:cubicBezTo>
                    <a:pt x="50" y="17"/>
                    <a:pt x="50" y="18"/>
                    <a:pt x="51" y="20"/>
                  </a:cubicBezTo>
                  <a:cubicBezTo>
                    <a:pt x="50" y="20"/>
                    <a:pt x="50" y="20"/>
                    <a:pt x="50" y="20"/>
                  </a:cubicBezTo>
                  <a:moveTo>
                    <a:pt x="47" y="16"/>
                  </a:moveTo>
                  <a:cubicBezTo>
                    <a:pt x="46" y="14"/>
                    <a:pt x="45" y="13"/>
                    <a:pt x="44" y="12"/>
                  </a:cubicBezTo>
                  <a:cubicBezTo>
                    <a:pt x="45" y="12"/>
                    <a:pt x="45" y="12"/>
                    <a:pt x="45" y="12"/>
                  </a:cubicBezTo>
                  <a:cubicBezTo>
                    <a:pt x="46" y="13"/>
                    <a:pt x="47" y="14"/>
                    <a:pt x="48" y="15"/>
                  </a:cubicBezTo>
                  <a:cubicBezTo>
                    <a:pt x="47" y="16"/>
                    <a:pt x="47" y="16"/>
                    <a:pt x="47" y="16"/>
                  </a:cubicBezTo>
                  <a:moveTo>
                    <a:pt x="43" y="11"/>
                  </a:moveTo>
                  <a:cubicBezTo>
                    <a:pt x="42" y="11"/>
                    <a:pt x="42" y="10"/>
                    <a:pt x="41" y="10"/>
                  </a:cubicBezTo>
                  <a:cubicBezTo>
                    <a:pt x="40" y="9"/>
                    <a:pt x="40" y="9"/>
                    <a:pt x="40" y="9"/>
                  </a:cubicBezTo>
                  <a:cubicBezTo>
                    <a:pt x="41" y="8"/>
                    <a:pt x="41" y="8"/>
                    <a:pt x="41" y="8"/>
                  </a:cubicBezTo>
                  <a:cubicBezTo>
                    <a:pt x="41" y="9"/>
                    <a:pt x="42" y="9"/>
                    <a:pt x="43" y="10"/>
                  </a:cubicBezTo>
                  <a:cubicBezTo>
                    <a:pt x="44" y="10"/>
                    <a:pt x="44" y="10"/>
                    <a:pt x="44" y="10"/>
                  </a:cubicBezTo>
                  <a:cubicBezTo>
                    <a:pt x="43" y="11"/>
                    <a:pt x="43" y="11"/>
                    <a:pt x="43" y="11"/>
                  </a:cubicBezTo>
                  <a:moveTo>
                    <a:pt x="32" y="59"/>
                  </a:moveTo>
                  <a:cubicBezTo>
                    <a:pt x="21" y="59"/>
                    <a:pt x="9" y="51"/>
                    <a:pt x="5" y="41"/>
                  </a:cubicBezTo>
                  <a:cubicBezTo>
                    <a:pt x="4" y="37"/>
                    <a:pt x="3" y="33"/>
                    <a:pt x="3" y="28"/>
                  </a:cubicBezTo>
                  <a:cubicBezTo>
                    <a:pt x="3" y="23"/>
                    <a:pt x="4" y="17"/>
                    <a:pt x="7" y="13"/>
                  </a:cubicBezTo>
                  <a:cubicBezTo>
                    <a:pt x="8" y="11"/>
                    <a:pt x="10" y="10"/>
                    <a:pt x="11" y="8"/>
                  </a:cubicBezTo>
                  <a:cubicBezTo>
                    <a:pt x="12" y="8"/>
                    <a:pt x="12" y="8"/>
                    <a:pt x="12" y="8"/>
                  </a:cubicBezTo>
                  <a:cubicBezTo>
                    <a:pt x="13" y="8"/>
                    <a:pt x="14" y="7"/>
                    <a:pt x="16" y="7"/>
                  </a:cubicBezTo>
                  <a:cubicBezTo>
                    <a:pt x="18" y="6"/>
                    <a:pt x="20" y="6"/>
                    <a:pt x="22" y="6"/>
                  </a:cubicBezTo>
                  <a:cubicBezTo>
                    <a:pt x="28" y="6"/>
                    <a:pt x="34" y="8"/>
                    <a:pt x="39" y="12"/>
                  </a:cubicBezTo>
                  <a:cubicBezTo>
                    <a:pt x="40" y="13"/>
                    <a:pt x="40" y="13"/>
                    <a:pt x="40" y="13"/>
                  </a:cubicBezTo>
                  <a:cubicBezTo>
                    <a:pt x="40" y="14"/>
                    <a:pt x="40" y="14"/>
                    <a:pt x="40" y="14"/>
                  </a:cubicBezTo>
                  <a:cubicBezTo>
                    <a:pt x="41" y="14"/>
                    <a:pt x="41" y="14"/>
                    <a:pt x="41" y="14"/>
                  </a:cubicBezTo>
                  <a:cubicBezTo>
                    <a:pt x="45" y="18"/>
                    <a:pt x="48" y="22"/>
                    <a:pt x="50" y="28"/>
                  </a:cubicBezTo>
                  <a:cubicBezTo>
                    <a:pt x="51" y="30"/>
                    <a:pt x="52" y="33"/>
                    <a:pt x="52" y="36"/>
                  </a:cubicBezTo>
                  <a:cubicBezTo>
                    <a:pt x="52" y="44"/>
                    <a:pt x="49" y="51"/>
                    <a:pt x="44" y="56"/>
                  </a:cubicBezTo>
                  <a:cubicBezTo>
                    <a:pt x="44" y="56"/>
                    <a:pt x="44" y="56"/>
                    <a:pt x="44" y="56"/>
                  </a:cubicBezTo>
                  <a:cubicBezTo>
                    <a:pt x="42" y="57"/>
                    <a:pt x="40" y="58"/>
                    <a:pt x="38" y="58"/>
                  </a:cubicBezTo>
                  <a:cubicBezTo>
                    <a:pt x="36" y="59"/>
                    <a:pt x="34" y="59"/>
                    <a:pt x="32" y="59"/>
                  </a:cubicBezTo>
                  <a:cubicBezTo>
                    <a:pt x="32" y="59"/>
                    <a:pt x="32" y="59"/>
                    <a:pt x="32" y="59"/>
                  </a:cubicBezTo>
                  <a:moveTo>
                    <a:pt x="39" y="8"/>
                  </a:moveTo>
                  <a:cubicBezTo>
                    <a:pt x="38" y="7"/>
                    <a:pt x="37" y="7"/>
                    <a:pt x="36" y="6"/>
                  </a:cubicBezTo>
                  <a:cubicBezTo>
                    <a:pt x="36" y="6"/>
                    <a:pt x="36" y="6"/>
                    <a:pt x="36" y="6"/>
                  </a:cubicBezTo>
                  <a:cubicBezTo>
                    <a:pt x="37" y="6"/>
                    <a:pt x="38" y="7"/>
                    <a:pt x="39" y="7"/>
                  </a:cubicBezTo>
                  <a:cubicBezTo>
                    <a:pt x="39" y="8"/>
                    <a:pt x="39" y="8"/>
                    <a:pt x="39" y="8"/>
                  </a:cubicBezTo>
                  <a:moveTo>
                    <a:pt x="34" y="5"/>
                  </a:moveTo>
                  <a:cubicBezTo>
                    <a:pt x="33" y="5"/>
                    <a:pt x="33" y="5"/>
                    <a:pt x="32" y="4"/>
                  </a:cubicBezTo>
                  <a:cubicBezTo>
                    <a:pt x="32" y="4"/>
                    <a:pt x="32" y="4"/>
                    <a:pt x="32" y="4"/>
                  </a:cubicBezTo>
                  <a:cubicBezTo>
                    <a:pt x="33" y="5"/>
                    <a:pt x="34" y="5"/>
                    <a:pt x="34" y="5"/>
                  </a:cubicBezTo>
                  <a:cubicBezTo>
                    <a:pt x="34" y="5"/>
                    <a:pt x="34" y="5"/>
                    <a:pt x="34" y="5"/>
                  </a:cubicBezTo>
                  <a:moveTo>
                    <a:pt x="30" y="4"/>
                  </a:moveTo>
                  <a:cubicBezTo>
                    <a:pt x="30" y="4"/>
                    <a:pt x="30" y="4"/>
                    <a:pt x="30" y="4"/>
                  </a:cubicBezTo>
                  <a:cubicBezTo>
                    <a:pt x="30" y="4"/>
                    <a:pt x="30" y="4"/>
                    <a:pt x="30" y="4"/>
                  </a:cubicBezTo>
                  <a:cubicBezTo>
                    <a:pt x="30" y="4"/>
                    <a:pt x="30" y="4"/>
                    <a:pt x="30" y="4"/>
                  </a:cubicBezTo>
                  <a:moveTo>
                    <a:pt x="26" y="0"/>
                  </a:moveTo>
                  <a:cubicBezTo>
                    <a:pt x="26" y="0"/>
                    <a:pt x="26" y="0"/>
                    <a:pt x="26" y="0"/>
                  </a:cubicBezTo>
                  <a:cubicBezTo>
                    <a:pt x="23" y="0"/>
                    <a:pt x="21" y="0"/>
                    <a:pt x="19" y="1"/>
                  </a:cubicBezTo>
                  <a:cubicBezTo>
                    <a:pt x="12" y="2"/>
                    <a:pt x="7" y="6"/>
                    <a:pt x="4" y="11"/>
                  </a:cubicBezTo>
                  <a:cubicBezTo>
                    <a:pt x="1" y="16"/>
                    <a:pt x="0" y="22"/>
                    <a:pt x="0" y="28"/>
                  </a:cubicBezTo>
                  <a:cubicBezTo>
                    <a:pt x="0" y="33"/>
                    <a:pt x="1" y="38"/>
                    <a:pt x="2" y="42"/>
                  </a:cubicBezTo>
                  <a:cubicBezTo>
                    <a:pt x="7" y="54"/>
                    <a:pt x="19" y="62"/>
                    <a:pt x="32" y="62"/>
                  </a:cubicBezTo>
                  <a:cubicBezTo>
                    <a:pt x="34" y="62"/>
                    <a:pt x="37" y="62"/>
                    <a:pt x="39" y="62"/>
                  </a:cubicBezTo>
                  <a:cubicBezTo>
                    <a:pt x="45" y="60"/>
                    <a:pt x="50" y="56"/>
                    <a:pt x="53" y="51"/>
                  </a:cubicBezTo>
                  <a:cubicBezTo>
                    <a:pt x="57" y="46"/>
                    <a:pt x="59" y="40"/>
                    <a:pt x="59" y="34"/>
                  </a:cubicBezTo>
                  <a:cubicBezTo>
                    <a:pt x="59" y="31"/>
                    <a:pt x="58" y="27"/>
                    <a:pt x="57" y="24"/>
                  </a:cubicBezTo>
                  <a:cubicBezTo>
                    <a:pt x="54" y="17"/>
                    <a:pt x="50" y="11"/>
                    <a:pt x="45" y="7"/>
                  </a:cubicBezTo>
                  <a:cubicBezTo>
                    <a:pt x="39" y="3"/>
                    <a:pt x="33" y="0"/>
                    <a:pt x="2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6" name="Freeform 775"/>
            <p:cNvSpPr>
              <a:spLocks noEditPoints="1"/>
            </p:cNvSpPr>
            <p:nvPr/>
          </p:nvSpPr>
          <p:spPr bwMode="auto">
            <a:xfrm>
              <a:off x="3111" y="2943"/>
              <a:ext cx="78" cy="102"/>
            </a:xfrm>
            <a:custGeom>
              <a:avLst/>
              <a:gdLst>
                <a:gd name="T0" fmla="*/ 4 w 33"/>
                <a:gd name="T1" fmla="*/ 19 h 43"/>
                <a:gd name="T2" fmla="*/ 4 w 33"/>
                <a:gd name="T3" fmla="*/ 12 h 43"/>
                <a:gd name="T4" fmla="*/ 7 w 33"/>
                <a:gd name="T5" fmla="*/ 8 h 43"/>
                <a:gd name="T6" fmla="*/ 6 w 33"/>
                <a:gd name="T7" fmla="*/ 4 h 43"/>
                <a:gd name="T8" fmla="*/ 7 w 33"/>
                <a:gd name="T9" fmla="*/ 3 h 43"/>
                <a:gd name="T10" fmla="*/ 8 w 33"/>
                <a:gd name="T11" fmla="*/ 4 h 43"/>
                <a:gd name="T12" fmla="*/ 11 w 33"/>
                <a:gd name="T13" fmla="*/ 8 h 43"/>
                <a:gd name="T14" fmla="*/ 15 w 33"/>
                <a:gd name="T15" fmla="*/ 7 h 43"/>
                <a:gd name="T16" fmla="*/ 18 w 33"/>
                <a:gd name="T17" fmla="*/ 10 h 43"/>
                <a:gd name="T18" fmla="*/ 15 w 33"/>
                <a:gd name="T19" fmla="*/ 9 h 43"/>
                <a:gd name="T20" fmla="*/ 8 w 33"/>
                <a:gd name="T21" fmla="*/ 13 h 43"/>
                <a:gd name="T22" fmla="*/ 9 w 33"/>
                <a:gd name="T23" fmla="*/ 20 h 43"/>
                <a:gd name="T24" fmla="*/ 13 w 33"/>
                <a:gd name="T25" fmla="*/ 20 h 43"/>
                <a:gd name="T26" fmla="*/ 27 w 33"/>
                <a:gd name="T27" fmla="*/ 21 h 43"/>
                <a:gd name="T28" fmla="*/ 30 w 33"/>
                <a:gd name="T29" fmla="*/ 27 h 43"/>
                <a:gd name="T30" fmla="*/ 27 w 33"/>
                <a:gd name="T31" fmla="*/ 33 h 43"/>
                <a:gd name="T32" fmla="*/ 27 w 33"/>
                <a:gd name="T33" fmla="*/ 36 h 43"/>
                <a:gd name="T34" fmla="*/ 29 w 33"/>
                <a:gd name="T35" fmla="*/ 39 h 43"/>
                <a:gd name="T36" fmla="*/ 26 w 33"/>
                <a:gd name="T37" fmla="*/ 36 h 43"/>
                <a:gd name="T38" fmla="*/ 22 w 33"/>
                <a:gd name="T39" fmla="*/ 36 h 43"/>
                <a:gd name="T40" fmla="*/ 14 w 33"/>
                <a:gd name="T41" fmla="*/ 34 h 43"/>
                <a:gd name="T42" fmla="*/ 24 w 33"/>
                <a:gd name="T43" fmla="*/ 32 h 43"/>
                <a:gd name="T44" fmla="*/ 21 w 33"/>
                <a:gd name="T45" fmla="*/ 22 h 43"/>
                <a:gd name="T46" fmla="*/ 12 w 33"/>
                <a:gd name="T47" fmla="*/ 23 h 43"/>
                <a:gd name="T48" fmla="*/ 12 w 33"/>
                <a:gd name="T49" fmla="*/ 23 h 43"/>
                <a:gd name="T50" fmla="*/ 3 w 33"/>
                <a:gd name="T51" fmla="*/ 2 h 43"/>
                <a:gd name="T52" fmla="*/ 2 w 33"/>
                <a:gd name="T53" fmla="*/ 3 h 43"/>
                <a:gd name="T54" fmla="*/ 3 w 33"/>
                <a:gd name="T55" fmla="*/ 8 h 43"/>
                <a:gd name="T56" fmla="*/ 0 w 33"/>
                <a:gd name="T57" fmla="*/ 15 h 43"/>
                <a:gd name="T58" fmla="*/ 12 w 33"/>
                <a:gd name="T59" fmla="*/ 26 h 43"/>
                <a:gd name="T60" fmla="*/ 20 w 33"/>
                <a:gd name="T61" fmla="*/ 25 h 43"/>
                <a:gd name="T62" fmla="*/ 23 w 33"/>
                <a:gd name="T63" fmla="*/ 26 h 43"/>
                <a:gd name="T64" fmla="*/ 20 w 33"/>
                <a:gd name="T65" fmla="*/ 30 h 43"/>
                <a:gd name="T66" fmla="*/ 17 w 33"/>
                <a:gd name="T67" fmla="*/ 29 h 43"/>
                <a:gd name="T68" fmla="*/ 11 w 33"/>
                <a:gd name="T69" fmla="*/ 32 h 43"/>
                <a:gd name="T70" fmla="*/ 23 w 33"/>
                <a:gd name="T71" fmla="*/ 39 h 43"/>
                <a:gd name="T72" fmla="*/ 26 w 33"/>
                <a:gd name="T73" fmla="*/ 42 h 43"/>
                <a:gd name="T74" fmla="*/ 28 w 33"/>
                <a:gd name="T75" fmla="*/ 43 h 43"/>
                <a:gd name="T76" fmla="*/ 29 w 33"/>
                <a:gd name="T77" fmla="*/ 43 h 43"/>
                <a:gd name="T78" fmla="*/ 33 w 33"/>
                <a:gd name="T79" fmla="*/ 40 h 43"/>
                <a:gd name="T80" fmla="*/ 31 w 33"/>
                <a:gd name="T81" fmla="*/ 35 h 43"/>
                <a:gd name="T82" fmla="*/ 33 w 33"/>
                <a:gd name="T83" fmla="*/ 27 h 43"/>
                <a:gd name="T84" fmla="*/ 21 w 33"/>
                <a:gd name="T85" fmla="*/ 17 h 43"/>
                <a:gd name="T86" fmla="*/ 12 w 33"/>
                <a:gd name="T87" fmla="*/ 17 h 43"/>
                <a:gd name="T88" fmla="*/ 10 w 33"/>
                <a:gd name="T89" fmla="*/ 16 h 43"/>
                <a:gd name="T90" fmla="*/ 15 w 33"/>
                <a:gd name="T91" fmla="*/ 12 h 43"/>
                <a:gd name="T92" fmla="*/ 16 w 33"/>
                <a:gd name="T93" fmla="*/ 13 h 43"/>
                <a:gd name="T94" fmla="*/ 18 w 33"/>
                <a:gd name="T95" fmla="*/ 13 h 43"/>
                <a:gd name="T96" fmla="*/ 24 w 33"/>
                <a:gd name="T97" fmla="*/ 9 h 43"/>
                <a:gd name="T98" fmla="*/ 11 w 33"/>
                <a:gd name="T99" fmla="*/ 4 h 43"/>
                <a:gd name="T100" fmla="*/ 8 w 33"/>
                <a:gd name="T101" fmla="*/ 0 h 43"/>
                <a:gd name="T102" fmla="*/ 8 w 33"/>
                <a:gd name="T10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3" h="43">
                  <a:moveTo>
                    <a:pt x="12" y="23"/>
                  </a:moveTo>
                  <a:cubicBezTo>
                    <a:pt x="11" y="23"/>
                    <a:pt x="9" y="22"/>
                    <a:pt x="7" y="21"/>
                  </a:cubicBezTo>
                  <a:cubicBezTo>
                    <a:pt x="6" y="21"/>
                    <a:pt x="5" y="20"/>
                    <a:pt x="4" y="19"/>
                  </a:cubicBezTo>
                  <a:cubicBezTo>
                    <a:pt x="4" y="18"/>
                    <a:pt x="3" y="17"/>
                    <a:pt x="3" y="15"/>
                  </a:cubicBezTo>
                  <a:cubicBezTo>
                    <a:pt x="3" y="14"/>
                    <a:pt x="3" y="14"/>
                    <a:pt x="3" y="14"/>
                  </a:cubicBezTo>
                  <a:cubicBezTo>
                    <a:pt x="4" y="13"/>
                    <a:pt x="4" y="12"/>
                    <a:pt x="4" y="12"/>
                  </a:cubicBezTo>
                  <a:cubicBezTo>
                    <a:pt x="5" y="11"/>
                    <a:pt x="5" y="10"/>
                    <a:pt x="6" y="10"/>
                  </a:cubicBezTo>
                  <a:cubicBezTo>
                    <a:pt x="7" y="10"/>
                    <a:pt x="7" y="10"/>
                    <a:pt x="7" y="9"/>
                  </a:cubicBezTo>
                  <a:cubicBezTo>
                    <a:pt x="7" y="9"/>
                    <a:pt x="7" y="8"/>
                    <a:pt x="7" y="8"/>
                  </a:cubicBezTo>
                  <a:cubicBezTo>
                    <a:pt x="7" y="7"/>
                    <a:pt x="6" y="6"/>
                    <a:pt x="6" y="5"/>
                  </a:cubicBezTo>
                  <a:cubicBezTo>
                    <a:pt x="6" y="4"/>
                    <a:pt x="6" y="4"/>
                    <a:pt x="6" y="4"/>
                  </a:cubicBezTo>
                  <a:cubicBezTo>
                    <a:pt x="6" y="4"/>
                    <a:pt x="6" y="4"/>
                    <a:pt x="6" y="4"/>
                  </a:cubicBezTo>
                  <a:cubicBezTo>
                    <a:pt x="7" y="4"/>
                    <a:pt x="7" y="3"/>
                    <a:pt x="7" y="3"/>
                  </a:cubicBezTo>
                  <a:cubicBezTo>
                    <a:pt x="7" y="3"/>
                    <a:pt x="7" y="3"/>
                    <a:pt x="7" y="3"/>
                  </a:cubicBezTo>
                  <a:cubicBezTo>
                    <a:pt x="7" y="3"/>
                    <a:pt x="7" y="3"/>
                    <a:pt x="7" y="3"/>
                  </a:cubicBezTo>
                  <a:cubicBezTo>
                    <a:pt x="7" y="3"/>
                    <a:pt x="7" y="3"/>
                    <a:pt x="7" y="3"/>
                  </a:cubicBezTo>
                  <a:cubicBezTo>
                    <a:pt x="7" y="3"/>
                    <a:pt x="7" y="3"/>
                    <a:pt x="7" y="3"/>
                  </a:cubicBezTo>
                  <a:cubicBezTo>
                    <a:pt x="7" y="3"/>
                    <a:pt x="8" y="4"/>
                    <a:pt x="8" y="4"/>
                  </a:cubicBezTo>
                  <a:cubicBezTo>
                    <a:pt x="8" y="5"/>
                    <a:pt x="8" y="5"/>
                    <a:pt x="8" y="5"/>
                  </a:cubicBezTo>
                  <a:cubicBezTo>
                    <a:pt x="9" y="6"/>
                    <a:pt x="9" y="7"/>
                    <a:pt x="10" y="7"/>
                  </a:cubicBezTo>
                  <a:cubicBezTo>
                    <a:pt x="10" y="7"/>
                    <a:pt x="10" y="8"/>
                    <a:pt x="11" y="8"/>
                  </a:cubicBezTo>
                  <a:cubicBezTo>
                    <a:pt x="11" y="8"/>
                    <a:pt x="11" y="8"/>
                    <a:pt x="11" y="7"/>
                  </a:cubicBezTo>
                  <a:cubicBezTo>
                    <a:pt x="12" y="7"/>
                    <a:pt x="14" y="7"/>
                    <a:pt x="15" y="7"/>
                  </a:cubicBezTo>
                  <a:cubicBezTo>
                    <a:pt x="15" y="7"/>
                    <a:pt x="15" y="7"/>
                    <a:pt x="15" y="7"/>
                  </a:cubicBezTo>
                  <a:cubicBezTo>
                    <a:pt x="17" y="7"/>
                    <a:pt x="19" y="7"/>
                    <a:pt x="20" y="9"/>
                  </a:cubicBezTo>
                  <a:cubicBezTo>
                    <a:pt x="20" y="9"/>
                    <a:pt x="19" y="10"/>
                    <a:pt x="18" y="10"/>
                  </a:cubicBezTo>
                  <a:cubicBezTo>
                    <a:pt x="18" y="10"/>
                    <a:pt x="18" y="10"/>
                    <a:pt x="18" y="10"/>
                  </a:cubicBezTo>
                  <a:cubicBezTo>
                    <a:pt x="18" y="10"/>
                    <a:pt x="18" y="10"/>
                    <a:pt x="18" y="10"/>
                  </a:cubicBezTo>
                  <a:cubicBezTo>
                    <a:pt x="18" y="10"/>
                    <a:pt x="18" y="10"/>
                    <a:pt x="18" y="10"/>
                  </a:cubicBezTo>
                  <a:cubicBezTo>
                    <a:pt x="17" y="9"/>
                    <a:pt x="16" y="9"/>
                    <a:pt x="15" y="9"/>
                  </a:cubicBezTo>
                  <a:cubicBezTo>
                    <a:pt x="15" y="9"/>
                    <a:pt x="15" y="9"/>
                    <a:pt x="15" y="9"/>
                  </a:cubicBezTo>
                  <a:cubicBezTo>
                    <a:pt x="13" y="9"/>
                    <a:pt x="11" y="10"/>
                    <a:pt x="10" y="11"/>
                  </a:cubicBezTo>
                  <a:cubicBezTo>
                    <a:pt x="9" y="12"/>
                    <a:pt x="8" y="12"/>
                    <a:pt x="8" y="13"/>
                  </a:cubicBezTo>
                  <a:cubicBezTo>
                    <a:pt x="7" y="14"/>
                    <a:pt x="6" y="15"/>
                    <a:pt x="6" y="16"/>
                  </a:cubicBezTo>
                  <a:cubicBezTo>
                    <a:pt x="6" y="16"/>
                    <a:pt x="7" y="17"/>
                    <a:pt x="7" y="17"/>
                  </a:cubicBezTo>
                  <a:cubicBezTo>
                    <a:pt x="7" y="19"/>
                    <a:pt x="8" y="20"/>
                    <a:pt x="9" y="20"/>
                  </a:cubicBezTo>
                  <a:cubicBezTo>
                    <a:pt x="10" y="20"/>
                    <a:pt x="12" y="20"/>
                    <a:pt x="13" y="20"/>
                  </a:cubicBezTo>
                  <a:cubicBezTo>
                    <a:pt x="13" y="20"/>
                    <a:pt x="13" y="20"/>
                    <a:pt x="13" y="20"/>
                  </a:cubicBezTo>
                  <a:cubicBezTo>
                    <a:pt x="13" y="20"/>
                    <a:pt x="13" y="20"/>
                    <a:pt x="13" y="20"/>
                  </a:cubicBezTo>
                  <a:cubicBezTo>
                    <a:pt x="15" y="20"/>
                    <a:pt x="18" y="20"/>
                    <a:pt x="21" y="20"/>
                  </a:cubicBezTo>
                  <a:cubicBezTo>
                    <a:pt x="21" y="20"/>
                    <a:pt x="21" y="20"/>
                    <a:pt x="21" y="20"/>
                  </a:cubicBezTo>
                  <a:cubicBezTo>
                    <a:pt x="23" y="20"/>
                    <a:pt x="25" y="20"/>
                    <a:pt x="27" y="21"/>
                  </a:cubicBezTo>
                  <a:cubicBezTo>
                    <a:pt x="27" y="21"/>
                    <a:pt x="27" y="21"/>
                    <a:pt x="27" y="21"/>
                  </a:cubicBezTo>
                  <a:cubicBezTo>
                    <a:pt x="29" y="22"/>
                    <a:pt x="30" y="25"/>
                    <a:pt x="30" y="27"/>
                  </a:cubicBezTo>
                  <a:cubicBezTo>
                    <a:pt x="30" y="27"/>
                    <a:pt x="30" y="27"/>
                    <a:pt x="30" y="27"/>
                  </a:cubicBezTo>
                  <a:cubicBezTo>
                    <a:pt x="30" y="28"/>
                    <a:pt x="29" y="29"/>
                    <a:pt x="28" y="31"/>
                  </a:cubicBezTo>
                  <a:cubicBezTo>
                    <a:pt x="28" y="31"/>
                    <a:pt x="28" y="32"/>
                    <a:pt x="27" y="32"/>
                  </a:cubicBezTo>
                  <a:cubicBezTo>
                    <a:pt x="27" y="33"/>
                    <a:pt x="27" y="33"/>
                    <a:pt x="27" y="33"/>
                  </a:cubicBezTo>
                  <a:cubicBezTo>
                    <a:pt x="27" y="33"/>
                    <a:pt x="27" y="33"/>
                    <a:pt x="27" y="33"/>
                  </a:cubicBezTo>
                  <a:cubicBezTo>
                    <a:pt x="26" y="34"/>
                    <a:pt x="26" y="35"/>
                    <a:pt x="27" y="35"/>
                  </a:cubicBezTo>
                  <a:cubicBezTo>
                    <a:pt x="27" y="35"/>
                    <a:pt x="27" y="36"/>
                    <a:pt x="27" y="36"/>
                  </a:cubicBezTo>
                  <a:cubicBezTo>
                    <a:pt x="28" y="36"/>
                    <a:pt x="28" y="37"/>
                    <a:pt x="29" y="38"/>
                  </a:cubicBezTo>
                  <a:cubicBezTo>
                    <a:pt x="29" y="39"/>
                    <a:pt x="29" y="39"/>
                    <a:pt x="29" y="39"/>
                  </a:cubicBezTo>
                  <a:cubicBezTo>
                    <a:pt x="29" y="39"/>
                    <a:pt x="29" y="39"/>
                    <a:pt x="29" y="39"/>
                  </a:cubicBezTo>
                  <a:cubicBezTo>
                    <a:pt x="29" y="39"/>
                    <a:pt x="28" y="39"/>
                    <a:pt x="28" y="39"/>
                  </a:cubicBezTo>
                  <a:cubicBezTo>
                    <a:pt x="27" y="38"/>
                    <a:pt x="27" y="38"/>
                    <a:pt x="26" y="37"/>
                  </a:cubicBezTo>
                  <a:cubicBezTo>
                    <a:pt x="26" y="36"/>
                    <a:pt x="26" y="36"/>
                    <a:pt x="26" y="36"/>
                  </a:cubicBezTo>
                  <a:cubicBezTo>
                    <a:pt x="25" y="36"/>
                    <a:pt x="25" y="35"/>
                    <a:pt x="24" y="35"/>
                  </a:cubicBezTo>
                  <a:cubicBezTo>
                    <a:pt x="24" y="35"/>
                    <a:pt x="24" y="35"/>
                    <a:pt x="24" y="35"/>
                  </a:cubicBezTo>
                  <a:cubicBezTo>
                    <a:pt x="23" y="35"/>
                    <a:pt x="22" y="36"/>
                    <a:pt x="22" y="36"/>
                  </a:cubicBezTo>
                  <a:cubicBezTo>
                    <a:pt x="21" y="36"/>
                    <a:pt x="20" y="36"/>
                    <a:pt x="20" y="36"/>
                  </a:cubicBezTo>
                  <a:cubicBezTo>
                    <a:pt x="20" y="36"/>
                    <a:pt x="20" y="36"/>
                    <a:pt x="19" y="36"/>
                  </a:cubicBezTo>
                  <a:cubicBezTo>
                    <a:pt x="17" y="36"/>
                    <a:pt x="15" y="35"/>
                    <a:pt x="14" y="34"/>
                  </a:cubicBezTo>
                  <a:cubicBezTo>
                    <a:pt x="15" y="33"/>
                    <a:pt x="15" y="33"/>
                    <a:pt x="16" y="33"/>
                  </a:cubicBezTo>
                  <a:cubicBezTo>
                    <a:pt x="17" y="33"/>
                    <a:pt x="18" y="33"/>
                    <a:pt x="20" y="33"/>
                  </a:cubicBezTo>
                  <a:cubicBezTo>
                    <a:pt x="21" y="33"/>
                    <a:pt x="23" y="33"/>
                    <a:pt x="24" y="32"/>
                  </a:cubicBezTo>
                  <a:cubicBezTo>
                    <a:pt x="26" y="31"/>
                    <a:pt x="27" y="29"/>
                    <a:pt x="27" y="27"/>
                  </a:cubicBezTo>
                  <a:cubicBezTo>
                    <a:pt x="27" y="25"/>
                    <a:pt x="27" y="24"/>
                    <a:pt x="26" y="23"/>
                  </a:cubicBezTo>
                  <a:cubicBezTo>
                    <a:pt x="24" y="22"/>
                    <a:pt x="23" y="22"/>
                    <a:pt x="21" y="22"/>
                  </a:cubicBezTo>
                  <a:cubicBezTo>
                    <a:pt x="21" y="22"/>
                    <a:pt x="20" y="22"/>
                    <a:pt x="19" y="22"/>
                  </a:cubicBezTo>
                  <a:cubicBezTo>
                    <a:pt x="19" y="22"/>
                    <a:pt x="19" y="22"/>
                    <a:pt x="19" y="22"/>
                  </a:cubicBezTo>
                  <a:cubicBezTo>
                    <a:pt x="17" y="22"/>
                    <a:pt x="15" y="22"/>
                    <a:pt x="12" y="23"/>
                  </a:cubicBezTo>
                  <a:cubicBezTo>
                    <a:pt x="12" y="23"/>
                    <a:pt x="12" y="23"/>
                    <a:pt x="12" y="23"/>
                  </a:cubicBezTo>
                  <a:cubicBezTo>
                    <a:pt x="12" y="23"/>
                    <a:pt x="12" y="23"/>
                    <a:pt x="12" y="23"/>
                  </a:cubicBezTo>
                  <a:cubicBezTo>
                    <a:pt x="12" y="23"/>
                    <a:pt x="12" y="23"/>
                    <a:pt x="12" y="23"/>
                  </a:cubicBezTo>
                  <a:moveTo>
                    <a:pt x="7" y="0"/>
                  </a:moveTo>
                  <a:cubicBezTo>
                    <a:pt x="6" y="0"/>
                    <a:pt x="5" y="1"/>
                    <a:pt x="4" y="1"/>
                  </a:cubicBezTo>
                  <a:cubicBezTo>
                    <a:pt x="3" y="2"/>
                    <a:pt x="3" y="2"/>
                    <a:pt x="3" y="2"/>
                  </a:cubicBezTo>
                  <a:cubicBezTo>
                    <a:pt x="3" y="2"/>
                    <a:pt x="3" y="2"/>
                    <a:pt x="3" y="2"/>
                  </a:cubicBezTo>
                  <a:cubicBezTo>
                    <a:pt x="3" y="2"/>
                    <a:pt x="3" y="2"/>
                    <a:pt x="3" y="2"/>
                  </a:cubicBezTo>
                  <a:cubicBezTo>
                    <a:pt x="3" y="2"/>
                    <a:pt x="2" y="3"/>
                    <a:pt x="2" y="3"/>
                  </a:cubicBezTo>
                  <a:cubicBezTo>
                    <a:pt x="2" y="4"/>
                    <a:pt x="2" y="4"/>
                    <a:pt x="2" y="5"/>
                  </a:cubicBezTo>
                  <a:cubicBezTo>
                    <a:pt x="2" y="5"/>
                    <a:pt x="2" y="5"/>
                    <a:pt x="3" y="6"/>
                  </a:cubicBezTo>
                  <a:cubicBezTo>
                    <a:pt x="3" y="7"/>
                    <a:pt x="3" y="7"/>
                    <a:pt x="3" y="8"/>
                  </a:cubicBezTo>
                  <a:cubicBezTo>
                    <a:pt x="3" y="9"/>
                    <a:pt x="2" y="9"/>
                    <a:pt x="2" y="10"/>
                  </a:cubicBezTo>
                  <a:cubicBezTo>
                    <a:pt x="1" y="11"/>
                    <a:pt x="0" y="13"/>
                    <a:pt x="0" y="14"/>
                  </a:cubicBezTo>
                  <a:cubicBezTo>
                    <a:pt x="0" y="14"/>
                    <a:pt x="0" y="15"/>
                    <a:pt x="0" y="15"/>
                  </a:cubicBezTo>
                  <a:cubicBezTo>
                    <a:pt x="0" y="18"/>
                    <a:pt x="1" y="19"/>
                    <a:pt x="2" y="21"/>
                  </a:cubicBezTo>
                  <a:cubicBezTo>
                    <a:pt x="3" y="23"/>
                    <a:pt x="5" y="24"/>
                    <a:pt x="7" y="25"/>
                  </a:cubicBezTo>
                  <a:cubicBezTo>
                    <a:pt x="9" y="26"/>
                    <a:pt x="11" y="26"/>
                    <a:pt x="12" y="26"/>
                  </a:cubicBezTo>
                  <a:cubicBezTo>
                    <a:pt x="13" y="26"/>
                    <a:pt x="13" y="26"/>
                    <a:pt x="13" y="26"/>
                  </a:cubicBezTo>
                  <a:cubicBezTo>
                    <a:pt x="13" y="26"/>
                    <a:pt x="13" y="26"/>
                    <a:pt x="13" y="26"/>
                  </a:cubicBezTo>
                  <a:cubicBezTo>
                    <a:pt x="15" y="26"/>
                    <a:pt x="17" y="25"/>
                    <a:pt x="20" y="25"/>
                  </a:cubicBezTo>
                  <a:cubicBezTo>
                    <a:pt x="20" y="25"/>
                    <a:pt x="21" y="25"/>
                    <a:pt x="21" y="25"/>
                  </a:cubicBezTo>
                  <a:cubicBezTo>
                    <a:pt x="21" y="25"/>
                    <a:pt x="21" y="25"/>
                    <a:pt x="21" y="25"/>
                  </a:cubicBezTo>
                  <a:cubicBezTo>
                    <a:pt x="22" y="25"/>
                    <a:pt x="23" y="25"/>
                    <a:pt x="23" y="26"/>
                  </a:cubicBezTo>
                  <a:cubicBezTo>
                    <a:pt x="24" y="26"/>
                    <a:pt x="24" y="26"/>
                    <a:pt x="24" y="27"/>
                  </a:cubicBezTo>
                  <a:cubicBezTo>
                    <a:pt x="24" y="28"/>
                    <a:pt x="23" y="29"/>
                    <a:pt x="22" y="29"/>
                  </a:cubicBezTo>
                  <a:cubicBezTo>
                    <a:pt x="22" y="30"/>
                    <a:pt x="21" y="30"/>
                    <a:pt x="20" y="30"/>
                  </a:cubicBezTo>
                  <a:cubicBezTo>
                    <a:pt x="20" y="30"/>
                    <a:pt x="20" y="30"/>
                    <a:pt x="20" y="30"/>
                  </a:cubicBezTo>
                  <a:cubicBezTo>
                    <a:pt x="20" y="30"/>
                    <a:pt x="20" y="30"/>
                    <a:pt x="20" y="30"/>
                  </a:cubicBezTo>
                  <a:cubicBezTo>
                    <a:pt x="19" y="30"/>
                    <a:pt x="18" y="30"/>
                    <a:pt x="17" y="29"/>
                  </a:cubicBezTo>
                  <a:cubicBezTo>
                    <a:pt x="17" y="29"/>
                    <a:pt x="16" y="29"/>
                    <a:pt x="16" y="29"/>
                  </a:cubicBezTo>
                  <a:cubicBezTo>
                    <a:pt x="16" y="29"/>
                    <a:pt x="15" y="29"/>
                    <a:pt x="15" y="29"/>
                  </a:cubicBezTo>
                  <a:cubicBezTo>
                    <a:pt x="14" y="30"/>
                    <a:pt x="12" y="31"/>
                    <a:pt x="11" y="32"/>
                  </a:cubicBezTo>
                  <a:cubicBezTo>
                    <a:pt x="10" y="33"/>
                    <a:pt x="10" y="33"/>
                    <a:pt x="10" y="34"/>
                  </a:cubicBezTo>
                  <a:cubicBezTo>
                    <a:pt x="12" y="38"/>
                    <a:pt x="16" y="39"/>
                    <a:pt x="20" y="39"/>
                  </a:cubicBezTo>
                  <a:cubicBezTo>
                    <a:pt x="21" y="39"/>
                    <a:pt x="22" y="39"/>
                    <a:pt x="23" y="39"/>
                  </a:cubicBezTo>
                  <a:cubicBezTo>
                    <a:pt x="24" y="39"/>
                    <a:pt x="24" y="39"/>
                    <a:pt x="24" y="39"/>
                  </a:cubicBezTo>
                  <a:cubicBezTo>
                    <a:pt x="24" y="39"/>
                    <a:pt x="24" y="39"/>
                    <a:pt x="24" y="39"/>
                  </a:cubicBezTo>
                  <a:cubicBezTo>
                    <a:pt x="24" y="40"/>
                    <a:pt x="25" y="41"/>
                    <a:pt x="26" y="42"/>
                  </a:cubicBezTo>
                  <a:cubicBezTo>
                    <a:pt x="26" y="42"/>
                    <a:pt x="26" y="42"/>
                    <a:pt x="26" y="42"/>
                  </a:cubicBezTo>
                  <a:cubicBezTo>
                    <a:pt x="26" y="42"/>
                    <a:pt x="26" y="42"/>
                    <a:pt x="26" y="42"/>
                  </a:cubicBezTo>
                  <a:cubicBezTo>
                    <a:pt x="27" y="43"/>
                    <a:pt x="27" y="43"/>
                    <a:pt x="28" y="43"/>
                  </a:cubicBezTo>
                  <a:cubicBezTo>
                    <a:pt x="28" y="43"/>
                    <a:pt x="28" y="43"/>
                    <a:pt x="28" y="43"/>
                  </a:cubicBezTo>
                  <a:cubicBezTo>
                    <a:pt x="29" y="43"/>
                    <a:pt x="29" y="43"/>
                    <a:pt x="29" y="43"/>
                  </a:cubicBezTo>
                  <a:cubicBezTo>
                    <a:pt x="29" y="43"/>
                    <a:pt x="29" y="43"/>
                    <a:pt x="29" y="43"/>
                  </a:cubicBezTo>
                  <a:cubicBezTo>
                    <a:pt x="29" y="42"/>
                    <a:pt x="30" y="42"/>
                    <a:pt x="30" y="42"/>
                  </a:cubicBezTo>
                  <a:cubicBezTo>
                    <a:pt x="31" y="42"/>
                    <a:pt x="32" y="41"/>
                    <a:pt x="32" y="41"/>
                  </a:cubicBezTo>
                  <a:cubicBezTo>
                    <a:pt x="33" y="41"/>
                    <a:pt x="33" y="40"/>
                    <a:pt x="33" y="40"/>
                  </a:cubicBezTo>
                  <a:cubicBezTo>
                    <a:pt x="33" y="40"/>
                    <a:pt x="33" y="40"/>
                    <a:pt x="33" y="40"/>
                  </a:cubicBezTo>
                  <a:cubicBezTo>
                    <a:pt x="33" y="39"/>
                    <a:pt x="33" y="39"/>
                    <a:pt x="33" y="38"/>
                  </a:cubicBezTo>
                  <a:cubicBezTo>
                    <a:pt x="32" y="37"/>
                    <a:pt x="31" y="36"/>
                    <a:pt x="31" y="35"/>
                  </a:cubicBezTo>
                  <a:cubicBezTo>
                    <a:pt x="30" y="34"/>
                    <a:pt x="30" y="34"/>
                    <a:pt x="30" y="34"/>
                  </a:cubicBezTo>
                  <a:cubicBezTo>
                    <a:pt x="30" y="34"/>
                    <a:pt x="31" y="33"/>
                    <a:pt x="31" y="33"/>
                  </a:cubicBezTo>
                  <a:cubicBezTo>
                    <a:pt x="32" y="31"/>
                    <a:pt x="33" y="29"/>
                    <a:pt x="33" y="27"/>
                  </a:cubicBezTo>
                  <a:cubicBezTo>
                    <a:pt x="33" y="27"/>
                    <a:pt x="33" y="27"/>
                    <a:pt x="33" y="27"/>
                  </a:cubicBezTo>
                  <a:cubicBezTo>
                    <a:pt x="33" y="23"/>
                    <a:pt x="31" y="20"/>
                    <a:pt x="28" y="18"/>
                  </a:cubicBezTo>
                  <a:cubicBezTo>
                    <a:pt x="26" y="17"/>
                    <a:pt x="23" y="17"/>
                    <a:pt x="21" y="17"/>
                  </a:cubicBezTo>
                  <a:cubicBezTo>
                    <a:pt x="18" y="17"/>
                    <a:pt x="15" y="17"/>
                    <a:pt x="13" y="17"/>
                  </a:cubicBezTo>
                  <a:cubicBezTo>
                    <a:pt x="13" y="17"/>
                    <a:pt x="13" y="17"/>
                    <a:pt x="13" y="17"/>
                  </a:cubicBezTo>
                  <a:cubicBezTo>
                    <a:pt x="13" y="17"/>
                    <a:pt x="13" y="17"/>
                    <a:pt x="12" y="17"/>
                  </a:cubicBezTo>
                  <a:cubicBezTo>
                    <a:pt x="12" y="17"/>
                    <a:pt x="11" y="17"/>
                    <a:pt x="11" y="17"/>
                  </a:cubicBezTo>
                  <a:cubicBezTo>
                    <a:pt x="10" y="17"/>
                    <a:pt x="10" y="16"/>
                    <a:pt x="10" y="16"/>
                  </a:cubicBezTo>
                  <a:cubicBezTo>
                    <a:pt x="10" y="16"/>
                    <a:pt x="10" y="16"/>
                    <a:pt x="10" y="16"/>
                  </a:cubicBezTo>
                  <a:cubicBezTo>
                    <a:pt x="10" y="16"/>
                    <a:pt x="10" y="16"/>
                    <a:pt x="10" y="15"/>
                  </a:cubicBezTo>
                  <a:cubicBezTo>
                    <a:pt x="11" y="15"/>
                    <a:pt x="11" y="14"/>
                    <a:pt x="12" y="14"/>
                  </a:cubicBezTo>
                  <a:cubicBezTo>
                    <a:pt x="13" y="13"/>
                    <a:pt x="14" y="12"/>
                    <a:pt x="15" y="12"/>
                  </a:cubicBezTo>
                  <a:cubicBezTo>
                    <a:pt x="15" y="12"/>
                    <a:pt x="15" y="12"/>
                    <a:pt x="15" y="12"/>
                  </a:cubicBezTo>
                  <a:cubicBezTo>
                    <a:pt x="16" y="12"/>
                    <a:pt x="16" y="13"/>
                    <a:pt x="16" y="13"/>
                  </a:cubicBezTo>
                  <a:cubicBezTo>
                    <a:pt x="16" y="13"/>
                    <a:pt x="16" y="13"/>
                    <a:pt x="16" y="13"/>
                  </a:cubicBezTo>
                  <a:cubicBezTo>
                    <a:pt x="17" y="13"/>
                    <a:pt x="17" y="13"/>
                    <a:pt x="17" y="13"/>
                  </a:cubicBezTo>
                  <a:cubicBezTo>
                    <a:pt x="17" y="13"/>
                    <a:pt x="18" y="14"/>
                    <a:pt x="18" y="14"/>
                  </a:cubicBezTo>
                  <a:cubicBezTo>
                    <a:pt x="18" y="14"/>
                    <a:pt x="18" y="14"/>
                    <a:pt x="18" y="13"/>
                  </a:cubicBezTo>
                  <a:cubicBezTo>
                    <a:pt x="19" y="13"/>
                    <a:pt x="19" y="13"/>
                    <a:pt x="19" y="13"/>
                  </a:cubicBezTo>
                  <a:cubicBezTo>
                    <a:pt x="20" y="13"/>
                    <a:pt x="20" y="13"/>
                    <a:pt x="20" y="13"/>
                  </a:cubicBezTo>
                  <a:cubicBezTo>
                    <a:pt x="21" y="12"/>
                    <a:pt x="23" y="11"/>
                    <a:pt x="24" y="9"/>
                  </a:cubicBezTo>
                  <a:cubicBezTo>
                    <a:pt x="24" y="9"/>
                    <a:pt x="24" y="8"/>
                    <a:pt x="24" y="7"/>
                  </a:cubicBezTo>
                  <a:cubicBezTo>
                    <a:pt x="22" y="5"/>
                    <a:pt x="18" y="3"/>
                    <a:pt x="15" y="3"/>
                  </a:cubicBezTo>
                  <a:cubicBezTo>
                    <a:pt x="14" y="3"/>
                    <a:pt x="13" y="4"/>
                    <a:pt x="11" y="4"/>
                  </a:cubicBezTo>
                  <a:cubicBezTo>
                    <a:pt x="11" y="4"/>
                    <a:pt x="11" y="3"/>
                    <a:pt x="11" y="3"/>
                  </a:cubicBezTo>
                  <a:cubicBezTo>
                    <a:pt x="10" y="2"/>
                    <a:pt x="10" y="2"/>
                    <a:pt x="10" y="1"/>
                  </a:cubicBezTo>
                  <a:cubicBezTo>
                    <a:pt x="9" y="1"/>
                    <a:pt x="8" y="0"/>
                    <a:pt x="8" y="0"/>
                  </a:cubicBezTo>
                  <a:cubicBezTo>
                    <a:pt x="8" y="0"/>
                    <a:pt x="8" y="0"/>
                    <a:pt x="8" y="0"/>
                  </a:cubicBezTo>
                  <a:cubicBezTo>
                    <a:pt x="7" y="0"/>
                    <a:pt x="7" y="0"/>
                    <a:pt x="7" y="0"/>
                  </a:cubicBezTo>
                  <a:cubicBezTo>
                    <a:pt x="8" y="0"/>
                    <a:pt x="8" y="0"/>
                    <a:pt x="8" y="0"/>
                  </a:cubicBezTo>
                  <a:cubicBezTo>
                    <a:pt x="7" y="0"/>
                    <a:pt x="7"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7" name="Freeform 776"/>
            <p:cNvSpPr>
              <a:spLocks noEditPoints="1"/>
            </p:cNvSpPr>
            <p:nvPr/>
          </p:nvSpPr>
          <p:spPr bwMode="auto">
            <a:xfrm>
              <a:off x="2926" y="3175"/>
              <a:ext cx="187" cy="192"/>
            </a:xfrm>
            <a:custGeom>
              <a:avLst/>
              <a:gdLst>
                <a:gd name="T0" fmla="*/ 19 w 79"/>
                <a:gd name="T1" fmla="*/ 70 h 81"/>
                <a:gd name="T2" fmla="*/ 15 w 79"/>
                <a:gd name="T3" fmla="*/ 67 h 81"/>
                <a:gd name="T4" fmla="*/ 17 w 79"/>
                <a:gd name="T5" fmla="*/ 69 h 81"/>
                <a:gd name="T6" fmla="*/ 16 w 79"/>
                <a:gd name="T7" fmla="*/ 69 h 81"/>
                <a:gd name="T8" fmla="*/ 14 w 79"/>
                <a:gd name="T9" fmla="*/ 64 h 81"/>
                <a:gd name="T10" fmla="*/ 11 w 79"/>
                <a:gd name="T11" fmla="*/ 63 h 81"/>
                <a:gd name="T12" fmla="*/ 13 w 79"/>
                <a:gd name="T13" fmla="*/ 62 h 81"/>
                <a:gd name="T14" fmla="*/ 8 w 79"/>
                <a:gd name="T15" fmla="*/ 59 h 81"/>
                <a:gd name="T16" fmla="*/ 9 w 79"/>
                <a:gd name="T17" fmla="*/ 60 h 81"/>
                <a:gd name="T18" fmla="*/ 11 w 79"/>
                <a:gd name="T19" fmla="*/ 55 h 81"/>
                <a:gd name="T20" fmla="*/ 6 w 79"/>
                <a:gd name="T21" fmla="*/ 53 h 81"/>
                <a:gd name="T22" fmla="*/ 10 w 79"/>
                <a:gd name="T23" fmla="*/ 53 h 81"/>
                <a:gd name="T24" fmla="*/ 4 w 79"/>
                <a:gd name="T25" fmla="*/ 45 h 81"/>
                <a:gd name="T26" fmla="*/ 9 w 79"/>
                <a:gd name="T27" fmla="*/ 50 h 81"/>
                <a:gd name="T28" fmla="*/ 4 w 79"/>
                <a:gd name="T29" fmla="*/ 42 h 81"/>
                <a:gd name="T30" fmla="*/ 9 w 79"/>
                <a:gd name="T31" fmla="*/ 42 h 81"/>
                <a:gd name="T32" fmla="*/ 5 w 79"/>
                <a:gd name="T33" fmla="*/ 32 h 81"/>
                <a:gd name="T34" fmla="*/ 4 w 79"/>
                <a:gd name="T35" fmla="*/ 36 h 81"/>
                <a:gd name="T36" fmla="*/ 11 w 79"/>
                <a:gd name="T37" fmla="*/ 26 h 81"/>
                <a:gd name="T38" fmla="*/ 12 w 79"/>
                <a:gd name="T39" fmla="*/ 30 h 81"/>
                <a:gd name="T40" fmla="*/ 10 w 79"/>
                <a:gd name="T41" fmla="*/ 21 h 81"/>
                <a:gd name="T42" fmla="*/ 10 w 79"/>
                <a:gd name="T43" fmla="*/ 25 h 81"/>
                <a:gd name="T44" fmla="*/ 11 w 79"/>
                <a:gd name="T45" fmla="*/ 20 h 81"/>
                <a:gd name="T46" fmla="*/ 23 w 79"/>
                <a:gd name="T47" fmla="*/ 14 h 81"/>
                <a:gd name="T48" fmla="*/ 20 w 79"/>
                <a:gd name="T49" fmla="*/ 12 h 81"/>
                <a:gd name="T50" fmla="*/ 26 w 79"/>
                <a:gd name="T51" fmla="*/ 11 h 81"/>
                <a:gd name="T52" fmla="*/ 22 w 79"/>
                <a:gd name="T53" fmla="*/ 9 h 81"/>
                <a:gd name="T54" fmla="*/ 28 w 79"/>
                <a:gd name="T55" fmla="*/ 10 h 81"/>
                <a:gd name="T56" fmla="*/ 28 w 79"/>
                <a:gd name="T57" fmla="*/ 74 h 81"/>
                <a:gd name="T58" fmla="*/ 29 w 79"/>
                <a:gd name="T59" fmla="*/ 13 h 81"/>
                <a:gd name="T60" fmla="*/ 61 w 79"/>
                <a:gd name="T61" fmla="*/ 10 h 81"/>
                <a:gd name="T62" fmla="*/ 42 w 79"/>
                <a:gd name="T63" fmla="*/ 78 h 81"/>
                <a:gd name="T64" fmla="*/ 29 w 79"/>
                <a:gd name="T65" fmla="*/ 5 h 81"/>
                <a:gd name="T66" fmla="*/ 31 w 79"/>
                <a:gd name="T67" fmla="*/ 8 h 81"/>
                <a:gd name="T68" fmla="*/ 32 w 79"/>
                <a:gd name="T69" fmla="*/ 4 h 81"/>
                <a:gd name="T70" fmla="*/ 38 w 79"/>
                <a:gd name="T71" fmla="*/ 5 h 81"/>
                <a:gd name="T72" fmla="*/ 37 w 79"/>
                <a:gd name="T73" fmla="*/ 0 h 81"/>
                <a:gd name="T74" fmla="*/ 35 w 79"/>
                <a:gd name="T75" fmla="*/ 0 h 81"/>
                <a:gd name="T76" fmla="*/ 8 w 79"/>
                <a:gd name="T77" fmla="*/ 64 h 81"/>
                <a:gd name="T78" fmla="*/ 15 w 79"/>
                <a:gd name="T79" fmla="*/ 72 h 81"/>
                <a:gd name="T80" fmla="*/ 16 w 79"/>
                <a:gd name="T81" fmla="*/ 73 h 81"/>
                <a:gd name="T82" fmla="*/ 33 w 79"/>
                <a:gd name="T83" fmla="*/ 80 h 81"/>
                <a:gd name="T84" fmla="*/ 74 w 79"/>
                <a:gd name="T85" fmla="*/ 60 h 81"/>
                <a:gd name="T86" fmla="*/ 52 w 79"/>
                <a:gd name="T87" fmla="*/ 4 h 81"/>
                <a:gd name="T88" fmla="*/ 37 w 79"/>
                <a:gd name="T8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9" h="81">
                  <a:moveTo>
                    <a:pt x="20" y="71"/>
                  </a:moveTo>
                  <a:cubicBezTo>
                    <a:pt x="19" y="71"/>
                    <a:pt x="19" y="71"/>
                    <a:pt x="18" y="70"/>
                  </a:cubicBezTo>
                  <a:cubicBezTo>
                    <a:pt x="19" y="70"/>
                    <a:pt x="19" y="70"/>
                    <a:pt x="19" y="70"/>
                  </a:cubicBezTo>
                  <a:cubicBezTo>
                    <a:pt x="20" y="71"/>
                    <a:pt x="20" y="71"/>
                    <a:pt x="20" y="71"/>
                  </a:cubicBezTo>
                  <a:moveTo>
                    <a:pt x="16" y="69"/>
                  </a:moveTo>
                  <a:cubicBezTo>
                    <a:pt x="16" y="68"/>
                    <a:pt x="15" y="68"/>
                    <a:pt x="15" y="67"/>
                  </a:cubicBezTo>
                  <a:cubicBezTo>
                    <a:pt x="15" y="67"/>
                    <a:pt x="16" y="67"/>
                    <a:pt x="16" y="67"/>
                  </a:cubicBezTo>
                  <a:cubicBezTo>
                    <a:pt x="17" y="68"/>
                    <a:pt x="17" y="68"/>
                    <a:pt x="18" y="69"/>
                  </a:cubicBezTo>
                  <a:cubicBezTo>
                    <a:pt x="17" y="69"/>
                    <a:pt x="17" y="69"/>
                    <a:pt x="17" y="69"/>
                  </a:cubicBezTo>
                  <a:cubicBezTo>
                    <a:pt x="17" y="69"/>
                    <a:pt x="17" y="69"/>
                    <a:pt x="17" y="69"/>
                  </a:cubicBezTo>
                  <a:cubicBezTo>
                    <a:pt x="17" y="69"/>
                    <a:pt x="17" y="69"/>
                    <a:pt x="17" y="69"/>
                  </a:cubicBezTo>
                  <a:cubicBezTo>
                    <a:pt x="16" y="69"/>
                    <a:pt x="16" y="69"/>
                    <a:pt x="16" y="69"/>
                  </a:cubicBezTo>
                  <a:moveTo>
                    <a:pt x="13" y="66"/>
                  </a:moveTo>
                  <a:cubicBezTo>
                    <a:pt x="13" y="65"/>
                    <a:pt x="12" y="65"/>
                    <a:pt x="12" y="64"/>
                  </a:cubicBezTo>
                  <a:cubicBezTo>
                    <a:pt x="13" y="64"/>
                    <a:pt x="14" y="64"/>
                    <a:pt x="14" y="64"/>
                  </a:cubicBezTo>
                  <a:cubicBezTo>
                    <a:pt x="15" y="65"/>
                    <a:pt x="15" y="65"/>
                    <a:pt x="15" y="66"/>
                  </a:cubicBezTo>
                  <a:cubicBezTo>
                    <a:pt x="15" y="66"/>
                    <a:pt x="14" y="66"/>
                    <a:pt x="13" y="66"/>
                  </a:cubicBezTo>
                  <a:moveTo>
                    <a:pt x="11" y="63"/>
                  </a:moveTo>
                  <a:cubicBezTo>
                    <a:pt x="10" y="62"/>
                    <a:pt x="10" y="62"/>
                    <a:pt x="10" y="61"/>
                  </a:cubicBezTo>
                  <a:cubicBezTo>
                    <a:pt x="11" y="61"/>
                    <a:pt x="12" y="61"/>
                    <a:pt x="13" y="61"/>
                  </a:cubicBezTo>
                  <a:cubicBezTo>
                    <a:pt x="13" y="61"/>
                    <a:pt x="13" y="62"/>
                    <a:pt x="13" y="62"/>
                  </a:cubicBezTo>
                  <a:cubicBezTo>
                    <a:pt x="13" y="62"/>
                    <a:pt x="12" y="63"/>
                    <a:pt x="11" y="63"/>
                  </a:cubicBezTo>
                  <a:moveTo>
                    <a:pt x="9" y="60"/>
                  </a:moveTo>
                  <a:cubicBezTo>
                    <a:pt x="8" y="59"/>
                    <a:pt x="8" y="59"/>
                    <a:pt x="8" y="59"/>
                  </a:cubicBezTo>
                  <a:cubicBezTo>
                    <a:pt x="9" y="59"/>
                    <a:pt x="10" y="58"/>
                    <a:pt x="12" y="58"/>
                  </a:cubicBezTo>
                  <a:cubicBezTo>
                    <a:pt x="12" y="59"/>
                    <a:pt x="12" y="59"/>
                    <a:pt x="12" y="59"/>
                  </a:cubicBezTo>
                  <a:cubicBezTo>
                    <a:pt x="11" y="60"/>
                    <a:pt x="10" y="60"/>
                    <a:pt x="9" y="60"/>
                  </a:cubicBezTo>
                  <a:moveTo>
                    <a:pt x="7" y="57"/>
                  </a:moveTo>
                  <a:cubicBezTo>
                    <a:pt x="7" y="57"/>
                    <a:pt x="7" y="56"/>
                    <a:pt x="6" y="55"/>
                  </a:cubicBezTo>
                  <a:cubicBezTo>
                    <a:pt x="8" y="55"/>
                    <a:pt x="9" y="55"/>
                    <a:pt x="11" y="55"/>
                  </a:cubicBezTo>
                  <a:cubicBezTo>
                    <a:pt x="11" y="55"/>
                    <a:pt x="11" y="56"/>
                    <a:pt x="11" y="56"/>
                  </a:cubicBezTo>
                  <a:cubicBezTo>
                    <a:pt x="10" y="57"/>
                    <a:pt x="9" y="57"/>
                    <a:pt x="7" y="57"/>
                  </a:cubicBezTo>
                  <a:moveTo>
                    <a:pt x="6" y="53"/>
                  </a:moveTo>
                  <a:cubicBezTo>
                    <a:pt x="6" y="53"/>
                    <a:pt x="5" y="53"/>
                    <a:pt x="5" y="52"/>
                  </a:cubicBezTo>
                  <a:cubicBezTo>
                    <a:pt x="7" y="52"/>
                    <a:pt x="8" y="52"/>
                    <a:pt x="10" y="52"/>
                  </a:cubicBezTo>
                  <a:cubicBezTo>
                    <a:pt x="10" y="52"/>
                    <a:pt x="10" y="53"/>
                    <a:pt x="10" y="53"/>
                  </a:cubicBezTo>
                  <a:cubicBezTo>
                    <a:pt x="9" y="53"/>
                    <a:pt x="7" y="53"/>
                    <a:pt x="6" y="53"/>
                  </a:cubicBezTo>
                  <a:moveTo>
                    <a:pt x="5" y="51"/>
                  </a:moveTo>
                  <a:cubicBezTo>
                    <a:pt x="4" y="49"/>
                    <a:pt x="4" y="47"/>
                    <a:pt x="4" y="45"/>
                  </a:cubicBezTo>
                  <a:cubicBezTo>
                    <a:pt x="6" y="44"/>
                    <a:pt x="7" y="44"/>
                    <a:pt x="9" y="44"/>
                  </a:cubicBezTo>
                  <a:cubicBezTo>
                    <a:pt x="9" y="44"/>
                    <a:pt x="9" y="44"/>
                    <a:pt x="9" y="44"/>
                  </a:cubicBezTo>
                  <a:cubicBezTo>
                    <a:pt x="9" y="46"/>
                    <a:pt x="9" y="48"/>
                    <a:pt x="9" y="50"/>
                  </a:cubicBezTo>
                  <a:cubicBezTo>
                    <a:pt x="8" y="50"/>
                    <a:pt x="6" y="50"/>
                    <a:pt x="5" y="51"/>
                  </a:cubicBezTo>
                  <a:moveTo>
                    <a:pt x="4" y="43"/>
                  </a:moveTo>
                  <a:cubicBezTo>
                    <a:pt x="4" y="42"/>
                    <a:pt x="4" y="42"/>
                    <a:pt x="4" y="42"/>
                  </a:cubicBezTo>
                  <a:cubicBezTo>
                    <a:pt x="4" y="40"/>
                    <a:pt x="4" y="39"/>
                    <a:pt x="4" y="38"/>
                  </a:cubicBezTo>
                  <a:cubicBezTo>
                    <a:pt x="6" y="37"/>
                    <a:pt x="8" y="37"/>
                    <a:pt x="10" y="36"/>
                  </a:cubicBezTo>
                  <a:cubicBezTo>
                    <a:pt x="9" y="38"/>
                    <a:pt x="9" y="40"/>
                    <a:pt x="9" y="42"/>
                  </a:cubicBezTo>
                  <a:cubicBezTo>
                    <a:pt x="7" y="42"/>
                    <a:pt x="6" y="43"/>
                    <a:pt x="4" y="43"/>
                  </a:cubicBezTo>
                  <a:moveTo>
                    <a:pt x="4" y="36"/>
                  </a:moveTo>
                  <a:cubicBezTo>
                    <a:pt x="4" y="35"/>
                    <a:pt x="5" y="33"/>
                    <a:pt x="5" y="32"/>
                  </a:cubicBezTo>
                  <a:cubicBezTo>
                    <a:pt x="7" y="32"/>
                    <a:pt x="9" y="32"/>
                    <a:pt x="11" y="32"/>
                  </a:cubicBezTo>
                  <a:cubicBezTo>
                    <a:pt x="11" y="33"/>
                    <a:pt x="10" y="34"/>
                    <a:pt x="10" y="35"/>
                  </a:cubicBezTo>
                  <a:cubicBezTo>
                    <a:pt x="8" y="35"/>
                    <a:pt x="6" y="35"/>
                    <a:pt x="4" y="36"/>
                  </a:cubicBezTo>
                  <a:moveTo>
                    <a:pt x="5" y="31"/>
                  </a:moveTo>
                  <a:cubicBezTo>
                    <a:pt x="6" y="29"/>
                    <a:pt x="6" y="28"/>
                    <a:pt x="7" y="27"/>
                  </a:cubicBezTo>
                  <a:cubicBezTo>
                    <a:pt x="8" y="27"/>
                    <a:pt x="9" y="26"/>
                    <a:pt x="11" y="26"/>
                  </a:cubicBezTo>
                  <a:cubicBezTo>
                    <a:pt x="11" y="26"/>
                    <a:pt x="12" y="26"/>
                    <a:pt x="13" y="26"/>
                  </a:cubicBezTo>
                  <a:cubicBezTo>
                    <a:pt x="13" y="27"/>
                    <a:pt x="13" y="28"/>
                    <a:pt x="12" y="28"/>
                  </a:cubicBezTo>
                  <a:cubicBezTo>
                    <a:pt x="12" y="29"/>
                    <a:pt x="12" y="29"/>
                    <a:pt x="12" y="30"/>
                  </a:cubicBezTo>
                  <a:cubicBezTo>
                    <a:pt x="9" y="30"/>
                    <a:pt x="7" y="30"/>
                    <a:pt x="5" y="31"/>
                  </a:cubicBezTo>
                  <a:moveTo>
                    <a:pt x="8" y="25"/>
                  </a:moveTo>
                  <a:cubicBezTo>
                    <a:pt x="9" y="24"/>
                    <a:pt x="9" y="22"/>
                    <a:pt x="10" y="21"/>
                  </a:cubicBezTo>
                  <a:cubicBezTo>
                    <a:pt x="12" y="21"/>
                    <a:pt x="14" y="21"/>
                    <a:pt x="16" y="22"/>
                  </a:cubicBezTo>
                  <a:cubicBezTo>
                    <a:pt x="16" y="23"/>
                    <a:pt x="15" y="24"/>
                    <a:pt x="14" y="25"/>
                  </a:cubicBezTo>
                  <a:cubicBezTo>
                    <a:pt x="13" y="25"/>
                    <a:pt x="11" y="25"/>
                    <a:pt x="10" y="25"/>
                  </a:cubicBezTo>
                  <a:cubicBezTo>
                    <a:pt x="9" y="25"/>
                    <a:pt x="9" y="25"/>
                    <a:pt x="8" y="25"/>
                  </a:cubicBezTo>
                  <a:moveTo>
                    <a:pt x="17" y="20"/>
                  </a:moveTo>
                  <a:cubicBezTo>
                    <a:pt x="15" y="20"/>
                    <a:pt x="13" y="20"/>
                    <a:pt x="11" y="20"/>
                  </a:cubicBezTo>
                  <a:cubicBezTo>
                    <a:pt x="13" y="18"/>
                    <a:pt x="14" y="15"/>
                    <a:pt x="16" y="14"/>
                  </a:cubicBezTo>
                  <a:cubicBezTo>
                    <a:pt x="17" y="14"/>
                    <a:pt x="19" y="14"/>
                    <a:pt x="20" y="14"/>
                  </a:cubicBezTo>
                  <a:cubicBezTo>
                    <a:pt x="21" y="14"/>
                    <a:pt x="22" y="14"/>
                    <a:pt x="23" y="14"/>
                  </a:cubicBezTo>
                  <a:cubicBezTo>
                    <a:pt x="21" y="16"/>
                    <a:pt x="19" y="18"/>
                    <a:pt x="17" y="20"/>
                  </a:cubicBezTo>
                  <a:moveTo>
                    <a:pt x="24" y="13"/>
                  </a:moveTo>
                  <a:cubicBezTo>
                    <a:pt x="23" y="12"/>
                    <a:pt x="22" y="12"/>
                    <a:pt x="20" y="12"/>
                  </a:cubicBezTo>
                  <a:cubicBezTo>
                    <a:pt x="19" y="12"/>
                    <a:pt x="19" y="12"/>
                    <a:pt x="18" y="12"/>
                  </a:cubicBezTo>
                  <a:cubicBezTo>
                    <a:pt x="19" y="12"/>
                    <a:pt x="19" y="11"/>
                    <a:pt x="20" y="10"/>
                  </a:cubicBezTo>
                  <a:cubicBezTo>
                    <a:pt x="22" y="11"/>
                    <a:pt x="24" y="11"/>
                    <a:pt x="26" y="11"/>
                  </a:cubicBezTo>
                  <a:cubicBezTo>
                    <a:pt x="25" y="12"/>
                    <a:pt x="25" y="12"/>
                    <a:pt x="24" y="13"/>
                  </a:cubicBezTo>
                  <a:moveTo>
                    <a:pt x="28" y="10"/>
                  </a:moveTo>
                  <a:cubicBezTo>
                    <a:pt x="26" y="9"/>
                    <a:pt x="24" y="9"/>
                    <a:pt x="22" y="9"/>
                  </a:cubicBezTo>
                  <a:cubicBezTo>
                    <a:pt x="23" y="9"/>
                    <a:pt x="23" y="8"/>
                    <a:pt x="24" y="8"/>
                  </a:cubicBezTo>
                  <a:cubicBezTo>
                    <a:pt x="25" y="8"/>
                    <a:pt x="27" y="9"/>
                    <a:pt x="29" y="9"/>
                  </a:cubicBezTo>
                  <a:cubicBezTo>
                    <a:pt x="28" y="10"/>
                    <a:pt x="28" y="10"/>
                    <a:pt x="28" y="10"/>
                  </a:cubicBezTo>
                  <a:moveTo>
                    <a:pt x="42" y="78"/>
                  </a:moveTo>
                  <a:cubicBezTo>
                    <a:pt x="42" y="78"/>
                    <a:pt x="42" y="78"/>
                    <a:pt x="42" y="78"/>
                  </a:cubicBezTo>
                  <a:cubicBezTo>
                    <a:pt x="37" y="78"/>
                    <a:pt x="32" y="76"/>
                    <a:pt x="28" y="74"/>
                  </a:cubicBezTo>
                  <a:cubicBezTo>
                    <a:pt x="18" y="67"/>
                    <a:pt x="12" y="56"/>
                    <a:pt x="12" y="44"/>
                  </a:cubicBezTo>
                  <a:cubicBezTo>
                    <a:pt x="12" y="39"/>
                    <a:pt x="13" y="34"/>
                    <a:pt x="15" y="30"/>
                  </a:cubicBezTo>
                  <a:cubicBezTo>
                    <a:pt x="18" y="23"/>
                    <a:pt x="23" y="18"/>
                    <a:pt x="29" y="13"/>
                  </a:cubicBezTo>
                  <a:cubicBezTo>
                    <a:pt x="34" y="9"/>
                    <a:pt x="41" y="6"/>
                    <a:pt x="47" y="6"/>
                  </a:cubicBezTo>
                  <a:cubicBezTo>
                    <a:pt x="47" y="6"/>
                    <a:pt x="47" y="6"/>
                    <a:pt x="47" y="6"/>
                  </a:cubicBezTo>
                  <a:cubicBezTo>
                    <a:pt x="52" y="6"/>
                    <a:pt x="56" y="7"/>
                    <a:pt x="61" y="10"/>
                  </a:cubicBezTo>
                  <a:cubicBezTo>
                    <a:pt x="71" y="17"/>
                    <a:pt x="76" y="28"/>
                    <a:pt x="76" y="39"/>
                  </a:cubicBezTo>
                  <a:cubicBezTo>
                    <a:pt x="76" y="46"/>
                    <a:pt x="74" y="53"/>
                    <a:pt x="71" y="59"/>
                  </a:cubicBezTo>
                  <a:cubicBezTo>
                    <a:pt x="66" y="70"/>
                    <a:pt x="54" y="78"/>
                    <a:pt x="42" y="78"/>
                  </a:cubicBezTo>
                  <a:moveTo>
                    <a:pt x="31" y="8"/>
                  </a:moveTo>
                  <a:cubicBezTo>
                    <a:pt x="29" y="7"/>
                    <a:pt x="28" y="7"/>
                    <a:pt x="26" y="7"/>
                  </a:cubicBezTo>
                  <a:cubicBezTo>
                    <a:pt x="27" y="6"/>
                    <a:pt x="28" y="6"/>
                    <a:pt x="29" y="5"/>
                  </a:cubicBezTo>
                  <a:cubicBezTo>
                    <a:pt x="30" y="6"/>
                    <a:pt x="32" y="6"/>
                    <a:pt x="33" y="6"/>
                  </a:cubicBezTo>
                  <a:cubicBezTo>
                    <a:pt x="34" y="6"/>
                    <a:pt x="34" y="6"/>
                    <a:pt x="34" y="6"/>
                  </a:cubicBezTo>
                  <a:cubicBezTo>
                    <a:pt x="33" y="7"/>
                    <a:pt x="32" y="7"/>
                    <a:pt x="31" y="8"/>
                  </a:cubicBezTo>
                  <a:moveTo>
                    <a:pt x="36" y="5"/>
                  </a:moveTo>
                  <a:cubicBezTo>
                    <a:pt x="35" y="5"/>
                    <a:pt x="34" y="5"/>
                    <a:pt x="34" y="5"/>
                  </a:cubicBezTo>
                  <a:cubicBezTo>
                    <a:pt x="33" y="4"/>
                    <a:pt x="33" y="4"/>
                    <a:pt x="32" y="4"/>
                  </a:cubicBezTo>
                  <a:cubicBezTo>
                    <a:pt x="33" y="4"/>
                    <a:pt x="34" y="4"/>
                    <a:pt x="34" y="4"/>
                  </a:cubicBezTo>
                  <a:cubicBezTo>
                    <a:pt x="35" y="4"/>
                    <a:pt x="37" y="4"/>
                    <a:pt x="38" y="5"/>
                  </a:cubicBezTo>
                  <a:cubicBezTo>
                    <a:pt x="38" y="5"/>
                    <a:pt x="38" y="5"/>
                    <a:pt x="38" y="5"/>
                  </a:cubicBezTo>
                  <a:cubicBezTo>
                    <a:pt x="37" y="5"/>
                    <a:pt x="37" y="5"/>
                    <a:pt x="36" y="5"/>
                  </a:cubicBezTo>
                  <a:moveTo>
                    <a:pt x="37" y="0"/>
                  </a:moveTo>
                  <a:cubicBezTo>
                    <a:pt x="37" y="0"/>
                    <a:pt x="37" y="0"/>
                    <a:pt x="37" y="0"/>
                  </a:cubicBezTo>
                  <a:cubicBezTo>
                    <a:pt x="36" y="0"/>
                    <a:pt x="36" y="0"/>
                    <a:pt x="36" y="0"/>
                  </a:cubicBezTo>
                  <a:cubicBezTo>
                    <a:pt x="36" y="0"/>
                    <a:pt x="36" y="0"/>
                    <a:pt x="36" y="0"/>
                  </a:cubicBezTo>
                  <a:cubicBezTo>
                    <a:pt x="35" y="0"/>
                    <a:pt x="35" y="0"/>
                    <a:pt x="35" y="0"/>
                  </a:cubicBezTo>
                  <a:cubicBezTo>
                    <a:pt x="22" y="2"/>
                    <a:pt x="10" y="12"/>
                    <a:pt x="4" y="25"/>
                  </a:cubicBezTo>
                  <a:cubicBezTo>
                    <a:pt x="2" y="30"/>
                    <a:pt x="0" y="36"/>
                    <a:pt x="0" y="42"/>
                  </a:cubicBezTo>
                  <a:cubicBezTo>
                    <a:pt x="0" y="49"/>
                    <a:pt x="3" y="57"/>
                    <a:pt x="8" y="64"/>
                  </a:cubicBezTo>
                  <a:cubicBezTo>
                    <a:pt x="8" y="64"/>
                    <a:pt x="8" y="64"/>
                    <a:pt x="8" y="64"/>
                  </a:cubicBezTo>
                  <a:cubicBezTo>
                    <a:pt x="8" y="65"/>
                    <a:pt x="8" y="65"/>
                    <a:pt x="8" y="65"/>
                  </a:cubicBezTo>
                  <a:cubicBezTo>
                    <a:pt x="10" y="67"/>
                    <a:pt x="13" y="70"/>
                    <a:pt x="15" y="72"/>
                  </a:cubicBezTo>
                  <a:cubicBezTo>
                    <a:pt x="16" y="73"/>
                    <a:pt x="16" y="73"/>
                    <a:pt x="16" y="73"/>
                  </a:cubicBezTo>
                  <a:cubicBezTo>
                    <a:pt x="16" y="73"/>
                    <a:pt x="16" y="73"/>
                    <a:pt x="16" y="73"/>
                  </a:cubicBezTo>
                  <a:cubicBezTo>
                    <a:pt x="16" y="73"/>
                    <a:pt x="16" y="73"/>
                    <a:pt x="16" y="73"/>
                  </a:cubicBezTo>
                  <a:cubicBezTo>
                    <a:pt x="17" y="74"/>
                    <a:pt x="17" y="74"/>
                    <a:pt x="17" y="74"/>
                  </a:cubicBezTo>
                  <a:cubicBezTo>
                    <a:pt x="22" y="76"/>
                    <a:pt x="27" y="78"/>
                    <a:pt x="32" y="80"/>
                  </a:cubicBezTo>
                  <a:cubicBezTo>
                    <a:pt x="32" y="80"/>
                    <a:pt x="33" y="80"/>
                    <a:pt x="33" y="80"/>
                  </a:cubicBezTo>
                  <a:cubicBezTo>
                    <a:pt x="33" y="80"/>
                    <a:pt x="33" y="80"/>
                    <a:pt x="33" y="80"/>
                  </a:cubicBezTo>
                  <a:cubicBezTo>
                    <a:pt x="36" y="80"/>
                    <a:pt x="39" y="81"/>
                    <a:pt x="42" y="81"/>
                  </a:cubicBezTo>
                  <a:cubicBezTo>
                    <a:pt x="55" y="81"/>
                    <a:pt x="69" y="73"/>
                    <a:pt x="74" y="60"/>
                  </a:cubicBezTo>
                  <a:cubicBezTo>
                    <a:pt x="78" y="54"/>
                    <a:pt x="79" y="47"/>
                    <a:pt x="79" y="39"/>
                  </a:cubicBezTo>
                  <a:cubicBezTo>
                    <a:pt x="79" y="27"/>
                    <a:pt x="74" y="15"/>
                    <a:pt x="62" y="8"/>
                  </a:cubicBezTo>
                  <a:cubicBezTo>
                    <a:pt x="59" y="5"/>
                    <a:pt x="56" y="4"/>
                    <a:pt x="52" y="4"/>
                  </a:cubicBezTo>
                  <a:cubicBezTo>
                    <a:pt x="52" y="3"/>
                    <a:pt x="52" y="3"/>
                    <a:pt x="52" y="3"/>
                  </a:cubicBezTo>
                  <a:cubicBezTo>
                    <a:pt x="48" y="2"/>
                    <a:pt x="43" y="1"/>
                    <a:pt x="38" y="0"/>
                  </a:cubicBezTo>
                  <a:cubicBezTo>
                    <a:pt x="38" y="0"/>
                    <a:pt x="37" y="0"/>
                    <a:pt x="3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8" name="Freeform 777"/>
            <p:cNvSpPr>
              <a:spLocks noEditPoints="1"/>
            </p:cNvSpPr>
            <p:nvPr/>
          </p:nvSpPr>
          <p:spPr bwMode="auto">
            <a:xfrm>
              <a:off x="2962" y="3199"/>
              <a:ext cx="137" cy="152"/>
            </a:xfrm>
            <a:custGeom>
              <a:avLst/>
              <a:gdLst>
                <a:gd name="T0" fmla="*/ 43 w 58"/>
                <a:gd name="T1" fmla="*/ 55 h 64"/>
                <a:gd name="T2" fmla="*/ 43 w 58"/>
                <a:gd name="T3" fmla="*/ 56 h 64"/>
                <a:gd name="T4" fmla="*/ 45 w 58"/>
                <a:gd name="T5" fmla="*/ 53 h 64"/>
                <a:gd name="T6" fmla="*/ 48 w 58"/>
                <a:gd name="T7" fmla="*/ 51 h 64"/>
                <a:gd name="T8" fmla="*/ 48 w 58"/>
                <a:gd name="T9" fmla="*/ 49 h 64"/>
                <a:gd name="T10" fmla="*/ 51 w 58"/>
                <a:gd name="T11" fmla="*/ 47 h 64"/>
                <a:gd name="T12" fmla="*/ 48 w 58"/>
                <a:gd name="T13" fmla="*/ 49 h 64"/>
                <a:gd name="T14" fmla="*/ 51 w 58"/>
                <a:gd name="T15" fmla="*/ 45 h 64"/>
                <a:gd name="T16" fmla="*/ 52 w 58"/>
                <a:gd name="T17" fmla="*/ 41 h 64"/>
                <a:gd name="T18" fmla="*/ 51 w 58"/>
                <a:gd name="T19" fmla="*/ 45 h 64"/>
                <a:gd name="T20" fmla="*/ 52 w 58"/>
                <a:gd name="T21" fmla="*/ 40 h 64"/>
                <a:gd name="T22" fmla="*/ 54 w 58"/>
                <a:gd name="T23" fmla="*/ 36 h 64"/>
                <a:gd name="T24" fmla="*/ 54 w 58"/>
                <a:gd name="T25" fmla="*/ 35 h 64"/>
                <a:gd name="T26" fmla="*/ 54 w 58"/>
                <a:gd name="T27" fmla="*/ 30 h 64"/>
                <a:gd name="T28" fmla="*/ 55 w 58"/>
                <a:gd name="T29" fmla="*/ 30 h 64"/>
                <a:gd name="T30" fmla="*/ 55 w 58"/>
                <a:gd name="T31" fmla="*/ 28 h 64"/>
                <a:gd name="T32" fmla="*/ 53 w 58"/>
                <a:gd name="T33" fmla="*/ 25 h 64"/>
                <a:gd name="T34" fmla="*/ 55 w 58"/>
                <a:gd name="T35" fmla="*/ 28 h 64"/>
                <a:gd name="T36" fmla="*/ 53 w 58"/>
                <a:gd name="T37" fmla="*/ 23 h 64"/>
                <a:gd name="T38" fmla="*/ 53 w 58"/>
                <a:gd name="T39" fmla="*/ 20 h 64"/>
                <a:gd name="T40" fmla="*/ 52 w 58"/>
                <a:gd name="T41" fmla="*/ 18 h 64"/>
                <a:gd name="T42" fmla="*/ 51 w 58"/>
                <a:gd name="T43" fmla="*/ 16 h 64"/>
                <a:gd name="T44" fmla="*/ 52 w 58"/>
                <a:gd name="T45" fmla="*/ 18 h 64"/>
                <a:gd name="T46" fmla="*/ 50 w 58"/>
                <a:gd name="T47" fmla="*/ 14 h 64"/>
                <a:gd name="T48" fmla="*/ 50 w 58"/>
                <a:gd name="T49" fmla="*/ 14 h 64"/>
                <a:gd name="T50" fmla="*/ 22 w 58"/>
                <a:gd name="T51" fmla="*/ 60 h 64"/>
                <a:gd name="T52" fmla="*/ 4 w 58"/>
                <a:gd name="T53" fmla="*/ 34 h 64"/>
                <a:gd name="T54" fmla="*/ 17 w 58"/>
                <a:gd name="T55" fmla="*/ 9 h 64"/>
                <a:gd name="T56" fmla="*/ 32 w 58"/>
                <a:gd name="T57" fmla="*/ 3 h 64"/>
                <a:gd name="T58" fmla="*/ 34 w 58"/>
                <a:gd name="T59" fmla="*/ 4 h 64"/>
                <a:gd name="T60" fmla="*/ 50 w 58"/>
                <a:gd name="T61" fmla="*/ 28 h 64"/>
                <a:gd name="T62" fmla="*/ 50 w 58"/>
                <a:gd name="T63" fmla="*/ 29 h 64"/>
                <a:gd name="T64" fmla="*/ 23 w 58"/>
                <a:gd name="T65" fmla="*/ 60 h 64"/>
                <a:gd name="T66" fmla="*/ 22 w 58"/>
                <a:gd name="T67" fmla="*/ 60 h 64"/>
                <a:gd name="T68" fmla="*/ 32 w 58"/>
                <a:gd name="T69" fmla="*/ 0 h 64"/>
                <a:gd name="T70" fmla="*/ 15 w 58"/>
                <a:gd name="T71" fmla="*/ 6 h 64"/>
                <a:gd name="T72" fmla="*/ 0 w 58"/>
                <a:gd name="T73" fmla="*/ 34 h 64"/>
                <a:gd name="T74" fmla="*/ 28 w 58"/>
                <a:gd name="T75" fmla="*/ 64 h 64"/>
                <a:gd name="T76" fmla="*/ 58 w 58"/>
                <a:gd name="T77" fmla="*/ 30 h 64"/>
                <a:gd name="T78" fmla="*/ 32 w 58"/>
                <a:gd name="T79"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8" h="64">
                  <a:moveTo>
                    <a:pt x="43" y="56"/>
                  </a:moveTo>
                  <a:cubicBezTo>
                    <a:pt x="43" y="55"/>
                    <a:pt x="43" y="55"/>
                    <a:pt x="43" y="55"/>
                  </a:cubicBezTo>
                  <a:cubicBezTo>
                    <a:pt x="43" y="55"/>
                    <a:pt x="43" y="55"/>
                    <a:pt x="43" y="55"/>
                  </a:cubicBezTo>
                  <a:cubicBezTo>
                    <a:pt x="43" y="56"/>
                    <a:pt x="43" y="56"/>
                    <a:pt x="43" y="56"/>
                  </a:cubicBezTo>
                  <a:moveTo>
                    <a:pt x="45" y="53"/>
                  </a:moveTo>
                  <a:cubicBezTo>
                    <a:pt x="45" y="53"/>
                    <a:pt x="45" y="53"/>
                    <a:pt x="45" y="53"/>
                  </a:cubicBezTo>
                  <a:cubicBezTo>
                    <a:pt x="46" y="53"/>
                    <a:pt x="46" y="52"/>
                    <a:pt x="47" y="51"/>
                  </a:cubicBezTo>
                  <a:cubicBezTo>
                    <a:pt x="48" y="51"/>
                    <a:pt x="48" y="51"/>
                    <a:pt x="48" y="51"/>
                  </a:cubicBezTo>
                  <a:cubicBezTo>
                    <a:pt x="47" y="52"/>
                    <a:pt x="46" y="53"/>
                    <a:pt x="45" y="53"/>
                  </a:cubicBezTo>
                  <a:moveTo>
                    <a:pt x="48" y="49"/>
                  </a:moveTo>
                  <a:cubicBezTo>
                    <a:pt x="49" y="48"/>
                    <a:pt x="49" y="48"/>
                    <a:pt x="50" y="47"/>
                  </a:cubicBezTo>
                  <a:cubicBezTo>
                    <a:pt x="51" y="47"/>
                    <a:pt x="51" y="47"/>
                    <a:pt x="51" y="47"/>
                  </a:cubicBezTo>
                  <a:cubicBezTo>
                    <a:pt x="50" y="48"/>
                    <a:pt x="50" y="49"/>
                    <a:pt x="49" y="50"/>
                  </a:cubicBezTo>
                  <a:cubicBezTo>
                    <a:pt x="48" y="49"/>
                    <a:pt x="48" y="49"/>
                    <a:pt x="48" y="49"/>
                  </a:cubicBezTo>
                  <a:cubicBezTo>
                    <a:pt x="48" y="49"/>
                    <a:pt x="48" y="49"/>
                    <a:pt x="48" y="49"/>
                  </a:cubicBezTo>
                  <a:moveTo>
                    <a:pt x="51" y="45"/>
                  </a:moveTo>
                  <a:cubicBezTo>
                    <a:pt x="51" y="45"/>
                    <a:pt x="51" y="45"/>
                    <a:pt x="50" y="45"/>
                  </a:cubicBezTo>
                  <a:cubicBezTo>
                    <a:pt x="51" y="44"/>
                    <a:pt x="51" y="43"/>
                    <a:pt x="52" y="41"/>
                  </a:cubicBezTo>
                  <a:cubicBezTo>
                    <a:pt x="52" y="42"/>
                    <a:pt x="52" y="42"/>
                    <a:pt x="53" y="42"/>
                  </a:cubicBezTo>
                  <a:cubicBezTo>
                    <a:pt x="52" y="43"/>
                    <a:pt x="52" y="44"/>
                    <a:pt x="51" y="45"/>
                  </a:cubicBezTo>
                  <a:moveTo>
                    <a:pt x="53" y="40"/>
                  </a:moveTo>
                  <a:cubicBezTo>
                    <a:pt x="53" y="40"/>
                    <a:pt x="52" y="40"/>
                    <a:pt x="52" y="40"/>
                  </a:cubicBezTo>
                  <a:cubicBezTo>
                    <a:pt x="52" y="39"/>
                    <a:pt x="53" y="37"/>
                    <a:pt x="53" y="36"/>
                  </a:cubicBezTo>
                  <a:cubicBezTo>
                    <a:pt x="53" y="36"/>
                    <a:pt x="54" y="36"/>
                    <a:pt x="54" y="36"/>
                  </a:cubicBezTo>
                  <a:cubicBezTo>
                    <a:pt x="54" y="38"/>
                    <a:pt x="54" y="39"/>
                    <a:pt x="53" y="40"/>
                  </a:cubicBezTo>
                  <a:moveTo>
                    <a:pt x="54" y="35"/>
                  </a:moveTo>
                  <a:cubicBezTo>
                    <a:pt x="54" y="34"/>
                    <a:pt x="54" y="34"/>
                    <a:pt x="53" y="34"/>
                  </a:cubicBezTo>
                  <a:cubicBezTo>
                    <a:pt x="53" y="33"/>
                    <a:pt x="54" y="31"/>
                    <a:pt x="54" y="30"/>
                  </a:cubicBezTo>
                  <a:cubicBezTo>
                    <a:pt x="54" y="30"/>
                    <a:pt x="54" y="30"/>
                    <a:pt x="55" y="30"/>
                  </a:cubicBezTo>
                  <a:cubicBezTo>
                    <a:pt x="55" y="30"/>
                    <a:pt x="55" y="30"/>
                    <a:pt x="55" y="30"/>
                  </a:cubicBezTo>
                  <a:cubicBezTo>
                    <a:pt x="55" y="32"/>
                    <a:pt x="55" y="33"/>
                    <a:pt x="54" y="35"/>
                  </a:cubicBezTo>
                  <a:moveTo>
                    <a:pt x="55" y="28"/>
                  </a:moveTo>
                  <a:cubicBezTo>
                    <a:pt x="54" y="28"/>
                    <a:pt x="54" y="28"/>
                    <a:pt x="54" y="28"/>
                  </a:cubicBezTo>
                  <a:cubicBezTo>
                    <a:pt x="54" y="27"/>
                    <a:pt x="53" y="26"/>
                    <a:pt x="53" y="25"/>
                  </a:cubicBezTo>
                  <a:cubicBezTo>
                    <a:pt x="54" y="25"/>
                    <a:pt x="54" y="25"/>
                    <a:pt x="54" y="25"/>
                  </a:cubicBezTo>
                  <a:cubicBezTo>
                    <a:pt x="54" y="26"/>
                    <a:pt x="55" y="27"/>
                    <a:pt x="55" y="28"/>
                  </a:cubicBezTo>
                  <a:moveTo>
                    <a:pt x="54" y="23"/>
                  </a:moveTo>
                  <a:cubicBezTo>
                    <a:pt x="53" y="23"/>
                    <a:pt x="53" y="23"/>
                    <a:pt x="53" y="23"/>
                  </a:cubicBezTo>
                  <a:cubicBezTo>
                    <a:pt x="53" y="22"/>
                    <a:pt x="53" y="21"/>
                    <a:pt x="52" y="20"/>
                  </a:cubicBezTo>
                  <a:cubicBezTo>
                    <a:pt x="53" y="20"/>
                    <a:pt x="53" y="20"/>
                    <a:pt x="53" y="20"/>
                  </a:cubicBezTo>
                  <a:cubicBezTo>
                    <a:pt x="53" y="21"/>
                    <a:pt x="54" y="22"/>
                    <a:pt x="54" y="23"/>
                  </a:cubicBezTo>
                  <a:moveTo>
                    <a:pt x="52" y="18"/>
                  </a:moveTo>
                  <a:cubicBezTo>
                    <a:pt x="52" y="18"/>
                    <a:pt x="52" y="18"/>
                    <a:pt x="52" y="18"/>
                  </a:cubicBezTo>
                  <a:cubicBezTo>
                    <a:pt x="51" y="17"/>
                    <a:pt x="51" y="17"/>
                    <a:pt x="51" y="16"/>
                  </a:cubicBezTo>
                  <a:cubicBezTo>
                    <a:pt x="51" y="16"/>
                    <a:pt x="51" y="16"/>
                    <a:pt x="51" y="16"/>
                  </a:cubicBezTo>
                  <a:cubicBezTo>
                    <a:pt x="52" y="17"/>
                    <a:pt x="52" y="17"/>
                    <a:pt x="52" y="18"/>
                  </a:cubicBezTo>
                  <a:moveTo>
                    <a:pt x="50" y="14"/>
                  </a:moveTo>
                  <a:cubicBezTo>
                    <a:pt x="50" y="14"/>
                    <a:pt x="50" y="14"/>
                    <a:pt x="50" y="14"/>
                  </a:cubicBezTo>
                  <a:cubicBezTo>
                    <a:pt x="50" y="14"/>
                    <a:pt x="50" y="14"/>
                    <a:pt x="50" y="14"/>
                  </a:cubicBezTo>
                  <a:cubicBezTo>
                    <a:pt x="50" y="14"/>
                    <a:pt x="50" y="14"/>
                    <a:pt x="50" y="14"/>
                  </a:cubicBezTo>
                  <a:cubicBezTo>
                    <a:pt x="50" y="14"/>
                    <a:pt x="50" y="14"/>
                    <a:pt x="50" y="14"/>
                  </a:cubicBezTo>
                  <a:moveTo>
                    <a:pt x="22" y="60"/>
                  </a:moveTo>
                  <a:cubicBezTo>
                    <a:pt x="20" y="59"/>
                    <a:pt x="18" y="59"/>
                    <a:pt x="16" y="57"/>
                  </a:cubicBezTo>
                  <a:cubicBezTo>
                    <a:pt x="8" y="53"/>
                    <a:pt x="4" y="43"/>
                    <a:pt x="4" y="34"/>
                  </a:cubicBezTo>
                  <a:cubicBezTo>
                    <a:pt x="4" y="30"/>
                    <a:pt x="4" y="26"/>
                    <a:pt x="6" y="22"/>
                  </a:cubicBezTo>
                  <a:cubicBezTo>
                    <a:pt x="8" y="17"/>
                    <a:pt x="12" y="12"/>
                    <a:pt x="17" y="9"/>
                  </a:cubicBezTo>
                  <a:cubicBezTo>
                    <a:pt x="21" y="6"/>
                    <a:pt x="27" y="3"/>
                    <a:pt x="32" y="3"/>
                  </a:cubicBezTo>
                  <a:cubicBezTo>
                    <a:pt x="32" y="3"/>
                    <a:pt x="32" y="3"/>
                    <a:pt x="32" y="3"/>
                  </a:cubicBezTo>
                  <a:cubicBezTo>
                    <a:pt x="32" y="3"/>
                    <a:pt x="33" y="3"/>
                    <a:pt x="34" y="3"/>
                  </a:cubicBezTo>
                  <a:cubicBezTo>
                    <a:pt x="34" y="4"/>
                    <a:pt x="34" y="4"/>
                    <a:pt x="34" y="4"/>
                  </a:cubicBezTo>
                  <a:cubicBezTo>
                    <a:pt x="36" y="4"/>
                    <a:pt x="37" y="5"/>
                    <a:pt x="38" y="6"/>
                  </a:cubicBezTo>
                  <a:cubicBezTo>
                    <a:pt x="46" y="11"/>
                    <a:pt x="50" y="19"/>
                    <a:pt x="50" y="28"/>
                  </a:cubicBezTo>
                  <a:cubicBezTo>
                    <a:pt x="50" y="29"/>
                    <a:pt x="50" y="29"/>
                    <a:pt x="50" y="29"/>
                  </a:cubicBezTo>
                  <a:cubicBezTo>
                    <a:pt x="50" y="29"/>
                    <a:pt x="50" y="29"/>
                    <a:pt x="50" y="29"/>
                  </a:cubicBezTo>
                  <a:cubicBezTo>
                    <a:pt x="50" y="35"/>
                    <a:pt x="49" y="40"/>
                    <a:pt x="47" y="45"/>
                  </a:cubicBezTo>
                  <a:cubicBezTo>
                    <a:pt x="43" y="54"/>
                    <a:pt x="33" y="60"/>
                    <a:pt x="23" y="60"/>
                  </a:cubicBezTo>
                  <a:cubicBezTo>
                    <a:pt x="23" y="60"/>
                    <a:pt x="23" y="60"/>
                    <a:pt x="23" y="60"/>
                  </a:cubicBezTo>
                  <a:cubicBezTo>
                    <a:pt x="23" y="60"/>
                    <a:pt x="22" y="60"/>
                    <a:pt x="22" y="60"/>
                  </a:cubicBezTo>
                  <a:cubicBezTo>
                    <a:pt x="22" y="60"/>
                    <a:pt x="22" y="60"/>
                    <a:pt x="22" y="60"/>
                  </a:cubicBezTo>
                  <a:moveTo>
                    <a:pt x="32" y="0"/>
                  </a:moveTo>
                  <a:cubicBezTo>
                    <a:pt x="32" y="0"/>
                    <a:pt x="32" y="0"/>
                    <a:pt x="32" y="0"/>
                  </a:cubicBezTo>
                  <a:cubicBezTo>
                    <a:pt x="26" y="0"/>
                    <a:pt x="20" y="3"/>
                    <a:pt x="15" y="6"/>
                  </a:cubicBezTo>
                  <a:cubicBezTo>
                    <a:pt x="10" y="10"/>
                    <a:pt x="6" y="15"/>
                    <a:pt x="3" y="21"/>
                  </a:cubicBezTo>
                  <a:cubicBezTo>
                    <a:pt x="1" y="25"/>
                    <a:pt x="0" y="29"/>
                    <a:pt x="0" y="34"/>
                  </a:cubicBezTo>
                  <a:cubicBezTo>
                    <a:pt x="0" y="44"/>
                    <a:pt x="5" y="55"/>
                    <a:pt x="14" y="60"/>
                  </a:cubicBezTo>
                  <a:cubicBezTo>
                    <a:pt x="19" y="63"/>
                    <a:pt x="23" y="64"/>
                    <a:pt x="28" y="64"/>
                  </a:cubicBezTo>
                  <a:cubicBezTo>
                    <a:pt x="39" y="64"/>
                    <a:pt x="49" y="57"/>
                    <a:pt x="54" y="47"/>
                  </a:cubicBezTo>
                  <a:cubicBezTo>
                    <a:pt x="57" y="42"/>
                    <a:pt x="58" y="36"/>
                    <a:pt x="58" y="30"/>
                  </a:cubicBezTo>
                  <a:cubicBezTo>
                    <a:pt x="58" y="20"/>
                    <a:pt x="54" y="10"/>
                    <a:pt x="44" y="4"/>
                  </a:cubicBezTo>
                  <a:cubicBezTo>
                    <a:pt x="40" y="1"/>
                    <a:pt x="36" y="0"/>
                    <a:pt x="3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9" name="Freeform 778"/>
            <p:cNvSpPr>
              <a:spLocks noEditPoints="1"/>
            </p:cNvSpPr>
            <p:nvPr/>
          </p:nvSpPr>
          <p:spPr bwMode="auto">
            <a:xfrm>
              <a:off x="2995" y="3220"/>
              <a:ext cx="69" cy="114"/>
            </a:xfrm>
            <a:custGeom>
              <a:avLst/>
              <a:gdLst>
                <a:gd name="T0" fmla="*/ 17 w 29"/>
                <a:gd name="T1" fmla="*/ 7 h 48"/>
                <a:gd name="T2" fmla="*/ 19 w 29"/>
                <a:gd name="T3" fmla="*/ 4 h 48"/>
                <a:gd name="T4" fmla="*/ 20 w 29"/>
                <a:gd name="T5" fmla="*/ 6 h 48"/>
                <a:gd name="T6" fmla="*/ 20 w 29"/>
                <a:gd name="T7" fmla="*/ 10 h 48"/>
                <a:gd name="T8" fmla="*/ 23 w 29"/>
                <a:gd name="T9" fmla="*/ 16 h 48"/>
                <a:gd name="T10" fmla="*/ 20 w 29"/>
                <a:gd name="T11" fmla="*/ 13 h 48"/>
                <a:gd name="T12" fmla="*/ 12 w 29"/>
                <a:gd name="T13" fmla="*/ 11 h 48"/>
                <a:gd name="T14" fmla="*/ 12 w 29"/>
                <a:gd name="T15" fmla="*/ 19 h 48"/>
                <a:gd name="T16" fmla="*/ 21 w 29"/>
                <a:gd name="T17" fmla="*/ 32 h 48"/>
                <a:gd name="T18" fmla="*/ 13 w 29"/>
                <a:gd name="T19" fmla="*/ 38 h 48"/>
                <a:gd name="T20" fmla="*/ 11 w 29"/>
                <a:gd name="T21" fmla="*/ 40 h 48"/>
                <a:gd name="T22" fmla="*/ 10 w 29"/>
                <a:gd name="T23" fmla="*/ 44 h 48"/>
                <a:gd name="T24" fmla="*/ 9 w 29"/>
                <a:gd name="T25" fmla="*/ 40 h 48"/>
                <a:gd name="T26" fmla="*/ 3 w 29"/>
                <a:gd name="T27" fmla="*/ 30 h 48"/>
                <a:gd name="T28" fmla="*/ 11 w 29"/>
                <a:gd name="T29" fmla="*/ 36 h 48"/>
                <a:gd name="T30" fmla="*/ 19 w 29"/>
                <a:gd name="T31" fmla="*/ 31 h 48"/>
                <a:gd name="T32" fmla="*/ 15 w 29"/>
                <a:gd name="T33" fmla="*/ 25 h 48"/>
                <a:gd name="T34" fmla="*/ 7 w 29"/>
                <a:gd name="T35" fmla="*/ 14 h 48"/>
                <a:gd name="T36" fmla="*/ 13 w 29"/>
                <a:gd name="T37" fmla="*/ 7 h 48"/>
                <a:gd name="T38" fmla="*/ 17 w 29"/>
                <a:gd name="T39" fmla="*/ 0 h 48"/>
                <a:gd name="T40" fmla="*/ 15 w 29"/>
                <a:gd name="T41" fmla="*/ 3 h 48"/>
                <a:gd name="T42" fmla="*/ 8 w 29"/>
                <a:gd name="T43" fmla="*/ 6 h 48"/>
                <a:gd name="T44" fmla="*/ 8 w 29"/>
                <a:gd name="T45" fmla="*/ 23 h 48"/>
                <a:gd name="T46" fmla="*/ 15 w 29"/>
                <a:gd name="T47" fmla="*/ 31 h 48"/>
                <a:gd name="T48" fmla="*/ 13 w 29"/>
                <a:gd name="T49" fmla="*/ 33 h 48"/>
                <a:gd name="T50" fmla="*/ 8 w 29"/>
                <a:gd name="T51" fmla="*/ 29 h 48"/>
                <a:gd name="T52" fmla="*/ 2 w 29"/>
                <a:gd name="T53" fmla="*/ 26 h 48"/>
                <a:gd name="T54" fmla="*/ 6 w 29"/>
                <a:gd name="T55" fmla="*/ 40 h 48"/>
                <a:gd name="T56" fmla="*/ 5 w 29"/>
                <a:gd name="T57" fmla="*/ 44 h 48"/>
                <a:gd name="T58" fmla="*/ 6 w 29"/>
                <a:gd name="T59" fmla="*/ 46 h 48"/>
                <a:gd name="T60" fmla="*/ 10 w 29"/>
                <a:gd name="T61" fmla="*/ 48 h 48"/>
                <a:gd name="T62" fmla="*/ 13 w 29"/>
                <a:gd name="T63" fmla="*/ 47 h 48"/>
                <a:gd name="T64" fmla="*/ 16 w 29"/>
                <a:gd name="T65" fmla="*/ 41 h 48"/>
                <a:gd name="T66" fmla="*/ 24 w 29"/>
                <a:gd name="T67" fmla="*/ 29 h 48"/>
                <a:gd name="T68" fmla="*/ 13 w 29"/>
                <a:gd name="T69" fmla="*/ 15 h 48"/>
                <a:gd name="T70" fmla="*/ 14 w 29"/>
                <a:gd name="T71" fmla="*/ 14 h 48"/>
                <a:gd name="T72" fmla="*/ 20 w 29"/>
                <a:gd name="T73" fmla="*/ 17 h 48"/>
                <a:gd name="T74" fmla="*/ 21 w 29"/>
                <a:gd name="T75" fmla="*/ 19 h 48"/>
                <a:gd name="T76" fmla="*/ 26 w 29"/>
                <a:gd name="T77" fmla="*/ 20 h 48"/>
                <a:gd name="T78" fmla="*/ 29 w 29"/>
                <a:gd name="T79" fmla="*/ 17 h 48"/>
                <a:gd name="T80" fmla="*/ 24 w 29"/>
                <a:gd name="T81" fmla="*/ 4 h 48"/>
                <a:gd name="T82" fmla="*/ 20 w 29"/>
                <a:gd name="T83" fmla="*/ 0 h 48"/>
                <a:gd name="T84" fmla="*/ 18 w 29"/>
                <a:gd name="T8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 h="48">
                  <a:moveTo>
                    <a:pt x="15" y="8"/>
                  </a:moveTo>
                  <a:cubicBezTo>
                    <a:pt x="15" y="8"/>
                    <a:pt x="16" y="8"/>
                    <a:pt x="16" y="8"/>
                  </a:cubicBezTo>
                  <a:cubicBezTo>
                    <a:pt x="16" y="8"/>
                    <a:pt x="17" y="7"/>
                    <a:pt x="17" y="7"/>
                  </a:cubicBezTo>
                  <a:cubicBezTo>
                    <a:pt x="17" y="6"/>
                    <a:pt x="18" y="5"/>
                    <a:pt x="18" y="4"/>
                  </a:cubicBezTo>
                  <a:cubicBezTo>
                    <a:pt x="18" y="3"/>
                    <a:pt x="18" y="3"/>
                    <a:pt x="18" y="3"/>
                  </a:cubicBezTo>
                  <a:cubicBezTo>
                    <a:pt x="19" y="4"/>
                    <a:pt x="19" y="4"/>
                    <a:pt x="19" y="4"/>
                  </a:cubicBezTo>
                  <a:cubicBezTo>
                    <a:pt x="20" y="4"/>
                    <a:pt x="20" y="4"/>
                    <a:pt x="20" y="4"/>
                  </a:cubicBezTo>
                  <a:cubicBezTo>
                    <a:pt x="20" y="4"/>
                    <a:pt x="20" y="4"/>
                    <a:pt x="20" y="5"/>
                  </a:cubicBezTo>
                  <a:cubicBezTo>
                    <a:pt x="20" y="5"/>
                    <a:pt x="20" y="6"/>
                    <a:pt x="20" y="6"/>
                  </a:cubicBezTo>
                  <a:cubicBezTo>
                    <a:pt x="19" y="6"/>
                    <a:pt x="19" y="7"/>
                    <a:pt x="19" y="8"/>
                  </a:cubicBezTo>
                  <a:cubicBezTo>
                    <a:pt x="19" y="8"/>
                    <a:pt x="19" y="8"/>
                    <a:pt x="19" y="8"/>
                  </a:cubicBezTo>
                  <a:cubicBezTo>
                    <a:pt x="19" y="9"/>
                    <a:pt x="20" y="9"/>
                    <a:pt x="20" y="10"/>
                  </a:cubicBezTo>
                  <a:cubicBezTo>
                    <a:pt x="23" y="11"/>
                    <a:pt x="25" y="14"/>
                    <a:pt x="25" y="17"/>
                  </a:cubicBezTo>
                  <a:cubicBezTo>
                    <a:pt x="25" y="17"/>
                    <a:pt x="24" y="17"/>
                    <a:pt x="23" y="16"/>
                  </a:cubicBezTo>
                  <a:cubicBezTo>
                    <a:pt x="23" y="16"/>
                    <a:pt x="23" y="16"/>
                    <a:pt x="23" y="16"/>
                  </a:cubicBezTo>
                  <a:cubicBezTo>
                    <a:pt x="23" y="16"/>
                    <a:pt x="23" y="16"/>
                    <a:pt x="23" y="16"/>
                  </a:cubicBezTo>
                  <a:cubicBezTo>
                    <a:pt x="23" y="16"/>
                    <a:pt x="23" y="16"/>
                    <a:pt x="23" y="16"/>
                  </a:cubicBezTo>
                  <a:cubicBezTo>
                    <a:pt x="23" y="15"/>
                    <a:pt x="21" y="13"/>
                    <a:pt x="20" y="13"/>
                  </a:cubicBezTo>
                  <a:cubicBezTo>
                    <a:pt x="19" y="12"/>
                    <a:pt x="18" y="11"/>
                    <a:pt x="17" y="11"/>
                  </a:cubicBezTo>
                  <a:cubicBezTo>
                    <a:pt x="16" y="11"/>
                    <a:pt x="15" y="11"/>
                    <a:pt x="14" y="11"/>
                  </a:cubicBezTo>
                  <a:cubicBezTo>
                    <a:pt x="13" y="11"/>
                    <a:pt x="13" y="11"/>
                    <a:pt x="12" y="11"/>
                  </a:cubicBezTo>
                  <a:cubicBezTo>
                    <a:pt x="11" y="12"/>
                    <a:pt x="10" y="12"/>
                    <a:pt x="10" y="13"/>
                  </a:cubicBezTo>
                  <a:cubicBezTo>
                    <a:pt x="9" y="14"/>
                    <a:pt x="9" y="14"/>
                    <a:pt x="9" y="15"/>
                  </a:cubicBezTo>
                  <a:cubicBezTo>
                    <a:pt x="9" y="17"/>
                    <a:pt x="11" y="18"/>
                    <a:pt x="12" y="19"/>
                  </a:cubicBezTo>
                  <a:cubicBezTo>
                    <a:pt x="14" y="21"/>
                    <a:pt x="16" y="23"/>
                    <a:pt x="17" y="25"/>
                  </a:cubicBezTo>
                  <a:cubicBezTo>
                    <a:pt x="19" y="26"/>
                    <a:pt x="20" y="28"/>
                    <a:pt x="21" y="30"/>
                  </a:cubicBezTo>
                  <a:cubicBezTo>
                    <a:pt x="21" y="31"/>
                    <a:pt x="21" y="31"/>
                    <a:pt x="21" y="32"/>
                  </a:cubicBezTo>
                  <a:cubicBezTo>
                    <a:pt x="21" y="34"/>
                    <a:pt x="20" y="35"/>
                    <a:pt x="19" y="37"/>
                  </a:cubicBezTo>
                  <a:cubicBezTo>
                    <a:pt x="19" y="37"/>
                    <a:pt x="17" y="38"/>
                    <a:pt x="15" y="38"/>
                  </a:cubicBezTo>
                  <a:cubicBezTo>
                    <a:pt x="14" y="38"/>
                    <a:pt x="14" y="38"/>
                    <a:pt x="13" y="38"/>
                  </a:cubicBezTo>
                  <a:cubicBezTo>
                    <a:pt x="12" y="38"/>
                    <a:pt x="12" y="38"/>
                    <a:pt x="12" y="38"/>
                  </a:cubicBezTo>
                  <a:cubicBezTo>
                    <a:pt x="12" y="38"/>
                    <a:pt x="12" y="38"/>
                    <a:pt x="12" y="38"/>
                  </a:cubicBezTo>
                  <a:cubicBezTo>
                    <a:pt x="11" y="38"/>
                    <a:pt x="11" y="39"/>
                    <a:pt x="11" y="40"/>
                  </a:cubicBezTo>
                  <a:cubicBezTo>
                    <a:pt x="11" y="40"/>
                    <a:pt x="11" y="40"/>
                    <a:pt x="11" y="41"/>
                  </a:cubicBezTo>
                  <a:cubicBezTo>
                    <a:pt x="10" y="42"/>
                    <a:pt x="10" y="43"/>
                    <a:pt x="10" y="44"/>
                  </a:cubicBezTo>
                  <a:cubicBezTo>
                    <a:pt x="10" y="44"/>
                    <a:pt x="10" y="44"/>
                    <a:pt x="10" y="44"/>
                  </a:cubicBezTo>
                  <a:cubicBezTo>
                    <a:pt x="10" y="44"/>
                    <a:pt x="9" y="44"/>
                    <a:pt x="9" y="44"/>
                  </a:cubicBezTo>
                  <a:cubicBezTo>
                    <a:pt x="9" y="43"/>
                    <a:pt x="9" y="42"/>
                    <a:pt x="9" y="41"/>
                  </a:cubicBezTo>
                  <a:cubicBezTo>
                    <a:pt x="9" y="40"/>
                    <a:pt x="9" y="40"/>
                    <a:pt x="9" y="40"/>
                  </a:cubicBezTo>
                  <a:cubicBezTo>
                    <a:pt x="9" y="39"/>
                    <a:pt x="9" y="39"/>
                    <a:pt x="9" y="38"/>
                  </a:cubicBezTo>
                  <a:cubicBezTo>
                    <a:pt x="8" y="37"/>
                    <a:pt x="8" y="37"/>
                    <a:pt x="7" y="37"/>
                  </a:cubicBezTo>
                  <a:cubicBezTo>
                    <a:pt x="5" y="36"/>
                    <a:pt x="3" y="33"/>
                    <a:pt x="3" y="30"/>
                  </a:cubicBezTo>
                  <a:cubicBezTo>
                    <a:pt x="3" y="30"/>
                    <a:pt x="3" y="30"/>
                    <a:pt x="3" y="30"/>
                  </a:cubicBezTo>
                  <a:cubicBezTo>
                    <a:pt x="4" y="30"/>
                    <a:pt x="5" y="30"/>
                    <a:pt x="5" y="30"/>
                  </a:cubicBezTo>
                  <a:cubicBezTo>
                    <a:pt x="6" y="33"/>
                    <a:pt x="9" y="35"/>
                    <a:pt x="11" y="36"/>
                  </a:cubicBezTo>
                  <a:cubicBezTo>
                    <a:pt x="12" y="36"/>
                    <a:pt x="12" y="36"/>
                    <a:pt x="13" y="36"/>
                  </a:cubicBezTo>
                  <a:cubicBezTo>
                    <a:pt x="14" y="36"/>
                    <a:pt x="15" y="36"/>
                    <a:pt x="17" y="35"/>
                  </a:cubicBezTo>
                  <a:cubicBezTo>
                    <a:pt x="18" y="34"/>
                    <a:pt x="19" y="33"/>
                    <a:pt x="19" y="31"/>
                  </a:cubicBezTo>
                  <a:cubicBezTo>
                    <a:pt x="19" y="31"/>
                    <a:pt x="19" y="31"/>
                    <a:pt x="19" y="31"/>
                  </a:cubicBezTo>
                  <a:cubicBezTo>
                    <a:pt x="19" y="29"/>
                    <a:pt x="18" y="28"/>
                    <a:pt x="17" y="27"/>
                  </a:cubicBezTo>
                  <a:cubicBezTo>
                    <a:pt x="17" y="27"/>
                    <a:pt x="16" y="26"/>
                    <a:pt x="15" y="25"/>
                  </a:cubicBezTo>
                  <a:cubicBezTo>
                    <a:pt x="13" y="24"/>
                    <a:pt x="12" y="22"/>
                    <a:pt x="10" y="21"/>
                  </a:cubicBezTo>
                  <a:cubicBezTo>
                    <a:pt x="10" y="21"/>
                    <a:pt x="9" y="20"/>
                    <a:pt x="8" y="18"/>
                  </a:cubicBezTo>
                  <a:cubicBezTo>
                    <a:pt x="7" y="17"/>
                    <a:pt x="7" y="16"/>
                    <a:pt x="7" y="14"/>
                  </a:cubicBezTo>
                  <a:cubicBezTo>
                    <a:pt x="7" y="12"/>
                    <a:pt x="7" y="11"/>
                    <a:pt x="10" y="9"/>
                  </a:cubicBezTo>
                  <a:cubicBezTo>
                    <a:pt x="11" y="8"/>
                    <a:pt x="12" y="7"/>
                    <a:pt x="13" y="7"/>
                  </a:cubicBezTo>
                  <a:cubicBezTo>
                    <a:pt x="13" y="7"/>
                    <a:pt x="13" y="7"/>
                    <a:pt x="13" y="7"/>
                  </a:cubicBezTo>
                  <a:cubicBezTo>
                    <a:pt x="14" y="7"/>
                    <a:pt x="14" y="7"/>
                    <a:pt x="14" y="8"/>
                  </a:cubicBezTo>
                  <a:cubicBezTo>
                    <a:pt x="15" y="8"/>
                    <a:pt x="15" y="8"/>
                    <a:pt x="15" y="8"/>
                  </a:cubicBezTo>
                  <a:moveTo>
                    <a:pt x="17" y="0"/>
                  </a:moveTo>
                  <a:cubicBezTo>
                    <a:pt x="17" y="0"/>
                    <a:pt x="17" y="0"/>
                    <a:pt x="17" y="0"/>
                  </a:cubicBezTo>
                  <a:cubicBezTo>
                    <a:pt x="16" y="0"/>
                    <a:pt x="16" y="1"/>
                    <a:pt x="16" y="1"/>
                  </a:cubicBezTo>
                  <a:cubicBezTo>
                    <a:pt x="16" y="1"/>
                    <a:pt x="15" y="2"/>
                    <a:pt x="15" y="3"/>
                  </a:cubicBezTo>
                  <a:cubicBezTo>
                    <a:pt x="15" y="3"/>
                    <a:pt x="14" y="4"/>
                    <a:pt x="14" y="4"/>
                  </a:cubicBezTo>
                  <a:cubicBezTo>
                    <a:pt x="14" y="4"/>
                    <a:pt x="13" y="4"/>
                    <a:pt x="13" y="4"/>
                  </a:cubicBezTo>
                  <a:cubicBezTo>
                    <a:pt x="11" y="4"/>
                    <a:pt x="9" y="5"/>
                    <a:pt x="8" y="6"/>
                  </a:cubicBezTo>
                  <a:cubicBezTo>
                    <a:pt x="5" y="8"/>
                    <a:pt x="3" y="11"/>
                    <a:pt x="3" y="14"/>
                  </a:cubicBezTo>
                  <a:cubicBezTo>
                    <a:pt x="3" y="16"/>
                    <a:pt x="4" y="18"/>
                    <a:pt x="5" y="20"/>
                  </a:cubicBezTo>
                  <a:cubicBezTo>
                    <a:pt x="6" y="22"/>
                    <a:pt x="7" y="23"/>
                    <a:pt x="8" y="23"/>
                  </a:cubicBezTo>
                  <a:cubicBezTo>
                    <a:pt x="10" y="25"/>
                    <a:pt x="11" y="26"/>
                    <a:pt x="13" y="28"/>
                  </a:cubicBezTo>
                  <a:cubicBezTo>
                    <a:pt x="14" y="28"/>
                    <a:pt x="14" y="29"/>
                    <a:pt x="15" y="29"/>
                  </a:cubicBezTo>
                  <a:cubicBezTo>
                    <a:pt x="15" y="30"/>
                    <a:pt x="15" y="30"/>
                    <a:pt x="15" y="31"/>
                  </a:cubicBezTo>
                  <a:cubicBezTo>
                    <a:pt x="15" y="31"/>
                    <a:pt x="15" y="31"/>
                    <a:pt x="15" y="31"/>
                  </a:cubicBezTo>
                  <a:cubicBezTo>
                    <a:pt x="15" y="31"/>
                    <a:pt x="15" y="32"/>
                    <a:pt x="15" y="32"/>
                  </a:cubicBezTo>
                  <a:cubicBezTo>
                    <a:pt x="14" y="32"/>
                    <a:pt x="13" y="33"/>
                    <a:pt x="13" y="33"/>
                  </a:cubicBezTo>
                  <a:cubicBezTo>
                    <a:pt x="13" y="33"/>
                    <a:pt x="13" y="33"/>
                    <a:pt x="13" y="33"/>
                  </a:cubicBezTo>
                  <a:cubicBezTo>
                    <a:pt x="12" y="33"/>
                    <a:pt x="12" y="33"/>
                    <a:pt x="12" y="33"/>
                  </a:cubicBezTo>
                  <a:cubicBezTo>
                    <a:pt x="10" y="32"/>
                    <a:pt x="9" y="31"/>
                    <a:pt x="8" y="29"/>
                  </a:cubicBezTo>
                  <a:cubicBezTo>
                    <a:pt x="8" y="28"/>
                    <a:pt x="8" y="28"/>
                    <a:pt x="7" y="27"/>
                  </a:cubicBezTo>
                  <a:cubicBezTo>
                    <a:pt x="5" y="27"/>
                    <a:pt x="4" y="26"/>
                    <a:pt x="2" y="26"/>
                  </a:cubicBezTo>
                  <a:cubicBezTo>
                    <a:pt x="2" y="26"/>
                    <a:pt x="2" y="26"/>
                    <a:pt x="2" y="26"/>
                  </a:cubicBezTo>
                  <a:cubicBezTo>
                    <a:pt x="1" y="26"/>
                    <a:pt x="0" y="27"/>
                    <a:pt x="0" y="27"/>
                  </a:cubicBezTo>
                  <a:cubicBezTo>
                    <a:pt x="0" y="28"/>
                    <a:pt x="0" y="29"/>
                    <a:pt x="0" y="30"/>
                  </a:cubicBezTo>
                  <a:cubicBezTo>
                    <a:pt x="0" y="34"/>
                    <a:pt x="2" y="38"/>
                    <a:pt x="6" y="40"/>
                  </a:cubicBezTo>
                  <a:cubicBezTo>
                    <a:pt x="6" y="40"/>
                    <a:pt x="6" y="40"/>
                    <a:pt x="6" y="40"/>
                  </a:cubicBezTo>
                  <a:cubicBezTo>
                    <a:pt x="6" y="40"/>
                    <a:pt x="6" y="40"/>
                    <a:pt x="6" y="40"/>
                  </a:cubicBezTo>
                  <a:cubicBezTo>
                    <a:pt x="6" y="41"/>
                    <a:pt x="6" y="43"/>
                    <a:pt x="5" y="44"/>
                  </a:cubicBezTo>
                  <a:cubicBezTo>
                    <a:pt x="5" y="44"/>
                    <a:pt x="5" y="44"/>
                    <a:pt x="5" y="44"/>
                  </a:cubicBezTo>
                  <a:cubicBezTo>
                    <a:pt x="5" y="45"/>
                    <a:pt x="5" y="45"/>
                    <a:pt x="5" y="45"/>
                  </a:cubicBezTo>
                  <a:cubicBezTo>
                    <a:pt x="5" y="45"/>
                    <a:pt x="6" y="46"/>
                    <a:pt x="6" y="46"/>
                  </a:cubicBezTo>
                  <a:cubicBezTo>
                    <a:pt x="7" y="46"/>
                    <a:pt x="7" y="46"/>
                    <a:pt x="7" y="46"/>
                  </a:cubicBezTo>
                  <a:cubicBezTo>
                    <a:pt x="7" y="47"/>
                    <a:pt x="7" y="47"/>
                    <a:pt x="7" y="47"/>
                  </a:cubicBezTo>
                  <a:cubicBezTo>
                    <a:pt x="8" y="47"/>
                    <a:pt x="9" y="48"/>
                    <a:pt x="10" y="48"/>
                  </a:cubicBezTo>
                  <a:cubicBezTo>
                    <a:pt x="11" y="48"/>
                    <a:pt x="11" y="48"/>
                    <a:pt x="11" y="48"/>
                  </a:cubicBezTo>
                  <a:cubicBezTo>
                    <a:pt x="11" y="48"/>
                    <a:pt x="12" y="48"/>
                    <a:pt x="12" y="48"/>
                  </a:cubicBezTo>
                  <a:cubicBezTo>
                    <a:pt x="12" y="47"/>
                    <a:pt x="13" y="47"/>
                    <a:pt x="13" y="47"/>
                  </a:cubicBezTo>
                  <a:cubicBezTo>
                    <a:pt x="13" y="45"/>
                    <a:pt x="13" y="44"/>
                    <a:pt x="14" y="43"/>
                  </a:cubicBezTo>
                  <a:cubicBezTo>
                    <a:pt x="14" y="42"/>
                    <a:pt x="14" y="42"/>
                    <a:pt x="14" y="42"/>
                  </a:cubicBezTo>
                  <a:cubicBezTo>
                    <a:pt x="14" y="42"/>
                    <a:pt x="15" y="41"/>
                    <a:pt x="16" y="41"/>
                  </a:cubicBezTo>
                  <a:cubicBezTo>
                    <a:pt x="18" y="41"/>
                    <a:pt x="20" y="40"/>
                    <a:pt x="21" y="39"/>
                  </a:cubicBezTo>
                  <a:cubicBezTo>
                    <a:pt x="23" y="37"/>
                    <a:pt x="24" y="34"/>
                    <a:pt x="24" y="32"/>
                  </a:cubicBezTo>
                  <a:cubicBezTo>
                    <a:pt x="24" y="31"/>
                    <a:pt x="24" y="30"/>
                    <a:pt x="24" y="29"/>
                  </a:cubicBezTo>
                  <a:cubicBezTo>
                    <a:pt x="23" y="26"/>
                    <a:pt x="21" y="24"/>
                    <a:pt x="20" y="22"/>
                  </a:cubicBezTo>
                  <a:cubicBezTo>
                    <a:pt x="18" y="20"/>
                    <a:pt x="16" y="19"/>
                    <a:pt x="14" y="17"/>
                  </a:cubicBezTo>
                  <a:cubicBezTo>
                    <a:pt x="13" y="16"/>
                    <a:pt x="13" y="15"/>
                    <a:pt x="13" y="15"/>
                  </a:cubicBezTo>
                  <a:cubicBezTo>
                    <a:pt x="13" y="15"/>
                    <a:pt x="13" y="15"/>
                    <a:pt x="13" y="15"/>
                  </a:cubicBezTo>
                  <a:cubicBezTo>
                    <a:pt x="13" y="14"/>
                    <a:pt x="13" y="14"/>
                    <a:pt x="13" y="14"/>
                  </a:cubicBezTo>
                  <a:cubicBezTo>
                    <a:pt x="13" y="14"/>
                    <a:pt x="14" y="14"/>
                    <a:pt x="14" y="14"/>
                  </a:cubicBezTo>
                  <a:cubicBezTo>
                    <a:pt x="15" y="14"/>
                    <a:pt x="15" y="14"/>
                    <a:pt x="16" y="14"/>
                  </a:cubicBezTo>
                  <a:cubicBezTo>
                    <a:pt x="17" y="14"/>
                    <a:pt x="18" y="15"/>
                    <a:pt x="19" y="15"/>
                  </a:cubicBezTo>
                  <a:cubicBezTo>
                    <a:pt x="19" y="16"/>
                    <a:pt x="20" y="16"/>
                    <a:pt x="20" y="17"/>
                  </a:cubicBezTo>
                  <a:cubicBezTo>
                    <a:pt x="20" y="17"/>
                    <a:pt x="20" y="17"/>
                    <a:pt x="20" y="17"/>
                  </a:cubicBezTo>
                  <a:cubicBezTo>
                    <a:pt x="20" y="18"/>
                    <a:pt x="20" y="18"/>
                    <a:pt x="20" y="18"/>
                  </a:cubicBezTo>
                  <a:cubicBezTo>
                    <a:pt x="20" y="18"/>
                    <a:pt x="20" y="19"/>
                    <a:pt x="21" y="19"/>
                  </a:cubicBezTo>
                  <a:cubicBezTo>
                    <a:pt x="21" y="19"/>
                    <a:pt x="21" y="19"/>
                    <a:pt x="21" y="19"/>
                  </a:cubicBezTo>
                  <a:cubicBezTo>
                    <a:pt x="22" y="20"/>
                    <a:pt x="22" y="20"/>
                    <a:pt x="22" y="20"/>
                  </a:cubicBezTo>
                  <a:cubicBezTo>
                    <a:pt x="23" y="20"/>
                    <a:pt x="24" y="20"/>
                    <a:pt x="26" y="20"/>
                  </a:cubicBezTo>
                  <a:cubicBezTo>
                    <a:pt x="26" y="20"/>
                    <a:pt x="27" y="20"/>
                    <a:pt x="27" y="20"/>
                  </a:cubicBezTo>
                  <a:cubicBezTo>
                    <a:pt x="28" y="20"/>
                    <a:pt x="29" y="19"/>
                    <a:pt x="29" y="19"/>
                  </a:cubicBezTo>
                  <a:cubicBezTo>
                    <a:pt x="29" y="18"/>
                    <a:pt x="29" y="18"/>
                    <a:pt x="29" y="17"/>
                  </a:cubicBezTo>
                  <a:cubicBezTo>
                    <a:pt x="29" y="13"/>
                    <a:pt x="26" y="9"/>
                    <a:pt x="23" y="7"/>
                  </a:cubicBezTo>
                  <a:cubicBezTo>
                    <a:pt x="23" y="7"/>
                    <a:pt x="23" y="6"/>
                    <a:pt x="23" y="6"/>
                  </a:cubicBezTo>
                  <a:cubicBezTo>
                    <a:pt x="23" y="5"/>
                    <a:pt x="23" y="5"/>
                    <a:pt x="24" y="4"/>
                  </a:cubicBezTo>
                  <a:cubicBezTo>
                    <a:pt x="24" y="3"/>
                    <a:pt x="23" y="2"/>
                    <a:pt x="23" y="2"/>
                  </a:cubicBezTo>
                  <a:cubicBezTo>
                    <a:pt x="23" y="2"/>
                    <a:pt x="23" y="2"/>
                    <a:pt x="23" y="2"/>
                  </a:cubicBezTo>
                  <a:cubicBezTo>
                    <a:pt x="22" y="1"/>
                    <a:pt x="20" y="0"/>
                    <a:pt x="20" y="0"/>
                  </a:cubicBezTo>
                  <a:cubicBezTo>
                    <a:pt x="19" y="0"/>
                    <a:pt x="19" y="0"/>
                    <a:pt x="18" y="0"/>
                  </a:cubicBezTo>
                  <a:cubicBezTo>
                    <a:pt x="18" y="0"/>
                    <a:pt x="18" y="0"/>
                    <a:pt x="18" y="0"/>
                  </a:cubicBezTo>
                  <a:cubicBezTo>
                    <a:pt x="18" y="0"/>
                    <a:pt x="18" y="0"/>
                    <a:pt x="18" y="0"/>
                  </a:cubicBezTo>
                  <a:cubicBezTo>
                    <a:pt x="18" y="0"/>
                    <a:pt x="18" y="0"/>
                    <a:pt x="1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0" name="Rectangle 779"/>
            <p:cNvSpPr>
              <a:spLocks noChangeArrowheads="1"/>
            </p:cNvSpPr>
            <p:nvPr/>
          </p:nvSpPr>
          <p:spPr bwMode="auto">
            <a:xfrm>
              <a:off x="3016" y="3310"/>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1" name="Freeform 780"/>
            <p:cNvSpPr>
              <a:spLocks/>
            </p:cNvSpPr>
            <p:nvPr/>
          </p:nvSpPr>
          <p:spPr bwMode="auto">
            <a:xfrm>
              <a:off x="3016" y="3310"/>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2" name="Freeform 781"/>
            <p:cNvSpPr>
              <a:spLocks/>
            </p:cNvSpPr>
            <p:nvPr/>
          </p:nvSpPr>
          <p:spPr bwMode="auto">
            <a:xfrm>
              <a:off x="3019" y="325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3" name="Freeform 782"/>
            <p:cNvSpPr>
              <a:spLocks/>
            </p:cNvSpPr>
            <p:nvPr/>
          </p:nvSpPr>
          <p:spPr bwMode="auto">
            <a:xfrm>
              <a:off x="3019" y="3251"/>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4" name="Freeform 783"/>
            <p:cNvSpPr>
              <a:spLocks noEditPoints="1"/>
            </p:cNvSpPr>
            <p:nvPr/>
          </p:nvSpPr>
          <p:spPr bwMode="auto">
            <a:xfrm>
              <a:off x="3035" y="2513"/>
              <a:ext cx="171" cy="68"/>
            </a:xfrm>
            <a:custGeom>
              <a:avLst/>
              <a:gdLst>
                <a:gd name="T0" fmla="*/ 35 w 72"/>
                <a:gd name="T1" fmla="*/ 25 h 29"/>
                <a:gd name="T2" fmla="*/ 51 w 72"/>
                <a:gd name="T3" fmla="*/ 16 h 29"/>
                <a:gd name="T4" fmla="*/ 56 w 72"/>
                <a:gd name="T5" fmla="*/ 13 h 29"/>
                <a:gd name="T6" fmla="*/ 63 w 72"/>
                <a:gd name="T7" fmla="*/ 16 h 29"/>
                <a:gd name="T8" fmla="*/ 47 w 72"/>
                <a:gd name="T9" fmla="*/ 24 h 29"/>
                <a:gd name="T10" fmla="*/ 48 w 72"/>
                <a:gd name="T11" fmla="*/ 21 h 29"/>
                <a:gd name="T12" fmla="*/ 45 w 72"/>
                <a:gd name="T13" fmla="*/ 17 h 29"/>
                <a:gd name="T14" fmla="*/ 39 w 72"/>
                <a:gd name="T15" fmla="*/ 13 h 29"/>
                <a:gd name="T16" fmla="*/ 41 w 72"/>
                <a:gd name="T17" fmla="*/ 13 h 29"/>
                <a:gd name="T18" fmla="*/ 49 w 72"/>
                <a:gd name="T19" fmla="*/ 16 h 29"/>
                <a:gd name="T20" fmla="*/ 9 w 72"/>
                <a:gd name="T21" fmla="*/ 16 h 29"/>
                <a:gd name="T22" fmla="*/ 26 w 72"/>
                <a:gd name="T23" fmla="*/ 12 h 29"/>
                <a:gd name="T24" fmla="*/ 27 w 72"/>
                <a:gd name="T25" fmla="*/ 14 h 29"/>
                <a:gd name="T26" fmla="*/ 25 w 72"/>
                <a:gd name="T27" fmla="*/ 15 h 29"/>
                <a:gd name="T28" fmla="*/ 17 w 72"/>
                <a:gd name="T29" fmla="*/ 17 h 29"/>
                <a:gd name="T30" fmla="*/ 16 w 72"/>
                <a:gd name="T31" fmla="*/ 19 h 29"/>
                <a:gd name="T32" fmla="*/ 21 w 72"/>
                <a:gd name="T33" fmla="*/ 22 h 29"/>
                <a:gd name="T34" fmla="*/ 23 w 72"/>
                <a:gd name="T35" fmla="*/ 25 h 29"/>
                <a:gd name="T36" fmla="*/ 6 w 72"/>
                <a:gd name="T37" fmla="*/ 19 h 29"/>
                <a:gd name="T38" fmla="*/ 9 w 72"/>
                <a:gd name="T39" fmla="*/ 16 h 29"/>
                <a:gd name="T40" fmla="*/ 41 w 72"/>
                <a:gd name="T41" fmla="*/ 9 h 29"/>
                <a:gd name="T42" fmla="*/ 45 w 72"/>
                <a:gd name="T43" fmla="*/ 8 h 29"/>
                <a:gd name="T44" fmla="*/ 51 w 72"/>
                <a:gd name="T45" fmla="*/ 12 h 29"/>
                <a:gd name="T46" fmla="*/ 50 w 72"/>
                <a:gd name="T47" fmla="*/ 13 h 29"/>
                <a:gd name="T48" fmla="*/ 45 w 72"/>
                <a:gd name="T49" fmla="*/ 12 h 29"/>
                <a:gd name="T50" fmla="*/ 37 w 72"/>
                <a:gd name="T51" fmla="*/ 11 h 29"/>
                <a:gd name="T52" fmla="*/ 36 w 72"/>
                <a:gd name="T53" fmla="*/ 12 h 29"/>
                <a:gd name="T54" fmla="*/ 38 w 72"/>
                <a:gd name="T55" fmla="*/ 16 h 29"/>
                <a:gd name="T56" fmla="*/ 45 w 72"/>
                <a:gd name="T57" fmla="*/ 21 h 29"/>
                <a:gd name="T58" fmla="*/ 38 w 72"/>
                <a:gd name="T59" fmla="*/ 23 h 29"/>
                <a:gd name="T60" fmla="*/ 34 w 72"/>
                <a:gd name="T61" fmla="*/ 23 h 29"/>
                <a:gd name="T62" fmla="*/ 30 w 72"/>
                <a:gd name="T63" fmla="*/ 25 h 29"/>
                <a:gd name="T64" fmla="*/ 29 w 72"/>
                <a:gd name="T65" fmla="*/ 25 h 29"/>
                <a:gd name="T66" fmla="*/ 27 w 72"/>
                <a:gd name="T67" fmla="*/ 23 h 29"/>
                <a:gd name="T68" fmla="*/ 27 w 72"/>
                <a:gd name="T69" fmla="*/ 21 h 29"/>
                <a:gd name="T70" fmla="*/ 24 w 72"/>
                <a:gd name="T71" fmla="*/ 18 h 29"/>
                <a:gd name="T72" fmla="*/ 36 w 72"/>
                <a:gd name="T73" fmla="*/ 20 h 29"/>
                <a:gd name="T74" fmla="*/ 37 w 72"/>
                <a:gd name="T75" fmla="*/ 17 h 29"/>
                <a:gd name="T76" fmla="*/ 30 w 72"/>
                <a:gd name="T77" fmla="*/ 14 h 29"/>
                <a:gd name="T78" fmla="*/ 29 w 72"/>
                <a:gd name="T79" fmla="*/ 13 h 29"/>
                <a:gd name="T80" fmla="*/ 31 w 72"/>
                <a:gd name="T81" fmla="*/ 10 h 29"/>
                <a:gd name="T82" fmla="*/ 37 w 72"/>
                <a:gd name="T83" fmla="*/ 9 h 29"/>
                <a:gd name="T84" fmla="*/ 40 w 72"/>
                <a:gd name="T85" fmla="*/ 9 h 29"/>
                <a:gd name="T86" fmla="*/ 4 w 72"/>
                <a:gd name="T87" fmla="*/ 15 h 29"/>
                <a:gd name="T88" fmla="*/ 61 w 72"/>
                <a:gd name="T89" fmla="*/ 7 h 29"/>
                <a:gd name="T90" fmla="*/ 68 w 72"/>
                <a:gd name="T91" fmla="*/ 15 h 29"/>
                <a:gd name="T92" fmla="*/ 58 w 72"/>
                <a:gd name="T93" fmla="*/ 10 h 29"/>
                <a:gd name="T94" fmla="*/ 49 w 72"/>
                <a:gd name="T95" fmla="*/ 8 h 29"/>
                <a:gd name="T96" fmla="*/ 42 w 72"/>
                <a:gd name="T97" fmla="*/ 5 h 29"/>
                <a:gd name="T98" fmla="*/ 40 w 72"/>
                <a:gd name="T99" fmla="*/ 7 h 29"/>
                <a:gd name="T100" fmla="*/ 31 w 72"/>
                <a:gd name="T101" fmla="*/ 7 h 29"/>
                <a:gd name="T102" fmla="*/ 8 w 72"/>
                <a:gd name="T103" fmla="*/ 12 h 29"/>
                <a:gd name="T104" fmla="*/ 8 w 72"/>
                <a:gd name="T105" fmla="*/ 13 h 29"/>
                <a:gd name="T106" fmla="*/ 4 w 72"/>
                <a:gd name="T107" fmla="*/ 16 h 29"/>
                <a:gd name="T108" fmla="*/ 0 w 72"/>
                <a:gd name="T109" fmla="*/ 14 h 29"/>
                <a:gd name="T110" fmla="*/ 32 w 72"/>
                <a:gd name="T111" fmla="*/ 29 h 29"/>
                <a:gd name="T112" fmla="*/ 71 w 72"/>
                <a:gd name="T113" fmla="*/ 16 h 29"/>
                <a:gd name="T114" fmla="*/ 62 w 72"/>
                <a:gd name="T115"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 h="29">
                  <a:moveTo>
                    <a:pt x="35" y="25"/>
                  </a:moveTo>
                  <a:cubicBezTo>
                    <a:pt x="35" y="25"/>
                    <a:pt x="35" y="25"/>
                    <a:pt x="35" y="25"/>
                  </a:cubicBezTo>
                  <a:cubicBezTo>
                    <a:pt x="35" y="25"/>
                    <a:pt x="35" y="25"/>
                    <a:pt x="35" y="25"/>
                  </a:cubicBezTo>
                  <a:cubicBezTo>
                    <a:pt x="35" y="25"/>
                    <a:pt x="35" y="25"/>
                    <a:pt x="35" y="25"/>
                  </a:cubicBezTo>
                  <a:moveTo>
                    <a:pt x="50" y="16"/>
                  </a:moveTo>
                  <a:cubicBezTo>
                    <a:pt x="50" y="16"/>
                    <a:pt x="51" y="16"/>
                    <a:pt x="51" y="16"/>
                  </a:cubicBezTo>
                  <a:cubicBezTo>
                    <a:pt x="52" y="15"/>
                    <a:pt x="54" y="15"/>
                    <a:pt x="54" y="14"/>
                  </a:cubicBezTo>
                  <a:cubicBezTo>
                    <a:pt x="55" y="14"/>
                    <a:pt x="55" y="14"/>
                    <a:pt x="56" y="14"/>
                  </a:cubicBezTo>
                  <a:cubicBezTo>
                    <a:pt x="56" y="13"/>
                    <a:pt x="56" y="13"/>
                    <a:pt x="56" y="13"/>
                  </a:cubicBezTo>
                  <a:cubicBezTo>
                    <a:pt x="56" y="13"/>
                    <a:pt x="56" y="13"/>
                    <a:pt x="56" y="13"/>
                  </a:cubicBezTo>
                  <a:cubicBezTo>
                    <a:pt x="57" y="13"/>
                    <a:pt x="57" y="13"/>
                    <a:pt x="57" y="13"/>
                  </a:cubicBezTo>
                  <a:cubicBezTo>
                    <a:pt x="59" y="14"/>
                    <a:pt x="61" y="15"/>
                    <a:pt x="63" y="16"/>
                  </a:cubicBezTo>
                  <a:cubicBezTo>
                    <a:pt x="64" y="17"/>
                    <a:pt x="64" y="18"/>
                    <a:pt x="64" y="19"/>
                  </a:cubicBezTo>
                  <a:cubicBezTo>
                    <a:pt x="64" y="19"/>
                    <a:pt x="64" y="19"/>
                    <a:pt x="63" y="19"/>
                  </a:cubicBezTo>
                  <a:cubicBezTo>
                    <a:pt x="59" y="22"/>
                    <a:pt x="53" y="23"/>
                    <a:pt x="47" y="24"/>
                  </a:cubicBezTo>
                  <a:cubicBezTo>
                    <a:pt x="47" y="24"/>
                    <a:pt x="46" y="24"/>
                    <a:pt x="45" y="24"/>
                  </a:cubicBezTo>
                  <a:cubicBezTo>
                    <a:pt x="46" y="24"/>
                    <a:pt x="46" y="24"/>
                    <a:pt x="47" y="24"/>
                  </a:cubicBezTo>
                  <a:cubicBezTo>
                    <a:pt x="47" y="23"/>
                    <a:pt x="48" y="22"/>
                    <a:pt x="48" y="21"/>
                  </a:cubicBezTo>
                  <a:cubicBezTo>
                    <a:pt x="48" y="20"/>
                    <a:pt x="47" y="19"/>
                    <a:pt x="47" y="18"/>
                  </a:cubicBezTo>
                  <a:cubicBezTo>
                    <a:pt x="46" y="18"/>
                    <a:pt x="46" y="18"/>
                    <a:pt x="46" y="17"/>
                  </a:cubicBezTo>
                  <a:cubicBezTo>
                    <a:pt x="45" y="17"/>
                    <a:pt x="45" y="17"/>
                    <a:pt x="45" y="17"/>
                  </a:cubicBezTo>
                  <a:cubicBezTo>
                    <a:pt x="45" y="17"/>
                    <a:pt x="45" y="17"/>
                    <a:pt x="45" y="17"/>
                  </a:cubicBezTo>
                  <a:cubicBezTo>
                    <a:pt x="43" y="16"/>
                    <a:pt x="41" y="15"/>
                    <a:pt x="40" y="14"/>
                  </a:cubicBezTo>
                  <a:cubicBezTo>
                    <a:pt x="40" y="14"/>
                    <a:pt x="39" y="14"/>
                    <a:pt x="39" y="13"/>
                  </a:cubicBezTo>
                  <a:cubicBezTo>
                    <a:pt x="40" y="13"/>
                    <a:pt x="40" y="13"/>
                    <a:pt x="40" y="13"/>
                  </a:cubicBezTo>
                  <a:cubicBezTo>
                    <a:pt x="40" y="13"/>
                    <a:pt x="40" y="13"/>
                    <a:pt x="41" y="13"/>
                  </a:cubicBezTo>
                  <a:cubicBezTo>
                    <a:pt x="41" y="13"/>
                    <a:pt x="41" y="13"/>
                    <a:pt x="41" y="13"/>
                  </a:cubicBezTo>
                  <a:cubicBezTo>
                    <a:pt x="42" y="13"/>
                    <a:pt x="44" y="14"/>
                    <a:pt x="45" y="15"/>
                  </a:cubicBezTo>
                  <a:cubicBezTo>
                    <a:pt x="46" y="15"/>
                    <a:pt x="47" y="15"/>
                    <a:pt x="48" y="16"/>
                  </a:cubicBezTo>
                  <a:cubicBezTo>
                    <a:pt x="48" y="16"/>
                    <a:pt x="49" y="16"/>
                    <a:pt x="49" y="16"/>
                  </a:cubicBezTo>
                  <a:cubicBezTo>
                    <a:pt x="49" y="16"/>
                    <a:pt x="49" y="16"/>
                    <a:pt x="49" y="16"/>
                  </a:cubicBezTo>
                  <a:cubicBezTo>
                    <a:pt x="50" y="16"/>
                    <a:pt x="50" y="16"/>
                    <a:pt x="50" y="16"/>
                  </a:cubicBezTo>
                  <a:moveTo>
                    <a:pt x="9" y="16"/>
                  </a:moveTo>
                  <a:cubicBezTo>
                    <a:pt x="10" y="15"/>
                    <a:pt x="10" y="15"/>
                    <a:pt x="10" y="15"/>
                  </a:cubicBezTo>
                  <a:cubicBezTo>
                    <a:pt x="15" y="13"/>
                    <a:pt x="20" y="11"/>
                    <a:pt x="26" y="11"/>
                  </a:cubicBezTo>
                  <a:cubicBezTo>
                    <a:pt x="26" y="11"/>
                    <a:pt x="26" y="12"/>
                    <a:pt x="26" y="12"/>
                  </a:cubicBezTo>
                  <a:cubicBezTo>
                    <a:pt x="26" y="13"/>
                    <a:pt x="26" y="13"/>
                    <a:pt x="26" y="13"/>
                  </a:cubicBezTo>
                  <a:cubicBezTo>
                    <a:pt x="26" y="13"/>
                    <a:pt x="26" y="13"/>
                    <a:pt x="26" y="13"/>
                  </a:cubicBezTo>
                  <a:cubicBezTo>
                    <a:pt x="26" y="14"/>
                    <a:pt x="26" y="14"/>
                    <a:pt x="27" y="14"/>
                  </a:cubicBezTo>
                  <a:cubicBezTo>
                    <a:pt x="27" y="15"/>
                    <a:pt x="28" y="16"/>
                    <a:pt x="29" y="16"/>
                  </a:cubicBezTo>
                  <a:cubicBezTo>
                    <a:pt x="28" y="16"/>
                    <a:pt x="26" y="16"/>
                    <a:pt x="25" y="15"/>
                  </a:cubicBezTo>
                  <a:cubicBezTo>
                    <a:pt x="25" y="15"/>
                    <a:pt x="25" y="15"/>
                    <a:pt x="25" y="15"/>
                  </a:cubicBezTo>
                  <a:cubicBezTo>
                    <a:pt x="24" y="15"/>
                    <a:pt x="24" y="15"/>
                    <a:pt x="24" y="15"/>
                  </a:cubicBezTo>
                  <a:cubicBezTo>
                    <a:pt x="23" y="15"/>
                    <a:pt x="21" y="15"/>
                    <a:pt x="20" y="16"/>
                  </a:cubicBezTo>
                  <a:cubicBezTo>
                    <a:pt x="19" y="16"/>
                    <a:pt x="18" y="16"/>
                    <a:pt x="17" y="17"/>
                  </a:cubicBezTo>
                  <a:cubicBezTo>
                    <a:pt x="16" y="17"/>
                    <a:pt x="16" y="17"/>
                    <a:pt x="16" y="17"/>
                  </a:cubicBezTo>
                  <a:cubicBezTo>
                    <a:pt x="16" y="18"/>
                    <a:pt x="16" y="18"/>
                    <a:pt x="16" y="18"/>
                  </a:cubicBezTo>
                  <a:cubicBezTo>
                    <a:pt x="16" y="18"/>
                    <a:pt x="16" y="18"/>
                    <a:pt x="16" y="19"/>
                  </a:cubicBezTo>
                  <a:cubicBezTo>
                    <a:pt x="16" y="19"/>
                    <a:pt x="16" y="19"/>
                    <a:pt x="16" y="19"/>
                  </a:cubicBezTo>
                  <a:cubicBezTo>
                    <a:pt x="16" y="19"/>
                    <a:pt x="16" y="19"/>
                    <a:pt x="16" y="19"/>
                  </a:cubicBezTo>
                  <a:cubicBezTo>
                    <a:pt x="17" y="21"/>
                    <a:pt x="19" y="21"/>
                    <a:pt x="21" y="22"/>
                  </a:cubicBezTo>
                  <a:cubicBezTo>
                    <a:pt x="22" y="22"/>
                    <a:pt x="23" y="23"/>
                    <a:pt x="24" y="23"/>
                  </a:cubicBezTo>
                  <a:cubicBezTo>
                    <a:pt x="23" y="24"/>
                    <a:pt x="23" y="24"/>
                    <a:pt x="23" y="24"/>
                  </a:cubicBezTo>
                  <a:cubicBezTo>
                    <a:pt x="23" y="25"/>
                    <a:pt x="23" y="25"/>
                    <a:pt x="23" y="25"/>
                  </a:cubicBezTo>
                  <a:cubicBezTo>
                    <a:pt x="22" y="25"/>
                    <a:pt x="22" y="25"/>
                    <a:pt x="22" y="25"/>
                  </a:cubicBezTo>
                  <a:cubicBezTo>
                    <a:pt x="15" y="24"/>
                    <a:pt x="9" y="22"/>
                    <a:pt x="7" y="19"/>
                  </a:cubicBezTo>
                  <a:cubicBezTo>
                    <a:pt x="6" y="19"/>
                    <a:pt x="6" y="19"/>
                    <a:pt x="6" y="19"/>
                  </a:cubicBezTo>
                  <a:cubicBezTo>
                    <a:pt x="6" y="18"/>
                    <a:pt x="6" y="18"/>
                    <a:pt x="6" y="18"/>
                  </a:cubicBezTo>
                  <a:cubicBezTo>
                    <a:pt x="7" y="18"/>
                    <a:pt x="7" y="18"/>
                    <a:pt x="7" y="17"/>
                  </a:cubicBezTo>
                  <a:cubicBezTo>
                    <a:pt x="8" y="17"/>
                    <a:pt x="9" y="16"/>
                    <a:pt x="9" y="16"/>
                  </a:cubicBezTo>
                  <a:cubicBezTo>
                    <a:pt x="9" y="16"/>
                    <a:pt x="9" y="16"/>
                    <a:pt x="9" y="16"/>
                  </a:cubicBezTo>
                  <a:moveTo>
                    <a:pt x="40" y="9"/>
                  </a:moveTo>
                  <a:cubicBezTo>
                    <a:pt x="40" y="9"/>
                    <a:pt x="41" y="9"/>
                    <a:pt x="41" y="9"/>
                  </a:cubicBezTo>
                  <a:cubicBezTo>
                    <a:pt x="42" y="7"/>
                    <a:pt x="42" y="7"/>
                    <a:pt x="42" y="7"/>
                  </a:cubicBezTo>
                  <a:cubicBezTo>
                    <a:pt x="43" y="7"/>
                    <a:pt x="44" y="8"/>
                    <a:pt x="45" y="8"/>
                  </a:cubicBezTo>
                  <a:cubicBezTo>
                    <a:pt x="45" y="8"/>
                    <a:pt x="45" y="8"/>
                    <a:pt x="45" y="8"/>
                  </a:cubicBezTo>
                  <a:cubicBezTo>
                    <a:pt x="44" y="8"/>
                    <a:pt x="44" y="9"/>
                    <a:pt x="44" y="9"/>
                  </a:cubicBezTo>
                  <a:cubicBezTo>
                    <a:pt x="45" y="10"/>
                    <a:pt x="45" y="10"/>
                    <a:pt x="45" y="10"/>
                  </a:cubicBezTo>
                  <a:cubicBezTo>
                    <a:pt x="47" y="10"/>
                    <a:pt x="49" y="11"/>
                    <a:pt x="51" y="12"/>
                  </a:cubicBezTo>
                  <a:cubicBezTo>
                    <a:pt x="51" y="12"/>
                    <a:pt x="52" y="12"/>
                    <a:pt x="53" y="13"/>
                  </a:cubicBezTo>
                  <a:cubicBezTo>
                    <a:pt x="52" y="13"/>
                    <a:pt x="52" y="13"/>
                    <a:pt x="51" y="13"/>
                  </a:cubicBezTo>
                  <a:cubicBezTo>
                    <a:pt x="51" y="13"/>
                    <a:pt x="50" y="13"/>
                    <a:pt x="50" y="13"/>
                  </a:cubicBezTo>
                  <a:cubicBezTo>
                    <a:pt x="50" y="13"/>
                    <a:pt x="50" y="13"/>
                    <a:pt x="50" y="13"/>
                  </a:cubicBezTo>
                  <a:cubicBezTo>
                    <a:pt x="50" y="13"/>
                    <a:pt x="49" y="13"/>
                    <a:pt x="48" y="13"/>
                  </a:cubicBezTo>
                  <a:cubicBezTo>
                    <a:pt x="47" y="13"/>
                    <a:pt x="46" y="12"/>
                    <a:pt x="45" y="12"/>
                  </a:cubicBezTo>
                  <a:cubicBezTo>
                    <a:pt x="43" y="11"/>
                    <a:pt x="42" y="11"/>
                    <a:pt x="41" y="11"/>
                  </a:cubicBezTo>
                  <a:cubicBezTo>
                    <a:pt x="40" y="11"/>
                    <a:pt x="40" y="11"/>
                    <a:pt x="40" y="11"/>
                  </a:cubicBezTo>
                  <a:cubicBezTo>
                    <a:pt x="39" y="11"/>
                    <a:pt x="38" y="11"/>
                    <a:pt x="37" y="11"/>
                  </a:cubicBezTo>
                  <a:cubicBezTo>
                    <a:pt x="36" y="12"/>
                    <a:pt x="36" y="12"/>
                    <a:pt x="36" y="12"/>
                  </a:cubicBezTo>
                  <a:cubicBezTo>
                    <a:pt x="36" y="12"/>
                    <a:pt x="36" y="12"/>
                    <a:pt x="36" y="12"/>
                  </a:cubicBezTo>
                  <a:cubicBezTo>
                    <a:pt x="36" y="12"/>
                    <a:pt x="36" y="12"/>
                    <a:pt x="36" y="12"/>
                  </a:cubicBezTo>
                  <a:cubicBezTo>
                    <a:pt x="36" y="13"/>
                    <a:pt x="36" y="13"/>
                    <a:pt x="36" y="13"/>
                  </a:cubicBezTo>
                  <a:cubicBezTo>
                    <a:pt x="36" y="14"/>
                    <a:pt x="36" y="14"/>
                    <a:pt x="36" y="15"/>
                  </a:cubicBezTo>
                  <a:cubicBezTo>
                    <a:pt x="37" y="15"/>
                    <a:pt x="37" y="15"/>
                    <a:pt x="38" y="16"/>
                  </a:cubicBezTo>
                  <a:cubicBezTo>
                    <a:pt x="39" y="17"/>
                    <a:pt x="42" y="18"/>
                    <a:pt x="44" y="19"/>
                  </a:cubicBezTo>
                  <a:cubicBezTo>
                    <a:pt x="44" y="19"/>
                    <a:pt x="44" y="19"/>
                    <a:pt x="45" y="20"/>
                  </a:cubicBezTo>
                  <a:cubicBezTo>
                    <a:pt x="45" y="20"/>
                    <a:pt x="45" y="21"/>
                    <a:pt x="45" y="21"/>
                  </a:cubicBezTo>
                  <a:cubicBezTo>
                    <a:pt x="45" y="22"/>
                    <a:pt x="45" y="22"/>
                    <a:pt x="45" y="22"/>
                  </a:cubicBezTo>
                  <a:cubicBezTo>
                    <a:pt x="45" y="22"/>
                    <a:pt x="43" y="22"/>
                    <a:pt x="42" y="23"/>
                  </a:cubicBezTo>
                  <a:cubicBezTo>
                    <a:pt x="41" y="23"/>
                    <a:pt x="40" y="23"/>
                    <a:pt x="38" y="23"/>
                  </a:cubicBezTo>
                  <a:cubicBezTo>
                    <a:pt x="37" y="23"/>
                    <a:pt x="35" y="23"/>
                    <a:pt x="35" y="23"/>
                  </a:cubicBezTo>
                  <a:cubicBezTo>
                    <a:pt x="35" y="23"/>
                    <a:pt x="35" y="23"/>
                    <a:pt x="35" y="23"/>
                  </a:cubicBezTo>
                  <a:cubicBezTo>
                    <a:pt x="34" y="23"/>
                    <a:pt x="34" y="23"/>
                    <a:pt x="34" y="23"/>
                  </a:cubicBezTo>
                  <a:cubicBezTo>
                    <a:pt x="34" y="23"/>
                    <a:pt x="34" y="23"/>
                    <a:pt x="34" y="23"/>
                  </a:cubicBezTo>
                  <a:cubicBezTo>
                    <a:pt x="33" y="23"/>
                    <a:pt x="32" y="24"/>
                    <a:pt x="32" y="24"/>
                  </a:cubicBezTo>
                  <a:cubicBezTo>
                    <a:pt x="31" y="25"/>
                    <a:pt x="31" y="25"/>
                    <a:pt x="30" y="25"/>
                  </a:cubicBezTo>
                  <a:cubicBezTo>
                    <a:pt x="30" y="25"/>
                    <a:pt x="30" y="25"/>
                    <a:pt x="30" y="25"/>
                  </a:cubicBezTo>
                  <a:cubicBezTo>
                    <a:pt x="30" y="25"/>
                    <a:pt x="29" y="25"/>
                    <a:pt x="29" y="25"/>
                  </a:cubicBezTo>
                  <a:cubicBezTo>
                    <a:pt x="29" y="25"/>
                    <a:pt x="29" y="25"/>
                    <a:pt x="29" y="25"/>
                  </a:cubicBezTo>
                  <a:cubicBezTo>
                    <a:pt x="28" y="25"/>
                    <a:pt x="27" y="25"/>
                    <a:pt x="26" y="25"/>
                  </a:cubicBezTo>
                  <a:cubicBezTo>
                    <a:pt x="27" y="24"/>
                    <a:pt x="27" y="24"/>
                    <a:pt x="27" y="24"/>
                  </a:cubicBezTo>
                  <a:cubicBezTo>
                    <a:pt x="27" y="23"/>
                    <a:pt x="27" y="23"/>
                    <a:pt x="27" y="23"/>
                  </a:cubicBezTo>
                  <a:cubicBezTo>
                    <a:pt x="27" y="23"/>
                    <a:pt x="28" y="23"/>
                    <a:pt x="28" y="23"/>
                  </a:cubicBezTo>
                  <a:cubicBezTo>
                    <a:pt x="28" y="22"/>
                    <a:pt x="28" y="22"/>
                    <a:pt x="28" y="22"/>
                  </a:cubicBezTo>
                  <a:cubicBezTo>
                    <a:pt x="28" y="21"/>
                    <a:pt x="27" y="21"/>
                    <a:pt x="27" y="21"/>
                  </a:cubicBezTo>
                  <a:cubicBezTo>
                    <a:pt x="25" y="21"/>
                    <a:pt x="23" y="20"/>
                    <a:pt x="22" y="20"/>
                  </a:cubicBezTo>
                  <a:cubicBezTo>
                    <a:pt x="21" y="19"/>
                    <a:pt x="20" y="19"/>
                    <a:pt x="19" y="19"/>
                  </a:cubicBezTo>
                  <a:cubicBezTo>
                    <a:pt x="21" y="18"/>
                    <a:pt x="23" y="18"/>
                    <a:pt x="24" y="18"/>
                  </a:cubicBezTo>
                  <a:cubicBezTo>
                    <a:pt x="24" y="18"/>
                    <a:pt x="24" y="18"/>
                    <a:pt x="24" y="18"/>
                  </a:cubicBezTo>
                  <a:cubicBezTo>
                    <a:pt x="30" y="19"/>
                    <a:pt x="33" y="20"/>
                    <a:pt x="35" y="20"/>
                  </a:cubicBezTo>
                  <a:cubicBezTo>
                    <a:pt x="36" y="20"/>
                    <a:pt x="36" y="20"/>
                    <a:pt x="36" y="20"/>
                  </a:cubicBezTo>
                  <a:cubicBezTo>
                    <a:pt x="37" y="19"/>
                    <a:pt x="37" y="19"/>
                    <a:pt x="37" y="19"/>
                  </a:cubicBezTo>
                  <a:cubicBezTo>
                    <a:pt x="37" y="19"/>
                    <a:pt x="38" y="19"/>
                    <a:pt x="38" y="18"/>
                  </a:cubicBezTo>
                  <a:cubicBezTo>
                    <a:pt x="38" y="18"/>
                    <a:pt x="37" y="18"/>
                    <a:pt x="37" y="17"/>
                  </a:cubicBezTo>
                  <a:cubicBezTo>
                    <a:pt x="36" y="17"/>
                    <a:pt x="36" y="17"/>
                    <a:pt x="36" y="17"/>
                  </a:cubicBezTo>
                  <a:cubicBezTo>
                    <a:pt x="35" y="16"/>
                    <a:pt x="33" y="15"/>
                    <a:pt x="31" y="15"/>
                  </a:cubicBezTo>
                  <a:cubicBezTo>
                    <a:pt x="31" y="15"/>
                    <a:pt x="30" y="14"/>
                    <a:pt x="30" y="14"/>
                  </a:cubicBezTo>
                  <a:cubicBezTo>
                    <a:pt x="29" y="13"/>
                    <a:pt x="29" y="13"/>
                    <a:pt x="29" y="13"/>
                  </a:cubicBezTo>
                  <a:cubicBezTo>
                    <a:pt x="29" y="13"/>
                    <a:pt x="29" y="13"/>
                    <a:pt x="29" y="13"/>
                  </a:cubicBezTo>
                  <a:cubicBezTo>
                    <a:pt x="29" y="13"/>
                    <a:pt x="29" y="13"/>
                    <a:pt x="29" y="13"/>
                  </a:cubicBezTo>
                  <a:cubicBezTo>
                    <a:pt x="29" y="12"/>
                    <a:pt x="29" y="12"/>
                    <a:pt x="29" y="12"/>
                  </a:cubicBezTo>
                  <a:cubicBezTo>
                    <a:pt x="28" y="12"/>
                    <a:pt x="29" y="11"/>
                    <a:pt x="30" y="10"/>
                  </a:cubicBezTo>
                  <a:cubicBezTo>
                    <a:pt x="31" y="10"/>
                    <a:pt x="31" y="10"/>
                    <a:pt x="31" y="10"/>
                  </a:cubicBezTo>
                  <a:cubicBezTo>
                    <a:pt x="31" y="10"/>
                    <a:pt x="31" y="10"/>
                    <a:pt x="32" y="9"/>
                  </a:cubicBezTo>
                  <a:cubicBezTo>
                    <a:pt x="32" y="9"/>
                    <a:pt x="32" y="9"/>
                    <a:pt x="33" y="9"/>
                  </a:cubicBezTo>
                  <a:cubicBezTo>
                    <a:pt x="34" y="9"/>
                    <a:pt x="35" y="9"/>
                    <a:pt x="37" y="9"/>
                  </a:cubicBezTo>
                  <a:cubicBezTo>
                    <a:pt x="37" y="9"/>
                    <a:pt x="37" y="9"/>
                    <a:pt x="37" y="9"/>
                  </a:cubicBezTo>
                  <a:cubicBezTo>
                    <a:pt x="38" y="9"/>
                    <a:pt x="39" y="9"/>
                    <a:pt x="40" y="9"/>
                  </a:cubicBezTo>
                  <a:cubicBezTo>
                    <a:pt x="40" y="9"/>
                    <a:pt x="40" y="9"/>
                    <a:pt x="40" y="9"/>
                  </a:cubicBezTo>
                  <a:moveTo>
                    <a:pt x="4" y="16"/>
                  </a:moveTo>
                  <a:cubicBezTo>
                    <a:pt x="4" y="15"/>
                    <a:pt x="4" y="15"/>
                    <a:pt x="4" y="15"/>
                  </a:cubicBezTo>
                  <a:cubicBezTo>
                    <a:pt x="4" y="15"/>
                    <a:pt x="4" y="15"/>
                    <a:pt x="4" y="15"/>
                  </a:cubicBezTo>
                  <a:cubicBezTo>
                    <a:pt x="4" y="13"/>
                    <a:pt x="5" y="11"/>
                    <a:pt x="7" y="11"/>
                  </a:cubicBezTo>
                  <a:cubicBezTo>
                    <a:pt x="16" y="5"/>
                    <a:pt x="27" y="3"/>
                    <a:pt x="37" y="3"/>
                  </a:cubicBezTo>
                  <a:cubicBezTo>
                    <a:pt x="45" y="3"/>
                    <a:pt x="53" y="4"/>
                    <a:pt x="61" y="7"/>
                  </a:cubicBezTo>
                  <a:cubicBezTo>
                    <a:pt x="63" y="8"/>
                    <a:pt x="65" y="9"/>
                    <a:pt x="66" y="10"/>
                  </a:cubicBezTo>
                  <a:cubicBezTo>
                    <a:pt x="68" y="11"/>
                    <a:pt x="68" y="13"/>
                    <a:pt x="68" y="14"/>
                  </a:cubicBezTo>
                  <a:cubicBezTo>
                    <a:pt x="68" y="15"/>
                    <a:pt x="68" y="15"/>
                    <a:pt x="68" y="15"/>
                  </a:cubicBezTo>
                  <a:cubicBezTo>
                    <a:pt x="68" y="15"/>
                    <a:pt x="68" y="16"/>
                    <a:pt x="67" y="16"/>
                  </a:cubicBezTo>
                  <a:cubicBezTo>
                    <a:pt x="67" y="15"/>
                    <a:pt x="66" y="14"/>
                    <a:pt x="65" y="14"/>
                  </a:cubicBezTo>
                  <a:cubicBezTo>
                    <a:pt x="63" y="12"/>
                    <a:pt x="61" y="11"/>
                    <a:pt x="58" y="10"/>
                  </a:cubicBezTo>
                  <a:cubicBezTo>
                    <a:pt x="58" y="10"/>
                    <a:pt x="56" y="10"/>
                    <a:pt x="54" y="9"/>
                  </a:cubicBezTo>
                  <a:cubicBezTo>
                    <a:pt x="52" y="9"/>
                    <a:pt x="50" y="8"/>
                    <a:pt x="50" y="8"/>
                  </a:cubicBezTo>
                  <a:cubicBezTo>
                    <a:pt x="49" y="8"/>
                    <a:pt x="49" y="8"/>
                    <a:pt x="49" y="8"/>
                  </a:cubicBezTo>
                  <a:cubicBezTo>
                    <a:pt x="50" y="7"/>
                    <a:pt x="50" y="7"/>
                    <a:pt x="50" y="7"/>
                  </a:cubicBezTo>
                  <a:cubicBezTo>
                    <a:pt x="50" y="7"/>
                    <a:pt x="49" y="6"/>
                    <a:pt x="49" y="6"/>
                  </a:cubicBezTo>
                  <a:cubicBezTo>
                    <a:pt x="47" y="5"/>
                    <a:pt x="44" y="5"/>
                    <a:pt x="42" y="5"/>
                  </a:cubicBezTo>
                  <a:cubicBezTo>
                    <a:pt x="42" y="5"/>
                    <a:pt x="42" y="5"/>
                    <a:pt x="42" y="5"/>
                  </a:cubicBezTo>
                  <a:cubicBezTo>
                    <a:pt x="41" y="5"/>
                    <a:pt x="41" y="5"/>
                    <a:pt x="41" y="5"/>
                  </a:cubicBezTo>
                  <a:cubicBezTo>
                    <a:pt x="40" y="7"/>
                    <a:pt x="40" y="7"/>
                    <a:pt x="40" y="7"/>
                  </a:cubicBezTo>
                  <a:cubicBezTo>
                    <a:pt x="39" y="6"/>
                    <a:pt x="38" y="6"/>
                    <a:pt x="37" y="6"/>
                  </a:cubicBezTo>
                  <a:cubicBezTo>
                    <a:pt x="35" y="6"/>
                    <a:pt x="34" y="6"/>
                    <a:pt x="32" y="7"/>
                  </a:cubicBezTo>
                  <a:cubicBezTo>
                    <a:pt x="32" y="7"/>
                    <a:pt x="32" y="7"/>
                    <a:pt x="31" y="7"/>
                  </a:cubicBezTo>
                  <a:cubicBezTo>
                    <a:pt x="31" y="7"/>
                    <a:pt x="31" y="7"/>
                    <a:pt x="30" y="7"/>
                  </a:cubicBezTo>
                  <a:cubicBezTo>
                    <a:pt x="30" y="7"/>
                    <a:pt x="30" y="7"/>
                    <a:pt x="30" y="7"/>
                  </a:cubicBezTo>
                  <a:cubicBezTo>
                    <a:pt x="22" y="7"/>
                    <a:pt x="15" y="9"/>
                    <a:pt x="8" y="12"/>
                  </a:cubicBezTo>
                  <a:cubicBezTo>
                    <a:pt x="8" y="12"/>
                    <a:pt x="8" y="12"/>
                    <a:pt x="8" y="12"/>
                  </a:cubicBezTo>
                  <a:cubicBezTo>
                    <a:pt x="8" y="12"/>
                    <a:pt x="8" y="12"/>
                    <a:pt x="8" y="12"/>
                  </a:cubicBezTo>
                  <a:cubicBezTo>
                    <a:pt x="8" y="13"/>
                    <a:pt x="8" y="13"/>
                    <a:pt x="8" y="13"/>
                  </a:cubicBezTo>
                  <a:cubicBezTo>
                    <a:pt x="8" y="13"/>
                    <a:pt x="8" y="13"/>
                    <a:pt x="8" y="13"/>
                  </a:cubicBezTo>
                  <a:cubicBezTo>
                    <a:pt x="7" y="13"/>
                    <a:pt x="6" y="14"/>
                    <a:pt x="5" y="14"/>
                  </a:cubicBezTo>
                  <a:cubicBezTo>
                    <a:pt x="5" y="15"/>
                    <a:pt x="4" y="15"/>
                    <a:pt x="4" y="16"/>
                  </a:cubicBezTo>
                  <a:moveTo>
                    <a:pt x="37" y="0"/>
                  </a:moveTo>
                  <a:cubicBezTo>
                    <a:pt x="26" y="0"/>
                    <a:pt x="15" y="2"/>
                    <a:pt x="5" y="8"/>
                  </a:cubicBezTo>
                  <a:cubicBezTo>
                    <a:pt x="3" y="9"/>
                    <a:pt x="1" y="12"/>
                    <a:pt x="0" y="14"/>
                  </a:cubicBezTo>
                  <a:cubicBezTo>
                    <a:pt x="0" y="14"/>
                    <a:pt x="0" y="15"/>
                    <a:pt x="0" y="15"/>
                  </a:cubicBezTo>
                  <a:cubicBezTo>
                    <a:pt x="0" y="18"/>
                    <a:pt x="2" y="20"/>
                    <a:pt x="4" y="21"/>
                  </a:cubicBezTo>
                  <a:cubicBezTo>
                    <a:pt x="8" y="25"/>
                    <a:pt x="17" y="29"/>
                    <a:pt x="32" y="29"/>
                  </a:cubicBezTo>
                  <a:cubicBezTo>
                    <a:pt x="37" y="29"/>
                    <a:pt x="46" y="28"/>
                    <a:pt x="54" y="26"/>
                  </a:cubicBezTo>
                  <a:cubicBezTo>
                    <a:pt x="58" y="25"/>
                    <a:pt x="62" y="24"/>
                    <a:pt x="65" y="22"/>
                  </a:cubicBezTo>
                  <a:cubicBezTo>
                    <a:pt x="68" y="21"/>
                    <a:pt x="70" y="19"/>
                    <a:pt x="71" y="16"/>
                  </a:cubicBezTo>
                  <a:cubicBezTo>
                    <a:pt x="72" y="15"/>
                    <a:pt x="72" y="15"/>
                    <a:pt x="72" y="14"/>
                  </a:cubicBezTo>
                  <a:cubicBezTo>
                    <a:pt x="72" y="11"/>
                    <a:pt x="70" y="9"/>
                    <a:pt x="69" y="8"/>
                  </a:cubicBezTo>
                  <a:cubicBezTo>
                    <a:pt x="67" y="6"/>
                    <a:pt x="64" y="5"/>
                    <a:pt x="62" y="4"/>
                  </a:cubicBezTo>
                  <a:cubicBezTo>
                    <a:pt x="54" y="1"/>
                    <a:pt x="46" y="0"/>
                    <a:pt x="3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5" name="Freeform 784"/>
            <p:cNvSpPr>
              <a:spLocks noEditPoints="1"/>
            </p:cNvSpPr>
            <p:nvPr/>
          </p:nvSpPr>
          <p:spPr bwMode="auto">
            <a:xfrm>
              <a:off x="3009" y="2501"/>
              <a:ext cx="220" cy="128"/>
            </a:xfrm>
            <a:custGeom>
              <a:avLst/>
              <a:gdLst>
                <a:gd name="T0" fmla="*/ 43 w 93"/>
                <a:gd name="T1" fmla="*/ 41 h 54"/>
                <a:gd name="T2" fmla="*/ 42 w 93"/>
                <a:gd name="T3" fmla="*/ 51 h 54"/>
                <a:gd name="T4" fmla="*/ 35 w 93"/>
                <a:gd name="T5" fmla="*/ 50 h 54"/>
                <a:gd name="T6" fmla="*/ 41 w 93"/>
                <a:gd name="T7" fmla="*/ 47 h 54"/>
                <a:gd name="T8" fmla="*/ 48 w 93"/>
                <a:gd name="T9" fmla="*/ 41 h 54"/>
                <a:gd name="T10" fmla="*/ 52 w 93"/>
                <a:gd name="T11" fmla="*/ 47 h 54"/>
                <a:gd name="T12" fmla="*/ 54 w 93"/>
                <a:gd name="T13" fmla="*/ 50 h 54"/>
                <a:gd name="T14" fmla="*/ 54 w 93"/>
                <a:gd name="T15" fmla="*/ 47 h 54"/>
                <a:gd name="T16" fmla="*/ 55 w 93"/>
                <a:gd name="T17" fmla="*/ 50 h 54"/>
                <a:gd name="T18" fmla="*/ 28 w 93"/>
                <a:gd name="T19" fmla="*/ 50 h 54"/>
                <a:gd name="T20" fmla="*/ 33 w 93"/>
                <a:gd name="T21" fmla="*/ 41 h 54"/>
                <a:gd name="T22" fmla="*/ 57 w 93"/>
                <a:gd name="T23" fmla="*/ 49 h 54"/>
                <a:gd name="T24" fmla="*/ 58 w 93"/>
                <a:gd name="T25" fmla="*/ 49 h 54"/>
                <a:gd name="T26" fmla="*/ 60 w 93"/>
                <a:gd name="T27" fmla="*/ 39 h 54"/>
                <a:gd name="T28" fmla="*/ 63 w 93"/>
                <a:gd name="T29" fmla="*/ 48 h 54"/>
                <a:gd name="T30" fmla="*/ 26 w 93"/>
                <a:gd name="T31" fmla="*/ 49 h 54"/>
                <a:gd name="T32" fmla="*/ 21 w 93"/>
                <a:gd name="T33" fmla="*/ 38 h 54"/>
                <a:gd name="T34" fmla="*/ 26 w 93"/>
                <a:gd name="T35" fmla="*/ 49 h 54"/>
                <a:gd name="T36" fmla="*/ 64 w 93"/>
                <a:gd name="T37" fmla="*/ 47 h 54"/>
                <a:gd name="T38" fmla="*/ 67 w 93"/>
                <a:gd name="T39" fmla="*/ 43 h 54"/>
                <a:gd name="T40" fmla="*/ 69 w 93"/>
                <a:gd name="T41" fmla="*/ 47 h 54"/>
                <a:gd name="T42" fmla="*/ 70 w 93"/>
                <a:gd name="T43" fmla="*/ 37 h 54"/>
                <a:gd name="T44" fmla="*/ 73 w 93"/>
                <a:gd name="T45" fmla="*/ 46 h 54"/>
                <a:gd name="T46" fmla="*/ 13 w 93"/>
                <a:gd name="T47" fmla="*/ 44 h 54"/>
                <a:gd name="T48" fmla="*/ 19 w 93"/>
                <a:gd name="T49" fmla="*/ 44 h 54"/>
                <a:gd name="T50" fmla="*/ 75 w 93"/>
                <a:gd name="T51" fmla="*/ 45 h 54"/>
                <a:gd name="T52" fmla="*/ 78 w 93"/>
                <a:gd name="T53" fmla="*/ 44 h 54"/>
                <a:gd name="T54" fmla="*/ 9 w 93"/>
                <a:gd name="T55" fmla="*/ 42 h 54"/>
                <a:gd name="T56" fmla="*/ 11 w 93"/>
                <a:gd name="T57" fmla="*/ 35 h 54"/>
                <a:gd name="T58" fmla="*/ 79 w 93"/>
                <a:gd name="T59" fmla="*/ 34 h 54"/>
                <a:gd name="T60" fmla="*/ 84 w 93"/>
                <a:gd name="T61" fmla="*/ 40 h 54"/>
                <a:gd name="T62" fmla="*/ 7 w 93"/>
                <a:gd name="T63" fmla="*/ 40 h 54"/>
                <a:gd name="T64" fmla="*/ 6 w 93"/>
                <a:gd name="T65" fmla="*/ 31 h 54"/>
                <a:gd name="T66" fmla="*/ 4 w 93"/>
                <a:gd name="T67" fmla="*/ 32 h 54"/>
                <a:gd name="T68" fmla="*/ 4 w 93"/>
                <a:gd name="T69" fmla="*/ 29 h 54"/>
                <a:gd name="T70" fmla="*/ 86 w 93"/>
                <a:gd name="T71" fmla="*/ 30 h 54"/>
                <a:gd name="T72" fmla="*/ 89 w 93"/>
                <a:gd name="T73" fmla="*/ 35 h 54"/>
                <a:gd name="T74" fmla="*/ 8 w 93"/>
                <a:gd name="T75" fmla="*/ 28 h 54"/>
                <a:gd name="T76" fmla="*/ 7 w 93"/>
                <a:gd name="T77" fmla="*/ 17 h 54"/>
                <a:gd name="T78" fmla="*/ 79 w 93"/>
                <a:gd name="T79" fmla="*/ 9 h 54"/>
                <a:gd name="T80" fmla="*/ 89 w 93"/>
                <a:gd name="T81" fmla="*/ 21 h 54"/>
                <a:gd name="T82" fmla="*/ 41 w 93"/>
                <a:gd name="T83" fmla="*/ 38 h 54"/>
                <a:gd name="T84" fmla="*/ 10 w 93"/>
                <a:gd name="T85" fmla="*/ 9 h 54"/>
                <a:gd name="T86" fmla="*/ 2 w 93"/>
                <a:gd name="T87" fmla="*/ 21 h 54"/>
                <a:gd name="T88" fmla="*/ 1 w 93"/>
                <a:gd name="T89" fmla="*/ 36 h 54"/>
                <a:gd name="T90" fmla="*/ 41 w 93"/>
                <a:gd name="T91" fmla="*/ 54 h 54"/>
                <a:gd name="T92" fmla="*/ 79 w 93"/>
                <a:gd name="T93" fmla="*/ 47 h 54"/>
                <a:gd name="T94" fmla="*/ 84 w 93"/>
                <a:gd name="T95" fmla="*/ 45 h 54"/>
                <a:gd name="T96" fmla="*/ 86 w 93"/>
                <a:gd name="T97" fmla="*/ 43 h 54"/>
                <a:gd name="T98" fmla="*/ 92 w 93"/>
                <a:gd name="T99" fmla="*/ 32 h 54"/>
                <a:gd name="T100" fmla="*/ 89 w 93"/>
                <a:gd name="T101" fmla="*/ 1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3" h="54">
                  <a:moveTo>
                    <a:pt x="42" y="51"/>
                  </a:moveTo>
                  <a:cubicBezTo>
                    <a:pt x="42" y="50"/>
                    <a:pt x="42" y="48"/>
                    <a:pt x="42" y="47"/>
                  </a:cubicBezTo>
                  <a:cubicBezTo>
                    <a:pt x="42" y="45"/>
                    <a:pt x="42" y="43"/>
                    <a:pt x="43" y="41"/>
                  </a:cubicBezTo>
                  <a:cubicBezTo>
                    <a:pt x="44" y="41"/>
                    <a:pt x="45" y="41"/>
                    <a:pt x="47" y="41"/>
                  </a:cubicBezTo>
                  <a:cubicBezTo>
                    <a:pt x="47" y="44"/>
                    <a:pt x="47" y="47"/>
                    <a:pt x="48" y="50"/>
                  </a:cubicBezTo>
                  <a:cubicBezTo>
                    <a:pt x="46" y="51"/>
                    <a:pt x="44" y="51"/>
                    <a:pt x="42" y="51"/>
                  </a:cubicBezTo>
                  <a:moveTo>
                    <a:pt x="41" y="51"/>
                  </a:moveTo>
                  <a:cubicBezTo>
                    <a:pt x="39" y="51"/>
                    <a:pt x="37" y="51"/>
                    <a:pt x="35" y="50"/>
                  </a:cubicBezTo>
                  <a:cubicBezTo>
                    <a:pt x="35" y="50"/>
                    <a:pt x="35" y="50"/>
                    <a:pt x="35" y="50"/>
                  </a:cubicBezTo>
                  <a:cubicBezTo>
                    <a:pt x="35" y="47"/>
                    <a:pt x="35" y="44"/>
                    <a:pt x="35" y="41"/>
                  </a:cubicBezTo>
                  <a:cubicBezTo>
                    <a:pt x="37" y="41"/>
                    <a:pt x="39" y="41"/>
                    <a:pt x="41" y="41"/>
                  </a:cubicBezTo>
                  <a:cubicBezTo>
                    <a:pt x="41" y="43"/>
                    <a:pt x="41" y="45"/>
                    <a:pt x="41" y="47"/>
                  </a:cubicBezTo>
                  <a:cubicBezTo>
                    <a:pt x="41" y="48"/>
                    <a:pt x="41" y="50"/>
                    <a:pt x="41" y="51"/>
                  </a:cubicBezTo>
                  <a:moveTo>
                    <a:pt x="49" y="50"/>
                  </a:moveTo>
                  <a:cubicBezTo>
                    <a:pt x="49" y="47"/>
                    <a:pt x="49" y="44"/>
                    <a:pt x="48" y="41"/>
                  </a:cubicBezTo>
                  <a:cubicBezTo>
                    <a:pt x="49" y="41"/>
                    <a:pt x="49" y="41"/>
                    <a:pt x="49" y="41"/>
                  </a:cubicBezTo>
                  <a:cubicBezTo>
                    <a:pt x="50" y="41"/>
                    <a:pt x="51" y="41"/>
                    <a:pt x="52" y="40"/>
                  </a:cubicBezTo>
                  <a:cubicBezTo>
                    <a:pt x="52" y="42"/>
                    <a:pt x="52" y="45"/>
                    <a:pt x="52" y="47"/>
                  </a:cubicBezTo>
                  <a:cubicBezTo>
                    <a:pt x="52" y="48"/>
                    <a:pt x="52" y="49"/>
                    <a:pt x="52" y="50"/>
                  </a:cubicBezTo>
                  <a:cubicBezTo>
                    <a:pt x="51" y="50"/>
                    <a:pt x="50" y="50"/>
                    <a:pt x="49" y="50"/>
                  </a:cubicBezTo>
                  <a:moveTo>
                    <a:pt x="54" y="50"/>
                  </a:moveTo>
                  <a:cubicBezTo>
                    <a:pt x="54" y="49"/>
                    <a:pt x="54" y="49"/>
                    <a:pt x="54" y="49"/>
                  </a:cubicBezTo>
                  <a:cubicBezTo>
                    <a:pt x="54" y="48"/>
                    <a:pt x="54" y="48"/>
                    <a:pt x="54" y="48"/>
                  </a:cubicBezTo>
                  <a:cubicBezTo>
                    <a:pt x="54" y="47"/>
                    <a:pt x="54" y="47"/>
                    <a:pt x="54" y="47"/>
                  </a:cubicBezTo>
                  <a:cubicBezTo>
                    <a:pt x="54" y="44"/>
                    <a:pt x="54" y="42"/>
                    <a:pt x="54" y="40"/>
                  </a:cubicBezTo>
                  <a:cubicBezTo>
                    <a:pt x="54" y="40"/>
                    <a:pt x="55" y="40"/>
                    <a:pt x="55" y="40"/>
                  </a:cubicBezTo>
                  <a:cubicBezTo>
                    <a:pt x="55" y="43"/>
                    <a:pt x="55" y="46"/>
                    <a:pt x="55" y="50"/>
                  </a:cubicBezTo>
                  <a:cubicBezTo>
                    <a:pt x="54" y="50"/>
                    <a:pt x="54" y="50"/>
                    <a:pt x="54" y="50"/>
                  </a:cubicBezTo>
                  <a:moveTo>
                    <a:pt x="34" y="50"/>
                  </a:moveTo>
                  <a:cubicBezTo>
                    <a:pt x="32" y="50"/>
                    <a:pt x="30" y="50"/>
                    <a:pt x="28" y="50"/>
                  </a:cubicBezTo>
                  <a:cubicBezTo>
                    <a:pt x="28" y="48"/>
                    <a:pt x="28" y="47"/>
                    <a:pt x="28" y="46"/>
                  </a:cubicBezTo>
                  <a:cubicBezTo>
                    <a:pt x="28" y="44"/>
                    <a:pt x="28" y="42"/>
                    <a:pt x="28" y="40"/>
                  </a:cubicBezTo>
                  <a:cubicBezTo>
                    <a:pt x="30" y="40"/>
                    <a:pt x="32" y="41"/>
                    <a:pt x="33" y="41"/>
                  </a:cubicBezTo>
                  <a:cubicBezTo>
                    <a:pt x="34" y="44"/>
                    <a:pt x="34" y="47"/>
                    <a:pt x="34" y="50"/>
                  </a:cubicBezTo>
                  <a:cubicBezTo>
                    <a:pt x="34" y="50"/>
                    <a:pt x="34" y="50"/>
                    <a:pt x="34" y="50"/>
                  </a:cubicBezTo>
                  <a:moveTo>
                    <a:pt x="57" y="49"/>
                  </a:moveTo>
                  <a:cubicBezTo>
                    <a:pt x="57" y="46"/>
                    <a:pt x="57" y="43"/>
                    <a:pt x="57" y="40"/>
                  </a:cubicBezTo>
                  <a:cubicBezTo>
                    <a:pt x="58" y="40"/>
                    <a:pt x="58" y="40"/>
                    <a:pt x="58" y="40"/>
                  </a:cubicBezTo>
                  <a:cubicBezTo>
                    <a:pt x="58" y="43"/>
                    <a:pt x="58" y="46"/>
                    <a:pt x="58" y="49"/>
                  </a:cubicBezTo>
                  <a:cubicBezTo>
                    <a:pt x="58" y="49"/>
                    <a:pt x="57" y="49"/>
                    <a:pt x="57" y="49"/>
                  </a:cubicBezTo>
                  <a:moveTo>
                    <a:pt x="60" y="49"/>
                  </a:moveTo>
                  <a:cubicBezTo>
                    <a:pt x="60" y="46"/>
                    <a:pt x="60" y="43"/>
                    <a:pt x="60" y="39"/>
                  </a:cubicBezTo>
                  <a:cubicBezTo>
                    <a:pt x="61" y="39"/>
                    <a:pt x="62" y="39"/>
                    <a:pt x="63" y="39"/>
                  </a:cubicBezTo>
                  <a:cubicBezTo>
                    <a:pt x="63" y="42"/>
                    <a:pt x="63" y="45"/>
                    <a:pt x="63" y="48"/>
                  </a:cubicBezTo>
                  <a:cubicBezTo>
                    <a:pt x="63" y="48"/>
                    <a:pt x="63" y="48"/>
                    <a:pt x="63" y="48"/>
                  </a:cubicBezTo>
                  <a:cubicBezTo>
                    <a:pt x="63" y="48"/>
                    <a:pt x="63" y="48"/>
                    <a:pt x="63" y="48"/>
                  </a:cubicBezTo>
                  <a:cubicBezTo>
                    <a:pt x="62" y="49"/>
                    <a:pt x="61" y="49"/>
                    <a:pt x="60" y="49"/>
                  </a:cubicBezTo>
                  <a:moveTo>
                    <a:pt x="26" y="49"/>
                  </a:moveTo>
                  <a:cubicBezTo>
                    <a:pt x="24" y="49"/>
                    <a:pt x="22" y="48"/>
                    <a:pt x="20" y="48"/>
                  </a:cubicBezTo>
                  <a:cubicBezTo>
                    <a:pt x="20" y="46"/>
                    <a:pt x="20" y="45"/>
                    <a:pt x="20" y="44"/>
                  </a:cubicBezTo>
                  <a:cubicBezTo>
                    <a:pt x="20" y="42"/>
                    <a:pt x="20" y="40"/>
                    <a:pt x="21" y="38"/>
                  </a:cubicBezTo>
                  <a:cubicBezTo>
                    <a:pt x="22" y="39"/>
                    <a:pt x="24" y="39"/>
                    <a:pt x="26" y="40"/>
                  </a:cubicBezTo>
                  <a:cubicBezTo>
                    <a:pt x="26" y="42"/>
                    <a:pt x="26" y="44"/>
                    <a:pt x="26" y="46"/>
                  </a:cubicBezTo>
                  <a:cubicBezTo>
                    <a:pt x="26" y="47"/>
                    <a:pt x="26" y="48"/>
                    <a:pt x="26" y="49"/>
                  </a:cubicBezTo>
                  <a:moveTo>
                    <a:pt x="65" y="48"/>
                  </a:moveTo>
                  <a:cubicBezTo>
                    <a:pt x="65" y="47"/>
                    <a:pt x="65" y="47"/>
                    <a:pt x="65" y="47"/>
                  </a:cubicBezTo>
                  <a:cubicBezTo>
                    <a:pt x="64" y="47"/>
                    <a:pt x="64" y="47"/>
                    <a:pt x="64" y="47"/>
                  </a:cubicBezTo>
                  <a:cubicBezTo>
                    <a:pt x="64" y="44"/>
                    <a:pt x="64" y="42"/>
                    <a:pt x="64" y="39"/>
                  </a:cubicBezTo>
                  <a:cubicBezTo>
                    <a:pt x="65" y="38"/>
                    <a:pt x="66" y="38"/>
                    <a:pt x="67" y="38"/>
                  </a:cubicBezTo>
                  <a:cubicBezTo>
                    <a:pt x="67" y="40"/>
                    <a:pt x="67" y="41"/>
                    <a:pt x="67" y="43"/>
                  </a:cubicBezTo>
                  <a:cubicBezTo>
                    <a:pt x="67" y="44"/>
                    <a:pt x="67" y="46"/>
                    <a:pt x="67" y="47"/>
                  </a:cubicBezTo>
                  <a:cubicBezTo>
                    <a:pt x="66" y="48"/>
                    <a:pt x="66" y="48"/>
                    <a:pt x="65" y="48"/>
                  </a:cubicBezTo>
                  <a:moveTo>
                    <a:pt x="69" y="47"/>
                  </a:moveTo>
                  <a:cubicBezTo>
                    <a:pt x="69" y="46"/>
                    <a:pt x="69" y="44"/>
                    <a:pt x="69" y="43"/>
                  </a:cubicBezTo>
                  <a:cubicBezTo>
                    <a:pt x="69" y="41"/>
                    <a:pt x="69" y="39"/>
                    <a:pt x="69" y="38"/>
                  </a:cubicBezTo>
                  <a:cubicBezTo>
                    <a:pt x="70" y="37"/>
                    <a:pt x="70" y="37"/>
                    <a:pt x="70" y="37"/>
                  </a:cubicBezTo>
                  <a:cubicBezTo>
                    <a:pt x="71" y="37"/>
                    <a:pt x="72" y="37"/>
                    <a:pt x="73" y="36"/>
                  </a:cubicBezTo>
                  <a:cubicBezTo>
                    <a:pt x="73" y="39"/>
                    <a:pt x="73" y="42"/>
                    <a:pt x="73" y="45"/>
                  </a:cubicBezTo>
                  <a:cubicBezTo>
                    <a:pt x="73" y="46"/>
                    <a:pt x="73" y="46"/>
                    <a:pt x="73" y="46"/>
                  </a:cubicBezTo>
                  <a:cubicBezTo>
                    <a:pt x="72" y="46"/>
                    <a:pt x="70" y="47"/>
                    <a:pt x="69" y="47"/>
                  </a:cubicBezTo>
                  <a:moveTo>
                    <a:pt x="19" y="47"/>
                  </a:moveTo>
                  <a:cubicBezTo>
                    <a:pt x="17" y="46"/>
                    <a:pt x="15" y="45"/>
                    <a:pt x="13" y="44"/>
                  </a:cubicBezTo>
                  <a:cubicBezTo>
                    <a:pt x="13" y="41"/>
                    <a:pt x="13" y="38"/>
                    <a:pt x="13" y="35"/>
                  </a:cubicBezTo>
                  <a:cubicBezTo>
                    <a:pt x="15" y="36"/>
                    <a:pt x="17" y="37"/>
                    <a:pt x="19" y="38"/>
                  </a:cubicBezTo>
                  <a:cubicBezTo>
                    <a:pt x="19" y="40"/>
                    <a:pt x="19" y="42"/>
                    <a:pt x="19" y="44"/>
                  </a:cubicBezTo>
                  <a:cubicBezTo>
                    <a:pt x="19" y="45"/>
                    <a:pt x="19" y="46"/>
                    <a:pt x="19" y="47"/>
                  </a:cubicBezTo>
                  <a:moveTo>
                    <a:pt x="75" y="45"/>
                  </a:moveTo>
                  <a:cubicBezTo>
                    <a:pt x="75" y="45"/>
                    <a:pt x="75" y="45"/>
                    <a:pt x="75" y="45"/>
                  </a:cubicBezTo>
                  <a:cubicBezTo>
                    <a:pt x="75" y="42"/>
                    <a:pt x="75" y="39"/>
                    <a:pt x="74" y="36"/>
                  </a:cubicBezTo>
                  <a:cubicBezTo>
                    <a:pt x="75" y="36"/>
                    <a:pt x="76" y="35"/>
                    <a:pt x="77" y="35"/>
                  </a:cubicBezTo>
                  <a:cubicBezTo>
                    <a:pt x="78" y="38"/>
                    <a:pt x="78" y="41"/>
                    <a:pt x="78" y="44"/>
                  </a:cubicBezTo>
                  <a:cubicBezTo>
                    <a:pt x="77" y="44"/>
                    <a:pt x="76" y="45"/>
                    <a:pt x="75" y="45"/>
                  </a:cubicBezTo>
                  <a:moveTo>
                    <a:pt x="11" y="43"/>
                  </a:moveTo>
                  <a:cubicBezTo>
                    <a:pt x="10" y="43"/>
                    <a:pt x="10" y="42"/>
                    <a:pt x="9" y="42"/>
                  </a:cubicBezTo>
                  <a:cubicBezTo>
                    <a:pt x="9" y="39"/>
                    <a:pt x="9" y="36"/>
                    <a:pt x="9" y="33"/>
                  </a:cubicBezTo>
                  <a:cubicBezTo>
                    <a:pt x="10" y="33"/>
                    <a:pt x="10" y="34"/>
                    <a:pt x="11" y="34"/>
                  </a:cubicBezTo>
                  <a:cubicBezTo>
                    <a:pt x="11" y="35"/>
                    <a:pt x="11" y="35"/>
                    <a:pt x="11" y="35"/>
                  </a:cubicBezTo>
                  <a:cubicBezTo>
                    <a:pt x="11" y="38"/>
                    <a:pt x="11" y="40"/>
                    <a:pt x="11" y="43"/>
                  </a:cubicBezTo>
                  <a:moveTo>
                    <a:pt x="79" y="43"/>
                  </a:moveTo>
                  <a:cubicBezTo>
                    <a:pt x="79" y="40"/>
                    <a:pt x="79" y="37"/>
                    <a:pt x="79" y="34"/>
                  </a:cubicBezTo>
                  <a:cubicBezTo>
                    <a:pt x="81" y="33"/>
                    <a:pt x="82" y="33"/>
                    <a:pt x="84" y="32"/>
                  </a:cubicBezTo>
                  <a:cubicBezTo>
                    <a:pt x="84" y="32"/>
                    <a:pt x="84" y="32"/>
                    <a:pt x="84" y="32"/>
                  </a:cubicBezTo>
                  <a:cubicBezTo>
                    <a:pt x="84" y="34"/>
                    <a:pt x="84" y="37"/>
                    <a:pt x="84" y="40"/>
                  </a:cubicBezTo>
                  <a:cubicBezTo>
                    <a:pt x="84" y="41"/>
                    <a:pt x="83" y="41"/>
                    <a:pt x="82" y="42"/>
                  </a:cubicBezTo>
                  <a:cubicBezTo>
                    <a:pt x="81" y="42"/>
                    <a:pt x="80" y="43"/>
                    <a:pt x="79" y="43"/>
                  </a:cubicBezTo>
                  <a:moveTo>
                    <a:pt x="7" y="40"/>
                  </a:moveTo>
                  <a:cubicBezTo>
                    <a:pt x="7" y="40"/>
                    <a:pt x="6" y="39"/>
                    <a:pt x="6" y="38"/>
                  </a:cubicBezTo>
                  <a:cubicBezTo>
                    <a:pt x="6" y="38"/>
                    <a:pt x="6" y="38"/>
                    <a:pt x="6" y="38"/>
                  </a:cubicBezTo>
                  <a:cubicBezTo>
                    <a:pt x="6" y="36"/>
                    <a:pt x="6" y="33"/>
                    <a:pt x="6" y="31"/>
                  </a:cubicBezTo>
                  <a:cubicBezTo>
                    <a:pt x="7" y="31"/>
                    <a:pt x="7" y="31"/>
                    <a:pt x="7" y="31"/>
                  </a:cubicBezTo>
                  <a:cubicBezTo>
                    <a:pt x="7" y="34"/>
                    <a:pt x="7" y="37"/>
                    <a:pt x="7" y="40"/>
                  </a:cubicBezTo>
                  <a:moveTo>
                    <a:pt x="4" y="32"/>
                  </a:moveTo>
                  <a:cubicBezTo>
                    <a:pt x="4" y="32"/>
                    <a:pt x="4" y="32"/>
                    <a:pt x="4" y="32"/>
                  </a:cubicBezTo>
                  <a:cubicBezTo>
                    <a:pt x="4" y="31"/>
                    <a:pt x="4" y="30"/>
                    <a:pt x="4" y="28"/>
                  </a:cubicBezTo>
                  <a:cubicBezTo>
                    <a:pt x="4" y="29"/>
                    <a:pt x="4" y="29"/>
                    <a:pt x="4" y="29"/>
                  </a:cubicBezTo>
                  <a:cubicBezTo>
                    <a:pt x="4" y="30"/>
                    <a:pt x="4" y="31"/>
                    <a:pt x="4" y="32"/>
                  </a:cubicBezTo>
                  <a:moveTo>
                    <a:pt x="86" y="39"/>
                  </a:moveTo>
                  <a:cubicBezTo>
                    <a:pt x="86" y="36"/>
                    <a:pt x="86" y="33"/>
                    <a:pt x="86" y="30"/>
                  </a:cubicBezTo>
                  <a:cubicBezTo>
                    <a:pt x="87" y="30"/>
                    <a:pt x="88" y="29"/>
                    <a:pt x="89" y="28"/>
                  </a:cubicBezTo>
                  <a:cubicBezTo>
                    <a:pt x="89" y="30"/>
                    <a:pt x="89" y="32"/>
                    <a:pt x="89" y="35"/>
                  </a:cubicBezTo>
                  <a:cubicBezTo>
                    <a:pt x="89" y="35"/>
                    <a:pt x="89" y="35"/>
                    <a:pt x="89" y="35"/>
                  </a:cubicBezTo>
                  <a:cubicBezTo>
                    <a:pt x="88" y="36"/>
                    <a:pt x="87" y="38"/>
                    <a:pt x="86" y="39"/>
                  </a:cubicBezTo>
                  <a:moveTo>
                    <a:pt x="41" y="38"/>
                  </a:moveTo>
                  <a:cubicBezTo>
                    <a:pt x="23" y="38"/>
                    <a:pt x="12" y="32"/>
                    <a:pt x="8" y="28"/>
                  </a:cubicBezTo>
                  <a:cubicBezTo>
                    <a:pt x="6" y="26"/>
                    <a:pt x="5" y="24"/>
                    <a:pt x="5" y="22"/>
                  </a:cubicBezTo>
                  <a:cubicBezTo>
                    <a:pt x="5" y="21"/>
                    <a:pt x="5" y="21"/>
                    <a:pt x="5" y="21"/>
                  </a:cubicBezTo>
                  <a:cubicBezTo>
                    <a:pt x="5" y="20"/>
                    <a:pt x="6" y="18"/>
                    <a:pt x="7" y="17"/>
                  </a:cubicBezTo>
                  <a:cubicBezTo>
                    <a:pt x="8" y="15"/>
                    <a:pt x="10" y="13"/>
                    <a:pt x="12" y="12"/>
                  </a:cubicBezTo>
                  <a:cubicBezTo>
                    <a:pt x="23" y="6"/>
                    <a:pt x="35" y="3"/>
                    <a:pt x="48" y="3"/>
                  </a:cubicBezTo>
                  <a:cubicBezTo>
                    <a:pt x="58" y="3"/>
                    <a:pt x="69" y="5"/>
                    <a:pt x="79" y="9"/>
                  </a:cubicBezTo>
                  <a:cubicBezTo>
                    <a:pt x="82" y="10"/>
                    <a:pt x="85" y="12"/>
                    <a:pt x="86" y="14"/>
                  </a:cubicBezTo>
                  <a:cubicBezTo>
                    <a:pt x="88" y="16"/>
                    <a:pt x="89" y="18"/>
                    <a:pt x="89" y="20"/>
                  </a:cubicBezTo>
                  <a:cubicBezTo>
                    <a:pt x="89" y="20"/>
                    <a:pt x="89" y="21"/>
                    <a:pt x="89" y="21"/>
                  </a:cubicBezTo>
                  <a:cubicBezTo>
                    <a:pt x="88" y="24"/>
                    <a:pt x="86" y="27"/>
                    <a:pt x="82" y="29"/>
                  </a:cubicBezTo>
                  <a:cubicBezTo>
                    <a:pt x="71" y="35"/>
                    <a:pt x="52" y="38"/>
                    <a:pt x="42" y="38"/>
                  </a:cubicBezTo>
                  <a:cubicBezTo>
                    <a:pt x="42" y="38"/>
                    <a:pt x="41" y="38"/>
                    <a:pt x="41" y="38"/>
                  </a:cubicBezTo>
                  <a:cubicBezTo>
                    <a:pt x="41" y="38"/>
                    <a:pt x="41" y="38"/>
                    <a:pt x="41" y="38"/>
                  </a:cubicBezTo>
                  <a:moveTo>
                    <a:pt x="48" y="0"/>
                  </a:moveTo>
                  <a:cubicBezTo>
                    <a:pt x="35" y="0"/>
                    <a:pt x="22" y="3"/>
                    <a:pt x="10" y="9"/>
                  </a:cubicBezTo>
                  <a:cubicBezTo>
                    <a:pt x="8" y="11"/>
                    <a:pt x="6" y="13"/>
                    <a:pt x="4" y="15"/>
                  </a:cubicBezTo>
                  <a:cubicBezTo>
                    <a:pt x="3" y="17"/>
                    <a:pt x="2" y="19"/>
                    <a:pt x="2" y="20"/>
                  </a:cubicBezTo>
                  <a:cubicBezTo>
                    <a:pt x="2" y="21"/>
                    <a:pt x="2" y="21"/>
                    <a:pt x="2" y="21"/>
                  </a:cubicBezTo>
                  <a:cubicBezTo>
                    <a:pt x="1" y="21"/>
                    <a:pt x="1" y="22"/>
                    <a:pt x="1" y="22"/>
                  </a:cubicBezTo>
                  <a:cubicBezTo>
                    <a:pt x="1" y="24"/>
                    <a:pt x="0" y="26"/>
                    <a:pt x="0" y="28"/>
                  </a:cubicBezTo>
                  <a:cubicBezTo>
                    <a:pt x="0" y="30"/>
                    <a:pt x="1" y="33"/>
                    <a:pt x="1" y="36"/>
                  </a:cubicBezTo>
                  <a:cubicBezTo>
                    <a:pt x="1" y="37"/>
                    <a:pt x="1" y="37"/>
                    <a:pt x="2" y="37"/>
                  </a:cubicBezTo>
                  <a:cubicBezTo>
                    <a:pt x="2" y="39"/>
                    <a:pt x="4" y="42"/>
                    <a:pt x="5" y="43"/>
                  </a:cubicBezTo>
                  <a:cubicBezTo>
                    <a:pt x="11" y="49"/>
                    <a:pt x="23" y="54"/>
                    <a:pt x="41" y="54"/>
                  </a:cubicBezTo>
                  <a:cubicBezTo>
                    <a:pt x="49" y="54"/>
                    <a:pt x="60" y="53"/>
                    <a:pt x="70" y="50"/>
                  </a:cubicBezTo>
                  <a:cubicBezTo>
                    <a:pt x="73" y="49"/>
                    <a:pt x="76" y="48"/>
                    <a:pt x="79" y="47"/>
                  </a:cubicBezTo>
                  <a:cubicBezTo>
                    <a:pt x="79" y="47"/>
                    <a:pt x="79" y="47"/>
                    <a:pt x="79" y="47"/>
                  </a:cubicBezTo>
                  <a:cubicBezTo>
                    <a:pt x="80" y="47"/>
                    <a:pt x="80" y="47"/>
                    <a:pt x="80" y="47"/>
                  </a:cubicBezTo>
                  <a:cubicBezTo>
                    <a:pt x="80" y="47"/>
                    <a:pt x="80" y="47"/>
                    <a:pt x="80" y="47"/>
                  </a:cubicBezTo>
                  <a:cubicBezTo>
                    <a:pt x="81" y="46"/>
                    <a:pt x="83" y="45"/>
                    <a:pt x="84" y="45"/>
                  </a:cubicBezTo>
                  <a:cubicBezTo>
                    <a:pt x="84" y="44"/>
                    <a:pt x="85" y="44"/>
                    <a:pt x="86" y="43"/>
                  </a:cubicBezTo>
                  <a:cubicBezTo>
                    <a:pt x="86" y="43"/>
                    <a:pt x="86" y="43"/>
                    <a:pt x="86" y="43"/>
                  </a:cubicBezTo>
                  <a:cubicBezTo>
                    <a:pt x="86" y="43"/>
                    <a:pt x="86" y="43"/>
                    <a:pt x="86" y="43"/>
                  </a:cubicBezTo>
                  <a:cubicBezTo>
                    <a:pt x="89" y="41"/>
                    <a:pt x="91" y="39"/>
                    <a:pt x="92" y="35"/>
                  </a:cubicBezTo>
                  <a:cubicBezTo>
                    <a:pt x="92" y="35"/>
                    <a:pt x="93" y="34"/>
                    <a:pt x="93" y="34"/>
                  </a:cubicBezTo>
                  <a:cubicBezTo>
                    <a:pt x="93" y="33"/>
                    <a:pt x="92" y="33"/>
                    <a:pt x="92" y="32"/>
                  </a:cubicBezTo>
                  <a:cubicBezTo>
                    <a:pt x="92" y="28"/>
                    <a:pt x="93" y="24"/>
                    <a:pt x="93" y="19"/>
                  </a:cubicBezTo>
                  <a:cubicBezTo>
                    <a:pt x="93" y="19"/>
                    <a:pt x="93" y="18"/>
                    <a:pt x="92" y="18"/>
                  </a:cubicBezTo>
                  <a:cubicBezTo>
                    <a:pt x="92" y="16"/>
                    <a:pt x="91" y="13"/>
                    <a:pt x="89" y="12"/>
                  </a:cubicBezTo>
                  <a:cubicBezTo>
                    <a:pt x="86" y="9"/>
                    <a:pt x="83" y="7"/>
                    <a:pt x="80" y="6"/>
                  </a:cubicBezTo>
                  <a:cubicBezTo>
                    <a:pt x="70" y="2"/>
                    <a:pt x="59" y="0"/>
                    <a:pt x="4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6" name="Freeform 785"/>
            <p:cNvSpPr>
              <a:spLocks noEditPoints="1"/>
            </p:cNvSpPr>
            <p:nvPr/>
          </p:nvSpPr>
          <p:spPr bwMode="auto">
            <a:xfrm>
              <a:off x="3009" y="2596"/>
              <a:ext cx="220" cy="87"/>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2 h 37"/>
                <a:gd name="T32" fmla="*/ 63 w 93"/>
                <a:gd name="T33" fmla="*/ 31 h 37"/>
                <a:gd name="T34" fmla="*/ 20 w 93"/>
                <a:gd name="T35" fmla="*/ 31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44 w 93"/>
                <a:gd name="T79" fmla="*/ 20 h 37"/>
                <a:gd name="T80" fmla="*/ 6 w 93"/>
                <a:gd name="T81" fmla="*/ 10 h 37"/>
                <a:gd name="T82" fmla="*/ 4 w 93"/>
                <a:gd name="T83" fmla="*/ 4 h 37"/>
                <a:gd name="T84" fmla="*/ 1 w 93"/>
                <a:gd name="T85" fmla="*/ 4 h 37"/>
                <a:gd name="T86" fmla="*/ 0 w 93"/>
                <a:gd name="T87" fmla="*/ 10 h 37"/>
                <a:gd name="T88" fmla="*/ 5 w 93"/>
                <a:gd name="T89" fmla="*/ 26 h 37"/>
                <a:gd name="T90" fmla="*/ 79 w 93"/>
                <a:gd name="T91" fmla="*/ 30 h 37"/>
                <a:gd name="T92" fmla="*/ 80 w 93"/>
                <a:gd name="T93" fmla="*/ 30 h 37"/>
                <a:gd name="T94" fmla="*/ 86 w 93"/>
                <a:gd name="T95" fmla="*/ 26 h 37"/>
                <a:gd name="T96" fmla="*/ 93 w 93"/>
                <a:gd name="T97" fmla="*/ 17 h 37"/>
                <a:gd name="T98" fmla="*/ 91 w 93"/>
                <a:gd name="T9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4"/>
                    <a:pt x="47" y="24"/>
                    <a:pt x="47" y="24"/>
                  </a:cubicBezTo>
                  <a:cubicBezTo>
                    <a:pt x="47" y="27"/>
                    <a:pt x="47" y="30"/>
                    <a:pt x="48" y="33"/>
                  </a:cubicBezTo>
                  <a:cubicBezTo>
                    <a:pt x="46" y="33"/>
                    <a:pt x="44" y="33"/>
                    <a:pt x="42" y="33"/>
                  </a:cubicBezTo>
                  <a:cubicBezTo>
                    <a:pt x="42" y="32"/>
                    <a:pt x="42" y="31"/>
                    <a:pt x="42" y="30"/>
                  </a:cubicBezTo>
                  <a:cubicBezTo>
                    <a:pt x="42" y="28"/>
                    <a:pt x="42" y="26"/>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6"/>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1"/>
                    <a:pt x="52" y="32"/>
                    <a:pt x="52" y="33"/>
                  </a:cubicBezTo>
                  <a:cubicBezTo>
                    <a:pt x="51" y="33"/>
                    <a:pt x="50" y="33"/>
                    <a:pt x="49" y="33"/>
                  </a:cubicBezTo>
                  <a:moveTo>
                    <a:pt x="54" y="33"/>
                  </a:moveTo>
                  <a:cubicBezTo>
                    <a:pt x="54" y="32"/>
                    <a:pt x="54" y="32"/>
                    <a:pt x="54" y="32"/>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3"/>
                    <a:pt x="54" y="33"/>
                    <a:pt x="54" y="33"/>
                  </a:cubicBezTo>
                  <a:moveTo>
                    <a:pt x="57" y="32"/>
                  </a:moveTo>
                  <a:cubicBezTo>
                    <a:pt x="57" y="29"/>
                    <a:pt x="57" y="26"/>
                    <a:pt x="57" y="22"/>
                  </a:cubicBezTo>
                  <a:cubicBezTo>
                    <a:pt x="58" y="22"/>
                    <a:pt x="58" y="22"/>
                    <a:pt x="58" y="22"/>
                  </a:cubicBezTo>
                  <a:cubicBezTo>
                    <a:pt x="58" y="26"/>
                    <a:pt x="58" y="29"/>
                    <a:pt x="58" y="32"/>
                  </a:cubicBezTo>
                  <a:cubicBezTo>
                    <a:pt x="58" y="32"/>
                    <a:pt x="57" y="32"/>
                    <a:pt x="57" y="32"/>
                  </a:cubicBezTo>
                  <a:moveTo>
                    <a:pt x="34" y="33"/>
                  </a:moveTo>
                  <a:cubicBezTo>
                    <a:pt x="32" y="33"/>
                    <a:pt x="30" y="33"/>
                    <a:pt x="28" y="32"/>
                  </a:cubicBezTo>
                  <a:cubicBezTo>
                    <a:pt x="28" y="31"/>
                    <a:pt x="28" y="30"/>
                    <a:pt x="28" y="29"/>
                  </a:cubicBezTo>
                  <a:cubicBezTo>
                    <a:pt x="28" y="27"/>
                    <a:pt x="28" y="25"/>
                    <a:pt x="28" y="22"/>
                  </a:cubicBezTo>
                  <a:cubicBezTo>
                    <a:pt x="29" y="22"/>
                    <a:pt x="31" y="23"/>
                    <a:pt x="32" y="23"/>
                  </a:cubicBezTo>
                  <a:cubicBezTo>
                    <a:pt x="32" y="23"/>
                    <a:pt x="33" y="23"/>
                    <a:pt x="33" y="23"/>
                  </a:cubicBezTo>
                  <a:cubicBezTo>
                    <a:pt x="34" y="26"/>
                    <a:pt x="34" y="30"/>
                    <a:pt x="34" y="33"/>
                  </a:cubicBezTo>
                  <a:cubicBezTo>
                    <a:pt x="34" y="33"/>
                    <a:pt x="34" y="33"/>
                    <a:pt x="34" y="33"/>
                  </a:cubicBezTo>
                  <a:moveTo>
                    <a:pt x="60" y="32"/>
                  </a:moveTo>
                  <a:cubicBezTo>
                    <a:pt x="60" y="29"/>
                    <a:pt x="60" y="25"/>
                    <a:pt x="59" y="22"/>
                  </a:cubicBezTo>
                  <a:cubicBezTo>
                    <a:pt x="61" y="22"/>
                    <a:pt x="62" y="22"/>
                    <a:pt x="63" y="22"/>
                  </a:cubicBezTo>
                  <a:cubicBezTo>
                    <a:pt x="63" y="24"/>
                    <a:pt x="63" y="27"/>
                    <a:pt x="63" y="30"/>
                  </a:cubicBezTo>
                  <a:cubicBezTo>
                    <a:pt x="63" y="31"/>
                    <a:pt x="63" y="31"/>
                    <a:pt x="63" y="31"/>
                  </a:cubicBezTo>
                  <a:cubicBezTo>
                    <a:pt x="63" y="31"/>
                    <a:pt x="63" y="31"/>
                    <a:pt x="63" y="31"/>
                  </a:cubicBezTo>
                  <a:cubicBezTo>
                    <a:pt x="62" y="31"/>
                    <a:pt x="61" y="32"/>
                    <a:pt x="60" y="32"/>
                  </a:cubicBezTo>
                  <a:moveTo>
                    <a:pt x="26" y="32"/>
                  </a:moveTo>
                  <a:cubicBezTo>
                    <a:pt x="24" y="32"/>
                    <a:pt x="22" y="31"/>
                    <a:pt x="20" y="31"/>
                  </a:cubicBezTo>
                  <a:cubicBezTo>
                    <a:pt x="20" y="29"/>
                    <a:pt x="20" y="28"/>
                    <a:pt x="20" y="26"/>
                  </a:cubicBezTo>
                  <a:cubicBezTo>
                    <a:pt x="20" y="25"/>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20"/>
                    <a:pt x="71" y="19"/>
                    <a:pt x="73" y="19"/>
                  </a:cubicBezTo>
                  <a:cubicBezTo>
                    <a:pt x="73" y="22"/>
                    <a:pt x="73" y="25"/>
                    <a:pt x="73" y="28"/>
                  </a:cubicBezTo>
                  <a:cubicBezTo>
                    <a:pt x="73" y="29"/>
                    <a:pt x="73" y="29"/>
                    <a:pt x="73" y="29"/>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8"/>
                    <a:pt x="19" y="29"/>
                    <a:pt x="19" y="30"/>
                  </a:cubicBezTo>
                  <a:moveTo>
                    <a:pt x="75" y="28"/>
                  </a:moveTo>
                  <a:cubicBezTo>
                    <a:pt x="75" y="28"/>
                    <a:pt x="75" y="28"/>
                    <a:pt x="75" y="28"/>
                  </a:cubicBezTo>
                  <a:cubicBezTo>
                    <a:pt x="75" y="24"/>
                    <a:pt x="75" y="21"/>
                    <a:pt x="74" y="18"/>
                  </a:cubicBezTo>
                  <a:cubicBezTo>
                    <a:pt x="75" y="18"/>
                    <a:pt x="76" y="17"/>
                    <a:pt x="77" y="17"/>
                  </a:cubicBezTo>
                  <a:cubicBezTo>
                    <a:pt x="78" y="20"/>
                    <a:pt x="78" y="23"/>
                    <a:pt x="78" y="27"/>
                  </a:cubicBezTo>
                  <a:cubicBezTo>
                    <a:pt x="77" y="27"/>
                    <a:pt x="76" y="28"/>
                    <a:pt x="75" y="28"/>
                  </a:cubicBezTo>
                  <a:moveTo>
                    <a:pt x="11" y="26"/>
                  </a:moveTo>
                  <a:cubicBezTo>
                    <a:pt x="10" y="26"/>
                    <a:pt x="10" y="25"/>
                    <a:pt x="9" y="25"/>
                  </a:cubicBezTo>
                  <a:cubicBezTo>
                    <a:pt x="9" y="22"/>
                    <a:pt x="9" y="19"/>
                    <a:pt x="9" y="16"/>
                  </a:cubicBezTo>
                  <a:cubicBezTo>
                    <a:pt x="10" y="17"/>
                    <a:pt x="10" y="17"/>
                    <a:pt x="11" y="18"/>
                  </a:cubicBezTo>
                  <a:cubicBezTo>
                    <a:pt x="11" y="20"/>
                    <a:pt x="11" y="23"/>
                    <a:pt x="11" y="26"/>
                  </a:cubicBezTo>
                  <a:moveTo>
                    <a:pt x="7" y="23"/>
                  </a:moveTo>
                  <a:cubicBezTo>
                    <a:pt x="7" y="23"/>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4"/>
                  </a:cubicBezTo>
                  <a:cubicBezTo>
                    <a:pt x="84" y="17"/>
                    <a:pt x="84" y="20"/>
                    <a:pt x="84" y="23"/>
                  </a:cubicBezTo>
                  <a:cubicBezTo>
                    <a:pt x="84" y="24"/>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5"/>
                    <a:pt x="4" y="15"/>
                  </a:cubicBezTo>
                  <a:moveTo>
                    <a:pt x="86" y="22"/>
                  </a:moveTo>
                  <a:cubicBezTo>
                    <a:pt x="86" y="19"/>
                    <a:pt x="86" y="16"/>
                    <a:pt x="86" y="13"/>
                  </a:cubicBezTo>
                  <a:cubicBezTo>
                    <a:pt x="87" y="12"/>
                    <a:pt x="88" y="11"/>
                    <a:pt x="89" y="10"/>
                  </a:cubicBezTo>
                  <a:cubicBezTo>
                    <a:pt x="89" y="13"/>
                    <a:pt x="89" y="15"/>
                    <a:pt x="89" y="17"/>
                  </a:cubicBezTo>
                  <a:cubicBezTo>
                    <a:pt x="89" y="18"/>
                    <a:pt x="89" y="18"/>
                    <a:pt x="89" y="18"/>
                  </a:cubicBezTo>
                  <a:cubicBezTo>
                    <a:pt x="88" y="19"/>
                    <a:pt x="87" y="20"/>
                    <a:pt x="86" y="22"/>
                  </a:cubicBezTo>
                  <a:moveTo>
                    <a:pt x="91" y="0"/>
                  </a:moveTo>
                  <a:cubicBezTo>
                    <a:pt x="90" y="0"/>
                    <a:pt x="89" y="1"/>
                    <a:pt x="89" y="2"/>
                  </a:cubicBezTo>
                  <a:cubicBezTo>
                    <a:pt x="89" y="3"/>
                    <a:pt x="89" y="5"/>
                    <a:pt x="89" y="6"/>
                  </a:cubicBezTo>
                  <a:cubicBezTo>
                    <a:pt x="89" y="6"/>
                    <a:pt x="89" y="6"/>
                    <a:pt x="89" y="6"/>
                  </a:cubicBezTo>
                  <a:cubicBezTo>
                    <a:pt x="76" y="16"/>
                    <a:pt x="60" y="20"/>
                    <a:pt x="44" y="20"/>
                  </a:cubicBezTo>
                  <a:cubicBezTo>
                    <a:pt x="44" y="20"/>
                    <a:pt x="44" y="20"/>
                    <a:pt x="44" y="20"/>
                  </a:cubicBezTo>
                  <a:cubicBezTo>
                    <a:pt x="40" y="20"/>
                    <a:pt x="36" y="20"/>
                    <a:pt x="32" y="19"/>
                  </a:cubicBezTo>
                  <a:cubicBezTo>
                    <a:pt x="22" y="18"/>
                    <a:pt x="12" y="16"/>
                    <a:pt x="6" y="10"/>
                  </a:cubicBezTo>
                  <a:cubicBezTo>
                    <a:pt x="5" y="9"/>
                    <a:pt x="4" y="8"/>
                    <a:pt x="4" y="8"/>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30"/>
                    <a:pt x="80" y="30"/>
                    <a:pt x="80" y="30"/>
                  </a:cubicBezTo>
                  <a:cubicBezTo>
                    <a:pt x="80" y="30"/>
                    <a:pt x="80" y="30"/>
                    <a:pt x="80" y="30"/>
                  </a:cubicBezTo>
                  <a:cubicBezTo>
                    <a:pt x="81" y="29"/>
                    <a:pt x="83" y="28"/>
                    <a:pt x="84" y="28"/>
                  </a:cubicBezTo>
                  <a:cubicBezTo>
                    <a:pt x="84" y="27"/>
                    <a:pt x="85" y="27"/>
                    <a:pt x="86" y="26"/>
                  </a:cubicBezTo>
                  <a:cubicBezTo>
                    <a:pt x="86" y="26"/>
                    <a:pt x="86" y="26"/>
                    <a:pt x="86" y="26"/>
                  </a:cubicBezTo>
                  <a:cubicBezTo>
                    <a:pt x="86" y="26"/>
                    <a:pt x="86" y="26"/>
                    <a:pt x="86" y="26"/>
                  </a:cubicBezTo>
                  <a:cubicBezTo>
                    <a:pt x="89" y="24"/>
                    <a:pt x="91" y="21"/>
                    <a:pt x="92" y="18"/>
                  </a:cubicBezTo>
                  <a:cubicBezTo>
                    <a:pt x="92" y="18"/>
                    <a:pt x="93" y="17"/>
                    <a:pt x="93" y="17"/>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7" name="Freeform 786"/>
            <p:cNvSpPr>
              <a:spLocks noEditPoints="1"/>
            </p:cNvSpPr>
            <p:nvPr/>
          </p:nvSpPr>
          <p:spPr bwMode="auto">
            <a:xfrm>
              <a:off x="3009" y="2648"/>
              <a:ext cx="220" cy="87"/>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1 h 37"/>
                <a:gd name="T32" fmla="*/ 63 w 93"/>
                <a:gd name="T33" fmla="*/ 31 h 37"/>
                <a:gd name="T34" fmla="*/ 20 w 93"/>
                <a:gd name="T35" fmla="*/ 30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44 w 93"/>
                <a:gd name="T79" fmla="*/ 20 h 37"/>
                <a:gd name="T80" fmla="*/ 4 w 93"/>
                <a:gd name="T81" fmla="*/ 7 h 37"/>
                <a:gd name="T82" fmla="*/ 3 w 93"/>
                <a:gd name="T83" fmla="*/ 3 h 37"/>
                <a:gd name="T84" fmla="*/ 0 w 93"/>
                <a:gd name="T85" fmla="*/ 6 h 37"/>
                <a:gd name="T86" fmla="*/ 1 w 93"/>
                <a:gd name="T87" fmla="*/ 19 h 37"/>
                <a:gd name="T88" fmla="*/ 41 w 93"/>
                <a:gd name="T89" fmla="*/ 37 h 37"/>
                <a:gd name="T90" fmla="*/ 79 w 93"/>
                <a:gd name="T91" fmla="*/ 30 h 37"/>
                <a:gd name="T92" fmla="*/ 84 w 93"/>
                <a:gd name="T93" fmla="*/ 27 h 37"/>
                <a:gd name="T94" fmla="*/ 86 w 93"/>
                <a:gd name="T95" fmla="*/ 26 h 37"/>
                <a:gd name="T96" fmla="*/ 92 w 93"/>
                <a:gd name="T97" fmla="*/ 15 h 37"/>
                <a:gd name="T98" fmla="*/ 91 w 93"/>
                <a:gd name="T9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4"/>
                    <a:pt x="47" y="24"/>
                    <a:pt x="47" y="24"/>
                  </a:cubicBezTo>
                  <a:cubicBezTo>
                    <a:pt x="47" y="27"/>
                    <a:pt x="47" y="30"/>
                    <a:pt x="48" y="33"/>
                  </a:cubicBezTo>
                  <a:cubicBezTo>
                    <a:pt x="46" y="33"/>
                    <a:pt x="44" y="33"/>
                    <a:pt x="42" y="33"/>
                  </a:cubicBezTo>
                  <a:cubicBezTo>
                    <a:pt x="42" y="32"/>
                    <a:pt x="42" y="31"/>
                    <a:pt x="42" y="30"/>
                  </a:cubicBezTo>
                  <a:cubicBezTo>
                    <a:pt x="42" y="28"/>
                    <a:pt x="42" y="26"/>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6"/>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0"/>
                    <a:pt x="52" y="32"/>
                    <a:pt x="52" y="33"/>
                  </a:cubicBezTo>
                  <a:cubicBezTo>
                    <a:pt x="51" y="33"/>
                    <a:pt x="50" y="33"/>
                    <a:pt x="49" y="33"/>
                  </a:cubicBezTo>
                  <a:moveTo>
                    <a:pt x="54" y="33"/>
                  </a:moveTo>
                  <a:cubicBezTo>
                    <a:pt x="54" y="32"/>
                    <a:pt x="54" y="32"/>
                    <a:pt x="54" y="31"/>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3"/>
                    <a:pt x="54" y="33"/>
                    <a:pt x="54" y="33"/>
                  </a:cubicBezTo>
                  <a:moveTo>
                    <a:pt x="57" y="32"/>
                  </a:moveTo>
                  <a:cubicBezTo>
                    <a:pt x="57" y="29"/>
                    <a:pt x="57" y="26"/>
                    <a:pt x="57" y="22"/>
                  </a:cubicBezTo>
                  <a:cubicBezTo>
                    <a:pt x="58" y="22"/>
                    <a:pt x="58" y="22"/>
                    <a:pt x="58" y="22"/>
                  </a:cubicBezTo>
                  <a:cubicBezTo>
                    <a:pt x="58" y="26"/>
                    <a:pt x="58" y="29"/>
                    <a:pt x="58" y="32"/>
                  </a:cubicBezTo>
                  <a:cubicBezTo>
                    <a:pt x="58" y="32"/>
                    <a:pt x="57" y="32"/>
                    <a:pt x="57" y="32"/>
                  </a:cubicBezTo>
                  <a:moveTo>
                    <a:pt x="34" y="33"/>
                  </a:moveTo>
                  <a:cubicBezTo>
                    <a:pt x="32" y="33"/>
                    <a:pt x="30" y="33"/>
                    <a:pt x="28" y="32"/>
                  </a:cubicBezTo>
                  <a:cubicBezTo>
                    <a:pt x="28" y="31"/>
                    <a:pt x="28" y="30"/>
                    <a:pt x="28" y="29"/>
                  </a:cubicBezTo>
                  <a:cubicBezTo>
                    <a:pt x="28" y="27"/>
                    <a:pt x="28" y="25"/>
                    <a:pt x="28" y="22"/>
                  </a:cubicBezTo>
                  <a:cubicBezTo>
                    <a:pt x="29" y="22"/>
                    <a:pt x="31" y="23"/>
                    <a:pt x="32" y="23"/>
                  </a:cubicBezTo>
                  <a:cubicBezTo>
                    <a:pt x="32" y="23"/>
                    <a:pt x="33" y="23"/>
                    <a:pt x="33" y="23"/>
                  </a:cubicBezTo>
                  <a:cubicBezTo>
                    <a:pt x="34" y="26"/>
                    <a:pt x="34" y="30"/>
                    <a:pt x="34" y="33"/>
                  </a:cubicBezTo>
                  <a:cubicBezTo>
                    <a:pt x="34" y="33"/>
                    <a:pt x="34" y="33"/>
                    <a:pt x="34" y="33"/>
                  </a:cubicBezTo>
                  <a:moveTo>
                    <a:pt x="60" y="32"/>
                  </a:moveTo>
                  <a:cubicBezTo>
                    <a:pt x="60" y="28"/>
                    <a:pt x="60" y="25"/>
                    <a:pt x="59" y="22"/>
                  </a:cubicBezTo>
                  <a:cubicBezTo>
                    <a:pt x="61" y="22"/>
                    <a:pt x="62" y="22"/>
                    <a:pt x="63" y="21"/>
                  </a:cubicBezTo>
                  <a:cubicBezTo>
                    <a:pt x="63" y="24"/>
                    <a:pt x="63" y="27"/>
                    <a:pt x="63" y="30"/>
                  </a:cubicBezTo>
                  <a:cubicBezTo>
                    <a:pt x="63" y="31"/>
                    <a:pt x="63" y="31"/>
                    <a:pt x="63" y="31"/>
                  </a:cubicBezTo>
                  <a:cubicBezTo>
                    <a:pt x="63" y="31"/>
                    <a:pt x="63" y="31"/>
                    <a:pt x="63" y="31"/>
                  </a:cubicBezTo>
                  <a:cubicBezTo>
                    <a:pt x="62" y="31"/>
                    <a:pt x="61" y="32"/>
                    <a:pt x="60" y="32"/>
                  </a:cubicBezTo>
                  <a:moveTo>
                    <a:pt x="26" y="32"/>
                  </a:moveTo>
                  <a:cubicBezTo>
                    <a:pt x="24" y="32"/>
                    <a:pt x="22" y="31"/>
                    <a:pt x="20" y="30"/>
                  </a:cubicBezTo>
                  <a:cubicBezTo>
                    <a:pt x="20" y="29"/>
                    <a:pt x="20" y="28"/>
                    <a:pt x="20" y="26"/>
                  </a:cubicBezTo>
                  <a:cubicBezTo>
                    <a:pt x="20" y="25"/>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20"/>
                    <a:pt x="71" y="19"/>
                    <a:pt x="73" y="19"/>
                  </a:cubicBezTo>
                  <a:cubicBezTo>
                    <a:pt x="73" y="22"/>
                    <a:pt x="73" y="25"/>
                    <a:pt x="73" y="28"/>
                  </a:cubicBezTo>
                  <a:cubicBezTo>
                    <a:pt x="73" y="29"/>
                    <a:pt x="73" y="29"/>
                    <a:pt x="73" y="29"/>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8"/>
                    <a:pt x="19" y="29"/>
                    <a:pt x="19" y="30"/>
                  </a:cubicBezTo>
                  <a:moveTo>
                    <a:pt x="75" y="28"/>
                  </a:moveTo>
                  <a:cubicBezTo>
                    <a:pt x="75" y="28"/>
                    <a:pt x="75" y="28"/>
                    <a:pt x="75" y="28"/>
                  </a:cubicBezTo>
                  <a:cubicBezTo>
                    <a:pt x="75" y="24"/>
                    <a:pt x="75" y="21"/>
                    <a:pt x="74" y="18"/>
                  </a:cubicBezTo>
                  <a:cubicBezTo>
                    <a:pt x="75" y="18"/>
                    <a:pt x="76" y="17"/>
                    <a:pt x="77" y="17"/>
                  </a:cubicBezTo>
                  <a:cubicBezTo>
                    <a:pt x="78" y="20"/>
                    <a:pt x="78" y="23"/>
                    <a:pt x="78" y="27"/>
                  </a:cubicBezTo>
                  <a:cubicBezTo>
                    <a:pt x="77" y="27"/>
                    <a:pt x="76" y="28"/>
                    <a:pt x="75" y="28"/>
                  </a:cubicBezTo>
                  <a:moveTo>
                    <a:pt x="11" y="26"/>
                  </a:moveTo>
                  <a:cubicBezTo>
                    <a:pt x="10" y="26"/>
                    <a:pt x="10" y="25"/>
                    <a:pt x="9" y="25"/>
                  </a:cubicBezTo>
                  <a:cubicBezTo>
                    <a:pt x="9" y="22"/>
                    <a:pt x="9" y="19"/>
                    <a:pt x="9" y="16"/>
                  </a:cubicBezTo>
                  <a:cubicBezTo>
                    <a:pt x="10" y="17"/>
                    <a:pt x="10" y="17"/>
                    <a:pt x="11" y="17"/>
                  </a:cubicBezTo>
                  <a:cubicBezTo>
                    <a:pt x="11" y="20"/>
                    <a:pt x="11" y="23"/>
                    <a:pt x="11" y="26"/>
                  </a:cubicBezTo>
                  <a:moveTo>
                    <a:pt x="7" y="23"/>
                  </a:moveTo>
                  <a:cubicBezTo>
                    <a:pt x="7" y="23"/>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4"/>
                  </a:cubicBezTo>
                  <a:cubicBezTo>
                    <a:pt x="84" y="17"/>
                    <a:pt x="84" y="20"/>
                    <a:pt x="84" y="23"/>
                  </a:cubicBezTo>
                  <a:cubicBezTo>
                    <a:pt x="84" y="24"/>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4"/>
                    <a:pt x="4" y="15"/>
                  </a:cubicBezTo>
                  <a:moveTo>
                    <a:pt x="86" y="22"/>
                  </a:moveTo>
                  <a:cubicBezTo>
                    <a:pt x="86" y="19"/>
                    <a:pt x="86" y="16"/>
                    <a:pt x="86" y="13"/>
                  </a:cubicBezTo>
                  <a:cubicBezTo>
                    <a:pt x="87" y="12"/>
                    <a:pt x="88" y="11"/>
                    <a:pt x="89" y="10"/>
                  </a:cubicBezTo>
                  <a:cubicBezTo>
                    <a:pt x="89" y="13"/>
                    <a:pt x="89" y="15"/>
                    <a:pt x="89" y="17"/>
                  </a:cubicBezTo>
                  <a:cubicBezTo>
                    <a:pt x="89" y="18"/>
                    <a:pt x="89" y="18"/>
                    <a:pt x="89" y="18"/>
                  </a:cubicBezTo>
                  <a:cubicBezTo>
                    <a:pt x="88" y="19"/>
                    <a:pt x="87" y="20"/>
                    <a:pt x="86" y="22"/>
                  </a:cubicBezTo>
                  <a:moveTo>
                    <a:pt x="91" y="0"/>
                  </a:moveTo>
                  <a:cubicBezTo>
                    <a:pt x="90" y="0"/>
                    <a:pt x="89" y="1"/>
                    <a:pt x="89" y="2"/>
                  </a:cubicBezTo>
                  <a:cubicBezTo>
                    <a:pt x="89" y="3"/>
                    <a:pt x="89" y="5"/>
                    <a:pt x="89" y="6"/>
                  </a:cubicBezTo>
                  <a:cubicBezTo>
                    <a:pt x="89" y="6"/>
                    <a:pt x="89" y="6"/>
                    <a:pt x="89" y="6"/>
                  </a:cubicBezTo>
                  <a:cubicBezTo>
                    <a:pt x="76" y="16"/>
                    <a:pt x="60" y="20"/>
                    <a:pt x="44" y="20"/>
                  </a:cubicBezTo>
                  <a:cubicBezTo>
                    <a:pt x="40" y="20"/>
                    <a:pt x="36" y="20"/>
                    <a:pt x="32" y="19"/>
                  </a:cubicBezTo>
                  <a:cubicBezTo>
                    <a:pt x="22" y="18"/>
                    <a:pt x="12" y="16"/>
                    <a:pt x="6" y="10"/>
                  </a:cubicBezTo>
                  <a:cubicBezTo>
                    <a:pt x="5" y="9"/>
                    <a:pt x="4" y="8"/>
                    <a:pt x="4" y="7"/>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30"/>
                    <a:pt x="80" y="30"/>
                    <a:pt x="80" y="30"/>
                  </a:cubicBezTo>
                  <a:cubicBezTo>
                    <a:pt x="80" y="30"/>
                    <a:pt x="80" y="30"/>
                    <a:pt x="80" y="30"/>
                  </a:cubicBezTo>
                  <a:cubicBezTo>
                    <a:pt x="81" y="29"/>
                    <a:pt x="83" y="28"/>
                    <a:pt x="84" y="27"/>
                  </a:cubicBezTo>
                  <a:cubicBezTo>
                    <a:pt x="84" y="27"/>
                    <a:pt x="85" y="27"/>
                    <a:pt x="86" y="26"/>
                  </a:cubicBezTo>
                  <a:cubicBezTo>
                    <a:pt x="86" y="26"/>
                    <a:pt x="86" y="26"/>
                    <a:pt x="86" y="26"/>
                  </a:cubicBezTo>
                  <a:cubicBezTo>
                    <a:pt x="86" y="26"/>
                    <a:pt x="86" y="26"/>
                    <a:pt x="86" y="26"/>
                  </a:cubicBezTo>
                  <a:cubicBezTo>
                    <a:pt x="89" y="24"/>
                    <a:pt x="91" y="21"/>
                    <a:pt x="92" y="18"/>
                  </a:cubicBezTo>
                  <a:cubicBezTo>
                    <a:pt x="92" y="18"/>
                    <a:pt x="93" y="17"/>
                    <a:pt x="93" y="17"/>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8" name="Freeform 787"/>
            <p:cNvSpPr>
              <a:spLocks noEditPoints="1"/>
            </p:cNvSpPr>
            <p:nvPr/>
          </p:nvSpPr>
          <p:spPr bwMode="auto">
            <a:xfrm>
              <a:off x="3009" y="2700"/>
              <a:ext cx="220" cy="87"/>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1 h 37"/>
                <a:gd name="T32" fmla="*/ 63 w 93"/>
                <a:gd name="T33" fmla="*/ 31 h 37"/>
                <a:gd name="T34" fmla="*/ 20 w 93"/>
                <a:gd name="T35" fmla="*/ 30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44 w 93"/>
                <a:gd name="T79" fmla="*/ 20 h 37"/>
                <a:gd name="T80" fmla="*/ 4 w 93"/>
                <a:gd name="T81" fmla="*/ 7 h 37"/>
                <a:gd name="T82" fmla="*/ 3 w 93"/>
                <a:gd name="T83" fmla="*/ 3 h 37"/>
                <a:gd name="T84" fmla="*/ 0 w 93"/>
                <a:gd name="T85" fmla="*/ 6 h 37"/>
                <a:gd name="T86" fmla="*/ 1 w 93"/>
                <a:gd name="T87" fmla="*/ 19 h 37"/>
                <a:gd name="T88" fmla="*/ 41 w 93"/>
                <a:gd name="T89" fmla="*/ 37 h 37"/>
                <a:gd name="T90" fmla="*/ 79 w 93"/>
                <a:gd name="T91" fmla="*/ 30 h 37"/>
                <a:gd name="T92" fmla="*/ 84 w 93"/>
                <a:gd name="T93" fmla="*/ 27 h 37"/>
                <a:gd name="T94" fmla="*/ 86 w 93"/>
                <a:gd name="T95" fmla="*/ 26 h 37"/>
                <a:gd name="T96" fmla="*/ 92 w 93"/>
                <a:gd name="T97" fmla="*/ 15 h 37"/>
                <a:gd name="T98" fmla="*/ 91 w 93"/>
                <a:gd name="T9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3"/>
                    <a:pt x="47" y="23"/>
                    <a:pt x="47" y="23"/>
                  </a:cubicBezTo>
                  <a:cubicBezTo>
                    <a:pt x="47" y="27"/>
                    <a:pt x="47" y="30"/>
                    <a:pt x="48" y="33"/>
                  </a:cubicBezTo>
                  <a:cubicBezTo>
                    <a:pt x="46" y="33"/>
                    <a:pt x="44" y="33"/>
                    <a:pt x="42" y="33"/>
                  </a:cubicBezTo>
                  <a:cubicBezTo>
                    <a:pt x="42" y="32"/>
                    <a:pt x="42" y="31"/>
                    <a:pt x="42" y="30"/>
                  </a:cubicBezTo>
                  <a:cubicBezTo>
                    <a:pt x="42" y="28"/>
                    <a:pt x="42" y="26"/>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5"/>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0"/>
                    <a:pt x="52" y="32"/>
                    <a:pt x="52" y="33"/>
                  </a:cubicBezTo>
                  <a:cubicBezTo>
                    <a:pt x="51" y="33"/>
                    <a:pt x="50" y="33"/>
                    <a:pt x="49" y="33"/>
                  </a:cubicBezTo>
                  <a:moveTo>
                    <a:pt x="54" y="33"/>
                  </a:moveTo>
                  <a:cubicBezTo>
                    <a:pt x="54" y="32"/>
                    <a:pt x="54" y="32"/>
                    <a:pt x="54" y="31"/>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3"/>
                    <a:pt x="54" y="33"/>
                    <a:pt x="54" y="33"/>
                  </a:cubicBezTo>
                  <a:moveTo>
                    <a:pt x="57" y="32"/>
                  </a:moveTo>
                  <a:cubicBezTo>
                    <a:pt x="57" y="29"/>
                    <a:pt x="57" y="26"/>
                    <a:pt x="57" y="22"/>
                  </a:cubicBezTo>
                  <a:cubicBezTo>
                    <a:pt x="58" y="22"/>
                    <a:pt x="58" y="22"/>
                    <a:pt x="58" y="22"/>
                  </a:cubicBezTo>
                  <a:cubicBezTo>
                    <a:pt x="58" y="25"/>
                    <a:pt x="58" y="29"/>
                    <a:pt x="58" y="32"/>
                  </a:cubicBezTo>
                  <a:cubicBezTo>
                    <a:pt x="58" y="32"/>
                    <a:pt x="57" y="32"/>
                    <a:pt x="57" y="32"/>
                  </a:cubicBezTo>
                  <a:moveTo>
                    <a:pt x="34" y="33"/>
                  </a:moveTo>
                  <a:cubicBezTo>
                    <a:pt x="32" y="33"/>
                    <a:pt x="30" y="33"/>
                    <a:pt x="28" y="32"/>
                  </a:cubicBezTo>
                  <a:cubicBezTo>
                    <a:pt x="28" y="31"/>
                    <a:pt x="28" y="30"/>
                    <a:pt x="28" y="29"/>
                  </a:cubicBezTo>
                  <a:cubicBezTo>
                    <a:pt x="28" y="27"/>
                    <a:pt x="28" y="24"/>
                    <a:pt x="28" y="22"/>
                  </a:cubicBezTo>
                  <a:cubicBezTo>
                    <a:pt x="29" y="22"/>
                    <a:pt x="31" y="23"/>
                    <a:pt x="32" y="23"/>
                  </a:cubicBezTo>
                  <a:cubicBezTo>
                    <a:pt x="32" y="23"/>
                    <a:pt x="33" y="23"/>
                    <a:pt x="33" y="23"/>
                  </a:cubicBezTo>
                  <a:cubicBezTo>
                    <a:pt x="34" y="26"/>
                    <a:pt x="34" y="30"/>
                    <a:pt x="34" y="33"/>
                  </a:cubicBezTo>
                  <a:cubicBezTo>
                    <a:pt x="34" y="33"/>
                    <a:pt x="34" y="33"/>
                    <a:pt x="34" y="33"/>
                  </a:cubicBezTo>
                  <a:moveTo>
                    <a:pt x="60" y="32"/>
                  </a:moveTo>
                  <a:cubicBezTo>
                    <a:pt x="60" y="28"/>
                    <a:pt x="60" y="25"/>
                    <a:pt x="59" y="22"/>
                  </a:cubicBezTo>
                  <a:cubicBezTo>
                    <a:pt x="61" y="22"/>
                    <a:pt x="62" y="22"/>
                    <a:pt x="63" y="21"/>
                  </a:cubicBezTo>
                  <a:cubicBezTo>
                    <a:pt x="63" y="24"/>
                    <a:pt x="63" y="27"/>
                    <a:pt x="63" y="30"/>
                  </a:cubicBezTo>
                  <a:cubicBezTo>
                    <a:pt x="63" y="31"/>
                    <a:pt x="63" y="31"/>
                    <a:pt x="63" y="31"/>
                  </a:cubicBezTo>
                  <a:cubicBezTo>
                    <a:pt x="63" y="31"/>
                    <a:pt x="63" y="31"/>
                    <a:pt x="63" y="31"/>
                  </a:cubicBezTo>
                  <a:cubicBezTo>
                    <a:pt x="62" y="31"/>
                    <a:pt x="61" y="32"/>
                    <a:pt x="60" y="32"/>
                  </a:cubicBezTo>
                  <a:moveTo>
                    <a:pt x="26" y="32"/>
                  </a:moveTo>
                  <a:cubicBezTo>
                    <a:pt x="24" y="32"/>
                    <a:pt x="22" y="31"/>
                    <a:pt x="20" y="30"/>
                  </a:cubicBezTo>
                  <a:cubicBezTo>
                    <a:pt x="20" y="29"/>
                    <a:pt x="20" y="28"/>
                    <a:pt x="20" y="26"/>
                  </a:cubicBezTo>
                  <a:cubicBezTo>
                    <a:pt x="20" y="25"/>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20"/>
                    <a:pt x="71" y="19"/>
                    <a:pt x="73" y="19"/>
                  </a:cubicBezTo>
                  <a:cubicBezTo>
                    <a:pt x="73" y="22"/>
                    <a:pt x="73" y="25"/>
                    <a:pt x="73" y="28"/>
                  </a:cubicBezTo>
                  <a:cubicBezTo>
                    <a:pt x="73" y="28"/>
                    <a:pt x="73" y="28"/>
                    <a:pt x="73" y="28"/>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8"/>
                    <a:pt x="19" y="29"/>
                    <a:pt x="19" y="30"/>
                  </a:cubicBezTo>
                  <a:moveTo>
                    <a:pt x="75" y="28"/>
                  </a:moveTo>
                  <a:cubicBezTo>
                    <a:pt x="75" y="28"/>
                    <a:pt x="75" y="28"/>
                    <a:pt x="75" y="28"/>
                  </a:cubicBezTo>
                  <a:cubicBezTo>
                    <a:pt x="75" y="24"/>
                    <a:pt x="75" y="21"/>
                    <a:pt x="74" y="18"/>
                  </a:cubicBezTo>
                  <a:cubicBezTo>
                    <a:pt x="75" y="18"/>
                    <a:pt x="76" y="17"/>
                    <a:pt x="77" y="17"/>
                  </a:cubicBezTo>
                  <a:cubicBezTo>
                    <a:pt x="78" y="20"/>
                    <a:pt x="78" y="23"/>
                    <a:pt x="78" y="27"/>
                  </a:cubicBezTo>
                  <a:cubicBezTo>
                    <a:pt x="77" y="27"/>
                    <a:pt x="76" y="27"/>
                    <a:pt x="75" y="28"/>
                  </a:cubicBezTo>
                  <a:moveTo>
                    <a:pt x="11" y="26"/>
                  </a:moveTo>
                  <a:cubicBezTo>
                    <a:pt x="10" y="26"/>
                    <a:pt x="10" y="25"/>
                    <a:pt x="9" y="25"/>
                  </a:cubicBezTo>
                  <a:cubicBezTo>
                    <a:pt x="9" y="22"/>
                    <a:pt x="9" y="19"/>
                    <a:pt x="9" y="16"/>
                  </a:cubicBezTo>
                  <a:cubicBezTo>
                    <a:pt x="10" y="17"/>
                    <a:pt x="10" y="17"/>
                    <a:pt x="11" y="17"/>
                  </a:cubicBezTo>
                  <a:cubicBezTo>
                    <a:pt x="11" y="20"/>
                    <a:pt x="11" y="23"/>
                    <a:pt x="11" y="26"/>
                  </a:cubicBezTo>
                  <a:moveTo>
                    <a:pt x="7" y="23"/>
                  </a:moveTo>
                  <a:cubicBezTo>
                    <a:pt x="7" y="22"/>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3"/>
                  </a:cubicBezTo>
                  <a:cubicBezTo>
                    <a:pt x="84" y="17"/>
                    <a:pt x="84" y="20"/>
                    <a:pt x="84" y="23"/>
                  </a:cubicBezTo>
                  <a:cubicBezTo>
                    <a:pt x="84" y="23"/>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4"/>
                    <a:pt x="4" y="15"/>
                  </a:cubicBezTo>
                  <a:moveTo>
                    <a:pt x="86" y="21"/>
                  </a:moveTo>
                  <a:cubicBezTo>
                    <a:pt x="86" y="19"/>
                    <a:pt x="86" y="16"/>
                    <a:pt x="86" y="13"/>
                  </a:cubicBezTo>
                  <a:cubicBezTo>
                    <a:pt x="87" y="12"/>
                    <a:pt x="88" y="11"/>
                    <a:pt x="89" y="10"/>
                  </a:cubicBezTo>
                  <a:cubicBezTo>
                    <a:pt x="89" y="13"/>
                    <a:pt x="89" y="15"/>
                    <a:pt x="89" y="17"/>
                  </a:cubicBezTo>
                  <a:cubicBezTo>
                    <a:pt x="89" y="18"/>
                    <a:pt x="89" y="18"/>
                    <a:pt x="89" y="18"/>
                  </a:cubicBezTo>
                  <a:cubicBezTo>
                    <a:pt x="88" y="19"/>
                    <a:pt x="87" y="20"/>
                    <a:pt x="86" y="21"/>
                  </a:cubicBezTo>
                  <a:moveTo>
                    <a:pt x="91" y="0"/>
                  </a:moveTo>
                  <a:cubicBezTo>
                    <a:pt x="90" y="0"/>
                    <a:pt x="89" y="1"/>
                    <a:pt x="89" y="2"/>
                  </a:cubicBezTo>
                  <a:cubicBezTo>
                    <a:pt x="89" y="3"/>
                    <a:pt x="89" y="5"/>
                    <a:pt x="89" y="6"/>
                  </a:cubicBezTo>
                  <a:cubicBezTo>
                    <a:pt x="89" y="6"/>
                    <a:pt x="89" y="6"/>
                    <a:pt x="89" y="6"/>
                  </a:cubicBezTo>
                  <a:cubicBezTo>
                    <a:pt x="76" y="16"/>
                    <a:pt x="60" y="20"/>
                    <a:pt x="44" y="20"/>
                  </a:cubicBezTo>
                  <a:cubicBezTo>
                    <a:pt x="40" y="20"/>
                    <a:pt x="36" y="20"/>
                    <a:pt x="32" y="19"/>
                  </a:cubicBezTo>
                  <a:cubicBezTo>
                    <a:pt x="22" y="18"/>
                    <a:pt x="12" y="16"/>
                    <a:pt x="6" y="10"/>
                  </a:cubicBezTo>
                  <a:cubicBezTo>
                    <a:pt x="5" y="9"/>
                    <a:pt x="4" y="8"/>
                    <a:pt x="4" y="7"/>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30"/>
                    <a:pt x="80" y="30"/>
                    <a:pt x="80" y="30"/>
                  </a:cubicBezTo>
                  <a:cubicBezTo>
                    <a:pt x="80" y="29"/>
                    <a:pt x="80" y="29"/>
                    <a:pt x="80" y="29"/>
                  </a:cubicBezTo>
                  <a:cubicBezTo>
                    <a:pt x="81" y="29"/>
                    <a:pt x="83" y="28"/>
                    <a:pt x="84" y="27"/>
                  </a:cubicBezTo>
                  <a:cubicBezTo>
                    <a:pt x="84" y="27"/>
                    <a:pt x="85" y="27"/>
                    <a:pt x="86" y="26"/>
                  </a:cubicBezTo>
                  <a:cubicBezTo>
                    <a:pt x="86" y="26"/>
                    <a:pt x="86" y="26"/>
                    <a:pt x="86" y="26"/>
                  </a:cubicBezTo>
                  <a:cubicBezTo>
                    <a:pt x="86" y="26"/>
                    <a:pt x="86" y="26"/>
                    <a:pt x="86" y="26"/>
                  </a:cubicBezTo>
                  <a:cubicBezTo>
                    <a:pt x="89" y="24"/>
                    <a:pt x="91" y="21"/>
                    <a:pt x="92" y="18"/>
                  </a:cubicBezTo>
                  <a:cubicBezTo>
                    <a:pt x="92" y="18"/>
                    <a:pt x="93" y="17"/>
                    <a:pt x="93" y="17"/>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9" name="Freeform 788"/>
            <p:cNvSpPr>
              <a:spLocks noEditPoints="1"/>
            </p:cNvSpPr>
            <p:nvPr/>
          </p:nvSpPr>
          <p:spPr bwMode="auto">
            <a:xfrm>
              <a:off x="3009" y="2752"/>
              <a:ext cx="220" cy="87"/>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1 h 37"/>
                <a:gd name="T32" fmla="*/ 63 w 93"/>
                <a:gd name="T33" fmla="*/ 31 h 37"/>
                <a:gd name="T34" fmla="*/ 20 w 93"/>
                <a:gd name="T35" fmla="*/ 30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89 w 93"/>
                <a:gd name="T79" fmla="*/ 6 h 37"/>
                <a:gd name="T80" fmla="*/ 32 w 93"/>
                <a:gd name="T81" fmla="*/ 19 h 37"/>
                <a:gd name="T82" fmla="*/ 4 w 93"/>
                <a:gd name="T83" fmla="*/ 5 h 37"/>
                <a:gd name="T84" fmla="*/ 2 w 93"/>
                <a:gd name="T85" fmla="*/ 3 h 37"/>
                <a:gd name="T86" fmla="*/ 1 w 93"/>
                <a:gd name="T87" fmla="*/ 8 h 37"/>
                <a:gd name="T88" fmla="*/ 2 w 93"/>
                <a:gd name="T89" fmla="*/ 20 h 37"/>
                <a:gd name="T90" fmla="*/ 70 w 93"/>
                <a:gd name="T91" fmla="*/ 33 h 37"/>
                <a:gd name="T92" fmla="*/ 80 w 93"/>
                <a:gd name="T93" fmla="*/ 29 h 37"/>
                <a:gd name="T94" fmla="*/ 86 w 93"/>
                <a:gd name="T95" fmla="*/ 26 h 37"/>
                <a:gd name="T96" fmla="*/ 92 w 93"/>
                <a:gd name="T97" fmla="*/ 18 h 37"/>
                <a:gd name="T98" fmla="*/ 93 w 93"/>
                <a:gd name="T99"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3"/>
                    <a:pt x="47" y="23"/>
                    <a:pt x="47" y="23"/>
                  </a:cubicBezTo>
                  <a:cubicBezTo>
                    <a:pt x="47" y="27"/>
                    <a:pt x="47" y="30"/>
                    <a:pt x="48" y="33"/>
                  </a:cubicBezTo>
                  <a:cubicBezTo>
                    <a:pt x="46" y="33"/>
                    <a:pt x="44" y="33"/>
                    <a:pt x="42" y="33"/>
                  </a:cubicBezTo>
                  <a:cubicBezTo>
                    <a:pt x="42" y="32"/>
                    <a:pt x="42" y="31"/>
                    <a:pt x="42" y="30"/>
                  </a:cubicBezTo>
                  <a:cubicBezTo>
                    <a:pt x="42" y="28"/>
                    <a:pt x="42" y="25"/>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5"/>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0"/>
                    <a:pt x="52" y="32"/>
                    <a:pt x="52" y="33"/>
                  </a:cubicBezTo>
                  <a:cubicBezTo>
                    <a:pt x="51" y="33"/>
                    <a:pt x="50" y="33"/>
                    <a:pt x="49" y="33"/>
                  </a:cubicBezTo>
                  <a:moveTo>
                    <a:pt x="54" y="32"/>
                  </a:moveTo>
                  <a:cubicBezTo>
                    <a:pt x="54" y="32"/>
                    <a:pt x="54" y="32"/>
                    <a:pt x="54" y="31"/>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2"/>
                    <a:pt x="54" y="32"/>
                    <a:pt x="54" y="32"/>
                  </a:cubicBezTo>
                  <a:moveTo>
                    <a:pt x="57" y="32"/>
                  </a:moveTo>
                  <a:cubicBezTo>
                    <a:pt x="57" y="29"/>
                    <a:pt x="57" y="26"/>
                    <a:pt x="57" y="22"/>
                  </a:cubicBezTo>
                  <a:cubicBezTo>
                    <a:pt x="58" y="22"/>
                    <a:pt x="58" y="22"/>
                    <a:pt x="58" y="22"/>
                  </a:cubicBezTo>
                  <a:cubicBezTo>
                    <a:pt x="58" y="25"/>
                    <a:pt x="58" y="29"/>
                    <a:pt x="58" y="32"/>
                  </a:cubicBezTo>
                  <a:cubicBezTo>
                    <a:pt x="58" y="32"/>
                    <a:pt x="57" y="32"/>
                    <a:pt x="57" y="32"/>
                  </a:cubicBezTo>
                  <a:moveTo>
                    <a:pt x="34" y="33"/>
                  </a:moveTo>
                  <a:cubicBezTo>
                    <a:pt x="32" y="33"/>
                    <a:pt x="30" y="33"/>
                    <a:pt x="28" y="32"/>
                  </a:cubicBezTo>
                  <a:cubicBezTo>
                    <a:pt x="28" y="31"/>
                    <a:pt x="28" y="30"/>
                    <a:pt x="28" y="29"/>
                  </a:cubicBezTo>
                  <a:cubicBezTo>
                    <a:pt x="28" y="27"/>
                    <a:pt x="28" y="24"/>
                    <a:pt x="28" y="22"/>
                  </a:cubicBezTo>
                  <a:cubicBezTo>
                    <a:pt x="29" y="22"/>
                    <a:pt x="31" y="22"/>
                    <a:pt x="32" y="23"/>
                  </a:cubicBezTo>
                  <a:cubicBezTo>
                    <a:pt x="32" y="23"/>
                    <a:pt x="33" y="23"/>
                    <a:pt x="33" y="23"/>
                  </a:cubicBezTo>
                  <a:cubicBezTo>
                    <a:pt x="34" y="26"/>
                    <a:pt x="34" y="30"/>
                    <a:pt x="34" y="33"/>
                  </a:cubicBezTo>
                  <a:cubicBezTo>
                    <a:pt x="34" y="33"/>
                    <a:pt x="34" y="33"/>
                    <a:pt x="34" y="33"/>
                  </a:cubicBezTo>
                  <a:moveTo>
                    <a:pt x="60" y="32"/>
                  </a:moveTo>
                  <a:cubicBezTo>
                    <a:pt x="60" y="28"/>
                    <a:pt x="60" y="25"/>
                    <a:pt x="59" y="22"/>
                  </a:cubicBezTo>
                  <a:cubicBezTo>
                    <a:pt x="61" y="22"/>
                    <a:pt x="62" y="22"/>
                    <a:pt x="63" y="21"/>
                  </a:cubicBezTo>
                  <a:cubicBezTo>
                    <a:pt x="63" y="24"/>
                    <a:pt x="63" y="27"/>
                    <a:pt x="63" y="30"/>
                  </a:cubicBezTo>
                  <a:cubicBezTo>
                    <a:pt x="63" y="31"/>
                    <a:pt x="63" y="31"/>
                    <a:pt x="63" y="31"/>
                  </a:cubicBezTo>
                  <a:cubicBezTo>
                    <a:pt x="63" y="31"/>
                    <a:pt x="63" y="31"/>
                    <a:pt x="63" y="31"/>
                  </a:cubicBezTo>
                  <a:cubicBezTo>
                    <a:pt x="62" y="31"/>
                    <a:pt x="61" y="31"/>
                    <a:pt x="60" y="32"/>
                  </a:cubicBezTo>
                  <a:moveTo>
                    <a:pt x="26" y="32"/>
                  </a:moveTo>
                  <a:cubicBezTo>
                    <a:pt x="24" y="31"/>
                    <a:pt x="22" y="31"/>
                    <a:pt x="20" y="30"/>
                  </a:cubicBezTo>
                  <a:cubicBezTo>
                    <a:pt x="20" y="29"/>
                    <a:pt x="20" y="28"/>
                    <a:pt x="20" y="26"/>
                  </a:cubicBezTo>
                  <a:cubicBezTo>
                    <a:pt x="20" y="24"/>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19"/>
                    <a:pt x="71" y="19"/>
                    <a:pt x="73" y="19"/>
                  </a:cubicBezTo>
                  <a:cubicBezTo>
                    <a:pt x="73" y="22"/>
                    <a:pt x="73" y="25"/>
                    <a:pt x="73" y="27"/>
                  </a:cubicBezTo>
                  <a:cubicBezTo>
                    <a:pt x="73" y="28"/>
                    <a:pt x="73" y="28"/>
                    <a:pt x="73" y="28"/>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7"/>
                    <a:pt x="19" y="29"/>
                    <a:pt x="19" y="30"/>
                  </a:cubicBezTo>
                  <a:moveTo>
                    <a:pt x="75" y="28"/>
                  </a:moveTo>
                  <a:cubicBezTo>
                    <a:pt x="75" y="27"/>
                    <a:pt x="75" y="27"/>
                    <a:pt x="75" y="27"/>
                  </a:cubicBezTo>
                  <a:cubicBezTo>
                    <a:pt x="75" y="24"/>
                    <a:pt x="75" y="21"/>
                    <a:pt x="74" y="18"/>
                  </a:cubicBezTo>
                  <a:cubicBezTo>
                    <a:pt x="75" y="18"/>
                    <a:pt x="76" y="17"/>
                    <a:pt x="77" y="17"/>
                  </a:cubicBezTo>
                  <a:cubicBezTo>
                    <a:pt x="78" y="20"/>
                    <a:pt x="78" y="23"/>
                    <a:pt x="78" y="27"/>
                  </a:cubicBezTo>
                  <a:cubicBezTo>
                    <a:pt x="77" y="27"/>
                    <a:pt x="76" y="27"/>
                    <a:pt x="75" y="28"/>
                  </a:cubicBezTo>
                  <a:moveTo>
                    <a:pt x="11" y="26"/>
                  </a:moveTo>
                  <a:cubicBezTo>
                    <a:pt x="10" y="26"/>
                    <a:pt x="10" y="25"/>
                    <a:pt x="9" y="25"/>
                  </a:cubicBezTo>
                  <a:cubicBezTo>
                    <a:pt x="9" y="22"/>
                    <a:pt x="9" y="19"/>
                    <a:pt x="9" y="16"/>
                  </a:cubicBezTo>
                  <a:cubicBezTo>
                    <a:pt x="10" y="17"/>
                    <a:pt x="10" y="17"/>
                    <a:pt x="11" y="17"/>
                  </a:cubicBezTo>
                  <a:cubicBezTo>
                    <a:pt x="11" y="20"/>
                    <a:pt x="11" y="23"/>
                    <a:pt x="11" y="26"/>
                  </a:cubicBezTo>
                  <a:moveTo>
                    <a:pt x="7" y="23"/>
                  </a:moveTo>
                  <a:cubicBezTo>
                    <a:pt x="7" y="22"/>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3"/>
                  </a:cubicBezTo>
                  <a:cubicBezTo>
                    <a:pt x="84" y="17"/>
                    <a:pt x="84" y="20"/>
                    <a:pt x="84" y="23"/>
                  </a:cubicBezTo>
                  <a:cubicBezTo>
                    <a:pt x="84" y="23"/>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4"/>
                    <a:pt x="4" y="15"/>
                  </a:cubicBezTo>
                  <a:moveTo>
                    <a:pt x="86" y="21"/>
                  </a:moveTo>
                  <a:cubicBezTo>
                    <a:pt x="86" y="18"/>
                    <a:pt x="86" y="15"/>
                    <a:pt x="86" y="13"/>
                  </a:cubicBezTo>
                  <a:cubicBezTo>
                    <a:pt x="87" y="12"/>
                    <a:pt x="88" y="11"/>
                    <a:pt x="89" y="10"/>
                  </a:cubicBezTo>
                  <a:cubicBezTo>
                    <a:pt x="89" y="13"/>
                    <a:pt x="89" y="15"/>
                    <a:pt x="89" y="17"/>
                  </a:cubicBezTo>
                  <a:cubicBezTo>
                    <a:pt x="89" y="18"/>
                    <a:pt x="89" y="18"/>
                    <a:pt x="89" y="18"/>
                  </a:cubicBezTo>
                  <a:cubicBezTo>
                    <a:pt x="88" y="19"/>
                    <a:pt x="87" y="20"/>
                    <a:pt x="86" y="21"/>
                  </a:cubicBezTo>
                  <a:moveTo>
                    <a:pt x="91" y="0"/>
                  </a:moveTo>
                  <a:cubicBezTo>
                    <a:pt x="90" y="0"/>
                    <a:pt x="89" y="1"/>
                    <a:pt x="89" y="2"/>
                  </a:cubicBezTo>
                  <a:cubicBezTo>
                    <a:pt x="89" y="2"/>
                    <a:pt x="89" y="2"/>
                    <a:pt x="89" y="2"/>
                  </a:cubicBezTo>
                  <a:cubicBezTo>
                    <a:pt x="89" y="3"/>
                    <a:pt x="89" y="5"/>
                    <a:pt x="89" y="6"/>
                  </a:cubicBezTo>
                  <a:cubicBezTo>
                    <a:pt x="89" y="6"/>
                    <a:pt x="89" y="6"/>
                    <a:pt x="89" y="6"/>
                  </a:cubicBezTo>
                  <a:cubicBezTo>
                    <a:pt x="76" y="16"/>
                    <a:pt x="60" y="20"/>
                    <a:pt x="44" y="20"/>
                  </a:cubicBezTo>
                  <a:cubicBezTo>
                    <a:pt x="44" y="20"/>
                    <a:pt x="44" y="20"/>
                    <a:pt x="44" y="20"/>
                  </a:cubicBezTo>
                  <a:cubicBezTo>
                    <a:pt x="40" y="20"/>
                    <a:pt x="36" y="20"/>
                    <a:pt x="32" y="19"/>
                  </a:cubicBezTo>
                  <a:cubicBezTo>
                    <a:pt x="22" y="18"/>
                    <a:pt x="12" y="16"/>
                    <a:pt x="6" y="9"/>
                  </a:cubicBezTo>
                  <a:cubicBezTo>
                    <a:pt x="5" y="9"/>
                    <a:pt x="4" y="8"/>
                    <a:pt x="4" y="7"/>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29"/>
                    <a:pt x="80" y="29"/>
                    <a:pt x="80" y="29"/>
                  </a:cubicBezTo>
                  <a:cubicBezTo>
                    <a:pt x="80" y="29"/>
                    <a:pt x="80" y="29"/>
                    <a:pt x="80" y="29"/>
                  </a:cubicBezTo>
                  <a:cubicBezTo>
                    <a:pt x="81" y="29"/>
                    <a:pt x="83" y="28"/>
                    <a:pt x="84" y="27"/>
                  </a:cubicBezTo>
                  <a:cubicBezTo>
                    <a:pt x="84" y="27"/>
                    <a:pt x="85" y="26"/>
                    <a:pt x="86" y="26"/>
                  </a:cubicBezTo>
                  <a:cubicBezTo>
                    <a:pt x="86" y="26"/>
                    <a:pt x="86" y="26"/>
                    <a:pt x="86" y="26"/>
                  </a:cubicBezTo>
                  <a:cubicBezTo>
                    <a:pt x="86" y="26"/>
                    <a:pt x="86" y="26"/>
                    <a:pt x="86" y="26"/>
                  </a:cubicBezTo>
                  <a:cubicBezTo>
                    <a:pt x="89" y="24"/>
                    <a:pt x="91" y="21"/>
                    <a:pt x="92" y="18"/>
                  </a:cubicBezTo>
                  <a:cubicBezTo>
                    <a:pt x="92" y="18"/>
                    <a:pt x="93" y="17"/>
                    <a:pt x="93" y="16"/>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0" name="Freeform 789"/>
            <p:cNvSpPr>
              <a:spLocks noEditPoints="1"/>
            </p:cNvSpPr>
            <p:nvPr/>
          </p:nvSpPr>
          <p:spPr bwMode="auto">
            <a:xfrm>
              <a:off x="3343" y="896"/>
              <a:ext cx="258" cy="223"/>
            </a:xfrm>
            <a:custGeom>
              <a:avLst/>
              <a:gdLst>
                <a:gd name="T0" fmla="*/ 77 w 109"/>
                <a:gd name="T1" fmla="*/ 90 h 94"/>
                <a:gd name="T2" fmla="*/ 60 w 109"/>
                <a:gd name="T3" fmla="*/ 73 h 94"/>
                <a:gd name="T4" fmla="*/ 63 w 109"/>
                <a:gd name="T5" fmla="*/ 70 h 94"/>
                <a:gd name="T6" fmla="*/ 72 w 109"/>
                <a:gd name="T7" fmla="*/ 64 h 94"/>
                <a:gd name="T8" fmla="*/ 77 w 109"/>
                <a:gd name="T9" fmla="*/ 90 h 94"/>
                <a:gd name="T10" fmla="*/ 79 w 109"/>
                <a:gd name="T11" fmla="*/ 84 h 94"/>
                <a:gd name="T12" fmla="*/ 75 w 109"/>
                <a:gd name="T13" fmla="*/ 63 h 94"/>
                <a:gd name="T14" fmla="*/ 75 w 109"/>
                <a:gd name="T15" fmla="*/ 62 h 94"/>
                <a:gd name="T16" fmla="*/ 75 w 109"/>
                <a:gd name="T17" fmla="*/ 61 h 94"/>
                <a:gd name="T18" fmla="*/ 19 w 109"/>
                <a:gd name="T19" fmla="*/ 13 h 94"/>
                <a:gd name="T20" fmla="*/ 55 w 109"/>
                <a:gd name="T21" fmla="*/ 37 h 94"/>
                <a:gd name="T22" fmla="*/ 83 w 109"/>
                <a:gd name="T23" fmla="*/ 56 h 94"/>
                <a:gd name="T24" fmla="*/ 79 w 109"/>
                <a:gd name="T25" fmla="*/ 84 h 94"/>
                <a:gd name="T26" fmla="*/ 43 w 109"/>
                <a:gd name="T27" fmla="*/ 81 h 94"/>
                <a:gd name="T28" fmla="*/ 33 w 109"/>
                <a:gd name="T29" fmla="*/ 64 h 94"/>
                <a:gd name="T30" fmla="*/ 13 w 109"/>
                <a:gd name="T31" fmla="*/ 24 h 94"/>
                <a:gd name="T32" fmla="*/ 5 w 109"/>
                <a:gd name="T33" fmla="*/ 9 h 94"/>
                <a:gd name="T34" fmla="*/ 4 w 109"/>
                <a:gd name="T35" fmla="*/ 5 h 94"/>
                <a:gd name="T36" fmla="*/ 71 w 109"/>
                <a:gd name="T37" fmla="*/ 61 h 94"/>
                <a:gd name="T38" fmla="*/ 57 w 109"/>
                <a:gd name="T39" fmla="*/ 72 h 94"/>
                <a:gd name="T40" fmla="*/ 50 w 109"/>
                <a:gd name="T41" fmla="*/ 78 h 94"/>
                <a:gd name="T42" fmla="*/ 43 w 109"/>
                <a:gd name="T43" fmla="*/ 81 h 94"/>
                <a:gd name="T44" fmla="*/ 85 w 109"/>
                <a:gd name="T45" fmla="*/ 54 h 94"/>
                <a:gd name="T46" fmla="*/ 56 w 109"/>
                <a:gd name="T47" fmla="*/ 35 h 94"/>
                <a:gd name="T48" fmla="*/ 10 w 109"/>
                <a:gd name="T49" fmla="*/ 4 h 94"/>
                <a:gd name="T50" fmla="*/ 35 w 109"/>
                <a:gd name="T51" fmla="*/ 13 h 94"/>
                <a:gd name="T52" fmla="*/ 105 w 109"/>
                <a:gd name="T53" fmla="*/ 42 h 94"/>
                <a:gd name="T54" fmla="*/ 85 w 109"/>
                <a:gd name="T55" fmla="*/ 54 h 94"/>
                <a:gd name="T56" fmla="*/ 2 w 109"/>
                <a:gd name="T57" fmla="*/ 0 h 94"/>
                <a:gd name="T58" fmla="*/ 1 w 109"/>
                <a:gd name="T59" fmla="*/ 1 h 94"/>
                <a:gd name="T60" fmla="*/ 1 w 109"/>
                <a:gd name="T61" fmla="*/ 1 h 94"/>
                <a:gd name="T62" fmla="*/ 0 w 109"/>
                <a:gd name="T63" fmla="*/ 1 h 94"/>
                <a:gd name="T64" fmla="*/ 0 w 109"/>
                <a:gd name="T65" fmla="*/ 1 h 94"/>
                <a:gd name="T66" fmla="*/ 0 w 109"/>
                <a:gd name="T67" fmla="*/ 1 h 94"/>
                <a:gd name="T68" fmla="*/ 0 w 109"/>
                <a:gd name="T69" fmla="*/ 1 h 94"/>
                <a:gd name="T70" fmla="*/ 0 w 109"/>
                <a:gd name="T71" fmla="*/ 1 h 94"/>
                <a:gd name="T72" fmla="*/ 0 w 109"/>
                <a:gd name="T73" fmla="*/ 2 h 94"/>
                <a:gd name="T74" fmla="*/ 0 w 109"/>
                <a:gd name="T75" fmla="*/ 2 h 94"/>
                <a:gd name="T76" fmla="*/ 0 w 109"/>
                <a:gd name="T77" fmla="*/ 3 h 94"/>
                <a:gd name="T78" fmla="*/ 0 w 109"/>
                <a:gd name="T79" fmla="*/ 4 h 94"/>
                <a:gd name="T80" fmla="*/ 19 w 109"/>
                <a:gd name="T81" fmla="*/ 43 h 94"/>
                <a:gd name="T82" fmla="*/ 42 w 109"/>
                <a:gd name="T83" fmla="*/ 83 h 94"/>
                <a:gd name="T84" fmla="*/ 43 w 109"/>
                <a:gd name="T85" fmla="*/ 84 h 94"/>
                <a:gd name="T86" fmla="*/ 43 w 109"/>
                <a:gd name="T87" fmla="*/ 84 h 94"/>
                <a:gd name="T88" fmla="*/ 52 w 109"/>
                <a:gd name="T89" fmla="*/ 80 h 94"/>
                <a:gd name="T90" fmla="*/ 58 w 109"/>
                <a:gd name="T91" fmla="*/ 75 h 94"/>
                <a:gd name="T92" fmla="*/ 77 w 109"/>
                <a:gd name="T93" fmla="*/ 94 h 94"/>
                <a:gd name="T94" fmla="*/ 78 w 109"/>
                <a:gd name="T95" fmla="*/ 94 h 94"/>
                <a:gd name="T96" fmla="*/ 78 w 109"/>
                <a:gd name="T97" fmla="*/ 94 h 94"/>
                <a:gd name="T98" fmla="*/ 79 w 109"/>
                <a:gd name="T99" fmla="*/ 94 h 94"/>
                <a:gd name="T100" fmla="*/ 79 w 109"/>
                <a:gd name="T101" fmla="*/ 94 h 94"/>
                <a:gd name="T102" fmla="*/ 80 w 109"/>
                <a:gd name="T103" fmla="*/ 93 h 94"/>
                <a:gd name="T104" fmla="*/ 86 w 109"/>
                <a:gd name="T105" fmla="*/ 56 h 94"/>
                <a:gd name="T106" fmla="*/ 109 w 109"/>
                <a:gd name="T107" fmla="*/ 43 h 94"/>
                <a:gd name="T108" fmla="*/ 109 w 109"/>
                <a:gd name="T109" fmla="*/ 42 h 94"/>
                <a:gd name="T110" fmla="*/ 109 w 109"/>
                <a:gd name="T111" fmla="*/ 41 h 94"/>
                <a:gd name="T112" fmla="*/ 36 w 109"/>
                <a:gd name="T113" fmla="*/ 11 h 94"/>
                <a:gd name="T114" fmla="*/ 3 w 109"/>
                <a:gd name="T115" fmla="*/ 0 h 94"/>
                <a:gd name="T116" fmla="*/ 2 w 109"/>
                <a:gd name="T117"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9" h="94">
                  <a:moveTo>
                    <a:pt x="77" y="90"/>
                  </a:moveTo>
                  <a:cubicBezTo>
                    <a:pt x="71" y="84"/>
                    <a:pt x="66" y="79"/>
                    <a:pt x="60" y="73"/>
                  </a:cubicBezTo>
                  <a:cubicBezTo>
                    <a:pt x="61" y="72"/>
                    <a:pt x="62" y="71"/>
                    <a:pt x="63" y="70"/>
                  </a:cubicBezTo>
                  <a:cubicBezTo>
                    <a:pt x="66" y="67"/>
                    <a:pt x="69" y="65"/>
                    <a:pt x="72" y="64"/>
                  </a:cubicBezTo>
                  <a:cubicBezTo>
                    <a:pt x="74" y="70"/>
                    <a:pt x="75" y="78"/>
                    <a:pt x="77" y="90"/>
                  </a:cubicBezTo>
                  <a:moveTo>
                    <a:pt x="79" y="84"/>
                  </a:moveTo>
                  <a:cubicBezTo>
                    <a:pt x="77" y="75"/>
                    <a:pt x="76" y="68"/>
                    <a:pt x="75" y="63"/>
                  </a:cubicBezTo>
                  <a:cubicBezTo>
                    <a:pt x="75" y="62"/>
                    <a:pt x="75" y="62"/>
                    <a:pt x="75" y="62"/>
                  </a:cubicBezTo>
                  <a:cubicBezTo>
                    <a:pt x="75" y="62"/>
                    <a:pt x="75" y="61"/>
                    <a:pt x="75" y="61"/>
                  </a:cubicBezTo>
                  <a:cubicBezTo>
                    <a:pt x="53" y="42"/>
                    <a:pt x="39" y="29"/>
                    <a:pt x="19" y="13"/>
                  </a:cubicBezTo>
                  <a:cubicBezTo>
                    <a:pt x="30" y="21"/>
                    <a:pt x="39" y="28"/>
                    <a:pt x="55" y="37"/>
                  </a:cubicBezTo>
                  <a:cubicBezTo>
                    <a:pt x="64" y="43"/>
                    <a:pt x="75" y="49"/>
                    <a:pt x="83" y="56"/>
                  </a:cubicBezTo>
                  <a:cubicBezTo>
                    <a:pt x="82" y="65"/>
                    <a:pt x="80" y="75"/>
                    <a:pt x="79" y="84"/>
                  </a:cubicBezTo>
                  <a:moveTo>
                    <a:pt x="43" y="81"/>
                  </a:moveTo>
                  <a:cubicBezTo>
                    <a:pt x="41" y="78"/>
                    <a:pt x="37" y="71"/>
                    <a:pt x="33" y="64"/>
                  </a:cubicBezTo>
                  <a:cubicBezTo>
                    <a:pt x="27" y="52"/>
                    <a:pt x="19" y="37"/>
                    <a:pt x="13" y="24"/>
                  </a:cubicBezTo>
                  <a:cubicBezTo>
                    <a:pt x="10" y="18"/>
                    <a:pt x="7" y="13"/>
                    <a:pt x="5" y="9"/>
                  </a:cubicBezTo>
                  <a:cubicBezTo>
                    <a:pt x="5" y="7"/>
                    <a:pt x="4" y="6"/>
                    <a:pt x="4" y="5"/>
                  </a:cubicBezTo>
                  <a:cubicBezTo>
                    <a:pt x="30" y="24"/>
                    <a:pt x="46" y="39"/>
                    <a:pt x="71" y="61"/>
                  </a:cubicBezTo>
                  <a:cubicBezTo>
                    <a:pt x="66" y="63"/>
                    <a:pt x="61" y="67"/>
                    <a:pt x="57" y="72"/>
                  </a:cubicBezTo>
                  <a:cubicBezTo>
                    <a:pt x="55" y="74"/>
                    <a:pt x="53" y="76"/>
                    <a:pt x="50" y="78"/>
                  </a:cubicBezTo>
                  <a:cubicBezTo>
                    <a:pt x="48" y="80"/>
                    <a:pt x="46" y="81"/>
                    <a:pt x="43" y="81"/>
                  </a:cubicBezTo>
                  <a:moveTo>
                    <a:pt x="85" y="54"/>
                  </a:moveTo>
                  <a:cubicBezTo>
                    <a:pt x="76" y="47"/>
                    <a:pt x="66" y="40"/>
                    <a:pt x="56" y="35"/>
                  </a:cubicBezTo>
                  <a:cubicBezTo>
                    <a:pt x="36" y="23"/>
                    <a:pt x="27" y="14"/>
                    <a:pt x="10" y="4"/>
                  </a:cubicBezTo>
                  <a:cubicBezTo>
                    <a:pt x="20" y="7"/>
                    <a:pt x="23" y="8"/>
                    <a:pt x="35" y="13"/>
                  </a:cubicBezTo>
                  <a:cubicBezTo>
                    <a:pt x="59" y="23"/>
                    <a:pt x="84" y="33"/>
                    <a:pt x="105" y="42"/>
                  </a:cubicBezTo>
                  <a:cubicBezTo>
                    <a:pt x="98" y="46"/>
                    <a:pt x="92" y="49"/>
                    <a:pt x="85" y="54"/>
                  </a:cubicBezTo>
                  <a:moveTo>
                    <a:pt x="2" y="0"/>
                  </a:moveTo>
                  <a:cubicBezTo>
                    <a:pt x="2" y="0"/>
                    <a:pt x="1" y="0"/>
                    <a:pt x="1" y="1"/>
                  </a:cubicBezTo>
                  <a:cubicBezTo>
                    <a:pt x="1" y="1"/>
                    <a:pt x="1" y="1"/>
                    <a:pt x="1"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2"/>
                    <a:pt x="0" y="2"/>
                    <a:pt x="0" y="2"/>
                  </a:cubicBezTo>
                  <a:cubicBezTo>
                    <a:pt x="0" y="2"/>
                    <a:pt x="0" y="2"/>
                    <a:pt x="0" y="2"/>
                  </a:cubicBezTo>
                  <a:cubicBezTo>
                    <a:pt x="0" y="3"/>
                    <a:pt x="0" y="3"/>
                    <a:pt x="0" y="3"/>
                  </a:cubicBezTo>
                  <a:cubicBezTo>
                    <a:pt x="0" y="3"/>
                    <a:pt x="0" y="4"/>
                    <a:pt x="0" y="4"/>
                  </a:cubicBezTo>
                  <a:cubicBezTo>
                    <a:pt x="3" y="9"/>
                    <a:pt x="11" y="26"/>
                    <a:pt x="19" y="43"/>
                  </a:cubicBezTo>
                  <a:cubicBezTo>
                    <a:pt x="28" y="60"/>
                    <a:pt x="37" y="77"/>
                    <a:pt x="42" y="83"/>
                  </a:cubicBezTo>
                  <a:cubicBezTo>
                    <a:pt x="42" y="84"/>
                    <a:pt x="42" y="84"/>
                    <a:pt x="43" y="84"/>
                  </a:cubicBezTo>
                  <a:cubicBezTo>
                    <a:pt x="43" y="84"/>
                    <a:pt x="43" y="84"/>
                    <a:pt x="43" y="84"/>
                  </a:cubicBezTo>
                  <a:cubicBezTo>
                    <a:pt x="46" y="84"/>
                    <a:pt x="49" y="82"/>
                    <a:pt x="52" y="80"/>
                  </a:cubicBezTo>
                  <a:cubicBezTo>
                    <a:pt x="54" y="79"/>
                    <a:pt x="56" y="77"/>
                    <a:pt x="58" y="75"/>
                  </a:cubicBezTo>
                  <a:cubicBezTo>
                    <a:pt x="64" y="81"/>
                    <a:pt x="69" y="86"/>
                    <a:pt x="77" y="94"/>
                  </a:cubicBezTo>
                  <a:cubicBezTo>
                    <a:pt x="77" y="94"/>
                    <a:pt x="78" y="94"/>
                    <a:pt x="78" y="94"/>
                  </a:cubicBezTo>
                  <a:cubicBezTo>
                    <a:pt x="78" y="94"/>
                    <a:pt x="78" y="94"/>
                    <a:pt x="78" y="94"/>
                  </a:cubicBezTo>
                  <a:cubicBezTo>
                    <a:pt x="79" y="94"/>
                    <a:pt x="79" y="94"/>
                    <a:pt x="79" y="94"/>
                  </a:cubicBezTo>
                  <a:cubicBezTo>
                    <a:pt x="79" y="94"/>
                    <a:pt x="79" y="94"/>
                    <a:pt x="79" y="94"/>
                  </a:cubicBezTo>
                  <a:cubicBezTo>
                    <a:pt x="80" y="94"/>
                    <a:pt x="80" y="94"/>
                    <a:pt x="80" y="93"/>
                  </a:cubicBezTo>
                  <a:cubicBezTo>
                    <a:pt x="82" y="81"/>
                    <a:pt x="84" y="69"/>
                    <a:pt x="86" y="56"/>
                  </a:cubicBezTo>
                  <a:cubicBezTo>
                    <a:pt x="94" y="50"/>
                    <a:pt x="100" y="48"/>
                    <a:pt x="109" y="43"/>
                  </a:cubicBezTo>
                  <a:cubicBezTo>
                    <a:pt x="109" y="43"/>
                    <a:pt x="109" y="43"/>
                    <a:pt x="109" y="42"/>
                  </a:cubicBezTo>
                  <a:cubicBezTo>
                    <a:pt x="109" y="42"/>
                    <a:pt x="109" y="41"/>
                    <a:pt x="109" y="41"/>
                  </a:cubicBezTo>
                  <a:cubicBezTo>
                    <a:pt x="87" y="32"/>
                    <a:pt x="61" y="21"/>
                    <a:pt x="36" y="11"/>
                  </a:cubicBezTo>
                  <a:cubicBezTo>
                    <a:pt x="21" y="5"/>
                    <a:pt x="20" y="4"/>
                    <a:pt x="3" y="0"/>
                  </a:cubicBezTo>
                  <a:cubicBezTo>
                    <a:pt x="3" y="0"/>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1" name="Freeform 790"/>
            <p:cNvSpPr>
              <a:spLocks noEditPoints="1"/>
            </p:cNvSpPr>
            <p:nvPr/>
          </p:nvSpPr>
          <p:spPr bwMode="auto">
            <a:xfrm>
              <a:off x="3080" y="733"/>
              <a:ext cx="263" cy="225"/>
            </a:xfrm>
            <a:custGeom>
              <a:avLst/>
              <a:gdLst>
                <a:gd name="T0" fmla="*/ 78 w 111"/>
                <a:gd name="T1" fmla="*/ 89 h 95"/>
                <a:gd name="T2" fmla="*/ 62 w 111"/>
                <a:gd name="T3" fmla="*/ 74 h 95"/>
                <a:gd name="T4" fmla="*/ 64 w 111"/>
                <a:gd name="T5" fmla="*/ 71 h 95"/>
                <a:gd name="T6" fmla="*/ 73 w 111"/>
                <a:gd name="T7" fmla="*/ 65 h 95"/>
                <a:gd name="T8" fmla="*/ 78 w 111"/>
                <a:gd name="T9" fmla="*/ 89 h 95"/>
                <a:gd name="T10" fmla="*/ 80 w 111"/>
                <a:gd name="T11" fmla="*/ 82 h 95"/>
                <a:gd name="T12" fmla="*/ 76 w 111"/>
                <a:gd name="T13" fmla="*/ 64 h 95"/>
                <a:gd name="T14" fmla="*/ 77 w 111"/>
                <a:gd name="T15" fmla="*/ 63 h 95"/>
                <a:gd name="T16" fmla="*/ 76 w 111"/>
                <a:gd name="T17" fmla="*/ 61 h 95"/>
                <a:gd name="T18" fmla="*/ 31 w 111"/>
                <a:gd name="T19" fmla="*/ 22 h 95"/>
                <a:gd name="T20" fmla="*/ 56 w 111"/>
                <a:gd name="T21" fmla="*/ 38 h 95"/>
                <a:gd name="T22" fmla="*/ 84 w 111"/>
                <a:gd name="T23" fmla="*/ 57 h 95"/>
                <a:gd name="T24" fmla="*/ 80 w 111"/>
                <a:gd name="T25" fmla="*/ 82 h 95"/>
                <a:gd name="T26" fmla="*/ 45 w 111"/>
                <a:gd name="T27" fmla="*/ 81 h 95"/>
                <a:gd name="T28" fmla="*/ 35 w 111"/>
                <a:gd name="T29" fmla="*/ 64 h 95"/>
                <a:gd name="T30" fmla="*/ 14 w 111"/>
                <a:gd name="T31" fmla="*/ 25 h 95"/>
                <a:gd name="T32" fmla="*/ 7 w 111"/>
                <a:gd name="T33" fmla="*/ 9 h 95"/>
                <a:gd name="T34" fmla="*/ 6 w 111"/>
                <a:gd name="T35" fmla="*/ 7 h 95"/>
                <a:gd name="T36" fmla="*/ 71 w 111"/>
                <a:gd name="T37" fmla="*/ 62 h 95"/>
                <a:gd name="T38" fmla="*/ 66 w 111"/>
                <a:gd name="T39" fmla="*/ 65 h 95"/>
                <a:gd name="T40" fmla="*/ 55 w 111"/>
                <a:gd name="T41" fmla="*/ 75 h 95"/>
                <a:gd name="T42" fmla="*/ 45 w 111"/>
                <a:gd name="T43" fmla="*/ 81 h 95"/>
                <a:gd name="T44" fmla="*/ 86 w 111"/>
                <a:gd name="T45" fmla="*/ 54 h 95"/>
                <a:gd name="T46" fmla="*/ 58 w 111"/>
                <a:gd name="T47" fmla="*/ 35 h 95"/>
                <a:gd name="T48" fmla="*/ 31 w 111"/>
                <a:gd name="T49" fmla="*/ 17 h 95"/>
                <a:gd name="T50" fmla="*/ 14 w 111"/>
                <a:gd name="T51" fmla="*/ 6 h 95"/>
                <a:gd name="T52" fmla="*/ 20 w 111"/>
                <a:gd name="T53" fmla="*/ 8 h 95"/>
                <a:gd name="T54" fmla="*/ 36 w 111"/>
                <a:gd name="T55" fmla="*/ 14 h 95"/>
                <a:gd name="T56" fmla="*/ 105 w 111"/>
                <a:gd name="T57" fmla="*/ 43 h 95"/>
                <a:gd name="T58" fmla="*/ 86 w 111"/>
                <a:gd name="T59" fmla="*/ 54 h 95"/>
                <a:gd name="T60" fmla="*/ 4 w 111"/>
                <a:gd name="T61" fmla="*/ 0 h 95"/>
                <a:gd name="T62" fmla="*/ 2 w 111"/>
                <a:gd name="T63" fmla="*/ 1 h 95"/>
                <a:gd name="T64" fmla="*/ 1 w 111"/>
                <a:gd name="T65" fmla="*/ 1 h 95"/>
                <a:gd name="T66" fmla="*/ 1 w 111"/>
                <a:gd name="T67" fmla="*/ 1 h 95"/>
                <a:gd name="T68" fmla="*/ 1 w 111"/>
                <a:gd name="T69" fmla="*/ 1 h 95"/>
                <a:gd name="T70" fmla="*/ 1 w 111"/>
                <a:gd name="T71" fmla="*/ 1 h 95"/>
                <a:gd name="T72" fmla="*/ 1 w 111"/>
                <a:gd name="T73" fmla="*/ 1 h 95"/>
                <a:gd name="T74" fmla="*/ 0 w 111"/>
                <a:gd name="T75" fmla="*/ 2 h 95"/>
                <a:gd name="T76" fmla="*/ 0 w 111"/>
                <a:gd name="T77" fmla="*/ 3 h 95"/>
                <a:gd name="T78" fmla="*/ 0 w 111"/>
                <a:gd name="T79" fmla="*/ 3 h 95"/>
                <a:gd name="T80" fmla="*/ 1 w 111"/>
                <a:gd name="T81" fmla="*/ 5 h 95"/>
                <a:gd name="T82" fmla="*/ 20 w 111"/>
                <a:gd name="T83" fmla="*/ 44 h 95"/>
                <a:gd name="T84" fmla="*/ 33 w 111"/>
                <a:gd name="T85" fmla="*/ 68 h 95"/>
                <a:gd name="T86" fmla="*/ 42 w 111"/>
                <a:gd name="T87" fmla="*/ 84 h 95"/>
                <a:gd name="T88" fmla="*/ 44 w 111"/>
                <a:gd name="T89" fmla="*/ 85 h 95"/>
                <a:gd name="T90" fmla="*/ 44 w 111"/>
                <a:gd name="T91" fmla="*/ 85 h 95"/>
                <a:gd name="T92" fmla="*/ 53 w 111"/>
                <a:gd name="T93" fmla="*/ 81 h 95"/>
                <a:gd name="T94" fmla="*/ 59 w 111"/>
                <a:gd name="T95" fmla="*/ 76 h 95"/>
                <a:gd name="T96" fmla="*/ 78 w 111"/>
                <a:gd name="T97" fmla="*/ 94 h 95"/>
                <a:gd name="T98" fmla="*/ 79 w 111"/>
                <a:gd name="T99" fmla="*/ 95 h 95"/>
                <a:gd name="T100" fmla="*/ 80 w 111"/>
                <a:gd name="T101" fmla="*/ 95 h 95"/>
                <a:gd name="T102" fmla="*/ 80 w 111"/>
                <a:gd name="T103" fmla="*/ 95 h 95"/>
                <a:gd name="T104" fmla="*/ 82 w 111"/>
                <a:gd name="T105" fmla="*/ 94 h 95"/>
                <a:gd name="T106" fmla="*/ 88 w 111"/>
                <a:gd name="T107" fmla="*/ 57 h 95"/>
                <a:gd name="T108" fmla="*/ 110 w 111"/>
                <a:gd name="T109" fmla="*/ 44 h 95"/>
                <a:gd name="T110" fmla="*/ 111 w 111"/>
                <a:gd name="T111" fmla="*/ 43 h 95"/>
                <a:gd name="T112" fmla="*/ 110 w 111"/>
                <a:gd name="T113" fmla="*/ 41 h 95"/>
                <a:gd name="T114" fmla="*/ 37 w 111"/>
                <a:gd name="T115" fmla="*/ 11 h 95"/>
                <a:gd name="T116" fmla="*/ 22 w 111"/>
                <a:gd name="T117" fmla="*/ 5 h 95"/>
                <a:gd name="T118" fmla="*/ 4 w 111"/>
                <a:gd name="T119" fmla="*/ 0 h 95"/>
                <a:gd name="T120" fmla="*/ 4 w 111"/>
                <a:gd name="T12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1" h="95">
                  <a:moveTo>
                    <a:pt x="78" y="89"/>
                  </a:moveTo>
                  <a:cubicBezTo>
                    <a:pt x="72" y="84"/>
                    <a:pt x="67" y="79"/>
                    <a:pt x="62" y="74"/>
                  </a:cubicBezTo>
                  <a:cubicBezTo>
                    <a:pt x="62" y="73"/>
                    <a:pt x="63" y="72"/>
                    <a:pt x="64" y="71"/>
                  </a:cubicBezTo>
                  <a:cubicBezTo>
                    <a:pt x="67" y="68"/>
                    <a:pt x="70" y="66"/>
                    <a:pt x="73" y="65"/>
                  </a:cubicBezTo>
                  <a:cubicBezTo>
                    <a:pt x="74" y="71"/>
                    <a:pt x="76" y="78"/>
                    <a:pt x="78" y="89"/>
                  </a:cubicBezTo>
                  <a:moveTo>
                    <a:pt x="80" y="82"/>
                  </a:moveTo>
                  <a:cubicBezTo>
                    <a:pt x="79" y="74"/>
                    <a:pt x="78" y="69"/>
                    <a:pt x="76" y="64"/>
                  </a:cubicBezTo>
                  <a:cubicBezTo>
                    <a:pt x="77" y="63"/>
                    <a:pt x="77" y="63"/>
                    <a:pt x="77" y="63"/>
                  </a:cubicBezTo>
                  <a:cubicBezTo>
                    <a:pt x="77" y="62"/>
                    <a:pt x="77" y="61"/>
                    <a:pt x="76" y="61"/>
                  </a:cubicBezTo>
                  <a:cubicBezTo>
                    <a:pt x="59" y="46"/>
                    <a:pt x="46" y="34"/>
                    <a:pt x="31" y="22"/>
                  </a:cubicBezTo>
                  <a:cubicBezTo>
                    <a:pt x="38" y="27"/>
                    <a:pt x="46" y="32"/>
                    <a:pt x="56" y="38"/>
                  </a:cubicBezTo>
                  <a:cubicBezTo>
                    <a:pt x="65" y="44"/>
                    <a:pt x="76" y="50"/>
                    <a:pt x="84" y="57"/>
                  </a:cubicBezTo>
                  <a:cubicBezTo>
                    <a:pt x="83" y="65"/>
                    <a:pt x="81" y="74"/>
                    <a:pt x="80" y="82"/>
                  </a:cubicBezTo>
                  <a:moveTo>
                    <a:pt x="45" y="81"/>
                  </a:moveTo>
                  <a:cubicBezTo>
                    <a:pt x="42" y="78"/>
                    <a:pt x="39" y="72"/>
                    <a:pt x="35" y="64"/>
                  </a:cubicBezTo>
                  <a:cubicBezTo>
                    <a:pt x="28" y="52"/>
                    <a:pt x="21" y="37"/>
                    <a:pt x="14" y="25"/>
                  </a:cubicBezTo>
                  <a:cubicBezTo>
                    <a:pt x="11" y="18"/>
                    <a:pt x="9" y="13"/>
                    <a:pt x="7" y="9"/>
                  </a:cubicBezTo>
                  <a:cubicBezTo>
                    <a:pt x="6" y="8"/>
                    <a:pt x="6" y="7"/>
                    <a:pt x="6" y="7"/>
                  </a:cubicBezTo>
                  <a:cubicBezTo>
                    <a:pt x="31" y="25"/>
                    <a:pt x="47" y="40"/>
                    <a:pt x="71" y="62"/>
                  </a:cubicBezTo>
                  <a:cubicBezTo>
                    <a:pt x="69" y="62"/>
                    <a:pt x="67" y="63"/>
                    <a:pt x="66" y="65"/>
                  </a:cubicBezTo>
                  <a:cubicBezTo>
                    <a:pt x="62" y="68"/>
                    <a:pt x="58" y="72"/>
                    <a:pt x="55" y="75"/>
                  </a:cubicBezTo>
                  <a:cubicBezTo>
                    <a:pt x="51" y="79"/>
                    <a:pt x="48" y="81"/>
                    <a:pt x="45" y="81"/>
                  </a:cubicBezTo>
                  <a:moveTo>
                    <a:pt x="86" y="54"/>
                  </a:moveTo>
                  <a:cubicBezTo>
                    <a:pt x="77" y="47"/>
                    <a:pt x="67" y="40"/>
                    <a:pt x="58" y="35"/>
                  </a:cubicBezTo>
                  <a:cubicBezTo>
                    <a:pt x="46" y="28"/>
                    <a:pt x="38" y="22"/>
                    <a:pt x="31" y="17"/>
                  </a:cubicBezTo>
                  <a:cubicBezTo>
                    <a:pt x="25" y="13"/>
                    <a:pt x="20" y="10"/>
                    <a:pt x="14" y="6"/>
                  </a:cubicBezTo>
                  <a:cubicBezTo>
                    <a:pt x="17" y="7"/>
                    <a:pt x="19" y="7"/>
                    <a:pt x="20" y="8"/>
                  </a:cubicBezTo>
                  <a:cubicBezTo>
                    <a:pt x="24" y="10"/>
                    <a:pt x="29" y="11"/>
                    <a:pt x="36" y="14"/>
                  </a:cubicBezTo>
                  <a:cubicBezTo>
                    <a:pt x="59" y="23"/>
                    <a:pt x="84" y="34"/>
                    <a:pt x="105" y="43"/>
                  </a:cubicBezTo>
                  <a:cubicBezTo>
                    <a:pt x="98" y="46"/>
                    <a:pt x="93" y="49"/>
                    <a:pt x="86" y="54"/>
                  </a:cubicBezTo>
                  <a:moveTo>
                    <a:pt x="4" y="0"/>
                  </a:moveTo>
                  <a:cubicBezTo>
                    <a:pt x="3" y="0"/>
                    <a:pt x="2" y="0"/>
                    <a:pt x="2"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2"/>
                    <a:pt x="1" y="2"/>
                    <a:pt x="0" y="2"/>
                  </a:cubicBezTo>
                  <a:cubicBezTo>
                    <a:pt x="0" y="3"/>
                    <a:pt x="0" y="3"/>
                    <a:pt x="0" y="3"/>
                  </a:cubicBezTo>
                  <a:cubicBezTo>
                    <a:pt x="0" y="3"/>
                    <a:pt x="0" y="3"/>
                    <a:pt x="0" y="3"/>
                  </a:cubicBezTo>
                  <a:cubicBezTo>
                    <a:pt x="1" y="4"/>
                    <a:pt x="1" y="4"/>
                    <a:pt x="1" y="5"/>
                  </a:cubicBezTo>
                  <a:cubicBezTo>
                    <a:pt x="3" y="10"/>
                    <a:pt x="11" y="27"/>
                    <a:pt x="20" y="44"/>
                  </a:cubicBezTo>
                  <a:cubicBezTo>
                    <a:pt x="24" y="52"/>
                    <a:pt x="29" y="61"/>
                    <a:pt x="33" y="68"/>
                  </a:cubicBezTo>
                  <a:cubicBezTo>
                    <a:pt x="37" y="75"/>
                    <a:pt x="40" y="81"/>
                    <a:pt x="42" y="84"/>
                  </a:cubicBezTo>
                  <a:cubicBezTo>
                    <a:pt x="43" y="85"/>
                    <a:pt x="43" y="85"/>
                    <a:pt x="44" y="85"/>
                  </a:cubicBezTo>
                  <a:cubicBezTo>
                    <a:pt x="44" y="85"/>
                    <a:pt x="44" y="85"/>
                    <a:pt x="44" y="85"/>
                  </a:cubicBezTo>
                  <a:cubicBezTo>
                    <a:pt x="47" y="85"/>
                    <a:pt x="51" y="83"/>
                    <a:pt x="53" y="81"/>
                  </a:cubicBezTo>
                  <a:cubicBezTo>
                    <a:pt x="55" y="80"/>
                    <a:pt x="57" y="78"/>
                    <a:pt x="59" y="76"/>
                  </a:cubicBezTo>
                  <a:cubicBezTo>
                    <a:pt x="65" y="82"/>
                    <a:pt x="70" y="87"/>
                    <a:pt x="78" y="94"/>
                  </a:cubicBezTo>
                  <a:cubicBezTo>
                    <a:pt x="78" y="95"/>
                    <a:pt x="79" y="95"/>
                    <a:pt x="79" y="95"/>
                  </a:cubicBezTo>
                  <a:cubicBezTo>
                    <a:pt x="80" y="95"/>
                    <a:pt x="80" y="95"/>
                    <a:pt x="80" y="95"/>
                  </a:cubicBezTo>
                  <a:cubicBezTo>
                    <a:pt x="80" y="95"/>
                    <a:pt x="80" y="95"/>
                    <a:pt x="80" y="95"/>
                  </a:cubicBezTo>
                  <a:cubicBezTo>
                    <a:pt x="81" y="95"/>
                    <a:pt x="82" y="95"/>
                    <a:pt x="82" y="94"/>
                  </a:cubicBezTo>
                  <a:cubicBezTo>
                    <a:pt x="84" y="82"/>
                    <a:pt x="86" y="69"/>
                    <a:pt x="88" y="57"/>
                  </a:cubicBezTo>
                  <a:cubicBezTo>
                    <a:pt x="95" y="51"/>
                    <a:pt x="101" y="49"/>
                    <a:pt x="110" y="44"/>
                  </a:cubicBezTo>
                  <a:cubicBezTo>
                    <a:pt x="111" y="44"/>
                    <a:pt x="111" y="44"/>
                    <a:pt x="111" y="43"/>
                  </a:cubicBezTo>
                  <a:cubicBezTo>
                    <a:pt x="111" y="42"/>
                    <a:pt x="111" y="41"/>
                    <a:pt x="110" y="41"/>
                  </a:cubicBezTo>
                  <a:cubicBezTo>
                    <a:pt x="89" y="32"/>
                    <a:pt x="62" y="21"/>
                    <a:pt x="37" y="11"/>
                  </a:cubicBezTo>
                  <a:cubicBezTo>
                    <a:pt x="30" y="8"/>
                    <a:pt x="26" y="6"/>
                    <a:pt x="22" y="5"/>
                  </a:cubicBezTo>
                  <a:cubicBezTo>
                    <a:pt x="17" y="3"/>
                    <a:pt x="13" y="2"/>
                    <a:pt x="4" y="0"/>
                  </a:cubicBezTo>
                  <a:cubicBezTo>
                    <a:pt x="4" y="0"/>
                    <a:pt x="4"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2" name="Freeform 791"/>
            <p:cNvSpPr>
              <a:spLocks noEditPoints="1"/>
            </p:cNvSpPr>
            <p:nvPr/>
          </p:nvSpPr>
          <p:spPr bwMode="auto">
            <a:xfrm>
              <a:off x="3454" y="3395"/>
              <a:ext cx="362" cy="344"/>
            </a:xfrm>
            <a:custGeom>
              <a:avLst/>
              <a:gdLst>
                <a:gd name="T0" fmla="*/ 43 w 153"/>
                <a:gd name="T1" fmla="*/ 141 h 145"/>
                <a:gd name="T2" fmla="*/ 13 w 153"/>
                <a:gd name="T3" fmla="*/ 127 h 145"/>
                <a:gd name="T4" fmla="*/ 85 w 153"/>
                <a:gd name="T5" fmla="*/ 135 h 145"/>
                <a:gd name="T6" fmla="*/ 93 w 153"/>
                <a:gd name="T7" fmla="*/ 134 h 145"/>
                <a:gd name="T8" fmla="*/ 101 w 153"/>
                <a:gd name="T9" fmla="*/ 114 h 145"/>
                <a:gd name="T10" fmla="*/ 106 w 153"/>
                <a:gd name="T11" fmla="*/ 74 h 145"/>
                <a:gd name="T12" fmla="*/ 108 w 153"/>
                <a:gd name="T13" fmla="*/ 53 h 145"/>
                <a:gd name="T14" fmla="*/ 126 w 153"/>
                <a:gd name="T15" fmla="*/ 42 h 145"/>
                <a:gd name="T16" fmla="*/ 137 w 153"/>
                <a:gd name="T17" fmla="*/ 49 h 145"/>
                <a:gd name="T18" fmla="*/ 118 w 153"/>
                <a:gd name="T19" fmla="*/ 78 h 145"/>
                <a:gd name="T20" fmla="*/ 107 w 153"/>
                <a:gd name="T21" fmla="*/ 41 h 145"/>
                <a:gd name="T22" fmla="*/ 124 w 153"/>
                <a:gd name="T23" fmla="*/ 29 h 145"/>
                <a:gd name="T24" fmla="*/ 137 w 153"/>
                <a:gd name="T25" fmla="*/ 32 h 145"/>
                <a:gd name="T26" fmla="*/ 140 w 153"/>
                <a:gd name="T27" fmla="*/ 83 h 145"/>
                <a:gd name="T28" fmla="*/ 106 w 153"/>
                <a:gd name="T29" fmla="*/ 89 h 145"/>
                <a:gd name="T30" fmla="*/ 118 w 153"/>
                <a:gd name="T31" fmla="*/ 82 h 145"/>
                <a:gd name="T32" fmla="*/ 140 w 153"/>
                <a:gd name="T33" fmla="*/ 47 h 145"/>
                <a:gd name="T34" fmla="*/ 126 w 153"/>
                <a:gd name="T35" fmla="*/ 39 h 145"/>
                <a:gd name="T36" fmla="*/ 126 w 153"/>
                <a:gd name="T37" fmla="*/ 39 h 145"/>
                <a:gd name="T38" fmla="*/ 125 w 153"/>
                <a:gd name="T39" fmla="*/ 39 h 145"/>
                <a:gd name="T40" fmla="*/ 107 w 153"/>
                <a:gd name="T41" fmla="*/ 48 h 145"/>
                <a:gd name="T42" fmla="*/ 86 w 153"/>
                <a:gd name="T43" fmla="*/ 45 h 145"/>
                <a:gd name="T44" fmla="*/ 104 w 153"/>
                <a:gd name="T45" fmla="*/ 28 h 145"/>
                <a:gd name="T46" fmla="*/ 86 w 153"/>
                <a:gd name="T47" fmla="*/ 56 h 145"/>
                <a:gd name="T48" fmla="*/ 90 w 153"/>
                <a:gd name="T49" fmla="*/ 52 h 145"/>
                <a:gd name="T50" fmla="*/ 102 w 153"/>
                <a:gd name="T51" fmla="*/ 60 h 145"/>
                <a:gd name="T52" fmla="*/ 89 w 153"/>
                <a:gd name="T53" fmla="*/ 80 h 145"/>
                <a:gd name="T54" fmla="*/ 102 w 153"/>
                <a:gd name="T55" fmla="*/ 74 h 145"/>
                <a:gd name="T56" fmla="*/ 87 w 153"/>
                <a:gd name="T57" fmla="*/ 92 h 145"/>
                <a:gd name="T58" fmla="*/ 88 w 153"/>
                <a:gd name="T59" fmla="*/ 93 h 145"/>
                <a:gd name="T60" fmla="*/ 99 w 153"/>
                <a:gd name="T61" fmla="*/ 113 h 145"/>
                <a:gd name="T62" fmla="*/ 84 w 153"/>
                <a:gd name="T63" fmla="*/ 131 h 145"/>
                <a:gd name="T64" fmla="*/ 51 w 153"/>
                <a:gd name="T65" fmla="*/ 136 h 145"/>
                <a:gd name="T66" fmla="*/ 6 w 153"/>
                <a:gd name="T67" fmla="*/ 29 h 145"/>
                <a:gd name="T68" fmla="*/ 81 w 153"/>
                <a:gd name="T69" fmla="*/ 36 h 145"/>
                <a:gd name="T70" fmla="*/ 85 w 153"/>
                <a:gd name="T71" fmla="*/ 43 h 145"/>
                <a:gd name="T72" fmla="*/ 15 w 153"/>
                <a:gd name="T73" fmla="*/ 29 h 145"/>
                <a:gd name="T74" fmla="*/ 5 w 153"/>
                <a:gd name="T75" fmla="*/ 22 h 145"/>
                <a:gd name="T76" fmla="*/ 33 w 153"/>
                <a:gd name="T77" fmla="*/ 6 h 145"/>
                <a:gd name="T78" fmla="*/ 91 w 153"/>
                <a:gd name="T79" fmla="*/ 7 h 145"/>
                <a:gd name="T80" fmla="*/ 104 w 153"/>
                <a:gd name="T81" fmla="*/ 20 h 145"/>
                <a:gd name="T82" fmla="*/ 58 w 153"/>
                <a:gd name="T83" fmla="*/ 17 h 145"/>
                <a:gd name="T84" fmla="*/ 57 w 153"/>
                <a:gd name="T85" fmla="*/ 0 h 145"/>
                <a:gd name="T86" fmla="*/ 5 w 153"/>
                <a:gd name="T87" fmla="*/ 15 h 145"/>
                <a:gd name="T88" fmla="*/ 0 w 153"/>
                <a:gd name="T89" fmla="*/ 23 h 145"/>
                <a:gd name="T90" fmla="*/ 10 w 153"/>
                <a:gd name="T91" fmla="*/ 124 h 145"/>
                <a:gd name="T92" fmla="*/ 10 w 153"/>
                <a:gd name="T93" fmla="*/ 131 h 145"/>
                <a:gd name="T94" fmla="*/ 11 w 153"/>
                <a:gd name="T95" fmla="*/ 133 h 145"/>
                <a:gd name="T96" fmla="*/ 43 w 153"/>
                <a:gd name="T97" fmla="*/ 144 h 145"/>
                <a:gd name="T98" fmla="*/ 95 w 153"/>
                <a:gd name="T99" fmla="*/ 137 h 145"/>
                <a:gd name="T100" fmla="*/ 98 w 153"/>
                <a:gd name="T101" fmla="*/ 132 h 145"/>
                <a:gd name="T102" fmla="*/ 104 w 153"/>
                <a:gd name="T103" fmla="*/ 123 h 145"/>
                <a:gd name="T104" fmla="*/ 104 w 153"/>
                <a:gd name="T105" fmla="*/ 122 h 145"/>
                <a:gd name="T106" fmla="*/ 119 w 153"/>
                <a:gd name="T107" fmla="*/ 96 h 145"/>
                <a:gd name="T108" fmla="*/ 138 w 153"/>
                <a:gd name="T109" fmla="*/ 28 h 145"/>
                <a:gd name="T110" fmla="*/ 113 w 153"/>
                <a:gd name="T111" fmla="*/ 28 h 145"/>
                <a:gd name="T112" fmla="*/ 107 w 153"/>
                <a:gd name="T113" fmla="*/ 32 h 145"/>
                <a:gd name="T114" fmla="*/ 108 w 153"/>
                <a:gd name="T115" fmla="*/ 19 h 145"/>
                <a:gd name="T116" fmla="*/ 79 w 153"/>
                <a:gd name="T117" fmla="*/ 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3" h="145">
                  <a:moveTo>
                    <a:pt x="57" y="141"/>
                  </a:moveTo>
                  <a:cubicBezTo>
                    <a:pt x="57" y="141"/>
                    <a:pt x="57" y="141"/>
                    <a:pt x="57" y="141"/>
                  </a:cubicBezTo>
                  <a:cubicBezTo>
                    <a:pt x="53" y="141"/>
                    <a:pt x="48" y="141"/>
                    <a:pt x="43" y="141"/>
                  </a:cubicBezTo>
                  <a:cubicBezTo>
                    <a:pt x="38" y="140"/>
                    <a:pt x="31" y="139"/>
                    <a:pt x="25" y="137"/>
                  </a:cubicBezTo>
                  <a:cubicBezTo>
                    <a:pt x="20" y="135"/>
                    <a:pt x="16" y="132"/>
                    <a:pt x="14" y="130"/>
                  </a:cubicBezTo>
                  <a:cubicBezTo>
                    <a:pt x="13" y="129"/>
                    <a:pt x="13" y="128"/>
                    <a:pt x="13" y="127"/>
                  </a:cubicBezTo>
                  <a:cubicBezTo>
                    <a:pt x="20" y="133"/>
                    <a:pt x="32" y="138"/>
                    <a:pt x="51" y="139"/>
                  </a:cubicBezTo>
                  <a:cubicBezTo>
                    <a:pt x="53" y="140"/>
                    <a:pt x="55" y="140"/>
                    <a:pt x="56" y="140"/>
                  </a:cubicBezTo>
                  <a:cubicBezTo>
                    <a:pt x="67" y="140"/>
                    <a:pt x="77" y="138"/>
                    <a:pt x="85" y="135"/>
                  </a:cubicBezTo>
                  <a:cubicBezTo>
                    <a:pt x="89" y="133"/>
                    <a:pt x="92" y="132"/>
                    <a:pt x="95" y="130"/>
                  </a:cubicBezTo>
                  <a:cubicBezTo>
                    <a:pt x="95" y="131"/>
                    <a:pt x="95" y="131"/>
                    <a:pt x="95" y="132"/>
                  </a:cubicBezTo>
                  <a:cubicBezTo>
                    <a:pt x="94" y="132"/>
                    <a:pt x="94" y="133"/>
                    <a:pt x="93" y="134"/>
                  </a:cubicBezTo>
                  <a:cubicBezTo>
                    <a:pt x="88" y="137"/>
                    <a:pt x="76" y="141"/>
                    <a:pt x="57" y="141"/>
                  </a:cubicBezTo>
                  <a:moveTo>
                    <a:pt x="87" y="130"/>
                  </a:moveTo>
                  <a:cubicBezTo>
                    <a:pt x="91" y="125"/>
                    <a:pt x="96" y="119"/>
                    <a:pt x="101" y="114"/>
                  </a:cubicBezTo>
                  <a:cubicBezTo>
                    <a:pt x="101" y="117"/>
                    <a:pt x="100" y="119"/>
                    <a:pt x="100" y="121"/>
                  </a:cubicBezTo>
                  <a:cubicBezTo>
                    <a:pt x="97" y="125"/>
                    <a:pt x="93" y="128"/>
                    <a:pt x="87" y="130"/>
                  </a:cubicBezTo>
                  <a:moveTo>
                    <a:pt x="106" y="74"/>
                  </a:moveTo>
                  <a:cubicBezTo>
                    <a:pt x="106" y="68"/>
                    <a:pt x="106" y="62"/>
                    <a:pt x="106" y="56"/>
                  </a:cubicBezTo>
                  <a:cubicBezTo>
                    <a:pt x="107" y="56"/>
                    <a:pt x="107" y="56"/>
                    <a:pt x="107" y="56"/>
                  </a:cubicBezTo>
                  <a:cubicBezTo>
                    <a:pt x="107" y="55"/>
                    <a:pt x="108" y="54"/>
                    <a:pt x="108" y="53"/>
                  </a:cubicBezTo>
                  <a:cubicBezTo>
                    <a:pt x="109" y="50"/>
                    <a:pt x="111" y="48"/>
                    <a:pt x="114" y="46"/>
                  </a:cubicBezTo>
                  <a:cubicBezTo>
                    <a:pt x="117" y="44"/>
                    <a:pt x="121" y="42"/>
                    <a:pt x="125" y="42"/>
                  </a:cubicBezTo>
                  <a:cubicBezTo>
                    <a:pt x="126" y="42"/>
                    <a:pt x="126" y="42"/>
                    <a:pt x="126" y="42"/>
                  </a:cubicBezTo>
                  <a:cubicBezTo>
                    <a:pt x="126" y="42"/>
                    <a:pt x="126" y="42"/>
                    <a:pt x="126" y="42"/>
                  </a:cubicBezTo>
                  <a:cubicBezTo>
                    <a:pt x="128" y="43"/>
                    <a:pt x="131" y="43"/>
                    <a:pt x="132" y="44"/>
                  </a:cubicBezTo>
                  <a:cubicBezTo>
                    <a:pt x="134" y="45"/>
                    <a:pt x="136" y="47"/>
                    <a:pt x="137" y="49"/>
                  </a:cubicBezTo>
                  <a:cubicBezTo>
                    <a:pt x="138" y="52"/>
                    <a:pt x="139" y="54"/>
                    <a:pt x="139" y="57"/>
                  </a:cubicBezTo>
                  <a:cubicBezTo>
                    <a:pt x="139" y="63"/>
                    <a:pt x="136" y="68"/>
                    <a:pt x="133" y="72"/>
                  </a:cubicBezTo>
                  <a:cubicBezTo>
                    <a:pt x="129" y="76"/>
                    <a:pt x="124" y="78"/>
                    <a:pt x="118" y="78"/>
                  </a:cubicBezTo>
                  <a:cubicBezTo>
                    <a:pt x="114" y="78"/>
                    <a:pt x="110" y="77"/>
                    <a:pt x="106" y="74"/>
                  </a:cubicBezTo>
                  <a:cubicBezTo>
                    <a:pt x="106" y="74"/>
                    <a:pt x="106" y="74"/>
                    <a:pt x="106" y="74"/>
                  </a:cubicBezTo>
                  <a:moveTo>
                    <a:pt x="107" y="41"/>
                  </a:moveTo>
                  <a:cubicBezTo>
                    <a:pt x="109" y="36"/>
                    <a:pt x="111" y="33"/>
                    <a:pt x="115" y="31"/>
                  </a:cubicBezTo>
                  <a:cubicBezTo>
                    <a:pt x="118" y="29"/>
                    <a:pt x="121" y="29"/>
                    <a:pt x="124" y="29"/>
                  </a:cubicBezTo>
                  <a:cubicBezTo>
                    <a:pt x="124" y="29"/>
                    <a:pt x="124" y="29"/>
                    <a:pt x="124" y="29"/>
                  </a:cubicBezTo>
                  <a:cubicBezTo>
                    <a:pt x="125" y="29"/>
                    <a:pt x="126" y="29"/>
                    <a:pt x="126" y="29"/>
                  </a:cubicBezTo>
                  <a:cubicBezTo>
                    <a:pt x="126" y="29"/>
                    <a:pt x="126" y="29"/>
                    <a:pt x="126" y="29"/>
                  </a:cubicBezTo>
                  <a:cubicBezTo>
                    <a:pt x="130" y="29"/>
                    <a:pt x="133" y="30"/>
                    <a:pt x="137" y="32"/>
                  </a:cubicBezTo>
                  <a:cubicBezTo>
                    <a:pt x="140" y="33"/>
                    <a:pt x="143" y="36"/>
                    <a:pt x="145" y="40"/>
                  </a:cubicBezTo>
                  <a:cubicBezTo>
                    <a:pt x="148" y="47"/>
                    <a:pt x="150" y="53"/>
                    <a:pt x="150" y="58"/>
                  </a:cubicBezTo>
                  <a:cubicBezTo>
                    <a:pt x="150" y="68"/>
                    <a:pt x="146" y="77"/>
                    <a:pt x="140" y="83"/>
                  </a:cubicBezTo>
                  <a:cubicBezTo>
                    <a:pt x="135" y="89"/>
                    <a:pt x="127" y="92"/>
                    <a:pt x="119" y="92"/>
                  </a:cubicBezTo>
                  <a:cubicBezTo>
                    <a:pt x="119" y="92"/>
                    <a:pt x="119" y="92"/>
                    <a:pt x="119" y="92"/>
                  </a:cubicBezTo>
                  <a:cubicBezTo>
                    <a:pt x="115" y="92"/>
                    <a:pt x="110" y="91"/>
                    <a:pt x="106" y="89"/>
                  </a:cubicBezTo>
                  <a:cubicBezTo>
                    <a:pt x="105" y="90"/>
                    <a:pt x="105" y="90"/>
                    <a:pt x="105" y="90"/>
                  </a:cubicBezTo>
                  <a:cubicBezTo>
                    <a:pt x="105" y="86"/>
                    <a:pt x="105" y="82"/>
                    <a:pt x="105" y="78"/>
                  </a:cubicBezTo>
                  <a:cubicBezTo>
                    <a:pt x="110" y="81"/>
                    <a:pt x="114" y="82"/>
                    <a:pt x="118" y="82"/>
                  </a:cubicBezTo>
                  <a:cubicBezTo>
                    <a:pt x="118" y="82"/>
                    <a:pt x="118" y="82"/>
                    <a:pt x="118" y="82"/>
                  </a:cubicBezTo>
                  <a:cubicBezTo>
                    <a:pt x="131" y="82"/>
                    <a:pt x="142" y="71"/>
                    <a:pt x="142" y="57"/>
                  </a:cubicBezTo>
                  <a:cubicBezTo>
                    <a:pt x="142" y="54"/>
                    <a:pt x="142" y="50"/>
                    <a:pt x="140" y="47"/>
                  </a:cubicBezTo>
                  <a:cubicBezTo>
                    <a:pt x="139" y="44"/>
                    <a:pt x="137" y="42"/>
                    <a:pt x="134" y="41"/>
                  </a:cubicBezTo>
                  <a:cubicBezTo>
                    <a:pt x="132" y="40"/>
                    <a:pt x="129" y="39"/>
                    <a:pt x="126" y="39"/>
                  </a:cubicBezTo>
                  <a:cubicBezTo>
                    <a:pt x="126" y="39"/>
                    <a:pt x="126" y="39"/>
                    <a:pt x="126" y="39"/>
                  </a:cubicBezTo>
                  <a:cubicBezTo>
                    <a:pt x="126" y="39"/>
                    <a:pt x="126" y="39"/>
                    <a:pt x="126" y="39"/>
                  </a:cubicBezTo>
                  <a:cubicBezTo>
                    <a:pt x="126" y="39"/>
                    <a:pt x="126" y="39"/>
                    <a:pt x="126" y="39"/>
                  </a:cubicBezTo>
                  <a:cubicBezTo>
                    <a:pt x="126" y="39"/>
                    <a:pt x="126" y="39"/>
                    <a:pt x="126" y="39"/>
                  </a:cubicBezTo>
                  <a:cubicBezTo>
                    <a:pt x="126" y="39"/>
                    <a:pt x="126" y="39"/>
                    <a:pt x="126" y="39"/>
                  </a:cubicBezTo>
                  <a:cubicBezTo>
                    <a:pt x="126" y="39"/>
                    <a:pt x="126" y="39"/>
                    <a:pt x="126" y="39"/>
                  </a:cubicBezTo>
                  <a:cubicBezTo>
                    <a:pt x="126" y="39"/>
                    <a:pt x="125" y="39"/>
                    <a:pt x="125" y="39"/>
                  </a:cubicBezTo>
                  <a:cubicBezTo>
                    <a:pt x="125" y="39"/>
                    <a:pt x="125" y="39"/>
                    <a:pt x="125" y="39"/>
                  </a:cubicBezTo>
                  <a:cubicBezTo>
                    <a:pt x="118" y="39"/>
                    <a:pt x="113" y="42"/>
                    <a:pt x="109" y="45"/>
                  </a:cubicBezTo>
                  <a:cubicBezTo>
                    <a:pt x="108" y="46"/>
                    <a:pt x="107" y="47"/>
                    <a:pt x="107" y="48"/>
                  </a:cubicBezTo>
                  <a:cubicBezTo>
                    <a:pt x="107" y="46"/>
                    <a:pt x="107" y="43"/>
                    <a:pt x="107" y="40"/>
                  </a:cubicBezTo>
                  <a:cubicBezTo>
                    <a:pt x="107" y="41"/>
                    <a:pt x="107" y="41"/>
                    <a:pt x="107" y="41"/>
                  </a:cubicBezTo>
                  <a:moveTo>
                    <a:pt x="86" y="45"/>
                  </a:moveTo>
                  <a:cubicBezTo>
                    <a:pt x="86" y="45"/>
                    <a:pt x="86" y="45"/>
                    <a:pt x="86" y="45"/>
                  </a:cubicBezTo>
                  <a:cubicBezTo>
                    <a:pt x="92" y="40"/>
                    <a:pt x="98" y="34"/>
                    <a:pt x="104" y="28"/>
                  </a:cubicBezTo>
                  <a:cubicBezTo>
                    <a:pt x="104" y="28"/>
                    <a:pt x="104" y="28"/>
                    <a:pt x="104" y="28"/>
                  </a:cubicBezTo>
                  <a:cubicBezTo>
                    <a:pt x="104" y="30"/>
                    <a:pt x="104" y="33"/>
                    <a:pt x="104" y="35"/>
                  </a:cubicBezTo>
                  <a:cubicBezTo>
                    <a:pt x="98" y="41"/>
                    <a:pt x="92" y="48"/>
                    <a:pt x="86" y="54"/>
                  </a:cubicBezTo>
                  <a:cubicBezTo>
                    <a:pt x="86" y="56"/>
                    <a:pt x="86" y="56"/>
                    <a:pt x="86" y="56"/>
                  </a:cubicBezTo>
                  <a:cubicBezTo>
                    <a:pt x="87" y="56"/>
                    <a:pt x="87" y="56"/>
                    <a:pt x="87" y="56"/>
                  </a:cubicBezTo>
                  <a:cubicBezTo>
                    <a:pt x="88" y="55"/>
                    <a:pt x="89" y="54"/>
                    <a:pt x="90" y="53"/>
                  </a:cubicBezTo>
                  <a:cubicBezTo>
                    <a:pt x="90" y="52"/>
                    <a:pt x="90" y="52"/>
                    <a:pt x="90" y="52"/>
                  </a:cubicBezTo>
                  <a:cubicBezTo>
                    <a:pt x="95" y="47"/>
                    <a:pt x="99" y="43"/>
                    <a:pt x="104" y="38"/>
                  </a:cubicBezTo>
                  <a:cubicBezTo>
                    <a:pt x="103" y="45"/>
                    <a:pt x="103" y="52"/>
                    <a:pt x="103" y="59"/>
                  </a:cubicBezTo>
                  <a:cubicBezTo>
                    <a:pt x="102" y="60"/>
                    <a:pt x="102" y="60"/>
                    <a:pt x="102" y="60"/>
                  </a:cubicBezTo>
                  <a:cubicBezTo>
                    <a:pt x="97" y="66"/>
                    <a:pt x="93" y="72"/>
                    <a:pt x="88" y="79"/>
                  </a:cubicBezTo>
                  <a:cubicBezTo>
                    <a:pt x="88" y="79"/>
                    <a:pt x="88" y="80"/>
                    <a:pt x="88" y="80"/>
                  </a:cubicBezTo>
                  <a:cubicBezTo>
                    <a:pt x="88" y="80"/>
                    <a:pt x="88" y="80"/>
                    <a:pt x="89" y="80"/>
                  </a:cubicBezTo>
                  <a:cubicBezTo>
                    <a:pt x="89" y="80"/>
                    <a:pt x="89" y="80"/>
                    <a:pt x="89" y="80"/>
                  </a:cubicBezTo>
                  <a:cubicBezTo>
                    <a:pt x="94" y="74"/>
                    <a:pt x="98" y="68"/>
                    <a:pt x="102" y="62"/>
                  </a:cubicBezTo>
                  <a:cubicBezTo>
                    <a:pt x="102" y="66"/>
                    <a:pt x="102" y="70"/>
                    <a:pt x="102" y="74"/>
                  </a:cubicBezTo>
                  <a:cubicBezTo>
                    <a:pt x="102" y="74"/>
                    <a:pt x="102" y="74"/>
                    <a:pt x="101" y="74"/>
                  </a:cubicBezTo>
                  <a:cubicBezTo>
                    <a:pt x="101" y="74"/>
                    <a:pt x="101" y="74"/>
                    <a:pt x="101" y="74"/>
                  </a:cubicBezTo>
                  <a:cubicBezTo>
                    <a:pt x="96" y="80"/>
                    <a:pt x="91" y="86"/>
                    <a:pt x="87" y="92"/>
                  </a:cubicBezTo>
                  <a:cubicBezTo>
                    <a:pt x="86" y="93"/>
                    <a:pt x="87" y="93"/>
                    <a:pt x="87" y="93"/>
                  </a:cubicBezTo>
                  <a:cubicBezTo>
                    <a:pt x="87" y="94"/>
                    <a:pt x="87" y="94"/>
                    <a:pt x="87" y="94"/>
                  </a:cubicBezTo>
                  <a:cubicBezTo>
                    <a:pt x="88" y="94"/>
                    <a:pt x="88" y="93"/>
                    <a:pt x="88" y="93"/>
                  </a:cubicBezTo>
                  <a:cubicBezTo>
                    <a:pt x="93" y="87"/>
                    <a:pt x="97" y="81"/>
                    <a:pt x="102" y="75"/>
                  </a:cubicBezTo>
                  <a:cubicBezTo>
                    <a:pt x="101" y="88"/>
                    <a:pt x="101" y="101"/>
                    <a:pt x="101" y="113"/>
                  </a:cubicBezTo>
                  <a:cubicBezTo>
                    <a:pt x="99" y="113"/>
                    <a:pt x="99" y="113"/>
                    <a:pt x="99" y="113"/>
                  </a:cubicBezTo>
                  <a:cubicBezTo>
                    <a:pt x="94" y="118"/>
                    <a:pt x="89" y="124"/>
                    <a:pt x="84" y="131"/>
                  </a:cubicBezTo>
                  <a:cubicBezTo>
                    <a:pt x="84" y="131"/>
                    <a:pt x="84" y="131"/>
                    <a:pt x="84" y="131"/>
                  </a:cubicBezTo>
                  <a:cubicBezTo>
                    <a:pt x="84" y="131"/>
                    <a:pt x="84" y="131"/>
                    <a:pt x="84" y="131"/>
                  </a:cubicBezTo>
                  <a:cubicBezTo>
                    <a:pt x="76" y="134"/>
                    <a:pt x="67" y="136"/>
                    <a:pt x="56" y="136"/>
                  </a:cubicBezTo>
                  <a:cubicBezTo>
                    <a:pt x="56" y="136"/>
                    <a:pt x="56" y="136"/>
                    <a:pt x="56" y="136"/>
                  </a:cubicBezTo>
                  <a:cubicBezTo>
                    <a:pt x="55" y="136"/>
                    <a:pt x="53" y="136"/>
                    <a:pt x="51" y="136"/>
                  </a:cubicBezTo>
                  <a:cubicBezTo>
                    <a:pt x="22" y="134"/>
                    <a:pt x="12" y="122"/>
                    <a:pt x="8" y="115"/>
                  </a:cubicBezTo>
                  <a:cubicBezTo>
                    <a:pt x="7" y="90"/>
                    <a:pt x="7" y="55"/>
                    <a:pt x="4" y="28"/>
                  </a:cubicBezTo>
                  <a:cubicBezTo>
                    <a:pt x="5" y="29"/>
                    <a:pt x="5" y="29"/>
                    <a:pt x="6" y="29"/>
                  </a:cubicBezTo>
                  <a:cubicBezTo>
                    <a:pt x="8" y="31"/>
                    <a:pt x="12" y="32"/>
                    <a:pt x="18" y="34"/>
                  </a:cubicBezTo>
                  <a:cubicBezTo>
                    <a:pt x="29" y="36"/>
                    <a:pt x="41" y="38"/>
                    <a:pt x="56" y="38"/>
                  </a:cubicBezTo>
                  <a:cubicBezTo>
                    <a:pt x="64" y="38"/>
                    <a:pt x="72" y="37"/>
                    <a:pt x="81" y="36"/>
                  </a:cubicBezTo>
                  <a:cubicBezTo>
                    <a:pt x="83" y="36"/>
                    <a:pt x="87" y="35"/>
                    <a:pt x="90" y="34"/>
                  </a:cubicBezTo>
                  <a:cubicBezTo>
                    <a:pt x="93" y="34"/>
                    <a:pt x="95" y="33"/>
                    <a:pt x="97" y="32"/>
                  </a:cubicBezTo>
                  <a:cubicBezTo>
                    <a:pt x="93" y="36"/>
                    <a:pt x="89" y="40"/>
                    <a:pt x="85" y="43"/>
                  </a:cubicBezTo>
                  <a:cubicBezTo>
                    <a:pt x="85" y="44"/>
                    <a:pt x="85" y="44"/>
                    <a:pt x="85" y="45"/>
                  </a:cubicBezTo>
                  <a:cubicBezTo>
                    <a:pt x="85" y="45"/>
                    <a:pt x="85" y="45"/>
                    <a:pt x="86" y="45"/>
                  </a:cubicBezTo>
                  <a:moveTo>
                    <a:pt x="15" y="29"/>
                  </a:moveTo>
                  <a:cubicBezTo>
                    <a:pt x="12" y="28"/>
                    <a:pt x="9" y="27"/>
                    <a:pt x="8" y="26"/>
                  </a:cubicBezTo>
                  <a:cubicBezTo>
                    <a:pt x="6" y="25"/>
                    <a:pt x="5" y="24"/>
                    <a:pt x="5" y="23"/>
                  </a:cubicBezTo>
                  <a:cubicBezTo>
                    <a:pt x="5" y="23"/>
                    <a:pt x="5" y="22"/>
                    <a:pt x="5" y="22"/>
                  </a:cubicBezTo>
                  <a:cubicBezTo>
                    <a:pt x="4" y="21"/>
                    <a:pt x="5" y="19"/>
                    <a:pt x="7" y="17"/>
                  </a:cubicBezTo>
                  <a:cubicBezTo>
                    <a:pt x="10" y="15"/>
                    <a:pt x="15" y="12"/>
                    <a:pt x="20" y="10"/>
                  </a:cubicBezTo>
                  <a:cubicBezTo>
                    <a:pt x="24" y="8"/>
                    <a:pt x="29" y="6"/>
                    <a:pt x="33" y="6"/>
                  </a:cubicBezTo>
                  <a:cubicBezTo>
                    <a:pt x="40" y="4"/>
                    <a:pt x="49" y="4"/>
                    <a:pt x="57" y="4"/>
                  </a:cubicBezTo>
                  <a:cubicBezTo>
                    <a:pt x="65" y="4"/>
                    <a:pt x="72" y="4"/>
                    <a:pt x="79" y="5"/>
                  </a:cubicBezTo>
                  <a:cubicBezTo>
                    <a:pt x="85" y="6"/>
                    <a:pt x="90" y="6"/>
                    <a:pt x="91" y="7"/>
                  </a:cubicBezTo>
                  <a:cubicBezTo>
                    <a:pt x="97" y="9"/>
                    <a:pt x="100" y="11"/>
                    <a:pt x="102" y="13"/>
                  </a:cubicBezTo>
                  <a:cubicBezTo>
                    <a:pt x="104" y="15"/>
                    <a:pt x="104" y="17"/>
                    <a:pt x="104" y="19"/>
                  </a:cubicBezTo>
                  <a:cubicBezTo>
                    <a:pt x="104" y="19"/>
                    <a:pt x="104" y="20"/>
                    <a:pt x="104" y="20"/>
                  </a:cubicBezTo>
                  <a:cubicBezTo>
                    <a:pt x="104" y="22"/>
                    <a:pt x="103" y="23"/>
                    <a:pt x="102" y="25"/>
                  </a:cubicBezTo>
                  <a:cubicBezTo>
                    <a:pt x="101" y="26"/>
                    <a:pt x="100" y="27"/>
                    <a:pt x="98" y="28"/>
                  </a:cubicBezTo>
                  <a:cubicBezTo>
                    <a:pt x="93" y="20"/>
                    <a:pt x="78" y="17"/>
                    <a:pt x="58" y="17"/>
                  </a:cubicBezTo>
                  <a:cubicBezTo>
                    <a:pt x="55" y="17"/>
                    <a:pt x="51" y="17"/>
                    <a:pt x="47" y="17"/>
                  </a:cubicBezTo>
                  <a:cubicBezTo>
                    <a:pt x="29" y="18"/>
                    <a:pt x="14" y="25"/>
                    <a:pt x="15" y="29"/>
                  </a:cubicBezTo>
                  <a:moveTo>
                    <a:pt x="57" y="0"/>
                  </a:moveTo>
                  <a:cubicBezTo>
                    <a:pt x="48" y="0"/>
                    <a:pt x="40" y="1"/>
                    <a:pt x="32" y="2"/>
                  </a:cubicBezTo>
                  <a:cubicBezTo>
                    <a:pt x="27" y="3"/>
                    <a:pt x="20" y="6"/>
                    <a:pt x="13" y="9"/>
                  </a:cubicBezTo>
                  <a:cubicBezTo>
                    <a:pt x="10" y="11"/>
                    <a:pt x="7" y="13"/>
                    <a:pt x="5" y="15"/>
                  </a:cubicBezTo>
                  <a:cubicBezTo>
                    <a:pt x="3" y="17"/>
                    <a:pt x="1" y="19"/>
                    <a:pt x="1" y="22"/>
                  </a:cubicBezTo>
                  <a:cubicBezTo>
                    <a:pt x="1" y="23"/>
                    <a:pt x="1" y="23"/>
                    <a:pt x="1" y="23"/>
                  </a:cubicBezTo>
                  <a:cubicBezTo>
                    <a:pt x="0" y="23"/>
                    <a:pt x="0" y="23"/>
                    <a:pt x="0" y="23"/>
                  </a:cubicBezTo>
                  <a:cubicBezTo>
                    <a:pt x="4" y="50"/>
                    <a:pt x="3" y="90"/>
                    <a:pt x="5" y="117"/>
                  </a:cubicBezTo>
                  <a:cubicBezTo>
                    <a:pt x="5" y="117"/>
                    <a:pt x="5" y="117"/>
                    <a:pt x="5" y="117"/>
                  </a:cubicBezTo>
                  <a:cubicBezTo>
                    <a:pt x="6" y="119"/>
                    <a:pt x="8" y="122"/>
                    <a:pt x="10" y="124"/>
                  </a:cubicBezTo>
                  <a:cubicBezTo>
                    <a:pt x="10" y="124"/>
                    <a:pt x="10" y="124"/>
                    <a:pt x="10" y="124"/>
                  </a:cubicBezTo>
                  <a:cubicBezTo>
                    <a:pt x="9" y="125"/>
                    <a:pt x="9" y="125"/>
                    <a:pt x="9" y="126"/>
                  </a:cubicBezTo>
                  <a:cubicBezTo>
                    <a:pt x="9" y="128"/>
                    <a:pt x="10" y="130"/>
                    <a:pt x="10" y="131"/>
                  </a:cubicBezTo>
                  <a:cubicBezTo>
                    <a:pt x="10" y="131"/>
                    <a:pt x="10" y="131"/>
                    <a:pt x="10" y="131"/>
                  </a:cubicBezTo>
                  <a:cubicBezTo>
                    <a:pt x="10" y="132"/>
                    <a:pt x="10" y="132"/>
                    <a:pt x="10" y="132"/>
                  </a:cubicBezTo>
                  <a:cubicBezTo>
                    <a:pt x="11" y="133"/>
                    <a:pt x="11" y="133"/>
                    <a:pt x="11" y="133"/>
                  </a:cubicBezTo>
                  <a:cubicBezTo>
                    <a:pt x="11" y="133"/>
                    <a:pt x="11" y="133"/>
                    <a:pt x="11" y="133"/>
                  </a:cubicBezTo>
                  <a:cubicBezTo>
                    <a:pt x="14" y="136"/>
                    <a:pt x="19" y="138"/>
                    <a:pt x="24" y="140"/>
                  </a:cubicBezTo>
                  <a:cubicBezTo>
                    <a:pt x="30" y="142"/>
                    <a:pt x="37" y="144"/>
                    <a:pt x="43" y="144"/>
                  </a:cubicBezTo>
                  <a:cubicBezTo>
                    <a:pt x="48" y="145"/>
                    <a:pt x="53" y="145"/>
                    <a:pt x="57" y="145"/>
                  </a:cubicBezTo>
                  <a:cubicBezTo>
                    <a:pt x="70" y="145"/>
                    <a:pt x="80" y="143"/>
                    <a:pt x="87" y="140"/>
                  </a:cubicBezTo>
                  <a:cubicBezTo>
                    <a:pt x="90" y="139"/>
                    <a:pt x="93" y="138"/>
                    <a:pt x="95" y="137"/>
                  </a:cubicBezTo>
                  <a:cubicBezTo>
                    <a:pt x="97" y="135"/>
                    <a:pt x="98" y="134"/>
                    <a:pt x="99" y="132"/>
                  </a:cubicBezTo>
                  <a:cubicBezTo>
                    <a:pt x="98" y="132"/>
                    <a:pt x="98" y="132"/>
                    <a:pt x="98" y="132"/>
                  </a:cubicBezTo>
                  <a:cubicBezTo>
                    <a:pt x="98" y="132"/>
                    <a:pt x="98" y="132"/>
                    <a:pt x="98" y="132"/>
                  </a:cubicBezTo>
                  <a:cubicBezTo>
                    <a:pt x="98" y="131"/>
                    <a:pt x="98" y="129"/>
                    <a:pt x="98" y="128"/>
                  </a:cubicBezTo>
                  <a:cubicBezTo>
                    <a:pt x="101" y="126"/>
                    <a:pt x="102" y="125"/>
                    <a:pt x="104" y="123"/>
                  </a:cubicBezTo>
                  <a:cubicBezTo>
                    <a:pt x="104" y="123"/>
                    <a:pt x="104" y="123"/>
                    <a:pt x="104" y="123"/>
                  </a:cubicBezTo>
                  <a:cubicBezTo>
                    <a:pt x="104" y="123"/>
                    <a:pt x="104" y="123"/>
                    <a:pt x="104" y="123"/>
                  </a:cubicBezTo>
                  <a:cubicBezTo>
                    <a:pt x="104" y="123"/>
                    <a:pt x="104" y="123"/>
                    <a:pt x="104" y="123"/>
                  </a:cubicBezTo>
                  <a:cubicBezTo>
                    <a:pt x="104" y="122"/>
                    <a:pt x="104" y="122"/>
                    <a:pt x="104" y="122"/>
                  </a:cubicBezTo>
                  <a:cubicBezTo>
                    <a:pt x="104" y="113"/>
                    <a:pt x="105" y="103"/>
                    <a:pt x="105" y="92"/>
                  </a:cubicBezTo>
                  <a:cubicBezTo>
                    <a:pt x="109" y="95"/>
                    <a:pt x="114" y="96"/>
                    <a:pt x="119" y="96"/>
                  </a:cubicBezTo>
                  <a:cubicBezTo>
                    <a:pt x="119" y="96"/>
                    <a:pt x="119" y="96"/>
                    <a:pt x="119" y="96"/>
                  </a:cubicBezTo>
                  <a:cubicBezTo>
                    <a:pt x="137" y="96"/>
                    <a:pt x="153" y="80"/>
                    <a:pt x="153" y="58"/>
                  </a:cubicBezTo>
                  <a:cubicBezTo>
                    <a:pt x="153" y="52"/>
                    <a:pt x="152" y="46"/>
                    <a:pt x="149" y="39"/>
                  </a:cubicBezTo>
                  <a:cubicBezTo>
                    <a:pt x="146" y="34"/>
                    <a:pt x="142" y="30"/>
                    <a:pt x="138" y="28"/>
                  </a:cubicBezTo>
                  <a:cubicBezTo>
                    <a:pt x="134" y="26"/>
                    <a:pt x="130" y="25"/>
                    <a:pt x="127" y="25"/>
                  </a:cubicBezTo>
                  <a:cubicBezTo>
                    <a:pt x="126" y="25"/>
                    <a:pt x="125" y="25"/>
                    <a:pt x="124" y="25"/>
                  </a:cubicBezTo>
                  <a:cubicBezTo>
                    <a:pt x="121" y="25"/>
                    <a:pt x="116" y="26"/>
                    <a:pt x="113" y="28"/>
                  </a:cubicBezTo>
                  <a:cubicBezTo>
                    <a:pt x="111" y="29"/>
                    <a:pt x="109" y="31"/>
                    <a:pt x="108" y="32"/>
                  </a:cubicBezTo>
                  <a:cubicBezTo>
                    <a:pt x="108" y="32"/>
                    <a:pt x="108" y="32"/>
                    <a:pt x="108" y="32"/>
                  </a:cubicBezTo>
                  <a:cubicBezTo>
                    <a:pt x="107" y="32"/>
                    <a:pt x="107" y="32"/>
                    <a:pt x="107" y="32"/>
                  </a:cubicBezTo>
                  <a:cubicBezTo>
                    <a:pt x="108" y="27"/>
                    <a:pt x="108" y="23"/>
                    <a:pt x="108" y="19"/>
                  </a:cubicBezTo>
                  <a:cubicBezTo>
                    <a:pt x="108" y="19"/>
                    <a:pt x="108" y="19"/>
                    <a:pt x="108" y="19"/>
                  </a:cubicBezTo>
                  <a:cubicBezTo>
                    <a:pt x="108" y="19"/>
                    <a:pt x="108" y="19"/>
                    <a:pt x="108" y="19"/>
                  </a:cubicBezTo>
                  <a:cubicBezTo>
                    <a:pt x="108" y="16"/>
                    <a:pt x="107" y="13"/>
                    <a:pt x="104" y="10"/>
                  </a:cubicBezTo>
                  <a:cubicBezTo>
                    <a:pt x="102" y="7"/>
                    <a:pt x="98" y="5"/>
                    <a:pt x="92" y="3"/>
                  </a:cubicBezTo>
                  <a:cubicBezTo>
                    <a:pt x="90" y="3"/>
                    <a:pt x="85" y="2"/>
                    <a:pt x="79" y="1"/>
                  </a:cubicBezTo>
                  <a:cubicBezTo>
                    <a:pt x="73" y="1"/>
                    <a:pt x="65" y="0"/>
                    <a:pt x="5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3" name="Freeform 792"/>
            <p:cNvSpPr>
              <a:spLocks/>
            </p:cNvSpPr>
            <p:nvPr/>
          </p:nvSpPr>
          <p:spPr bwMode="auto">
            <a:xfrm>
              <a:off x="3755" y="345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4" name="Freeform 793"/>
            <p:cNvSpPr>
              <a:spLocks/>
            </p:cNvSpPr>
            <p:nvPr/>
          </p:nvSpPr>
          <p:spPr bwMode="auto">
            <a:xfrm>
              <a:off x="3755" y="3455"/>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5" name="Rectangle 794"/>
            <p:cNvSpPr>
              <a:spLocks noChangeArrowheads="1"/>
            </p:cNvSpPr>
            <p:nvPr/>
          </p:nvSpPr>
          <p:spPr bwMode="auto">
            <a:xfrm>
              <a:off x="3752" y="3488"/>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6" name="Rectangle 795"/>
            <p:cNvSpPr>
              <a:spLocks noChangeArrowheads="1"/>
            </p:cNvSpPr>
            <p:nvPr/>
          </p:nvSpPr>
          <p:spPr bwMode="auto">
            <a:xfrm>
              <a:off x="3752" y="3488"/>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7" name="Rectangle 796"/>
            <p:cNvSpPr>
              <a:spLocks noChangeArrowheads="1"/>
            </p:cNvSpPr>
            <p:nvPr/>
          </p:nvSpPr>
          <p:spPr bwMode="auto">
            <a:xfrm>
              <a:off x="3752" y="3488"/>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8" name="Freeform 797"/>
            <p:cNvSpPr>
              <a:spLocks/>
            </p:cNvSpPr>
            <p:nvPr/>
          </p:nvSpPr>
          <p:spPr bwMode="auto">
            <a:xfrm>
              <a:off x="3752" y="3488"/>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9" name="Freeform 798"/>
            <p:cNvSpPr>
              <a:spLocks/>
            </p:cNvSpPr>
            <p:nvPr/>
          </p:nvSpPr>
          <p:spPr bwMode="auto">
            <a:xfrm>
              <a:off x="3662" y="3507"/>
              <a:ext cx="36" cy="45"/>
            </a:xfrm>
            <a:custGeom>
              <a:avLst/>
              <a:gdLst>
                <a:gd name="T0" fmla="*/ 14 w 15"/>
                <a:gd name="T1" fmla="*/ 0 h 19"/>
                <a:gd name="T2" fmla="*/ 13 w 15"/>
                <a:gd name="T3" fmla="*/ 0 h 19"/>
                <a:gd name="T4" fmla="*/ 1 w 15"/>
                <a:gd name="T5" fmla="*/ 17 h 19"/>
                <a:gd name="T6" fmla="*/ 1 w 15"/>
                <a:gd name="T7" fmla="*/ 19 h 19"/>
                <a:gd name="T8" fmla="*/ 1 w 15"/>
                <a:gd name="T9" fmla="*/ 19 h 19"/>
                <a:gd name="T10" fmla="*/ 2 w 15"/>
                <a:gd name="T11" fmla="*/ 18 h 19"/>
                <a:gd name="T12" fmla="*/ 15 w 15"/>
                <a:gd name="T13" fmla="*/ 1 h 19"/>
                <a:gd name="T14" fmla="*/ 14 w 15"/>
                <a:gd name="T15" fmla="*/ 0 h 19"/>
                <a:gd name="T16" fmla="*/ 14 w 15"/>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4" y="0"/>
                  </a:moveTo>
                  <a:cubicBezTo>
                    <a:pt x="14" y="0"/>
                    <a:pt x="13" y="0"/>
                    <a:pt x="13" y="0"/>
                  </a:cubicBezTo>
                  <a:cubicBezTo>
                    <a:pt x="9" y="6"/>
                    <a:pt x="5" y="12"/>
                    <a:pt x="1" y="17"/>
                  </a:cubicBezTo>
                  <a:cubicBezTo>
                    <a:pt x="0" y="18"/>
                    <a:pt x="0" y="18"/>
                    <a:pt x="1" y="19"/>
                  </a:cubicBezTo>
                  <a:cubicBezTo>
                    <a:pt x="1" y="19"/>
                    <a:pt x="1" y="19"/>
                    <a:pt x="1" y="19"/>
                  </a:cubicBezTo>
                  <a:cubicBezTo>
                    <a:pt x="2" y="19"/>
                    <a:pt x="2" y="19"/>
                    <a:pt x="2" y="18"/>
                  </a:cubicBezTo>
                  <a:cubicBezTo>
                    <a:pt x="6" y="13"/>
                    <a:pt x="10" y="7"/>
                    <a:pt x="15" y="1"/>
                  </a:cubicBezTo>
                  <a:cubicBezTo>
                    <a:pt x="15" y="1"/>
                    <a:pt x="15" y="0"/>
                    <a:pt x="14" y="0"/>
                  </a:cubicBezTo>
                  <a:cubicBezTo>
                    <a:pt x="14" y="0"/>
                    <a:pt x="14" y="0"/>
                    <a:pt x="1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0" name="Freeform 799"/>
            <p:cNvSpPr>
              <a:spLocks/>
            </p:cNvSpPr>
            <p:nvPr/>
          </p:nvSpPr>
          <p:spPr bwMode="auto">
            <a:xfrm>
              <a:off x="3660" y="3608"/>
              <a:ext cx="31" cy="38"/>
            </a:xfrm>
            <a:custGeom>
              <a:avLst/>
              <a:gdLst>
                <a:gd name="T0" fmla="*/ 12 w 13"/>
                <a:gd name="T1" fmla="*/ 0 h 16"/>
                <a:gd name="T2" fmla="*/ 11 w 13"/>
                <a:gd name="T3" fmla="*/ 0 h 16"/>
                <a:gd name="T4" fmla="*/ 1 w 13"/>
                <a:gd name="T5" fmla="*/ 15 h 16"/>
                <a:gd name="T6" fmla="*/ 1 w 13"/>
                <a:gd name="T7" fmla="*/ 16 h 16"/>
                <a:gd name="T8" fmla="*/ 1 w 13"/>
                <a:gd name="T9" fmla="*/ 16 h 16"/>
                <a:gd name="T10" fmla="*/ 2 w 13"/>
                <a:gd name="T11" fmla="*/ 16 h 16"/>
                <a:gd name="T12" fmla="*/ 13 w 13"/>
                <a:gd name="T13" fmla="*/ 1 h 16"/>
                <a:gd name="T14" fmla="*/ 13 w 13"/>
                <a:gd name="T15" fmla="*/ 0 h 16"/>
                <a:gd name="T16" fmla="*/ 12 w 13"/>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6">
                  <a:moveTo>
                    <a:pt x="12" y="0"/>
                  </a:moveTo>
                  <a:cubicBezTo>
                    <a:pt x="12" y="0"/>
                    <a:pt x="11" y="0"/>
                    <a:pt x="11" y="0"/>
                  </a:cubicBezTo>
                  <a:cubicBezTo>
                    <a:pt x="8" y="5"/>
                    <a:pt x="4" y="10"/>
                    <a:pt x="1" y="15"/>
                  </a:cubicBezTo>
                  <a:cubicBezTo>
                    <a:pt x="0" y="15"/>
                    <a:pt x="1" y="16"/>
                    <a:pt x="1" y="16"/>
                  </a:cubicBezTo>
                  <a:cubicBezTo>
                    <a:pt x="1" y="16"/>
                    <a:pt x="1" y="16"/>
                    <a:pt x="1" y="16"/>
                  </a:cubicBezTo>
                  <a:cubicBezTo>
                    <a:pt x="2" y="16"/>
                    <a:pt x="2" y="16"/>
                    <a:pt x="2" y="16"/>
                  </a:cubicBezTo>
                  <a:cubicBezTo>
                    <a:pt x="6" y="11"/>
                    <a:pt x="9" y="6"/>
                    <a:pt x="13" y="1"/>
                  </a:cubicBezTo>
                  <a:cubicBezTo>
                    <a:pt x="13" y="1"/>
                    <a:pt x="13" y="0"/>
                    <a:pt x="13" y="0"/>
                  </a:cubicBezTo>
                  <a:cubicBezTo>
                    <a:pt x="12" y="0"/>
                    <a:pt x="12" y="0"/>
                    <a:pt x="1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1" name="Freeform 800"/>
            <p:cNvSpPr>
              <a:spLocks/>
            </p:cNvSpPr>
            <p:nvPr/>
          </p:nvSpPr>
          <p:spPr bwMode="auto">
            <a:xfrm>
              <a:off x="3658" y="3639"/>
              <a:ext cx="33" cy="40"/>
            </a:xfrm>
            <a:custGeom>
              <a:avLst/>
              <a:gdLst>
                <a:gd name="T0" fmla="*/ 13 w 14"/>
                <a:gd name="T1" fmla="*/ 0 h 17"/>
                <a:gd name="T2" fmla="*/ 13 w 14"/>
                <a:gd name="T3" fmla="*/ 0 h 17"/>
                <a:gd name="T4" fmla="*/ 0 w 14"/>
                <a:gd name="T5" fmla="*/ 15 h 17"/>
                <a:gd name="T6" fmla="*/ 0 w 14"/>
                <a:gd name="T7" fmla="*/ 16 h 17"/>
                <a:gd name="T8" fmla="*/ 1 w 14"/>
                <a:gd name="T9" fmla="*/ 17 h 17"/>
                <a:gd name="T10" fmla="*/ 1 w 14"/>
                <a:gd name="T11" fmla="*/ 16 h 17"/>
                <a:gd name="T12" fmla="*/ 14 w 14"/>
                <a:gd name="T13" fmla="*/ 1 h 17"/>
                <a:gd name="T14" fmla="*/ 14 w 14"/>
                <a:gd name="T15" fmla="*/ 0 h 17"/>
                <a:gd name="T16" fmla="*/ 13 w 14"/>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7">
                  <a:moveTo>
                    <a:pt x="13" y="0"/>
                  </a:moveTo>
                  <a:cubicBezTo>
                    <a:pt x="13" y="0"/>
                    <a:pt x="13" y="0"/>
                    <a:pt x="13" y="0"/>
                  </a:cubicBezTo>
                  <a:cubicBezTo>
                    <a:pt x="8" y="5"/>
                    <a:pt x="4" y="10"/>
                    <a:pt x="0" y="15"/>
                  </a:cubicBezTo>
                  <a:cubicBezTo>
                    <a:pt x="0" y="16"/>
                    <a:pt x="0" y="16"/>
                    <a:pt x="0" y="16"/>
                  </a:cubicBezTo>
                  <a:cubicBezTo>
                    <a:pt x="0" y="17"/>
                    <a:pt x="0" y="17"/>
                    <a:pt x="1" y="17"/>
                  </a:cubicBezTo>
                  <a:cubicBezTo>
                    <a:pt x="1" y="17"/>
                    <a:pt x="1" y="16"/>
                    <a:pt x="1" y="16"/>
                  </a:cubicBezTo>
                  <a:cubicBezTo>
                    <a:pt x="5" y="11"/>
                    <a:pt x="10" y="6"/>
                    <a:pt x="14" y="1"/>
                  </a:cubicBezTo>
                  <a:cubicBezTo>
                    <a:pt x="14" y="1"/>
                    <a:pt x="14" y="0"/>
                    <a:pt x="14" y="0"/>
                  </a:cubicBezTo>
                  <a:cubicBezTo>
                    <a:pt x="14" y="0"/>
                    <a:pt x="13"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2" name="Freeform 801"/>
            <p:cNvSpPr>
              <a:spLocks/>
            </p:cNvSpPr>
            <p:nvPr/>
          </p:nvSpPr>
          <p:spPr bwMode="auto">
            <a:xfrm>
              <a:off x="3035" y="3485"/>
              <a:ext cx="391" cy="310"/>
            </a:xfrm>
            <a:custGeom>
              <a:avLst/>
              <a:gdLst>
                <a:gd name="T0" fmla="*/ 15 w 165"/>
                <a:gd name="T1" fmla="*/ 0 h 131"/>
                <a:gd name="T2" fmla="*/ 13 w 165"/>
                <a:gd name="T3" fmla="*/ 2 h 131"/>
                <a:gd name="T4" fmla="*/ 13 w 165"/>
                <a:gd name="T5" fmla="*/ 14 h 131"/>
                <a:gd name="T6" fmla="*/ 9 w 165"/>
                <a:gd name="T7" fmla="*/ 14 h 131"/>
                <a:gd name="T8" fmla="*/ 7 w 165"/>
                <a:gd name="T9" fmla="*/ 16 h 131"/>
                <a:gd name="T10" fmla="*/ 9 w 165"/>
                <a:gd name="T11" fmla="*/ 18 h 131"/>
                <a:gd name="T12" fmla="*/ 13 w 165"/>
                <a:gd name="T13" fmla="*/ 18 h 131"/>
                <a:gd name="T14" fmla="*/ 13 w 165"/>
                <a:gd name="T15" fmla="*/ 29 h 131"/>
                <a:gd name="T16" fmla="*/ 9 w 165"/>
                <a:gd name="T17" fmla="*/ 29 h 131"/>
                <a:gd name="T18" fmla="*/ 7 w 165"/>
                <a:gd name="T19" fmla="*/ 31 h 131"/>
                <a:gd name="T20" fmla="*/ 9 w 165"/>
                <a:gd name="T21" fmla="*/ 32 h 131"/>
                <a:gd name="T22" fmla="*/ 13 w 165"/>
                <a:gd name="T23" fmla="*/ 32 h 131"/>
                <a:gd name="T24" fmla="*/ 13 w 165"/>
                <a:gd name="T25" fmla="*/ 45 h 131"/>
                <a:gd name="T26" fmla="*/ 9 w 165"/>
                <a:gd name="T27" fmla="*/ 45 h 131"/>
                <a:gd name="T28" fmla="*/ 7 w 165"/>
                <a:gd name="T29" fmla="*/ 46 h 131"/>
                <a:gd name="T30" fmla="*/ 9 w 165"/>
                <a:gd name="T31" fmla="*/ 48 h 131"/>
                <a:gd name="T32" fmla="*/ 13 w 165"/>
                <a:gd name="T33" fmla="*/ 48 h 131"/>
                <a:gd name="T34" fmla="*/ 13 w 165"/>
                <a:gd name="T35" fmla="*/ 62 h 131"/>
                <a:gd name="T36" fmla="*/ 9 w 165"/>
                <a:gd name="T37" fmla="*/ 62 h 131"/>
                <a:gd name="T38" fmla="*/ 7 w 165"/>
                <a:gd name="T39" fmla="*/ 64 h 131"/>
                <a:gd name="T40" fmla="*/ 9 w 165"/>
                <a:gd name="T41" fmla="*/ 66 h 131"/>
                <a:gd name="T42" fmla="*/ 13 w 165"/>
                <a:gd name="T43" fmla="*/ 66 h 131"/>
                <a:gd name="T44" fmla="*/ 13 w 165"/>
                <a:gd name="T45" fmla="*/ 79 h 131"/>
                <a:gd name="T46" fmla="*/ 9 w 165"/>
                <a:gd name="T47" fmla="*/ 79 h 131"/>
                <a:gd name="T48" fmla="*/ 7 w 165"/>
                <a:gd name="T49" fmla="*/ 80 h 131"/>
                <a:gd name="T50" fmla="*/ 9 w 165"/>
                <a:gd name="T51" fmla="*/ 82 h 131"/>
                <a:gd name="T52" fmla="*/ 13 w 165"/>
                <a:gd name="T53" fmla="*/ 82 h 131"/>
                <a:gd name="T54" fmla="*/ 13 w 165"/>
                <a:gd name="T55" fmla="*/ 96 h 131"/>
                <a:gd name="T56" fmla="*/ 9 w 165"/>
                <a:gd name="T57" fmla="*/ 96 h 131"/>
                <a:gd name="T58" fmla="*/ 7 w 165"/>
                <a:gd name="T59" fmla="*/ 98 h 131"/>
                <a:gd name="T60" fmla="*/ 9 w 165"/>
                <a:gd name="T61" fmla="*/ 100 h 131"/>
                <a:gd name="T62" fmla="*/ 13 w 165"/>
                <a:gd name="T63" fmla="*/ 100 h 131"/>
                <a:gd name="T64" fmla="*/ 13 w 165"/>
                <a:gd name="T65" fmla="*/ 113 h 131"/>
                <a:gd name="T66" fmla="*/ 2 w 165"/>
                <a:gd name="T67" fmla="*/ 113 h 131"/>
                <a:gd name="T68" fmla="*/ 0 w 165"/>
                <a:gd name="T69" fmla="*/ 115 h 131"/>
                <a:gd name="T70" fmla="*/ 2 w 165"/>
                <a:gd name="T71" fmla="*/ 116 h 131"/>
                <a:gd name="T72" fmla="*/ 13 w 165"/>
                <a:gd name="T73" fmla="*/ 116 h 131"/>
                <a:gd name="T74" fmla="*/ 13 w 165"/>
                <a:gd name="T75" fmla="*/ 129 h 131"/>
                <a:gd name="T76" fmla="*/ 15 w 165"/>
                <a:gd name="T77" fmla="*/ 131 h 131"/>
                <a:gd name="T78" fmla="*/ 16 w 165"/>
                <a:gd name="T79" fmla="*/ 129 h 131"/>
                <a:gd name="T80" fmla="*/ 16 w 165"/>
                <a:gd name="T81" fmla="*/ 116 h 131"/>
                <a:gd name="T82" fmla="*/ 163 w 165"/>
                <a:gd name="T83" fmla="*/ 116 h 131"/>
                <a:gd name="T84" fmla="*/ 165 w 165"/>
                <a:gd name="T85" fmla="*/ 115 h 131"/>
                <a:gd name="T86" fmla="*/ 163 w 165"/>
                <a:gd name="T87" fmla="*/ 113 h 131"/>
                <a:gd name="T88" fmla="*/ 16 w 165"/>
                <a:gd name="T89" fmla="*/ 113 h 131"/>
                <a:gd name="T90" fmla="*/ 16 w 165"/>
                <a:gd name="T91" fmla="*/ 2 h 131"/>
                <a:gd name="T92" fmla="*/ 15 w 165"/>
                <a:gd name="T93"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5" h="131">
                  <a:moveTo>
                    <a:pt x="15" y="0"/>
                  </a:moveTo>
                  <a:cubicBezTo>
                    <a:pt x="14" y="0"/>
                    <a:pt x="13" y="1"/>
                    <a:pt x="13" y="2"/>
                  </a:cubicBezTo>
                  <a:cubicBezTo>
                    <a:pt x="13" y="14"/>
                    <a:pt x="13" y="14"/>
                    <a:pt x="13" y="14"/>
                  </a:cubicBezTo>
                  <a:cubicBezTo>
                    <a:pt x="11" y="14"/>
                    <a:pt x="10" y="14"/>
                    <a:pt x="9" y="14"/>
                  </a:cubicBezTo>
                  <a:cubicBezTo>
                    <a:pt x="8" y="14"/>
                    <a:pt x="7" y="15"/>
                    <a:pt x="7" y="16"/>
                  </a:cubicBezTo>
                  <a:cubicBezTo>
                    <a:pt x="7" y="17"/>
                    <a:pt x="8" y="18"/>
                    <a:pt x="9" y="18"/>
                  </a:cubicBezTo>
                  <a:cubicBezTo>
                    <a:pt x="10" y="18"/>
                    <a:pt x="11" y="18"/>
                    <a:pt x="13" y="18"/>
                  </a:cubicBezTo>
                  <a:cubicBezTo>
                    <a:pt x="13" y="29"/>
                    <a:pt x="13" y="29"/>
                    <a:pt x="13" y="29"/>
                  </a:cubicBezTo>
                  <a:cubicBezTo>
                    <a:pt x="11" y="29"/>
                    <a:pt x="10" y="29"/>
                    <a:pt x="9" y="29"/>
                  </a:cubicBezTo>
                  <a:cubicBezTo>
                    <a:pt x="8" y="29"/>
                    <a:pt x="7" y="30"/>
                    <a:pt x="7" y="31"/>
                  </a:cubicBezTo>
                  <a:cubicBezTo>
                    <a:pt x="7" y="32"/>
                    <a:pt x="8" y="32"/>
                    <a:pt x="9" y="32"/>
                  </a:cubicBezTo>
                  <a:cubicBezTo>
                    <a:pt x="10" y="32"/>
                    <a:pt x="11" y="32"/>
                    <a:pt x="13" y="32"/>
                  </a:cubicBezTo>
                  <a:cubicBezTo>
                    <a:pt x="13" y="45"/>
                    <a:pt x="13" y="45"/>
                    <a:pt x="13" y="45"/>
                  </a:cubicBezTo>
                  <a:cubicBezTo>
                    <a:pt x="11" y="45"/>
                    <a:pt x="10" y="45"/>
                    <a:pt x="9" y="45"/>
                  </a:cubicBezTo>
                  <a:cubicBezTo>
                    <a:pt x="8" y="45"/>
                    <a:pt x="7" y="45"/>
                    <a:pt x="7" y="46"/>
                  </a:cubicBezTo>
                  <a:cubicBezTo>
                    <a:pt x="7" y="47"/>
                    <a:pt x="8" y="48"/>
                    <a:pt x="9" y="48"/>
                  </a:cubicBezTo>
                  <a:cubicBezTo>
                    <a:pt x="10" y="48"/>
                    <a:pt x="11" y="48"/>
                    <a:pt x="13" y="48"/>
                  </a:cubicBezTo>
                  <a:cubicBezTo>
                    <a:pt x="13" y="62"/>
                    <a:pt x="13" y="62"/>
                    <a:pt x="13" y="62"/>
                  </a:cubicBezTo>
                  <a:cubicBezTo>
                    <a:pt x="11" y="62"/>
                    <a:pt x="10" y="62"/>
                    <a:pt x="9" y="62"/>
                  </a:cubicBezTo>
                  <a:cubicBezTo>
                    <a:pt x="8" y="62"/>
                    <a:pt x="7" y="63"/>
                    <a:pt x="7" y="64"/>
                  </a:cubicBezTo>
                  <a:cubicBezTo>
                    <a:pt x="7" y="65"/>
                    <a:pt x="8" y="66"/>
                    <a:pt x="9" y="66"/>
                  </a:cubicBezTo>
                  <a:cubicBezTo>
                    <a:pt x="10" y="66"/>
                    <a:pt x="11" y="66"/>
                    <a:pt x="13" y="66"/>
                  </a:cubicBezTo>
                  <a:cubicBezTo>
                    <a:pt x="13" y="79"/>
                    <a:pt x="13" y="79"/>
                    <a:pt x="13" y="79"/>
                  </a:cubicBezTo>
                  <a:cubicBezTo>
                    <a:pt x="11" y="79"/>
                    <a:pt x="10" y="79"/>
                    <a:pt x="9" y="79"/>
                  </a:cubicBezTo>
                  <a:cubicBezTo>
                    <a:pt x="8" y="79"/>
                    <a:pt x="7" y="79"/>
                    <a:pt x="7" y="80"/>
                  </a:cubicBezTo>
                  <a:cubicBezTo>
                    <a:pt x="7" y="81"/>
                    <a:pt x="8" y="82"/>
                    <a:pt x="9" y="82"/>
                  </a:cubicBezTo>
                  <a:cubicBezTo>
                    <a:pt x="10" y="82"/>
                    <a:pt x="11" y="82"/>
                    <a:pt x="13" y="82"/>
                  </a:cubicBezTo>
                  <a:cubicBezTo>
                    <a:pt x="13" y="96"/>
                    <a:pt x="13" y="96"/>
                    <a:pt x="13" y="96"/>
                  </a:cubicBezTo>
                  <a:cubicBezTo>
                    <a:pt x="11" y="96"/>
                    <a:pt x="10" y="96"/>
                    <a:pt x="9" y="96"/>
                  </a:cubicBezTo>
                  <a:cubicBezTo>
                    <a:pt x="8" y="96"/>
                    <a:pt x="7" y="97"/>
                    <a:pt x="7" y="98"/>
                  </a:cubicBezTo>
                  <a:cubicBezTo>
                    <a:pt x="7" y="99"/>
                    <a:pt x="8" y="100"/>
                    <a:pt x="9" y="100"/>
                  </a:cubicBezTo>
                  <a:cubicBezTo>
                    <a:pt x="10" y="100"/>
                    <a:pt x="11" y="100"/>
                    <a:pt x="13" y="100"/>
                  </a:cubicBezTo>
                  <a:cubicBezTo>
                    <a:pt x="13" y="113"/>
                    <a:pt x="13" y="113"/>
                    <a:pt x="13" y="113"/>
                  </a:cubicBezTo>
                  <a:cubicBezTo>
                    <a:pt x="2" y="113"/>
                    <a:pt x="2" y="113"/>
                    <a:pt x="2" y="113"/>
                  </a:cubicBezTo>
                  <a:cubicBezTo>
                    <a:pt x="1" y="113"/>
                    <a:pt x="0" y="114"/>
                    <a:pt x="0" y="115"/>
                  </a:cubicBezTo>
                  <a:cubicBezTo>
                    <a:pt x="0" y="116"/>
                    <a:pt x="1" y="116"/>
                    <a:pt x="2" y="116"/>
                  </a:cubicBezTo>
                  <a:cubicBezTo>
                    <a:pt x="13" y="116"/>
                    <a:pt x="13" y="116"/>
                    <a:pt x="13" y="116"/>
                  </a:cubicBezTo>
                  <a:cubicBezTo>
                    <a:pt x="13" y="129"/>
                    <a:pt x="13" y="129"/>
                    <a:pt x="13" y="129"/>
                  </a:cubicBezTo>
                  <a:cubicBezTo>
                    <a:pt x="13" y="130"/>
                    <a:pt x="14" y="131"/>
                    <a:pt x="15" y="131"/>
                  </a:cubicBezTo>
                  <a:cubicBezTo>
                    <a:pt x="16" y="131"/>
                    <a:pt x="16" y="130"/>
                    <a:pt x="16" y="129"/>
                  </a:cubicBezTo>
                  <a:cubicBezTo>
                    <a:pt x="16" y="116"/>
                    <a:pt x="16" y="116"/>
                    <a:pt x="16" y="116"/>
                  </a:cubicBezTo>
                  <a:cubicBezTo>
                    <a:pt x="163" y="116"/>
                    <a:pt x="163" y="116"/>
                    <a:pt x="163" y="116"/>
                  </a:cubicBezTo>
                  <a:cubicBezTo>
                    <a:pt x="164" y="116"/>
                    <a:pt x="165" y="116"/>
                    <a:pt x="165" y="115"/>
                  </a:cubicBezTo>
                  <a:cubicBezTo>
                    <a:pt x="165" y="114"/>
                    <a:pt x="164" y="113"/>
                    <a:pt x="163" y="113"/>
                  </a:cubicBezTo>
                  <a:cubicBezTo>
                    <a:pt x="16" y="113"/>
                    <a:pt x="16" y="113"/>
                    <a:pt x="16" y="113"/>
                  </a:cubicBezTo>
                  <a:cubicBezTo>
                    <a:pt x="16" y="2"/>
                    <a:pt x="16" y="2"/>
                    <a:pt x="16" y="2"/>
                  </a:cubicBezTo>
                  <a:cubicBezTo>
                    <a:pt x="16" y="1"/>
                    <a:pt x="16" y="0"/>
                    <a:pt x="1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3" name="Freeform 802"/>
            <p:cNvSpPr>
              <a:spLocks noEditPoints="1"/>
            </p:cNvSpPr>
            <p:nvPr/>
          </p:nvSpPr>
          <p:spPr bwMode="auto">
            <a:xfrm>
              <a:off x="3177" y="3511"/>
              <a:ext cx="74" cy="225"/>
            </a:xfrm>
            <a:custGeom>
              <a:avLst/>
              <a:gdLst>
                <a:gd name="T0" fmla="*/ 28 w 31"/>
                <a:gd name="T1" fmla="*/ 85 h 95"/>
                <a:gd name="T2" fmla="*/ 27 w 31"/>
                <a:gd name="T3" fmla="*/ 87 h 95"/>
                <a:gd name="T4" fmla="*/ 21 w 31"/>
                <a:gd name="T5" fmla="*/ 88 h 95"/>
                <a:gd name="T6" fmla="*/ 28 w 31"/>
                <a:gd name="T7" fmla="*/ 82 h 95"/>
                <a:gd name="T8" fmla="*/ 27 w 31"/>
                <a:gd name="T9" fmla="*/ 83 h 95"/>
                <a:gd name="T10" fmla="*/ 21 w 31"/>
                <a:gd name="T11" fmla="*/ 91 h 95"/>
                <a:gd name="T12" fmla="*/ 21 w 31"/>
                <a:gd name="T13" fmla="*/ 80 h 95"/>
                <a:gd name="T14" fmla="*/ 28 w 31"/>
                <a:gd name="T15" fmla="*/ 70 h 95"/>
                <a:gd name="T16" fmla="*/ 21 w 31"/>
                <a:gd name="T17" fmla="*/ 84 h 95"/>
                <a:gd name="T18" fmla="*/ 21 w 31"/>
                <a:gd name="T19" fmla="*/ 72 h 95"/>
                <a:gd name="T20" fmla="*/ 27 w 31"/>
                <a:gd name="T21" fmla="*/ 68 h 95"/>
                <a:gd name="T22" fmla="*/ 21 w 31"/>
                <a:gd name="T23" fmla="*/ 77 h 95"/>
                <a:gd name="T24" fmla="*/ 21 w 31"/>
                <a:gd name="T25" fmla="*/ 64 h 95"/>
                <a:gd name="T26" fmla="*/ 27 w 31"/>
                <a:gd name="T27" fmla="*/ 53 h 95"/>
                <a:gd name="T28" fmla="*/ 27 w 31"/>
                <a:gd name="T29" fmla="*/ 59 h 95"/>
                <a:gd name="T30" fmla="*/ 21 w 31"/>
                <a:gd name="T31" fmla="*/ 61 h 95"/>
                <a:gd name="T32" fmla="*/ 27 w 31"/>
                <a:gd name="T33" fmla="*/ 42 h 95"/>
                <a:gd name="T34" fmla="*/ 21 w 31"/>
                <a:gd name="T35" fmla="*/ 61 h 95"/>
                <a:gd name="T36" fmla="*/ 20 w 31"/>
                <a:gd name="T37" fmla="*/ 43 h 95"/>
                <a:gd name="T38" fmla="*/ 27 w 31"/>
                <a:gd name="T39" fmla="*/ 39 h 95"/>
                <a:gd name="T40" fmla="*/ 21 w 31"/>
                <a:gd name="T41" fmla="*/ 49 h 95"/>
                <a:gd name="T42" fmla="*/ 20 w 31"/>
                <a:gd name="T43" fmla="*/ 38 h 95"/>
                <a:gd name="T44" fmla="*/ 21 w 31"/>
                <a:gd name="T45" fmla="*/ 36 h 95"/>
                <a:gd name="T46" fmla="*/ 27 w 31"/>
                <a:gd name="T47" fmla="*/ 26 h 95"/>
                <a:gd name="T48" fmla="*/ 26 w 31"/>
                <a:gd name="T49" fmla="*/ 32 h 95"/>
                <a:gd name="T50" fmla="*/ 17 w 31"/>
                <a:gd name="T51" fmla="*/ 92 h 95"/>
                <a:gd name="T52" fmla="*/ 4 w 31"/>
                <a:gd name="T53" fmla="*/ 57 h 95"/>
                <a:gd name="T54" fmla="*/ 12 w 31"/>
                <a:gd name="T55" fmla="*/ 13 h 95"/>
                <a:gd name="T56" fmla="*/ 17 w 31"/>
                <a:gd name="T57" fmla="*/ 36 h 95"/>
                <a:gd name="T58" fmla="*/ 17 w 31"/>
                <a:gd name="T59" fmla="*/ 92 h 95"/>
                <a:gd name="T60" fmla="*/ 20 w 31"/>
                <a:gd name="T61" fmla="*/ 25 h 95"/>
                <a:gd name="T62" fmla="*/ 27 w 31"/>
                <a:gd name="T63" fmla="*/ 23 h 95"/>
                <a:gd name="T64" fmla="*/ 20 w 31"/>
                <a:gd name="T65" fmla="*/ 21 h 95"/>
                <a:gd name="T66" fmla="*/ 20 w 31"/>
                <a:gd name="T67" fmla="*/ 13 h 95"/>
                <a:gd name="T68" fmla="*/ 27 w 31"/>
                <a:gd name="T69" fmla="*/ 7 h 95"/>
                <a:gd name="T70" fmla="*/ 27 w 31"/>
                <a:gd name="T71" fmla="*/ 10 h 95"/>
                <a:gd name="T72" fmla="*/ 18 w 31"/>
                <a:gd name="T73" fmla="*/ 10 h 95"/>
                <a:gd name="T74" fmla="*/ 14 w 31"/>
                <a:gd name="T75" fmla="*/ 4 h 95"/>
                <a:gd name="T76" fmla="*/ 25 w 31"/>
                <a:gd name="T77" fmla="*/ 4 h 95"/>
                <a:gd name="T78" fmla="*/ 23 w 31"/>
                <a:gd name="T79" fmla="*/ 0 h 95"/>
                <a:gd name="T80" fmla="*/ 12 w 31"/>
                <a:gd name="T81" fmla="*/ 1 h 95"/>
                <a:gd name="T82" fmla="*/ 1 w 31"/>
                <a:gd name="T83" fmla="*/ 10 h 95"/>
                <a:gd name="T84" fmla="*/ 1 w 31"/>
                <a:gd name="T85" fmla="*/ 10 h 95"/>
                <a:gd name="T86" fmla="*/ 0 w 31"/>
                <a:gd name="T87" fmla="*/ 11 h 95"/>
                <a:gd name="T88" fmla="*/ 0 w 31"/>
                <a:gd name="T89" fmla="*/ 11 h 95"/>
                <a:gd name="T90" fmla="*/ 0 w 31"/>
                <a:gd name="T91" fmla="*/ 57 h 95"/>
                <a:gd name="T92" fmla="*/ 1 w 31"/>
                <a:gd name="T93" fmla="*/ 93 h 95"/>
                <a:gd name="T94" fmla="*/ 18 w 31"/>
                <a:gd name="T95" fmla="*/ 95 h 95"/>
                <a:gd name="T96" fmla="*/ 20 w 31"/>
                <a:gd name="T97" fmla="*/ 95 h 95"/>
                <a:gd name="T98" fmla="*/ 30 w 31"/>
                <a:gd name="T99" fmla="*/ 89 h 95"/>
                <a:gd name="T100" fmla="*/ 31 w 31"/>
                <a:gd name="T101" fmla="*/ 88 h 95"/>
                <a:gd name="T102" fmla="*/ 31 w 31"/>
                <a:gd name="T103" fmla="*/ 87 h 95"/>
                <a:gd name="T104" fmla="*/ 31 w 31"/>
                <a:gd name="T105" fmla="*/ 3 h 95"/>
                <a:gd name="T106" fmla="*/ 31 w 31"/>
                <a:gd name="T107" fmla="*/ 2 h 95"/>
                <a:gd name="T108" fmla="*/ 31 w 31"/>
                <a:gd name="T109" fmla="*/ 2 h 95"/>
                <a:gd name="T110" fmla="*/ 31 w 31"/>
                <a:gd name="T111" fmla="*/ 1 h 95"/>
                <a:gd name="T112" fmla="*/ 30 w 31"/>
                <a:gd name="T113" fmla="*/ 1 h 95"/>
                <a:gd name="T114" fmla="*/ 23 w 31"/>
                <a:gd name="T11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1" h="95">
                  <a:moveTo>
                    <a:pt x="27" y="87"/>
                  </a:moveTo>
                  <a:cubicBezTo>
                    <a:pt x="27" y="86"/>
                    <a:pt x="27" y="86"/>
                    <a:pt x="28" y="85"/>
                  </a:cubicBezTo>
                  <a:cubicBezTo>
                    <a:pt x="28" y="86"/>
                    <a:pt x="28" y="86"/>
                    <a:pt x="28" y="86"/>
                  </a:cubicBezTo>
                  <a:cubicBezTo>
                    <a:pt x="27" y="87"/>
                    <a:pt x="27" y="87"/>
                    <a:pt x="27" y="87"/>
                  </a:cubicBezTo>
                  <a:moveTo>
                    <a:pt x="21" y="91"/>
                  </a:moveTo>
                  <a:cubicBezTo>
                    <a:pt x="21" y="90"/>
                    <a:pt x="21" y="89"/>
                    <a:pt x="21" y="88"/>
                  </a:cubicBezTo>
                  <a:cubicBezTo>
                    <a:pt x="22" y="84"/>
                    <a:pt x="25" y="81"/>
                    <a:pt x="28" y="78"/>
                  </a:cubicBezTo>
                  <a:cubicBezTo>
                    <a:pt x="28" y="79"/>
                    <a:pt x="28" y="81"/>
                    <a:pt x="28" y="82"/>
                  </a:cubicBezTo>
                  <a:cubicBezTo>
                    <a:pt x="27" y="82"/>
                    <a:pt x="27" y="82"/>
                    <a:pt x="27" y="82"/>
                  </a:cubicBezTo>
                  <a:cubicBezTo>
                    <a:pt x="27" y="82"/>
                    <a:pt x="27" y="83"/>
                    <a:pt x="27" y="83"/>
                  </a:cubicBezTo>
                  <a:cubicBezTo>
                    <a:pt x="26" y="85"/>
                    <a:pt x="24" y="87"/>
                    <a:pt x="23" y="89"/>
                  </a:cubicBezTo>
                  <a:cubicBezTo>
                    <a:pt x="22" y="90"/>
                    <a:pt x="21" y="90"/>
                    <a:pt x="21" y="91"/>
                  </a:cubicBezTo>
                  <a:moveTo>
                    <a:pt x="21" y="84"/>
                  </a:moveTo>
                  <a:cubicBezTo>
                    <a:pt x="21" y="83"/>
                    <a:pt x="21" y="82"/>
                    <a:pt x="21" y="80"/>
                  </a:cubicBezTo>
                  <a:cubicBezTo>
                    <a:pt x="21" y="80"/>
                    <a:pt x="21" y="80"/>
                    <a:pt x="21" y="80"/>
                  </a:cubicBezTo>
                  <a:cubicBezTo>
                    <a:pt x="23" y="76"/>
                    <a:pt x="25" y="73"/>
                    <a:pt x="28" y="70"/>
                  </a:cubicBezTo>
                  <a:cubicBezTo>
                    <a:pt x="28" y="72"/>
                    <a:pt x="28" y="74"/>
                    <a:pt x="28" y="75"/>
                  </a:cubicBezTo>
                  <a:cubicBezTo>
                    <a:pt x="25" y="78"/>
                    <a:pt x="23" y="81"/>
                    <a:pt x="21" y="84"/>
                  </a:cubicBezTo>
                  <a:moveTo>
                    <a:pt x="21" y="77"/>
                  </a:moveTo>
                  <a:cubicBezTo>
                    <a:pt x="21" y="75"/>
                    <a:pt x="21" y="73"/>
                    <a:pt x="21" y="72"/>
                  </a:cubicBezTo>
                  <a:cubicBezTo>
                    <a:pt x="23" y="68"/>
                    <a:pt x="25" y="65"/>
                    <a:pt x="27" y="61"/>
                  </a:cubicBezTo>
                  <a:cubicBezTo>
                    <a:pt x="27" y="63"/>
                    <a:pt x="27" y="66"/>
                    <a:pt x="27" y="68"/>
                  </a:cubicBezTo>
                  <a:cubicBezTo>
                    <a:pt x="27" y="68"/>
                    <a:pt x="27" y="68"/>
                    <a:pt x="27" y="68"/>
                  </a:cubicBezTo>
                  <a:cubicBezTo>
                    <a:pt x="25" y="71"/>
                    <a:pt x="23" y="74"/>
                    <a:pt x="21" y="77"/>
                  </a:cubicBezTo>
                  <a:moveTo>
                    <a:pt x="21" y="68"/>
                  </a:moveTo>
                  <a:cubicBezTo>
                    <a:pt x="21" y="67"/>
                    <a:pt x="21" y="65"/>
                    <a:pt x="21" y="64"/>
                  </a:cubicBezTo>
                  <a:cubicBezTo>
                    <a:pt x="21" y="64"/>
                    <a:pt x="21" y="64"/>
                    <a:pt x="21" y="64"/>
                  </a:cubicBezTo>
                  <a:cubicBezTo>
                    <a:pt x="23" y="60"/>
                    <a:pt x="25" y="57"/>
                    <a:pt x="27" y="53"/>
                  </a:cubicBezTo>
                  <a:cubicBezTo>
                    <a:pt x="27" y="55"/>
                    <a:pt x="27" y="57"/>
                    <a:pt x="27" y="59"/>
                  </a:cubicBezTo>
                  <a:cubicBezTo>
                    <a:pt x="27" y="59"/>
                    <a:pt x="27" y="59"/>
                    <a:pt x="27" y="59"/>
                  </a:cubicBezTo>
                  <a:cubicBezTo>
                    <a:pt x="25" y="62"/>
                    <a:pt x="23" y="65"/>
                    <a:pt x="21" y="68"/>
                  </a:cubicBezTo>
                  <a:moveTo>
                    <a:pt x="21" y="61"/>
                  </a:moveTo>
                  <a:cubicBezTo>
                    <a:pt x="21" y="58"/>
                    <a:pt x="21" y="55"/>
                    <a:pt x="21" y="52"/>
                  </a:cubicBezTo>
                  <a:cubicBezTo>
                    <a:pt x="23" y="48"/>
                    <a:pt x="25" y="45"/>
                    <a:pt x="27" y="42"/>
                  </a:cubicBezTo>
                  <a:cubicBezTo>
                    <a:pt x="27" y="45"/>
                    <a:pt x="27" y="47"/>
                    <a:pt x="27" y="50"/>
                  </a:cubicBezTo>
                  <a:cubicBezTo>
                    <a:pt x="25" y="53"/>
                    <a:pt x="23" y="57"/>
                    <a:pt x="21" y="61"/>
                  </a:cubicBezTo>
                  <a:moveTo>
                    <a:pt x="21" y="49"/>
                  </a:moveTo>
                  <a:cubicBezTo>
                    <a:pt x="20" y="47"/>
                    <a:pt x="20" y="45"/>
                    <a:pt x="20" y="43"/>
                  </a:cubicBezTo>
                  <a:cubicBezTo>
                    <a:pt x="23" y="40"/>
                    <a:pt x="25" y="37"/>
                    <a:pt x="27" y="34"/>
                  </a:cubicBezTo>
                  <a:cubicBezTo>
                    <a:pt x="27" y="36"/>
                    <a:pt x="27" y="37"/>
                    <a:pt x="27" y="39"/>
                  </a:cubicBezTo>
                  <a:cubicBezTo>
                    <a:pt x="27" y="39"/>
                    <a:pt x="27" y="39"/>
                    <a:pt x="27" y="39"/>
                  </a:cubicBezTo>
                  <a:cubicBezTo>
                    <a:pt x="25" y="42"/>
                    <a:pt x="22" y="45"/>
                    <a:pt x="21" y="49"/>
                  </a:cubicBezTo>
                  <a:moveTo>
                    <a:pt x="20" y="40"/>
                  </a:moveTo>
                  <a:cubicBezTo>
                    <a:pt x="20" y="39"/>
                    <a:pt x="20" y="38"/>
                    <a:pt x="20" y="38"/>
                  </a:cubicBezTo>
                  <a:cubicBezTo>
                    <a:pt x="21" y="38"/>
                    <a:pt x="21" y="38"/>
                    <a:pt x="21" y="38"/>
                  </a:cubicBezTo>
                  <a:cubicBezTo>
                    <a:pt x="21" y="37"/>
                    <a:pt x="21" y="37"/>
                    <a:pt x="21" y="36"/>
                  </a:cubicBezTo>
                  <a:cubicBezTo>
                    <a:pt x="21" y="36"/>
                    <a:pt x="21" y="36"/>
                    <a:pt x="21" y="36"/>
                  </a:cubicBezTo>
                  <a:cubicBezTo>
                    <a:pt x="23" y="33"/>
                    <a:pt x="25" y="29"/>
                    <a:pt x="27" y="26"/>
                  </a:cubicBezTo>
                  <a:cubicBezTo>
                    <a:pt x="27" y="28"/>
                    <a:pt x="27" y="30"/>
                    <a:pt x="27" y="32"/>
                  </a:cubicBezTo>
                  <a:cubicBezTo>
                    <a:pt x="26" y="32"/>
                    <a:pt x="26" y="32"/>
                    <a:pt x="26" y="32"/>
                  </a:cubicBezTo>
                  <a:cubicBezTo>
                    <a:pt x="24" y="35"/>
                    <a:pt x="22" y="37"/>
                    <a:pt x="20" y="40"/>
                  </a:cubicBezTo>
                  <a:moveTo>
                    <a:pt x="17" y="92"/>
                  </a:moveTo>
                  <a:cubicBezTo>
                    <a:pt x="12" y="91"/>
                    <a:pt x="9" y="91"/>
                    <a:pt x="4" y="91"/>
                  </a:cubicBezTo>
                  <a:cubicBezTo>
                    <a:pt x="4" y="82"/>
                    <a:pt x="4" y="70"/>
                    <a:pt x="4" y="57"/>
                  </a:cubicBezTo>
                  <a:cubicBezTo>
                    <a:pt x="4" y="40"/>
                    <a:pt x="4" y="22"/>
                    <a:pt x="4" y="13"/>
                  </a:cubicBezTo>
                  <a:cubicBezTo>
                    <a:pt x="7" y="13"/>
                    <a:pt x="10" y="13"/>
                    <a:pt x="12" y="13"/>
                  </a:cubicBezTo>
                  <a:cubicBezTo>
                    <a:pt x="14" y="13"/>
                    <a:pt x="16" y="13"/>
                    <a:pt x="17" y="13"/>
                  </a:cubicBezTo>
                  <a:cubicBezTo>
                    <a:pt x="17" y="17"/>
                    <a:pt x="17" y="26"/>
                    <a:pt x="17" y="36"/>
                  </a:cubicBezTo>
                  <a:cubicBezTo>
                    <a:pt x="17" y="50"/>
                    <a:pt x="17" y="67"/>
                    <a:pt x="17" y="79"/>
                  </a:cubicBezTo>
                  <a:cubicBezTo>
                    <a:pt x="17" y="84"/>
                    <a:pt x="17" y="88"/>
                    <a:pt x="17" y="92"/>
                  </a:cubicBezTo>
                  <a:moveTo>
                    <a:pt x="20" y="33"/>
                  </a:moveTo>
                  <a:cubicBezTo>
                    <a:pt x="20" y="30"/>
                    <a:pt x="20" y="27"/>
                    <a:pt x="20" y="25"/>
                  </a:cubicBezTo>
                  <a:cubicBezTo>
                    <a:pt x="23" y="21"/>
                    <a:pt x="25" y="17"/>
                    <a:pt x="27" y="13"/>
                  </a:cubicBezTo>
                  <a:cubicBezTo>
                    <a:pt x="27" y="16"/>
                    <a:pt x="27" y="19"/>
                    <a:pt x="27" y="23"/>
                  </a:cubicBezTo>
                  <a:cubicBezTo>
                    <a:pt x="25" y="26"/>
                    <a:pt x="23" y="30"/>
                    <a:pt x="20" y="33"/>
                  </a:cubicBezTo>
                  <a:moveTo>
                    <a:pt x="20" y="21"/>
                  </a:moveTo>
                  <a:cubicBezTo>
                    <a:pt x="20" y="18"/>
                    <a:pt x="20" y="15"/>
                    <a:pt x="20" y="13"/>
                  </a:cubicBezTo>
                  <a:cubicBezTo>
                    <a:pt x="20" y="13"/>
                    <a:pt x="20" y="13"/>
                    <a:pt x="20" y="13"/>
                  </a:cubicBezTo>
                  <a:cubicBezTo>
                    <a:pt x="23" y="10"/>
                    <a:pt x="25" y="8"/>
                    <a:pt x="27" y="6"/>
                  </a:cubicBezTo>
                  <a:cubicBezTo>
                    <a:pt x="27" y="6"/>
                    <a:pt x="27" y="7"/>
                    <a:pt x="27" y="7"/>
                  </a:cubicBezTo>
                  <a:cubicBezTo>
                    <a:pt x="27" y="8"/>
                    <a:pt x="27" y="9"/>
                    <a:pt x="27" y="10"/>
                  </a:cubicBezTo>
                  <a:cubicBezTo>
                    <a:pt x="27" y="10"/>
                    <a:pt x="27" y="10"/>
                    <a:pt x="27" y="10"/>
                  </a:cubicBezTo>
                  <a:cubicBezTo>
                    <a:pt x="25" y="14"/>
                    <a:pt x="22" y="18"/>
                    <a:pt x="20" y="21"/>
                  </a:cubicBezTo>
                  <a:moveTo>
                    <a:pt x="18" y="10"/>
                  </a:moveTo>
                  <a:cubicBezTo>
                    <a:pt x="17" y="10"/>
                    <a:pt x="12" y="10"/>
                    <a:pt x="7" y="10"/>
                  </a:cubicBezTo>
                  <a:cubicBezTo>
                    <a:pt x="10" y="7"/>
                    <a:pt x="13" y="5"/>
                    <a:pt x="14" y="4"/>
                  </a:cubicBezTo>
                  <a:cubicBezTo>
                    <a:pt x="15" y="4"/>
                    <a:pt x="19" y="4"/>
                    <a:pt x="23" y="4"/>
                  </a:cubicBezTo>
                  <a:cubicBezTo>
                    <a:pt x="23" y="4"/>
                    <a:pt x="24" y="4"/>
                    <a:pt x="25" y="4"/>
                  </a:cubicBezTo>
                  <a:cubicBezTo>
                    <a:pt x="23" y="6"/>
                    <a:pt x="21" y="8"/>
                    <a:pt x="18" y="10"/>
                  </a:cubicBezTo>
                  <a:moveTo>
                    <a:pt x="23" y="0"/>
                  </a:moveTo>
                  <a:cubicBezTo>
                    <a:pt x="18" y="0"/>
                    <a:pt x="13" y="0"/>
                    <a:pt x="13" y="0"/>
                  </a:cubicBezTo>
                  <a:cubicBezTo>
                    <a:pt x="13" y="0"/>
                    <a:pt x="12" y="0"/>
                    <a:pt x="12" y="1"/>
                  </a:cubicBezTo>
                  <a:cubicBezTo>
                    <a:pt x="12" y="1"/>
                    <a:pt x="11" y="2"/>
                    <a:pt x="9" y="3"/>
                  </a:cubicBezTo>
                  <a:cubicBezTo>
                    <a:pt x="7" y="5"/>
                    <a:pt x="4" y="7"/>
                    <a:pt x="1" y="10"/>
                  </a:cubicBezTo>
                  <a:cubicBezTo>
                    <a:pt x="1" y="10"/>
                    <a:pt x="1" y="10"/>
                    <a:pt x="1" y="10"/>
                  </a:cubicBezTo>
                  <a:cubicBezTo>
                    <a:pt x="1" y="10"/>
                    <a:pt x="1" y="10"/>
                    <a:pt x="1" y="10"/>
                  </a:cubicBezTo>
                  <a:cubicBezTo>
                    <a:pt x="1" y="10"/>
                    <a:pt x="1" y="10"/>
                    <a:pt x="1" y="10"/>
                  </a:cubicBezTo>
                  <a:cubicBezTo>
                    <a:pt x="0" y="11"/>
                    <a:pt x="0" y="11"/>
                    <a:pt x="0" y="11"/>
                  </a:cubicBezTo>
                  <a:cubicBezTo>
                    <a:pt x="0" y="11"/>
                    <a:pt x="0" y="11"/>
                    <a:pt x="0" y="11"/>
                  </a:cubicBezTo>
                  <a:cubicBezTo>
                    <a:pt x="0" y="11"/>
                    <a:pt x="0" y="11"/>
                    <a:pt x="0" y="11"/>
                  </a:cubicBezTo>
                  <a:cubicBezTo>
                    <a:pt x="0" y="11"/>
                    <a:pt x="0" y="11"/>
                    <a:pt x="0" y="11"/>
                  </a:cubicBezTo>
                  <a:cubicBezTo>
                    <a:pt x="0" y="20"/>
                    <a:pt x="0" y="39"/>
                    <a:pt x="0" y="57"/>
                  </a:cubicBezTo>
                  <a:cubicBezTo>
                    <a:pt x="0" y="71"/>
                    <a:pt x="0" y="84"/>
                    <a:pt x="0" y="93"/>
                  </a:cubicBezTo>
                  <a:cubicBezTo>
                    <a:pt x="1" y="93"/>
                    <a:pt x="1" y="93"/>
                    <a:pt x="1" y="93"/>
                  </a:cubicBezTo>
                  <a:cubicBezTo>
                    <a:pt x="1" y="94"/>
                    <a:pt x="2" y="94"/>
                    <a:pt x="2" y="95"/>
                  </a:cubicBezTo>
                  <a:cubicBezTo>
                    <a:pt x="9" y="95"/>
                    <a:pt x="12" y="95"/>
                    <a:pt x="18" y="95"/>
                  </a:cubicBezTo>
                  <a:cubicBezTo>
                    <a:pt x="18" y="95"/>
                    <a:pt x="19" y="95"/>
                    <a:pt x="19" y="95"/>
                  </a:cubicBezTo>
                  <a:cubicBezTo>
                    <a:pt x="19" y="95"/>
                    <a:pt x="19" y="95"/>
                    <a:pt x="20" y="95"/>
                  </a:cubicBezTo>
                  <a:cubicBezTo>
                    <a:pt x="20" y="95"/>
                    <a:pt x="20" y="95"/>
                    <a:pt x="20" y="95"/>
                  </a:cubicBezTo>
                  <a:cubicBezTo>
                    <a:pt x="23" y="93"/>
                    <a:pt x="27" y="91"/>
                    <a:pt x="30" y="89"/>
                  </a:cubicBezTo>
                  <a:cubicBezTo>
                    <a:pt x="31" y="88"/>
                    <a:pt x="31" y="88"/>
                    <a:pt x="31" y="88"/>
                  </a:cubicBezTo>
                  <a:cubicBezTo>
                    <a:pt x="31" y="88"/>
                    <a:pt x="31" y="88"/>
                    <a:pt x="31" y="88"/>
                  </a:cubicBezTo>
                  <a:cubicBezTo>
                    <a:pt x="31" y="88"/>
                    <a:pt x="31" y="88"/>
                    <a:pt x="31" y="88"/>
                  </a:cubicBezTo>
                  <a:cubicBezTo>
                    <a:pt x="31" y="88"/>
                    <a:pt x="31" y="88"/>
                    <a:pt x="31" y="87"/>
                  </a:cubicBezTo>
                  <a:cubicBezTo>
                    <a:pt x="31" y="72"/>
                    <a:pt x="31" y="23"/>
                    <a:pt x="31" y="7"/>
                  </a:cubicBezTo>
                  <a:cubicBezTo>
                    <a:pt x="31" y="5"/>
                    <a:pt x="31" y="4"/>
                    <a:pt x="31" y="3"/>
                  </a:cubicBezTo>
                  <a:cubicBezTo>
                    <a:pt x="31" y="3"/>
                    <a:pt x="31" y="3"/>
                    <a:pt x="31" y="2"/>
                  </a:cubicBezTo>
                  <a:cubicBezTo>
                    <a:pt x="31" y="2"/>
                    <a:pt x="31" y="2"/>
                    <a:pt x="31" y="2"/>
                  </a:cubicBezTo>
                  <a:cubicBezTo>
                    <a:pt x="31" y="2"/>
                    <a:pt x="31" y="2"/>
                    <a:pt x="31" y="2"/>
                  </a:cubicBezTo>
                  <a:cubicBezTo>
                    <a:pt x="31" y="2"/>
                    <a:pt x="31" y="2"/>
                    <a:pt x="31" y="2"/>
                  </a:cubicBezTo>
                  <a:cubicBezTo>
                    <a:pt x="31" y="1"/>
                    <a:pt x="31" y="1"/>
                    <a:pt x="31" y="1"/>
                  </a:cubicBezTo>
                  <a:cubicBezTo>
                    <a:pt x="31" y="1"/>
                    <a:pt x="31" y="1"/>
                    <a:pt x="31" y="1"/>
                  </a:cubicBezTo>
                  <a:cubicBezTo>
                    <a:pt x="31" y="1"/>
                    <a:pt x="31" y="1"/>
                    <a:pt x="31" y="1"/>
                  </a:cubicBezTo>
                  <a:cubicBezTo>
                    <a:pt x="30" y="1"/>
                    <a:pt x="30" y="1"/>
                    <a:pt x="30" y="1"/>
                  </a:cubicBezTo>
                  <a:cubicBezTo>
                    <a:pt x="30" y="0"/>
                    <a:pt x="30" y="0"/>
                    <a:pt x="29" y="0"/>
                  </a:cubicBezTo>
                  <a:cubicBezTo>
                    <a:pt x="27" y="0"/>
                    <a:pt x="25" y="0"/>
                    <a:pt x="2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4" name="Freeform 803"/>
            <p:cNvSpPr>
              <a:spLocks noEditPoints="1"/>
            </p:cNvSpPr>
            <p:nvPr/>
          </p:nvSpPr>
          <p:spPr bwMode="auto">
            <a:xfrm>
              <a:off x="3258" y="3448"/>
              <a:ext cx="73" cy="288"/>
            </a:xfrm>
            <a:custGeom>
              <a:avLst/>
              <a:gdLst>
                <a:gd name="T0" fmla="*/ 28 w 31"/>
                <a:gd name="T1" fmla="*/ 109 h 122"/>
                <a:gd name="T2" fmla="*/ 22 w 31"/>
                <a:gd name="T3" fmla="*/ 117 h 122"/>
                <a:gd name="T4" fmla="*/ 21 w 31"/>
                <a:gd name="T5" fmla="*/ 110 h 122"/>
                <a:gd name="T6" fmla="*/ 28 w 31"/>
                <a:gd name="T7" fmla="*/ 101 h 122"/>
                <a:gd name="T8" fmla="*/ 21 w 31"/>
                <a:gd name="T9" fmla="*/ 115 h 122"/>
                <a:gd name="T10" fmla="*/ 21 w 31"/>
                <a:gd name="T11" fmla="*/ 104 h 122"/>
                <a:gd name="T12" fmla="*/ 28 w 31"/>
                <a:gd name="T13" fmla="*/ 94 h 122"/>
                <a:gd name="T14" fmla="*/ 21 w 31"/>
                <a:gd name="T15" fmla="*/ 107 h 122"/>
                <a:gd name="T16" fmla="*/ 21 w 31"/>
                <a:gd name="T17" fmla="*/ 96 h 122"/>
                <a:gd name="T18" fmla="*/ 28 w 31"/>
                <a:gd name="T19" fmla="*/ 91 h 122"/>
                <a:gd name="T20" fmla="*/ 21 w 31"/>
                <a:gd name="T21" fmla="*/ 93 h 122"/>
                <a:gd name="T22" fmla="*/ 28 w 31"/>
                <a:gd name="T23" fmla="*/ 78 h 122"/>
                <a:gd name="T24" fmla="*/ 27 w 31"/>
                <a:gd name="T25" fmla="*/ 84 h 122"/>
                <a:gd name="T26" fmla="*/ 21 w 31"/>
                <a:gd name="T27" fmla="*/ 84 h 122"/>
                <a:gd name="T28" fmla="*/ 28 w 31"/>
                <a:gd name="T29" fmla="*/ 70 h 122"/>
                <a:gd name="T30" fmla="*/ 27 w 31"/>
                <a:gd name="T31" fmla="*/ 75 h 122"/>
                <a:gd name="T32" fmla="*/ 21 w 31"/>
                <a:gd name="T33" fmla="*/ 77 h 122"/>
                <a:gd name="T34" fmla="*/ 27 w 31"/>
                <a:gd name="T35" fmla="*/ 58 h 122"/>
                <a:gd name="T36" fmla="*/ 21 w 31"/>
                <a:gd name="T37" fmla="*/ 77 h 122"/>
                <a:gd name="T38" fmla="*/ 21 w 31"/>
                <a:gd name="T39" fmla="*/ 60 h 122"/>
                <a:gd name="T40" fmla="*/ 21 w 31"/>
                <a:gd name="T41" fmla="*/ 58 h 122"/>
                <a:gd name="T42" fmla="*/ 27 w 31"/>
                <a:gd name="T43" fmla="*/ 48 h 122"/>
                <a:gd name="T44" fmla="*/ 21 w 31"/>
                <a:gd name="T45" fmla="*/ 65 h 122"/>
                <a:gd name="T46" fmla="*/ 20 w 31"/>
                <a:gd name="T47" fmla="*/ 51 h 122"/>
                <a:gd name="T48" fmla="*/ 27 w 31"/>
                <a:gd name="T49" fmla="*/ 45 h 122"/>
                <a:gd name="T50" fmla="*/ 20 w 31"/>
                <a:gd name="T51" fmla="*/ 46 h 122"/>
                <a:gd name="T52" fmla="*/ 21 w 31"/>
                <a:gd name="T53" fmla="*/ 36 h 122"/>
                <a:gd name="T54" fmla="*/ 27 w 31"/>
                <a:gd name="T55" fmla="*/ 34 h 122"/>
                <a:gd name="T56" fmla="*/ 20 w 31"/>
                <a:gd name="T57" fmla="*/ 33 h 122"/>
                <a:gd name="T58" fmla="*/ 27 w 31"/>
                <a:gd name="T59" fmla="*/ 14 h 122"/>
                <a:gd name="T60" fmla="*/ 26 w 31"/>
                <a:gd name="T61" fmla="*/ 26 h 122"/>
                <a:gd name="T62" fmla="*/ 17 w 31"/>
                <a:gd name="T63" fmla="*/ 119 h 122"/>
                <a:gd name="T64" fmla="*/ 4 w 31"/>
                <a:gd name="T65" fmla="*/ 73 h 122"/>
                <a:gd name="T66" fmla="*/ 13 w 31"/>
                <a:gd name="T67" fmla="*/ 13 h 122"/>
                <a:gd name="T68" fmla="*/ 17 w 31"/>
                <a:gd name="T69" fmla="*/ 21 h 122"/>
                <a:gd name="T70" fmla="*/ 17 w 31"/>
                <a:gd name="T71" fmla="*/ 119 h 122"/>
                <a:gd name="T72" fmla="*/ 20 w 31"/>
                <a:gd name="T73" fmla="*/ 13 h 122"/>
                <a:gd name="T74" fmla="*/ 27 w 31"/>
                <a:gd name="T75" fmla="*/ 6 h 122"/>
                <a:gd name="T76" fmla="*/ 20 w 31"/>
                <a:gd name="T77" fmla="*/ 21 h 122"/>
                <a:gd name="T78" fmla="*/ 7 w 31"/>
                <a:gd name="T79" fmla="*/ 9 h 122"/>
                <a:gd name="T80" fmla="*/ 23 w 31"/>
                <a:gd name="T81" fmla="*/ 3 h 122"/>
                <a:gd name="T82" fmla="*/ 18 w 31"/>
                <a:gd name="T83" fmla="*/ 10 h 122"/>
                <a:gd name="T84" fmla="*/ 28 w 31"/>
                <a:gd name="T85" fmla="*/ 0 h 122"/>
                <a:gd name="T86" fmla="*/ 13 w 31"/>
                <a:gd name="T87" fmla="*/ 0 h 122"/>
                <a:gd name="T88" fmla="*/ 9 w 31"/>
                <a:gd name="T89" fmla="*/ 3 h 122"/>
                <a:gd name="T90" fmla="*/ 1 w 31"/>
                <a:gd name="T91" fmla="*/ 10 h 122"/>
                <a:gd name="T92" fmla="*/ 1 w 31"/>
                <a:gd name="T93" fmla="*/ 10 h 122"/>
                <a:gd name="T94" fmla="*/ 0 w 31"/>
                <a:gd name="T95" fmla="*/ 11 h 122"/>
                <a:gd name="T96" fmla="*/ 0 w 31"/>
                <a:gd name="T97" fmla="*/ 11 h 122"/>
                <a:gd name="T98" fmla="*/ 0 w 31"/>
                <a:gd name="T99" fmla="*/ 120 h 122"/>
                <a:gd name="T100" fmla="*/ 2 w 31"/>
                <a:gd name="T101" fmla="*/ 122 h 122"/>
                <a:gd name="T102" fmla="*/ 19 w 31"/>
                <a:gd name="T103" fmla="*/ 122 h 122"/>
                <a:gd name="T104" fmla="*/ 30 w 31"/>
                <a:gd name="T105" fmla="*/ 116 h 122"/>
                <a:gd name="T106" fmla="*/ 31 w 31"/>
                <a:gd name="T107" fmla="*/ 115 h 122"/>
                <a:gd name="T108" fmla="*/ 31 w 31"/>
                <a:gd name="T109" fmla="*/ 114 h 122"/>
                <a:gd name="T110" fmla="*/ 31 w 31"/>
                <a:gd name="T111" fmla="*/ 17 h 122"/>
                <a:gd name="T112" fmla="*/ 29 w 31"/>
                <a:gd name="T113"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1" h="122">
                  <a:moveTo>
                    <a:pt x="22" y="117"/>
                  </a:moveTo>
                  <a:cubicBezTo>
                    <a:pt x="24" y="114"/>
                    <a:pt x="26" y="111"/>
                    <a:pt x="28" y="109"/>
                  </a:cubicBezTo>
                  <a:cubicBezTo>
                    <a:pt x="28" y="110"/>
                    <a:pt x="28" y="112"/>
                    <a:pt x="28" y="113"/>
                  </a:cubicBezTo>
                  <a:cubicBezTo>
                    <a:pt x="26" y="115"/>
                    <a:pt x="24" y="116"/>
                    <a:pt x="22" y="117"/>
                  </a:cubicBezTo>
                  <a:moveTo>
                    <a:pt x="21" y="115"/>
                  </a:moveTo>
                  <a:cubicBezTo>
                    <a:pt x="21" y="114"/>
                    <a:pt x="21" y="112"/>
                    <a:pt x="21" y="110"/>
                  </a:cubicBezTo>
                  <a:cubicBezTo>
                    <a:pt x="21" y="110"/>
                    <a:pt x="21" y="110"/>
                    <a:pt x="21" y="110"/>
                  </a:cubicBezTo>
                  <a:cubicBezTo>
                    <a:pt x="23" y="107"/>
                    <a:pt x="25" y="104"/>
                    <a:pt x="28" y="101"/>
                  </a:cubicBezTo>
                  <a:cubicBezTo>
                    <a:pt x="28" y="102"/>
                    <a:pt x="28" y="104"/>
                    <a:pt x="28" y="106"/>
                  </a:cubicBezTo>
                  <a:cubicBezTo>
                    <a:pt x="25" y="109"/>
                    <a:pt x="23" y="112"/>
                    <a:pt x="21" y="115"/>
                  </a:cubicBezTo>
                  <a:moveTo>
                    <a:pt x="21" y="107"/>
                  </a:moveTo>
                  <a:cubicBezTo>
                    <a:pt x="21" y="106"/>
                    <a:pt x="21" y="105"/>
                    <a:pt x="21" y="104"/>
                  </a:cubicBezTo>
                  <a:cubicBezTo>
                    <a:pt x="21" y="103"/>
                    <a:pt x="21" y="103"/>
                    <a:pt x="21" y="103"/>
                  </a:cubicBezTo>
                  <a:cubicBezTo>
                    <a:pt x="23" y="100"/>
                    <a:pt x="25" y="97"/>
                    <a:pt x="28" y="94"/>
                  </a:cubicBezTo>
                  <a:cubicBezTo>
                    <a:pt x="28" y="95"/>
                    <a:pt x="28" y="97"/>
                    <a:pt x="28" y="98"/>
                  </a:cubicBezTo>
                  <a:cubicBezTo>
                    <a:pt x="25" y="101"/>
                    <a:pt x="23" y="104"/>
                    <a:pt x="21" y="107"/>
                  </a:cubicBezTo>
                  <a:moveTo>
                    <a:pt x="21" y="100"/>
                  </a:moveTo>
                  <a:cubicBezTo>
                    <a:pt x="21" y="99"/>
                    <a:pt x="21" y="97"/>
                    <a:pt x="21" y="96"/>
                  </a:cubicBezTo>
                  <a:cubicBezTo>
                    <a:pt x="23" y="93"/>
                    <a:pt x="25" y="89"/>
                    <a:pt x="28" y="86"/>
                  </a:cubicBezTo>
                  <a:cubicBezTo>
                    <a:pt x="28" y="88"/>
                    <a:pt x="28" y="90"/>
                    <a:pt x="28" y="91"/>
                  </a:cubicBezTo>
                  <a:cubicBezTo>
                    <a:pt x="25" y="94"/>
                    <a:pt x="23" y="97"/>
                    <a:pt x="21" y="100"/>
                  </a:cubicBezTo>
                  <a:moveTo>
                    <a:pt x="21" y="93"/>
                  </a:moveTo>
                  <a:cubicBezTo>
                    <a:pt x="21" y="91"/>
                    <a:pt x="21" y="89"/>
                    <a:pt x="21" y="87"/>
                  </a:cubicBezTo>
                  <a:cubicBezTo>
                    <a:pt x="23" y="84"/>
                    <a:pt x="25" y="81"/>
                    <a:pt x="28" y="78"/>
                  </a:cubicBezTo>
                  <a:cubicBezTo>
                    <a:pt x="28" y="80"/>
                    <a:pt x="28" y="82"/>
                    <a:pt x="28" y="84"/>
                  </a:cubicBezTo>
                  <a:cubicBezTo>
                    <a:pt x="27" y="84"/>
                    <a:pt x="27" y="84"/>
                    <a:pt x="27" y="84"/>
                  </a:cubicBezTo>
                  <a:cubicBezTo>
                    <a:pt x="25" y="87"/>
                    <a:pt x="23" y="90"/>
                    <a:pt x="21" y="93"/>
                  </a:cubicBezTo>
                  <a:moveTo>
                    <a:pt x="21" y="84"/>
                  </a:moveTo>
                  <a:cubicBezTo>
                    <a:pt x="21" y="83"/>
                    <a:pt x="21" y="81"/>
                    <a:pt x="21" y="80"/>
                  </a:cubicBezTo>
                  <a:cubicBezTo>
                    <a:pt x="23" y="76"/>
                    <a:pt x="25" y="73"/>
                    <a:pt x="28" y="70"/>
                  </a:cubicBezTo>
                  <a:cubicBezTo>
                    <a:pt x="28" y="72"/>
                    <a:pt x="28" y="74"/>
                    <a:pt x="28" y="75"/>
                  </a:cubicBezTo>
                  <a:cubicBezTo>
                    <a:pt x="27" y="75"/>
                    <a:pt x="27" y="75"/>
                    <a:pt x="27" y="75"/>
                  </a:cubicBezTo>
                  <a:cubicBezTo>
                    <a:pt x="25" y="78"/>
                    <a:pt x="23" y="81"/>
                    <a:pt x="21" y="84"/>
                  </a:cubicBezTo>
                  <a:moveTo>
                    <a:pt x="21" y="77"/>
                  </a:moveTo>
                  <a:cubicBezTo>
                    <a:pt x="21" y="74"/>
                    <a:pt x="21" y="71"/>
                    <a:pt x="21" y="69"/>
                  </a:cubicBezTo>
                  <a:cubicBezTo>
                    <a:pt x="23" y="65"/>
                    <a:pt x="25" y="62"/>
                    <a:pt x="27" y="58"/>
                  </a:cubicBezTo>
                  <a:cubicBezTo>
                    <a:pt x="27" y="61"/>
                    <a:pt x="27" y="65"/>
                    <a:pt x="28" y="68"/>
                  </a:cubicBezTo>
                  <a:cubicBezTo>
                    <a:pt x="25" y="70"/>
                    <a:pt x="23" y="73"/>
                    <a:pt x="21" y="77"/>
                  </a:cubicBezTo>
                  <a:moveTo>
                    <a:pt x="21" y="65"/>
                  </a:moveTo>
                  <a:cubicBezTo>
                    <a:pt x="21" y="63"/>
                    <a:pt x="21" y="62"/>
                    <a:pt x="21" y="60"/>
                  </a:cubicBezTo>
                  <a:cubicBezTo>
                    <a:pt x="21" y="59"/>
                    <a:pt x="21" y="59"/>
                    <a:pt x="21" y="59"/>
                  </a:cubicBezTo>
                  <a:cubicBezTo>
                    <a:pt x="21" y="59"/>
                    <a:pt x="22" y="59"/>
                    <a:pt x="21" y="58"/>
                  </a:cubicBezTo>
                  <a:cubicBezTo>
                    <a:pt x="21" y="58"/>
                    <a:pt x="21" y="58"/>
                    <a:pt x="21" y="58"/>
                  </a:cubicBezTo>
                  <a:cubicBezTo>
                    <a:pt x="23" y="55"/>
                    <a:pt x="25" y="52"/>
                    <a:pt x="27" y="48"/>
                  </a:cubicBezTo>
                  <a:cubicBezTo>
                    <a:pt x="27" y="51"/>
                    <a:pt x="27" y="53"/>
                    <a:pt x="27" y="55"/>
                  </a:cubicBezTo>
                  <a:cubicBezTo>
                    <a:pt x="25" y="59"/>
                    <a:pt x="23" y="62"/>
                    <a:pt x="21" y="65"/>
                  </a:cubicBezTo>
                  <a:moveTo>
                    <a:pt x="21" y="56"/>
                  </a:moveTo>
                  <a:cubicBezTo>
                    <a:pt x="21" y="54"/>
                    <a:pt x="21" y="52"/>
                    <a:pt x="20" y="51"/>
                  </a:cubicBezTo>
                  <a:cubicBezTo>
                    <a:pt x="22" y="46"/>
                    <a:pt x="25" y="42"/>
                    <a:pt x="27" y="38"/>
                  </a:cubicBezTo>
                  <a:cubicBezTo>
                    <a:pt x="27" y="40"/>
                    <a:pt x="27" y="42"/>
                    <a:pt x="27" y="45"/>
                  </a:cubicBezTo>
                  <a:cubicBezTo>
                    <a:pt x="25" y="49"/>
                    <a:pt x="23" y="52"/>
                    <a:pt x="21" y="56"/>
                  </a:cubicBezTo>
                  <a:moveTo>
                    <a:pt x="20" y="46"/>
                  </a:moveTo>
                  <a:cubicBezTo>
                    <a:pt x="20" y="43"/>
                    <a:pt x="20" y="39"/>
                    <a:pt x="20" y="36"/>
                  </a:cubicBezTo>
                  <a:cubicBezTo>
                    <a:pt x="21" y="36"/>
                    <a:pt x="21" y="36"/>
                    <a:pt x="21" y="36"/>
                  </a:cubicBezTo>
                  <a:cubicBezTo>
                    <a:pt x="23" y="33"/>
                    <a:pt x="25" y="30"/>
                    <a:pt x="27" y="27"/>
                  </a:cubicBezTo>
                  <a:cubicBezTo>
                    <a:pt x="27" y="29"/>
                    <a:pt x="27" y="32"/>
                    <a:pt x="27" y="34"/>
                  </a:cubicBezTo>
                  <a:cubicBezTo>
                    <a:pt x="25" y="38"/>
                    <a:pt x="22" y="42"/>
                    <a:pt x="20" y="46"/>
                  </a:cubicBezTo>
                  <a:moveTo>
                    <a:pt x="20" y="33"/>
                  </a:moveTo>
                  <a:cubicBezTo>
                    <a:pt x="20" y="30"/>
                    <a:pt x="20" y="27"/>
                    <a:pt x="20" y="24"/>
                  </a:cubicBezTo>
                  <a:cubicBezTo>
                    <a:pt x="23" y="21"/>
                    <a:pt x="25" y="17"/>
                    <a:pt x="27" y="14"/>
                  </a:cubicBezTo>
                  <a:cubicBezTo>
                    <a:pt x="27" y="17"/>
                    <a:pt x="27" y="21"/>
                    <a:pt x="27" y="24"/>
                  </a:cubicBezTo>
                  <a:cubicBezTo>
                    <a:pt x="27" y="25"/>
                    <a:pt x="26" y="25"/>
                    <a:pt x="26" y="26"/>
                  </a:cubicBezTo>
                  <a:cubicBezTo>
                    <a:pt x="24" y="28"/>
                    <a:pt x="22" y="31"/>
                    <a:pt x="20" y="33"/>
                  </a:cubicBezTo>
                  <a:moveTo>
                    <a:pt x="17" y="119"/>
                  </a:moveTo>
                  <a:cubicBezTo>
                    <a:pt x="12" y="118"/>
                    <a:pt x="9" y="118"/>
                    <a:pt x="4" y="118"/>
                  </a:cubicBezTo>
                  <a:cubicBezTo>
                    <a:pt x="4" y="109"/>
                    <a:pt x="4" y="91"/>
                    <a:pt x="4" y="73"/>
                  </a:cubicBezTo>
                  <a:cubicBezTo>
                    <a:pt x="4" y="49"/>
                    <a:pt x="4" y="23"/>
                    <a:pt x="4" y="13"/>
                  </a:cubicBezTo>
                  <a:cubicBezTo>
                    <a:pt x="7" y="13"/>
                    <a:pt x="10" y="13"/>
                    <a:pt x="13" y="13"/>
                  </a:cubicBezTo>
                  <a:cubicBezTo>
                    <a:pt x="14" y="13"/>
                    <a:pt x="16" y="13"/>
                    <a:pt x="17" y="13"/>
                  </a:cubicBezTo>
                  <a:cubicBezTo>
                    <a:pt x="17" y="15"/>
                    <a:pt x="17" y="18"/>
                    <a:pt x="17" y="21"/>
                  </a:cubicBezTo>
                  <a:cubicBezTo>
                    <a:pt x="17" y="40"/>
                    <a:pt x="17" y="80"/>
                    <a:pt x="17" y="104"/>
                  </a:cubicBezTo>
                  <a:cubicBezTo>
                    <a:pt x="17" y="110"/>
                    <a:pt x="17" y="115"/>
                    <a:pt x="17" y="119"/>
                  </a:cubicBezTo>
                  <a:moveTo>
                    <a:pt x="20" y="21"/>
                  </a:moveTo>
                  <a:cubicBezTo>
                    <a:pt x="20" y="17"/>
                    <a:pt x="20" y="14"/>
                    <a:pt x="20" y="13"/>
                  </a:cubicBezTo>
                  <a:cubicBezTo>
                    <a:pt x="20" y="13"/>
                    <a:pt x="20" y="13"/>
                    <a:pt x="20" y="13"/>
                  </a:cubicBezTo>
                  <a:cubicBezTo>
                    <a:pt x="23" y="10"/>
                    <a:pt x="25" y="8"/>
                    <a:pt x="27" y="6"/>
                  </a:cubicBezTo>
                  <a:cubicBezTo>
                    <a:pt x="27" y="7"/>
                    <a:pt x="27" y="9"/>
                    <a:pt x="27" y="11"/>
                  </a:cubicBezTo>
                  <a:cubicBezTo>
                    <a:pt x="25" y="14"/>
                    <a:pt x="23" y="17"/>
                    <a:pt x="20" y="21"/>
                  </a:cubicBezTo>
                  <a:moveTo>
                    <a:pt x="18" y="10"/>
                  </a:moveTo>
                  <a:cubicBezTo>
                    <a:pt x="17" y="10"/>
                    <a:pt x="12" y="9"/>
                    <a:pt x="7" y="9"/>
                  </a:cubicBezTo>
                  <a:cubicBezTo>
                    <a:pt x="10" y="6"/>
                    <a:pt x="13" y="4"/>
                    <a:pt x="14" y="3"/>
                  </a:cubicBezTo>
                  <a:cubicBezTo>
                    <a:pt x="15" y="3"/>
                    <a:pt x="19" y="3"/>
                    <a:pt x="23" y="3"/>
                  </a:cubicBezTo>
                  <a:cubicBezTo>
                    <a:pt x="23" y="3"/>
                    <a:pt x="24" y="3"/>
                    <a:pt x="25" y="3"/>
                  </a:cubicBezTo>
                  <a:cubicBezTo>
                    <a:pt x="23" y="5"/>
                    <a:pt x="21" y="7"/>
                    <a:pt x="18" y="10"/>
                  </a:cubicBezTo>
                  <a:moveTo>
                    <a:pt x="29" y="0"/>
                  </a:moveTo>
                  <a:cubicBezTo>
                    <a:pt x="28" y="0"/>
                    <a:pt x="28" y="0"/>
                    <a:pt x="28" y="0"/>
                  </a:cubicBezTo>
                  <a:cubicBezTo>
                    <a:pt x="27" y="0"/>
                    <a:pt x="25" y="0"/>
                    <a:pt x="23" y="0"/>
                  </a:cubicBezTo>
                  <a:cubicBezTo>
                    <a:pt x="18" y="0"/>
                    <a:pt x="13" y="0"/>
                    <a:pt x="13" y="0"/>
                  </a:cubicBezTo>
                  <a:cubicBezTo>
                    <a:pt x="13" y="0"/>
                    <a:pt x="12" y="0"/>
                    <a:pt x="12" y="0"/>
                  </a:cubicBezTo>
                  <a:cubicBezTo>
                    <a:pt x="12" y="0"/>
                    <a:pt x="11" y="1"/>
                    <a:pt x="9" y="3"/>
                  </a:cubicBezTo>
                  <a:cubicBezTo>
                    <a:pt x="7" y="5"/>
                    <a:pt x="4" y="7"/>
                    <a:pt x="1" y="10"/>
                  </a:cubicBezTo>
                  <a:cubicBezTo>
                    <a:pt x="1" y="10"/>
                    <a:pt x="1" y="10"/>
                    <a:pt x="1" y="10"/>
                  </a:cubicBezTo>
                  <a:cubicBezTo>
                    <a:pt x="1" y="10"/>
                    <a:pt x="1" y="10"/>
                    <a:pt x="1" y="10"/>
                  </a:cubicBezTo>
                  <a:cubicBezTo>
                    <a:pt x="1" y="10"/>
                    <a:pt x="1" y="10"/>
                    <a:pt x="1" y="10"/>
                  </a:cubicBezTo>
                  <a:cubicBezTo>
                    <a:pt x="0" y="10"/>
                    <a:pt x="0" y="10"/>
                    <a:pt x="0" y="10"/>
                  </a:cubicBezTo>
                  <a:cubicBezTo>
                    <a:pt x="0" y="11"/>
                    <a:pt x="0" y="11"/>
                    <a:pt x="0" y="11"/>
                  </a:cubicBezTo>
                  <a:cubicBezTo>
                    <a:pt x="0" y="11"/>
                    <a:pt x="0" y="11"/>
                    <a:pt x="0" y="11"/>
                  </a:cubicBezTo>
                  <a:cubicBezTo>
                    <a:pt x="0" y="11"/>
                    <a:pt x="0" y="11"/>
                    <a:pt x="0" y="11"/>
                  </a:cubicBezTo>
                  <a:cubicBezTo>
                    <a:pt x="0" y="19"/>
                    <a:pt x="1" y="47"/>
                    <a:pt x="1" y="73"/>
                  </a:cubicBezTo>
                  <a:cubicBezTo>
                    <a:pt x="1" y="93"/>
                    <a:pt x="1" y="111"/>
                    <a:pt x="0" y="120"/>
                  </a:cubicBezTo>
                  <a:cubicBezTo>
                    <a:pt x="1" y="120"/>
                    <a:pt x="1" y="120"/>
                    <a:pt x="1" y="120"/>
                  </a:cubicBezTo>
                  <a:cubicBezTo>
                    <a:pt x="1" y="121"/>
                    <a:pt x="2" y="121"/>
                    <a:pt x="2" y="122"/>
                  </a:cubicBezTo>
                  <a:cubicBezTo>
                    <a:pt x="9" y="122"/>
                    <a:pt x="12" y="122"/>
                    <a:pt x="18" y="122"/>
                  </a:cubicBezTo>
                  <a:cubicBezTo>
                    <a:pt x="18" y="122"/>
                    <a:pt x="19" y="122"/>
                    <a:pt x="19" y="122"/>
                  </a:cubicBezTo>
                  <a:cubicBezTo>
                    <a:pt x="19" y="122"/>
                    <a:pt x="19" y="122"/>
                    <a:pt x="20" y="122"/>
                  </a:cubicBezTo>
                  <a:cubicBezTo>
                    <a:pt x="23" y="120"/>
                    <a:pt x="27" y="118"/>
                    <a:pt x="30" y="116"/>
                  </a:cubicBezTo>
                  <a:cubicBezTo>
                    <a:pt x="31" y="115"/>
                    <a:pt x="31" y="115"/>
                    <a:pt x="31" y="115"/>
                  </a:cubicBezTo>
                  <a:cubicBezTo>
                    <a:pt x="31" y="115"/>
                    <a:pt x="31" y="115"/>
                    <a:pt x="31" y="115"/>
                  </a:cubicBezTo>
                  <a:cubicBezTo>
                    <a:pt x="31" y="115"/>
                    <a:pt x="31" y="115"/>
                    <a:pt x="31" y="115"/>
                  </a:cubicBezTo>
                  <a:cubicBezTo>
                    <a:pt x="31" y="115"/>
                    <a:pt x="31" y="115"/>
                    <a:pt x="31" y="114"/>
                  </a:cubicBezTo>
                  <a:cubicBezTo>
                    <a:pt x="31" y="106"/>
                    <a:pt x="31" y="77"/>
                    <a:pt x="31" y="51"/>
                  </a:cubicBezTo>
                  <a:cubicBezTo>
                    <a:pt x="31" y="38"/>
                    <a:pt x="31" y="26"/>
                    <a:pt x="31" y="17"/>
                  </a:cubicBezTo>
                  <a:cubicBezTo>
                    <a:pt x="31" y="7"/>
                    <a:pt x="31" y="1"/>
                    <a:pt x="31" y="1"/>
                  </a:cubicBezTo>
                  <a:cubicBezTo>
                    <a:pt x="31" y="0"/>
                    <a:pt x="30" y="0"/>
                    <a:pt x="2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5" name="Freeform 804"/>
            <p:cNvSpPr>
              <a:spLocks noEditPoints="1"/>
            </p:cNvSpPr>
            <p:nvPr/>
          </p:nvSpPr>
          <p:spPr bwMode="auto">
            <a:xfrm>
              <a:off x="3099" y="3575"/>
              <a:ext cx="73" cy="161"/>
            </a:xfrm>
            <a:custGeom>
              <a:avLst/>
              <a:gdLst>
                <a:gd name="T0" fmla="*/ 21 w 31"/>
                <a:gd name="T1" fmla="*/ 61 h 68"/>
                <a:gd name="T2" fmla="*/ 28 w 31"/>
                <a:gd name="T3" fmla="*/ 56 h 68"/>
                <a:gd name="T4" fmla="*/ 21 w 31"/>
                <a:gd name="T5" fmla="*/ 64 h 68"/>
                <a:gd name="T6" fmla="*/ 21 w 31"/>
                <a:gd name="T7" fmla="*/ 55 h 68"/>
                <a:gd name="T8" fmla="*/ 28 w 31"/>
                <a:gd name="T9" fmla="*/ 43 h 68"/>
                <a:gd name="T10" fmla="*/ 27 w 31"/>
                <a:gd name="T11" fmla="*/ 49 h 68"/>
                <a:gd name="T12" fmla="*/ 21 w 31"/>
                <a:gd name="T13" fmla="*/ 51 h 68"/>
                <a:gd name="T14" fmla="*/ 28 w 31"/>
                <a:gd name="T15" fmla="*/ 34 h 68"/>
                <a:gd name="T16" fmla="*/ 28 w 31"/>
                <a:gd name="T17" fmla="*/ 41 h 68"/>
                <a:gd name="T18" fmla="*/ 26 w 31"/>
                <a:gd name="T19" fmla="*/ 41 h 68"/>
                <a:gd name="T20" fmla="*/ 21 w 31"/>
                <a:gd name="T21" fmla="*/ 42 h 68"/>
                <a:gd name="T22" fmla="*/ 28 w 31"/>
                <a:gd name="T23" fmla="*/ 24 h 68"/>
                <a:gd name="T24" fmla="*/ 26 w 31"/>
                <a:gd name="T25" fmla="*/ 33 h 68"/>
                <a:gd name="T26" fmla="*/ 21 w 31"/>
                <a:gd name="T27" fmla="*/ 32 h 68"/>
                <a:gd name="T28" fmla="*/ 28 w 31"/>
                <a:gd name="T29" fmla="*/ 16 h 68"/>
                <a:gd name="T30" fmla="*/ 27 w 31"/>
                <a:gd name="T31" fmla="*/ 21 h 68"/>
                <a:gd name="T32" fmla="*/ 17 w 31"/>
                <a:gd name="T33" fmla="*/ 65 h 68"/>
                <a:gd name="T34" fmla="*/ 4 w 31"/>
                <a:gd name="T35" fmla="*/ 41 h 68"/>
                <a:gd name="T36" fmla="*/ 13 w 31"/>
                <a:gd name="T37" fmla="*/ 14 h 68"/>
                <a:gd name="T38" fmla="*/ 17 w 31"/>
                <a:gd name="T39" fmla="*/ 26 h 68"/>
                <a:gd name="T40" fmla="*/ 17 w 31"/>
                <a:gd name="T41" fmla="*/ 65 h 68"/>
                <a:gd name="T42" fmla="*/ 21 w 31"/>
                <a:gd name="T43" fmla="*/ 20 h 68"/>
                <a:gd name="T44" fmla="*/ 28 w 31"/>
                <a:gd name="T45" fmla="*/ 13 h 68"/>
                <a:gd name="T46" fmla="*/ 21 w 31"/>
                <a:gd name="T47" fmla="*/ 23 h 68"/>
                <a:gd name="T48" fmla="*/ 20 w 31"/>
                <a:gd name="T49" fmla="*/ 13 h 68"/>
                <a:gd name="T50" fmla="*/ 27 w 31"/>
                <a:gd name="T51" fmla="*/ 8 h 68"/>
                <a:gd name="T52" fmla="*/ 18 w 31"/>
                <a:gd name="T53" fmla="*/ 10 h 68"/>
                <a:gd name="T54" fmla="*/ 14 w 31"/>
                <a:gd name="T55" fmla="*/ 4 h 68"/>
                <a:gd name="T56" fmla="*/ 25 w 31"/>
                <a:gd name="T57" fmla="*/ 4 h 68"/>
                <a:gd name="T58" fmla="*/ 23 w 31"/>
                <a:gd name="T59" fmla="*/ 0 h 68"/>
                <a:gd name="T60" fmla="*/ 12 w 31"/>
                <a:gd name="T61" fmla="*/ 1 h 68"/>
                <a:gd name="T62" fmla="*/ 1 w 31"/>
                <a:gd name="T63" fmla="*/ 10 h 68"/>
                <a:gd name="T64" fmla="*/ 1 w 31"/>
                <a:gd name="T65" fmla="*/ 10 h 68"/>
                <a:gd name="T66" fmla="*/ 1 w 31"/>
                <a:gd name="T67" fmla="*/ 11 h 68"/>
                <a:gd name="T68" fmla="*/ 1 w 31"/>
                <a:gd name="T69" fmla="*/ 11 h 68"/>
                <a:gd name="T70" fmla="*/ 1 w 31"/>
                <a:gd name="T71" fmla="*/ 41 h 68"/>
                <a:gd name="T72" fmla="*/ 1 w 31"/>
                <a:gd name="T73" fmla="*/ 66 h 68"/>
                <a:gd name="T74" fmla="*/ 18 w 31"/>
                <a:gd name="T75" fmla="*/ 68 h 68"/>
                <a:gd name="T76" fmla="*/ 20 w 31"/>
                <a:gd name="T77" fmla="*/ 68 h 68"/>
                <a:gd name="T78" fmla="*/ 23 w 31"/>
                <a:gd name="T79" fmla="*/ 67 h 68"/>
                <a:gd name="T80" fmla="*/ 24 w 31"/>
                <a:gd name="T81" fmla="*/ 66 h 68"/>
                <a:gd name="T82" fmla="*/ 31 w 31"/>
                <a:gd name="T83" fmla="*/ 61 h 68"/>
                <a:gd name="T84" fmla="*/ 31 w 31"/>
                <a:gd name="T85" fmla="*/ 61 h 68"/>
                <a:gd name="T86" fmla="*/ 31 w 31"/>
                <a:gd name="T87" fmla="*/ 5 h 68"/>
                <a:gd name="T88" fmla="*/ 31 w 31"/>
                <a:gd name="T89" fmla="*/ 2 h 68"/>
                <a:gd name="T90" fmla="*/ 31 w 31"/>
                <a:gd name="T91" fmla="*/ 2 h 68"/>
                <a:gd name="T92" fmla="*/ 31 w 31"/>
                <a:gd name="T93" fmla="*/ 2 h 68"/>
                <a:gd name="T94" fmla="*/ 31 w 31"/>
                <a:gd name="T95" fmla="*/ 1 h 68"/>
                <a:gd name="T96" fmla="*/ 29 w 31"/>
                <a:gd name="T9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1" h="68">
                  <a:moveTo>
                    <a:pt x="21" y="64"/>
                  </a:moveTo>
                  <a:cubicBezTo>
                    <a:pt x="21" y="63"/>
                    <a:pt x="21" y="62"/>
                    <a:pt x="21" y="61"/>
                  </a:cubicBezTo>
                  <a:cubicBezTo>
                    <a:pt x="23" y="58"/>
                    <a:pt x="25" y="54"/>
                    <a:pt x="28" y="51"/>
                  </a:cubicBezTo>
                  <a:cubicBezTo>
                    <a:pt x="28" y="53"/>
                    <a:pt x="28" y="55"/>
                    <a:pt x="28" y="56"/>
                  </a:cubicBezTo>
                  <a:cubicBezTo>
                    <a:pt x="27" y="58"/>
                    <a:pt x="25" y="60"/>
                    <a:pt x="24" y="62"/>
                  </a:cubicBezTo>
                  <a:cubicBezTo>
                    <a:pt x="23" y="62"/>
                    <a:pt x="22" y="63"/>
                    <a:pt x="21" y="64"/>
                  </a:cubicBezTo>
                  <a:moveTo>
                    <a:pt x="21" y="58"/>
                  </a:moveTo>
                  <a:cubicBezTo>
                    <a:pt x="21" y="57"/>
                    <a:pt x="21" y="56"/>
                    <a:pt x="21" y="55"/>
                  </a:cubicBezTo>
                  <a:cubicBezTo>
                    <a:pt x="21" y="54"/>
                    <a:pt x="21" y="54"/>
                    <a:pt x="21" y="54"/>
                  </a:cubicBezTo>
                  <a:cubicBezTo>
                    <a:pt x="23" y="50"/>
                    <a:pt x="25" y="46"/>
                    <a:pt x="28" y="43"/>
                  </a:cubicBezTo>
                  <a:cubicBezTo>
                    <a:pt x="28" y="45"/>
                    <a:pt x="28" y="47"/>
                    <a:pt x="28" y="48"/>
                  </a:cubicBezTo>
                  <a:cubicBezTo>
                    <a:pt x="27" y="49"/>
                    <a:pt x="27" y="49"/>
                    <a:pt x="27" y="49"/>
                  </a:cubicBezTo>
                  <a:cubicBezTo>
                    <a:pt x="25" y="52"/>
                    <a:pt x="23" y="55"/>
                    <a:pt x="21" y="58"/>
                  </a:cubicBezTo>
                  <a:moveTo>
                    <a:pt x="21" y="51"/>
                  </a:moveTo>
                  <a:cubicBezTo>
                    <a:pt x="21" y="49"/>
                    <a:pt x="21" y="47"/>
                    <a:pt x="21" y="46"/>
                  </a:cubicBezTo>
                  <a:cubicBezTo>
                    <a:pt x="23" y="42"/>
                    <a:pt x="25" y="38"/>
                    <a:pt x="28" y="34"/>
                  </a:cubicBezTo>
                  <a:cubicBezTo>
                    <a:pt x="28" y="37"/>
                    <a:pt x="28" y="39"/>
                    <a:pt x="28" y="41"/>
                  </a:cubicBezTo>
                  <a:cubicBezTo>
                    <a:pt x="28" y="41"/>
                    <a:pt x="28" y="41"/>
                    <a:pt x="28" y="41"/>
                  </a:cubicBezTo>
                  <a:cubicBezTo>
                    <a:pt x="27" y="41"/>
                    <a:pt x="27" y="41"/>
                    <a:pt x="27" y="41"/>
                  </a:cubicBezTo>
                  <a:cubicBezTo>
                    <a:pt x="27" y="41"/>
                    <a:pt x="27" y="41"/>
                    <a:pt x="26" y="41"/>
                  </a:cubicBezTo>
                  <a:cubicBezTo>
                    <a:pt x="24" y="44"/>
                    <a:pt x="23" y="48"/>
                    <a:pt x="21" y="51"/>
                  </a:cubicBezTo>
                  <a:moveTo>
                    <a:pt x="21" y="42"/>
                  </a:moveTo>
                  <a:cubicBezTo>
                    <a:pt x="21" y="40"/>
                    <a:pt x="21" y="37"/>
                    <a:pt x="21" y="35"/>
                  </a:cubicBezTo>
                  <a:cubicBezTo>
                    <a:pt x="23" y="31"/>
                    <a:pt x="25" y="28"/>
                    <a:pt x="28" y="24"/>
                  </a:cubicBezTo>
                  <a:cubicBezTo>
                    <a:pt x="28" y="26"/>
                    <a:pt x="28" y="29"/>
                    <a:pt x="28" y="31"/>
                  </a:cubicBezTo>
                  <a:cubicBezTo>
                    <a:pt x="27" y="32"/>
                    <a:pt x="27" y="32"/>
                    <a:pt x="26" y="33"/>
                  </a:cubicBezTo>
                  <a:cubicBezTo>
                    <a:pt x="24" y="36"/>
                    <a:pt x="23" y="39"/>
                    <a:pt x="21" y="42"/>
                  </a:cubicBezTo>
                  <a:moveTo>
                    <a:pt x="21" y="32"/>
                  </a:moveTo>
                  <a:cubicBezTo>
                    <a:pt x="21" y="30"/>
                    <a:pt x="21" y="28"/>
                    <a:pt x="21" y="26"/>
                  </a:cubicBezTo>
                  <a:cubicBezTo>
                    <a:pt x="23" y="22"/>
                    <a:pt x="25" y="19"/>
                    <a:pt x="28" y="16"/>
                  </a:cubicBezTo>
                  <a:cubicBezTo>
                    <a:pt x="28" y="18"/>
                    <a:pt x="28" y="19"/>
                    <a:pt x="28" y="21"/>
                  </a:cubicBezTo>
                  <a:cubicBezTo>
                    <a:pt x="27" y="21"/>
                    <a:pt x="27" y="21"/>
                    <a:pt x="27" y="21"/>
                  </a:cubicBezTo>
                  <a:cubicBezTo>
                    <a:pt x="25" y="25"/>
                    <a:pt x="23" y="28"/>
                    <a:pt x="21" y="32"/>
                  </a:cubicBezTo>
                  <a:moveTo>
                    <a:pt x="17" y="65"/>
                  </a:moveTo>
                  <a:cubicBezTo>
                    <a:pt x="12" y="64"/>
                    <a:pt x="9" y="64"/>
                    <a:pt x="4" y="64"/>
                  </a:cubicBezTo>
                  <a:cubicBezTo>
                    <a:pt x="4" y="56"/>
                    <a:pt x="4" y="48"/>
                    <a:pt x="4" y="41"/>
                  </a:cubicBezTo>
                  <a:cubicBezTo>
                    <a:pt x="4" y="31"/>
                    <a:pt x="4" y="21"/>
                    <a:pt x="4" y="13"/>
                  </a:cubicBezTo>
                  <a:cubicBezTo>
                    <a:pt x="7" y="13"/>
                    <a:pt x="10" y="13"/>
                    <a:pt x="13" y="14"/>
                  </a:cubicBezTo>
                  <a:cubicBezTo>
                    <a:pt x="14" y="14"/>
                    <a:pt x="16" y="14"/>
                    <a:pt x="17" y="14"/>
                  </a:cubicBezTo>
                  <a:cubicBezTo>
                    <a:pt x="17" y="16"/>
                    <a:pt x="17" y="21"/>
                    <a:pt x="17" y="26"/>
                  </a:cubicBezTo>
                  <a:cubicBezTo>
                    <a:pt x="17" y="35"/>
                    <a:pt x="17" y="45"/>
                    <a:pt x="17" y="55"/>
                  </a:cubicBezTo>
                  <a:cubicBezTo>
                    <a:pt x="17" y="58"/>
                    <a:pt x="17" y="62"/>
                    <a:pt x="17" y="65"/>
                  </a:cubicBezTo>
                  <a:moveTo>
                    <a:pt x="21" y="23"/>
                  </a:moveTo>
                  <a:cubicBezTo>
                    <a:pt x="21" y="22"/>
                    <a:pt x="21" y="21"/>
                    <a:pt x="21" y="20"/>
                  </a:cubicBezTo>
                  <a:cubicBezTo>
                    <a:pt x="23" y="16"/>
                    <a:pt x="25" y="13"/>
                    <a:pt x="27" y="10"/>
                  </a:cubicBezTo>
                  <a:cubicBezTo>
                    <a:pt x="27" y="11"/>
                    <a:pt x="27" y="12"/>
                    <a:pt x="28" y="13"/>
                  </a:cubicBezTo>
                  <a:cubicBezTo>
                    <a:pt x="27" y="14"/>
                    <a:pt x="27" y="14"/>
                    <a:pt x="27" y="14"/>
                  </a:cubicBezTo>
                  <a:cubicBezTo>
                    <a:pt x="25" y="16"/>
                    <a:pt x="23" y="20"/>
                    <a:pt x="21" y="23"/>
                  </a:cubicBezTo>
                  <a:moveTo>
                    <a:pt x="20" y="17"/>
                  </a:moveTo>
                  <a:cubicBezTo>
                    <a:pt x="20" y="15"/>
                    <a:pt x="20" y="14"/>
                    <a:pt x="20" y="13"/>
                  </a:cubicBezTo>
                  <a:cubicBezTo>
                    <a:pt x="23" y="10"/>
                    <a:pt x="25" y="8"/>
                    <a:pt x="27" y="6"/>
                  </a:cubicBezTo>
                  <a:cubicBezTo>
                    <a:pt x="27" y="7"/>
                    <a:pt x="27" y="7"/>
                    <a:pt x="27" y="8"/>
                  </a:cubicBezTo>
                  <a:cubicBezTo>
                    <a:pt x="25" y="10"/>
                    <a:pt x="23" y="13"/>
                    <a:pt x="20" y="17"/>
                  </a:cubicBezTo>
                  <a:moveTo>
                    <a:pt x="18" y="10"/>
                  </a:moveTo>
                  <a:cubicBezTo>
                    <a:pt x="17" y="10"/>
                    <a:pt x="12" y="10"/>
                    <a:pt x="7" y="10"/>
                  </a:cubicBezTo>
                  <a:cubicBezTo>
                    <a:pt x="11" y="7"/>
                    <a:pt x="13" y="5"/>
                    <a:pt x="14" y="4"/>
                  </a:cubicBezTo>
                  <a:cubicBezTo>
                    <a:pt x="15" y="4"/>
                    <a:pt x="19" y="4"/>
                    <a:pt x="23" y="4"/>
                  </a:cubicBezTo>
                  <a:cubicBezTo>
                    <a:pt x="23" y="4"/>
                    <a:pt x="24" y="4"/>
                    <a:pt x="25" y="4"/>
                  </a:cubicBezTo>
                  <a:cubicBezTo>
                    <a:pt x="23" y="6"/>
                    <a:pt x="21" y="8"/>
                    <a:pt x="18" y="10"/>
                  </a:cubicBezTo>
                  <a:moveTo>
                    <a:pt x="23" y="0"/>
                  </a:moveTo>
                  <a:cubicBezTo>
                    <a:pt x="18" y="0"/>
                    <a:pt x="13" y="0"/>
                    <a:pt x="13" y="0"/>
                  </a:cubicBezTo>
                  <a:cubicBezTo>
                    <a:pt x="13" y="0"/>
                    <a:pt x="12" y="0"/>
                    <a:pt x="12" y="1"/>
                  </a:cubicBezTo>
                  <a:cubicBezTo>
                    <a:pt x="12" y="1"/>
                    <a:pt x="11" y="2"/>
                    <a:pt x="9" y="3"/>
                  </a:cubicBezTo>
                  <a:cubicBezTo>
                    <a:pt x="7" y="5"/>
                    <a:pt x="4" y="7"/>
                    <a:pt x="1" y="10"/>
                  </a:cubicBezTo>
                  <a:cubicBezTo>
                    <a:pt x="1" y="10"/>
                    <a:pt x="1" y="10"/>
                    <a:pt x="1" y="10"/>
                  </a:cubicBezTo>
                  <a:cubicBezTo>
                    <a:pt x="1" y="10"/>
                    <a:pt x="1" y="10"/>
                    <a:pt x="1" y="10"/>
                  </a:cubicBezTo>
                  <a:cubicBezTo>
                    <a:pt x="1" y="10"/>
                    <a:pt x="1" y="10"/>
                    <a:pt x="1" y="10"/>
                  </a:cubicBezTo>
                  <a:cubicBezTo>
                    <a:pt x="1" y="11"/>
                    <a:pt x="1" y="11"/>
                    <a:pt x="1" y="11"/>
                  </a:cubicBezTo>
                  <a:cubicBezTo>
                    <a:pt x="1" y="11"/>
                    <a:pt x="1" y="11"/>
                    <a:pt x="1" y="11"/>
                  </a:cubicBezTo>
                  <a:cubicBezTo>
                    <a:pt x="1" y="11"/>
                    <a:pt x="1" y="11"/>
                    <a:pt x="1" y="11"/>
                  </a:cubicBezTo>
                  <a:cubicBezTo>
                    <a:pt x="0" y="12"/>
                    <a:pt x="0" y="12"/>
                    <a:pt x="0" y="12"/>
                  </a:cubicBezTo>
                  <a:cubicBezTo>
                    <a:pt x="1" y="20"/>
                    <a:pt x="1" y="30"/>
                    <a:pt x="1" y="41"/>
                  </a:cubicBezTo>
                  <a:cubicBezTo>
                    <a:pt x="1" y="49"/>
                    <a:pt x="1" y="57"/>
                    <a:pt x="1" y="66"/>
                  </a:cubicBezTo>
                  <a:cubicBezTo>
                    <a:pt x="1" y="66"/>
                    <a:pt x="1" y="66"/>
                    <a:pt x="1" y="66"/>
                  </a:cubicBezTo>
                  <a:cubicBezTo>
                    <a:pt x="1" y="67"/>
                    <a:pt x="2" y="67"/>
                    <a:pt x="3" y="68"/>
                  </a:cubicBezTo>
                  <a:cubicBezTo>
                    <a:pt x="9" y="68"/>
                    <a:pt x="12" y="68"/>
                    <a:pt x="18" y="68"/>
                  </a:cubicBezTo>
                  <a:cubicBezTo>
                    <a:pt x="19" y="68"/>
                    <a:pt x="19" y="68"/>
                    <a:pt x="19" y="68"/>
                  </a:cubicBezTo>
                  <a:cubicBezTo>
                    <a:pt x="19" y="68"/>
                    <a:pt x="20" y="68"/>
                    <a:pt x="20" y="68"/>
                  </a:cubicBezTo>
                  <a:cubicBezTo>
                    <a:pt x="21" y="68"/>
                    <a:pt x="22" y="67"/>
                    <a:pt x="23" y="67"/>
                  </a:cubicBezTo>
                  <a:cubicBezTo>
                    <a:pt x="23" y="67"/>
                    <a:pt x="23" y="67"/>
                    <a:pt x="23" y="67"/>
                  </a:cubicBezTo>
                  <a:cubicBezTo>
                    <a:pt x="23" y="67"/>
                    <a:pt x="23" y="67"/>
                    <a:pt x="23" y="67"/>
                  </a:cubicBezTo>
                  <a:cubicBezTo>
                    <a:pt x="24" y="66"/>
                    <a:pt x="24" y="66"/>
                    <a:pt x="24" y="66"/>
                  </a:cubicBezTo>
                  <a:cubicBezTo>
                    <a:pt x="26" y="65"/>
                    <a:pt x="28" y="63"/>
                    <a:pt x="31" y="62"/>
                  </a:cubicBezTo>
                  <a:cubicBezTo>
                    <a:pt x="31" y="61"/>
                    <a:pt x="31" y="61"/>
                    <a:pt x="31" y="61"/>
                  </a:cubicBezTo>
                  <a:cubicBezTo>
                    <a:pt x="31" y="61"/>
                    <a:pt x="31" y="61"/>
                    <a:pt x="31" y="61"/>
                  </a:cubicBezTo>
                  <a:cubicBezTo>
                    <a:pt x="31" y="61"/>
                    <a:pt x="31" y="61"/>
                    <a:pt x="31" y="61"/>
                  </a:cubicBezTo>
                  <a:cubicBezTo>
                    <a:pt x="31" y="61"/>
                    <a:pt x="31" y="61"/>
                    <a:pt x="31" y="60"/>
                  </a:cubicBezTo>
                  <a:cubicBezTo>
                    <a:pt x="31" y="45"/>
                    <a:pt x="31" y="15"/>
                    <a:pt x="31" y="5"/>
                  </a:cubicBezTo>
                  <a:cubicBezTo>
                    <a:pt x="31" y="4"/>
                    <a:pt x="31" y="4"/>
                    <a:pt x="31" y="3"/>
                  </a:cubicBezTo>
                  <a:cubicBezTo>
                    <a:pt x="31" y="2"/>
                    <a:pt x="31" y="2"/>
                    <a:pt x="31" y="2"/>
                  </a:cubicBezTo>
                  <a:cubicBezTo>
                    <a:pt x="31" y="2"/>
                    <a:pt x="31" y="2"/>
                    <a:pt x="31" y="2"/>
                  </a:cubicBezTo>
                  <a:cubicBezTo>
                    <a:pt x="31" y="2"/>
                    <a:pt x="31" y="2"/>
                    <a:pt x="31" y="2"/>
                  </a:cubicBezTo>
                  <a:cubicBezTo>
                    <a:pt x="31" y="2"/>
                    <a:pt x="31" y="2"/>
                    <a:pt x="31" y="2"/>
                  </a:cubicBezTo>
                  <a:cubicBezTo>
                    <a:pt x="31" y="2"/>
                    <a:pt x="31" y="2"/>
                    <a:pt x="31" y="2"/>
                  </a:cubicBezTo>
                  <a:cubicBezTo>
                    <a:pt x="31" y="2"/>
                    <a:pt x="31" y="2"/>
                    <a:pt x="31" y="2"/>
                  </a:cubicBezTo>
                  <a:cubicBezTo>
                    <a:pt x="31" y="1"/>
                    <a:pt x="31" y="1"/>
                    <a:pt x="31" y="1"/>
                  </a:cubicBezTo>
                  <a:cubicBezTo>
                    <a:pt x="31" y="1"/>
                    <a:pt x="31" y="1"/>
                    <a:pt x="31" y="1"/>
                  </a:cubicBezTo>
                  <a:cubicBezTo>
                    <a:pt x="30" y="1"/>
                    <a:pt x="30" y="0"/>
                    <a:pt x="29" y="0"/>
                  </a:cubicBezTo>
                  <a:cubicBezTo>
                    <a:pt x="28" y="0"/>
                    <a:pt x="25" y="0"/>
                    <a:pt x="2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6" name="Freeform 805"/>
            <p:cNvSpPr>
              <a:spLocks noEditPoints="1"/>
            </p:cNvSpPr>
            <p:nvPr/>
          </p:nvSpPr>
          <p:spPr bwMode="auto">
            <a:xfrm>
              <a:off x="3340" y="3549"/>
              <a:ext cx="74" cy="187"/>
            </a:xfrm>
            <a:custGeom>
              <a:avLst/>
              <a:gdLst>
                <a:gd name="T0" fmla="*/ 27 w 31"/>
                <a:gd name="T1" fmla="*/ 67 h 79"/>
                <a:gd name="T2" fmla="*/ 23 w 31"/>
                <a:gd name="T3" fmla="*/ 73 h 79"/>
                <a:gd name="T4" fmla="*/ 20 w 31"/>
                <a:gd name="T5" fmla="*/ 67 h 79"/>
                <a:gd name="T6" fmla="*/ 20 w 31"/>
                <a:gd name="T7" fmla="*/ 67 h 79"/>
                <a:gd name="T8" fmla="*/ 27 w 31"/>
                <a:gd name="T9" fmla="*/ 64 h 79"/>
                <a:gd name="T10" fmla="*/ 20 w 31"/>
                <a:gd name="T11" fmla="*/ 64 h 79"/>
                <a:gd name="T12" fmla="*/ 21 w 31"/>
                <a:gd name="T13" fmla="*/ 59 h 79"/>
                <a:gd name="T14" fmla="*/ 27 w 31"/>
                <a:gd name="T15" fmla="*/ 56 h 79"/>
                <a:gd name="T16" fmla="*/ 20 w 31"/>
                <a:gd name="T17" fmla="*/ 64 h 79"/>
                <a:gd name="T18" fmla="*/ 20 w 31"/>
                <a:gd name="T19" fmla="*/ 51 h 79"/>
                <a:gd name="T20" fmla="*/ 27 w 31"/>
                <a:gd name="T21" fmla="*/ 43 h 79"/>
                <a:gd name="T22" fmla="*/ 26 w 31"/>
                <a:gd name="T23" fmla="*/ 47 h 79"/>
                <a:gd name="T24" fmla="*/ 20 w 31"/>
                <a:gd name="T25" fmla="*/ 48 h 79"/>
                <a:gd name="T26" fmla="*/ 27 w 31"/>
                <a:gd name="T27" fmla="*/ 33 h 79"/>
                <a:gd name="T28" fmla="*/ 27 w 31"/>
                <a:gd name="T29" fmla="*/ 40 h 79"/>
                <a:gd name="T30" fmla="*/ 20 w 31"/>
                <a:gd name="T31" fmla="*/ 39 h 79"/>
                <a:gd name="T32" fmla="*/ 21 w 31"/>
                <a:gd name="T33" fmla="*/ 33 h 79"/>
                <a:gd name="T34" fmla="*/ 27 w 31"/>
                <a:gd name="T35" fmla="*/ 30 h 79"/>
                <a:gd name="T36" fmla="*/ 20 w 31"/>
                <a:gd name="T37" fmla="*/ 39 h 79"/>
                <a:gd name="T38" fmla="*/ 20 w 31"/>
                <a:gd name="T39" fmla="*/ 27 h 79"/>
                <a:gd name="T40" fmla="*/ 22 w 31"/>
                <a:gd name="T41" fmla="*/ 26 h 79"/>
                <a:gd name="T42" fmla="*/ 27 w 31"/>
                <a:gd name="T43" fmla="*/ 19 h 79"/>
                <a:gd name="T44" fmla="*/ 27 w 31"/>
                <a:gd name="T45" fmla="*/ 24 h 79"/>
                <a:gd name="T46" fmla="*/ 26 w 31"/>
                <a:gd name="T47" fmla="*/ 24 h 79"/>
                <a:gd name="T48" fmla="*/ 17 w 31"/>
                <a:gd name="T49" fmla="*/ 76 h 79"/>
                <a:gd name="T50" fmla="*/ 4 w 31"/>
                <a:gd name="T51" fmla="*/ 47 h 79"/>
                <a:gd name="T52" fmla="*/ 12 w 31"/>
                <a:gd name="T53" fmla="*/ 13 h 79"/>
                <a:gd name="T54" fmla="*/ 16 w 31"/>
                <a:gd name="T55" fmla="*/ 30 h 79"/>
                <a:gd name="T56" fmla="*/ 17 w 31"/>
                <a:gd name="T57" fmla="*/ 76 h 79"/>
                <a:gd name="T58" fmla="*/ 20 w 31"/>
                <a:gd name="T59" fmla="*/ 21 h 79"/>
                <a:gd name="T60" fmla="*/ 27 w 31"/>
                <a:gd name="T61" fmla="*/ 17 h 79"/>
                <a:gd name="T62" fmla="*/ 20 w 31"/>
                <a:gd name="T63" fmla="*/ 24 h 79"/>
                <a:gd name="T64" fmla="*/ 20 w 31"/>
                <a:gd name="T65" fmla="*/ 13 h 79"/>
                <a:gd name="T66" fmla="*/ 27 w 31"/>
                <a:gd name="T67" fmla="*/ 9 h 79"/>
                <a:gd name="T68" fmla="*/ 20 w 31"/>
                <a:gd name="T69" fmla="*/ 18 h 79"/>
                <a:gd name="T70" fmla="*/ 6 w 31"/>
                <a:gd name="T71" fmla="*/ 9 h 79"/>
                <a:gd name="T72" fmla="*/ 22 w 31"/>
                <a:gd name="T73" fmla="*/ 3 h 79"/>
                <a:gd name="T74" fmla="*/ 18 w 31"/>
                <a:gd name="T75" fmla="*/ 10 h 79"/>
                <a:gd name="T76" fmla="*/ 12 w 31"/>
                <a:gd name="T77" fmla="*/ 0 h 79"/>
                <a:gd name="T78" fmla="*/ 8 w 31"/>
                <a:gd name="T79" fmla="*/ 3 h 79"/>
                <a:gd name="T80" fmla="*/ 0 w 31"/>
                <a:gd name="T81" fmla="*/ 10 h 79"/>
                <a:gd name="T82" fmla="*/ 0 w 31"/>
                <a:gd name="T83" fmla="*/ 10 h 79"/>
                <a:gd name="T84" fmla="*/ 0 w 31"/>
                <a:gd name="T85" fmla="*/ 11 h 79"/>
                <a:gd name="T86" fmla="*/ 0 w 31"/>
                <a:gd name="T87" fmla="*/ 11 h 79"/>
                <a:gd name="T88" fmla="*/ 0 w 31"/>
                <a:gd name="T89" fmla="*/ 77 h 79"/>
                <a:gd name="T90" fmla="*/ 2 w 31"/>
                <a:gd name="T91" fmla="*/ 79 h 79"/>
                <a:gd name="T92" fmla="*/ 18 w 31"/>
                <a:gd name="T93" fmla="*/ 79 h 79"/>
                <a:gd name="T94" fmla="*/ 30 w 31"/>
                <a:gd name="T95" fmla="*/ 73 h 79"/>
                <a:gd name="T96" fmla="*/ 30 w 31"/>
                <a:gd name="T97" fmla="*/ 72 h 79"/>
                <a:gd name="T98" fmla="*/ 31 w 31"/>
                <a:gd name="T99" fmla="*/ 71 h 79"/>
                <a:gd name="T100" fmla="*/ 30 w 31"/>
                <a:gd name="T101" fmla="*/ 3 h 79"/>
                <a:gd name="T102" fmla="*/ 30 w 31"/>
                <a:gd name="T103" fmla="*/ 2 h 79"/>
                <a:gd name="T104" fmla="*/ 30 w 31"/>
                <a:gd name="T105" fmla="*/ 2 h 79"/>
                <a:gd name="T106" fmla="*/ 30 w 31"/>
                <a:gd name="T107" fmla="*/ 1 h 79"/>
                <a:gd name="T108" fmla="*/ 30 w 31"/>
                <a:gd name="T109" fmla="*/ 1 h 79"/>
                <a:gd name="T110" fmla="*/ 22 w 31"/>
                <a:gd name="T11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 h="79">
                  <a:moveTo>
                    <a:pt x="23" y="73"/>
                  </a:moveTo>
                  <a:cubicBezTo>
                    <a:pt x="24" y="71"/>
                    <a:pt x="26" y="69"/>
                    <a:pt x="27" y="67"/>
                  </a:cubicBezTo>
                  <a:cubicBezTo>
                    <a:pt x="27" y="68"/>
                    <a:pt x="27" y="69"/>
                    <a:pt x="27" y="70"/>
                  </a:cubicBezTo>
                  <a:cubicBezTo>
                    <a:pt x="26" y="71"/>
                    <a:pt x="24" y="72"/>
                    <a:pt x="23" y="73"/>
                  </a:cubicBezTo>
                  <a:moveTo>
                    <a:pt x="20" y="74"/>
                  </a:moveTo>
                  <a:cubicBezTo>
                    <a:pt x="20" y="72"/>
                    <a:pt x="20" y="69"/>
                    <a:pt x="20" y="67"/>
                  </a:cubicBezTo>
                  <a:cubicBezTo>
                    <a:pt x="20" y="67"/>
                    <a:pt x="20" y="67"/>
                    <a:pt x="20" y="67"/>
                  </a:cubicBezTo>
                  <a:cubicBezTo>
                    <a:pt x="20" y="67"/>
                    <a:pt x="20" y="67"/>
                    <a:pt x="20" y="67"/>
                  </a:cubicBezTo>
                  <a:cubicBezTo>
                    <a:pt x="22" y="64"/>
                    <a:pt x="25" y="61"/>
                    <a:pt x="27" y="58"/>
                  </a:cubicBezTo>
                  <a:cubicBezTo>
                    <a:pt x="27" y="60"/>
                    <a:pt x="27" y="62"/>
                    <a:pt x="27" y="64"/>
                  </a:cubicBezTo>
                  <a:cubicBezTo>
                    <a:pt x="25" y="67"/>
                    <a:pt x="22" y="70"/>
                    <a:pt x="20" y="74"/>
                  </a:cubicBezTo>
                  <a:moveTo>
                    <a:pt x="20" y="64"/>
                  </a:moveTo>
                  <a:cubicBezTo>
                    <a:pt x="20" y="62"/>
                    <a:pt x="20" y="61"/>
                    <a:pt x="20" y="59"/>
                  </a:cubicBezTo>
                  <a:cubicBezTo>
                    <a:pt x="21" y="59"/>
                    <a:pt x="21" y="59"/>
                    <a:pt x="21" y="59"/>
                  </a:cubicBezTo>
                  <a:cubicBezTo>
                    <a:pt x="23" y="56"/>
                    <a:pt x="25" y="52"/>
                    <a:pt x="27" y="49"/>
                  </a:cubicBezTo>
                  <a:cubicBezTo>
                    <a:pt x="27" y="52"/>
                    <a:pt x="27" y="54"/>
                    <a:pt x="27" y="56"/>
                  </a:cubicBezTo>
                  <a:cubicBezTo>
                    <a:pt x="26" y="56"/>
                    <a:pt x="26" y="56"/>
                    <a:pt x="26" y="56"/>
                  </a:cubicBezTo>
                  <a:cubicBezTo>
                    <a:pt x="24" y="59"/>
                    <a:pt x="22" y="61"/>
                    <a:pt x="20" y="64"/>
                  </a:cubicBezTo>
                  <a:moveTo>
                    <a:pt x="20" y="56"/>
                  </a:moveTo>
                  <a:cubicBezTo>
                    <a:pt x="20" y="54"/>
                    <a:pt x="20" y="52"/>
                    <a:pt x="20" y="51"/>
                  </a:cubicBezTo>
                  <a:cubicBezTo>
                    <a:pt x="21" y="50"/>
                    <a:pt x="21" y="50"/>
                    <a:pt x="21" y="50"/>
                  </a:cubicBezTo>
                  <a:cubicBezTo>
                    <a:pt x="23" y="48"/>
                    <a:pt x="25" y="45"/>
                    <a:pt x="27" y="43"/>
                  </a:cubicBezTo>
                  <a:cubicBezTo>
                    <a:pt x="27" y="44"/>
                    <a:pt x="27" y="45"/>
                    <a:pt x="27" y="47"/>
                  </a:cubicBezTo>
                  <a:cubicBezTo>
                    <a:pt x="26" y="47"/>
                    <a:pt x="26" y="47"/>
                    <a:pt x="26" y="47"/>
                  </a:cubicBezTo>
                  <a:cubicBezTo>
                    <a:pt x="24" y="50"/>
                    <a:pt x="22" y="53"/>
                    <a:pt x="20" y="56"/>
                  </a:cubicBezTo>
                  <a:moveTo>
                    <a:pt x="20" y="48"/>
                  </a:moveTo>
                  <a:cubicBezTo>
                    <a:pt x="20" y="46"/>
                    <a:pt x="20" y="44"/>
                    <a:pt x="20" y="41"/>
                  </a:cubicBezTo>
                  <a:cubicBezTo>
                    <a:pt x="22" y="39"/>
                    <a:pt x="25" y="36"/>
                    <a:pt x="27" y="33"/>
                  </a:cubicBezTo>
                  <a:cubicBezTo>
                    <a:pt x="27" y="35"/>
                    <a:pt x="27" y="38"/>
                    <a:pt x="27" y="40"/>
                  </a:cubicBezTo>
                  <a:cubicBezTo>
                    <a:pt x="27" y="40"/>
                    <a:pt x="27" y="40"/>
                    <a:pt x="27" y="40"/>
                  </a:cubicBezTo>
                  <a:cubicBezTo>
                    <a:pt x="25" y="43"/>
                    <a:pt x="22" y="46"/>
                    <a:pt x="20" y="48"/>
                  </a:cubicBezTo>
                  <a:moveTo>
                    <a:pt x="20" y="39"/>
                  </a:moveTo>
                  <a:cubicBezTo>
                    <a:pt x="20" y="37"/>
                    <a:pt x="20" y="35"/>
                    <a:pt x="20" y="34"/>
                  </a:cubicBezTo>
                  <a:cubicBezTo>
                    <a:pt x="21" y="33"/>
                    <a:pt x="21" y="33"/>
                    <a:pt x="21" y="33"/>
                  </a:cubicBezTo>
                  <a:cubicBezTo>
                    <a:pt x="23" y="31"/>
                    <a:pt x="25" y="28"/>
                    <a:pt x="27" y="26"/>
                  </a:cubicBezTo>
                  <a:cubicBezTo>
                    <a:pt x="27" y="27"/>
                    <a:pt x="27" y="29"/>
                    <a:pt x="27" y="30"/>
                  </a:cubicBezTo>
                  <a:cubicBezTo>
                    <a:pt x="27" y="30"/>
                    <a:pt x="27" y="30"/>
                    <a:pt x="27" y="30"/>
                  </a:cubicBezTo>
                  <a:cubicBezTo>
                    <a:pt x="24" y="33"/>
                    <a:pt x="22" y="36"/>
                    <a:pt x="20" y="39"/>
                  </a:cubicBezTo>
                  <a:moveTo>
                    <a:pt x="20" y="32"/>
                  </a:moveTo>
                  <a:cubicBezTo>
                    <a:pt x="20" y="30"/>
                    <a:pt x="20" y="29"/>
                    <a:pt x="20" y="27"/>
                  </a:cubicBezTo>
                  <a:cubicBezTo>
                    <a:pt x="20" y="27"/>
                    <a:pt x="21" y="27"/>
                    <a:pt x="21" y="27"/>
                  </a:cubicBezTo>
                  <a:cubicBezTo>
                    <a:pt x="22" y="27"/>
                    <a:pt x="22" y="26"/>
                    <a:pt x="22" y="26"/>
                  </a:cubicBezTo>
                  <a:cubicBezTo>
                    <a:pt x="21" y="25"/>
                    <a:pt x="21" y="25"/>
                    <a:pt x="21" y="25"/>
                  </a:cubicBezTo>
                  <a:cubicBezTo>
                    <a:pt x="23" y="23"/>
                    <a:pt x="25" y="21"/>
                    <a:pt x="27" y="19"/>
                  </a:cubicBezTo>
                  <a:cubicBezTo>
                    <a:pt x="27" y="21"/>
                    <a:pt x="27" y="23"/>
                    <a:pt x="27" y="24"/>
                  </a:cubicBezTo>
                  <a:cubicBezTo>
                    <a:pt x="27" y="24"/>
                    <a:pt x="27" y="24"/>
                    <a:pt x="27" y="24"/>
                  </a:cubicBezTo>
                  <a:cubicBezTo>
                    <a:pt x="27" y="24"/>
                    <a:pt x="26" y="24"/>
                    <a:pt x="26" y="24"/>
                  </a:cubicBezTo>
                  <a:cubicBezTo>
                    <a:pt x="26" y="24"/>
                    <a:pt x="26" y="24"/>
                    <a:pt x="26" y="24"/>
                  </a:cubicBezTo>
                  <a:cubicBezTo>
                    <a:pt x="24" y="27"/>
                    <a:pt x="22" y="29"/>
                    <a:pt x="20" y="32"/>
                  </a:cubicBezTo>
                  <a:moveTo>
                    <a:pt x="17" y="76"/>
                  </a:moveTo>
                  <a:cubicBezTo>
                    <a:pt x="12" y="75"/>
                    <a:pt x="8" y="75"/>
                    <a:pt x="4" y="75"/>
                  </a:cubicBezTo>
                  <a:cubicBezTo>
                    <a:pt x="4" y="67"/>
                    <a:pt x="4" y="57"/>
                    <a:pt x="4" y="47"/>
                  </a:cubicBezTo>
                  <a:cubicBezTo>
                    <a:pt x="4" y="34"/>
                    <a:pt x="4" y="22"/>
                    <a:pt x="3" y="13"/>
                  </a:cubicBezTo>
                  <a:cubicBezTo>
                    <a:pt x="6" y="13"/>
                    <a:pt x="9" y="13"/>
                    <a:pt x="12" y="13"/>
                  </a:cubicBezTo>
                  <a:cubicBezTo>
                    <a:pt x="14" y="13"/>
                    <a:pt x="15" y="13"/>
                    <a:pt x="16" y="13"/>
                  </a:cubicBezTo>
                  <a:cubicBezTo>
                    <a:pt x="16" y="16"/>
                    <a:pt x="16" y="22"/>
                    <a:pt x="16" y="30"/>
                  </a:cubicBezTo>
                  <a:cubicBezTo>
                    <a:pt x="16" y="41"/>
                    <a:pt x="17" y="54"/>
                    <a:pt x="17" y="64"/>
                  </a:cubicBezTo>
                  <a:cubicBezTo>
                    <a:pt x="17" y="69"/>
                    <a:pt x="17" y="73"/>
                    <a:pt x="17" y="76"/>
                  </a:cubicBezTo>
                  <a:moveTo>
                    <a:pt x="20" y="24"/>
                  </a:moveTo>
                  <a:cubicBezTo>
                    <a:pt x="20" y="23"/>
                    <a:pt x="20" y="22"/>
                    <a:pt x="20" y="21"/>
                  </a:cubicBezTo>
                  <a:cubicBezTo>
                    <a:pt x="22" y="18"/>
                    <a:pt x="24" y="15"/>
                    <a:pt x="27" y="12"/>
                  </a:cubicBezTo>
                  <a:cubicBezTo>
                    <a:pt x="27" y="13"/>
                    <a:pt x="27" y="15"/>
                    <a:pt x="27" y="17"/>
                  </a:cubicBezTo>
                  <a:cubicBezTo>
                    <a:pt x="26" y="17"/>
                    <a:pt x="26" y="17"/>
                    <a:pt x="26" y="17"/>
                  </a:cubicBezTo>
                  <a:cubicBezTo>
                    <a:pt x="24" y="20"/>
                    <a:pt x="22" y="22"/>
                    <a:pt x="20" y="24"/>
                  </a:cubicBezTo>
                  <a:moveTo>
                    <a:pt x="20" y="18"/>
                  </a:moveTo>
                  <a:cubicBezTo>
                    <a:pt x="20" y="16"/>
                    <a:pt x="20" y="14"/>
                    <a:pt x="20" y="13"/>
                  </a:cubicBezTo>
                  <a:cubicBezTo>
                    <a:pt x="23" y="10"/>
                    <a:pt x="25" y="8"/>
                    <a:pt x="27" y="6"/>
                  </a:cubicBezTo>
                  <a:cubicBezTo>
                    <a:pt x="27" y="7"/>
                    <a:pt x="27" y="8"/>
                    <a:pt x="27" y="9"/>
                  </a:cubicBezTo>
                  <a:cubicBezTo>
                    <a:pt x="27" y="9"/>
                    <a:pt x="27" y="9"/>
                    <a:pt x="27" y="9"/>
                  </a:cubicBezTo>
                  <a:cubicBezTo>
                    <a:pt x="24" y="12"/>
                    <a:pt x="22" y="15"/>
                    <a:pt x="20" y="18"/>
                  </a:cubicBezTo>
                  <a:moveTo>
                    <a:pt x="18" y="10"/>
                  </a:moveTo>
                  <a:cubicBezTo>
                    <a:pt x="17" y="10"/>
                    <a:pt x="11" y="10"/>
                    <a:pt x="6" y="9"/>
                  </a:cubicBezTo>
                  <a:cubicBezTo>
                    <a:pt x="10" y="7"/>
                    <a:pt x="12" y="4"/>
                    <a:pt x="13" y="4"/>
                  </a:cubicBezTo>
                  <a:cubicBezTo>
                    <a:pt x="15" y="4"/>
                    <a:pt x="18" y="3"/>
                    <a:pt x="22" y="3"/>
                  </a:cubicBezTo>
                  <a:cubicBezTo>
                    <a:pt x="23" y="3"/>
                    <a:pt x="23" y="3"/>
                    <a:pt x="24" y="3"/>
                  </a:cubicBezTo>
                  <a:cubicBezTo>
                    <a:pt x="22" y="5"/>
                    <a:pt x="20" y="7"/>
                    <a:pt x="18" y="10"/>
                  </a:cubicBezTo>
                  <a:moveTo>
                    <a:pt x="22" y="0"/>
                  </a:moveTo>
                  <a:cubicBezTo>
                    <a:pt x="17" y="0"/>
                    <a:pt x="12" y="0"/>
                    <a:pt x="12" y="0"/>
                  </a:cubicBezTo>
                  <a:cubicBezTo>
                    <a:pt x="12" y="0"/>
                    <a:pt x="12" y="0"/>
                    <a:pt x="11" y="0"/>
                  </a:cubicBezTo>
                  <a:cubicBezTo>
                    <a:pt x="11" y="0"/>
                    <a:pt x="10" y="1"/>
                    <a:pt x="8" y="3"/>
                  </a:cubicBezTo>
                  <a:cubicBezTo>
                    <a:pt x="6" y="5"/>
                    <a:pt x="4" y="7"/>
                    <a:pt x="0" y="10"/>
                  </a:cubicBezTo>
                  <a:cubicBezTo>
                    <a:pt x="0" y="10"/>
                    <a:pt x="0" y="10"/>
                    <a:pt x="0" y="10"/>
                  </a:cubicBezTo>
                  <a:cubicBezTo>
                    <a:pt x="0" y="10"/>
                    <a:pt x="0" y="10"/>
                    <a:pt x="0" y="10"/>
                  </a:cubicBezTo>
                  <a:cubicBezTo>
                    <a:pt x="0" y="10"/>
                    <a:pt x="0" y="10"/>
                    <a:pt x="0" y="10"/>
                  </a:cubicBezTo>
                  <a:cubicBezTo>
                    <a:pt x="0" y="10"/>
                    <a:pt x="0" y="10"/>
                    <a:pt x="0" y="10"/>
                  </a:cubicBezTo>
                  <a:cubicBezTo>
                    <a:pt x="0" y="11"/>
                    <a:pt x="0" y="11"/>
                    <a:pt x="0" y="11"/>
                  </a:cubicBezTo>
                  <a:cubicBezTo>
                    <a:pt x="0" y="11"/>
                    <a:pt x="0" y="11"/>
                    <a:pt x="0" y="11"/>
                  </a:cubicBezTo>
                  <a:cubicBezTo>
                    <a:pt x="0" y="11"/>
                    <a:pt x="0" y="11"/>
                    <a:pt x="0" y="11"/>
                  </a:cubicBezTo>
                  <a:cubicBezTo>
                    <a:pt x="0" y="20"/>
                    <a:pt x="0" y="33"/>
                    <a:pt x="0" y="47"/>
                  </a:cubicBezTo>
                  <a:cubicBezTo>
                    <a:pt x="0" y="57"/>
                    <a:pt x="0" y="68"/>
                    <a:pt x="0" y="77"/>
                  </a:cubicBezTo>
                  <a:cubicBezTo>
                    <a:pt x="0" y="77"/>
                    <a:pt x="0" y="77"/>
                    <a:pt x="0" y="77"/>
                  </a:cubicBezTo>
                  <a:cubicBezTo>
                    <a:pt x="0" y="78"/>
                    <a:pt x="1" y="78"/>
                    <a:pt x="2" y="79"/>
                  </a:cubicBezTo>
                  <a:cubicBezTo>
                    <a:pt x="8" y="79"/>
                    <a:pt x="11" y="79"/>
                    <a:pt x="18" y="79"/>
                  </a:cubicBezTo>
                  <a:cubicBezTo>
                    <a:pt x="18" y="79"/>
                    <a:pt x="18" y="79"/>
                    <a:pt x="18" y="79"/>
                  </a:cubicBezTo>
                  <a:cubicBezTo>
                    <a:pt x="19" y="79"/>
                    <a:pt x="19" y="79"/>
                    <a:pt x="19" y="79"/>
                  </a:cubicBezTo>
                  <a:cubicBezTo>
                    <a:pt x="23" y="77"/>
                    <a:pt x="26" y="75"/>
                    <a:pt x="30" y="73"/>
                  </a:cubicBezTo>
                  <a:cubicBezTo>
                    <a:pt x="30" y="72"/>
                    <a:pt x="30" y="72"/>
                    <a:pt x="30" y="72"/>
                  </a:cubicBezTo>
                  <a:cubicBezTo>
                    <a:pt x="30" y="72"/>
                    <a:pt x="30" y="72"/>
                    <a:pt x="30" y="72"/>
                  </a:cubicBezTo>
                  <a:cubicBezTo>
                    <a:pt x="30" y="72"/>
                    <a:pt x="30" y="72"/>
                    <a:pt x="30" y="72"/>
                  </a:cubicBezTo>
                  <a:cubicBezTo>
                    <a:pt x="31" y="72"/>
                    <a:pt x="31" y="72"/>
                    <a:pt x="31" y="71"/>
                  </a:cubicBezTo>
                  <a:cubicBezTo>
                    <a:pt x="31" y="56"/>
                    <a:pt x="30" y="18"/>
                    <a:pt x="30" y="6"/>
                  </a:cubicBezTo>
                  <a:cubicBezTo>
                    <a:pt x="30" y="5"/>
                    <a:pt x="30" y="4"/>
                    <a:pt x="30" y="3"/>
                  </a:cubicBezTo>
                  <a:cubicBezTo>
                    <a:pt x="30" y="2"/>
                    <a:pt x="30" y="2"/>
                    <a:pt x="30" y="2"/>
                  </a:cubicBezTo>
                  <a:cubicBezTo>
                    <a:pt x="30" y="2"/>
                    <a:pt x="30" y="2"/>
                    <a:pt x="30" y="2"/>
                  </a:cubicBezTo>
                  <a:cubicBezTo>
                    <a:pt x="30" y="2"/>
                    <a:pt x="30" y="2"/>
                    <a:pt x="30" y="2"/>
                  </a:cubicBezTo>
                  <a:cubicBezTo>
                    <a:pt x="30" y="2"/>
                    <a:pt x="30" y="2"/>
                    <a:pt x="30" y="2"/>
                  </a:cubicBezTo>
                  <a:cubicBezTo>
                    <a:pt x="30" y="1"/>
                    <a:pt x="30" y="1"/>
                    <a:pt x="30" y="1"/>
                  </a:cubicBezTo>
                  <a:cubicBezTo>
                    <a:pt x="30" y="1"/>
                    <a:pt x="30" y="1"/>
                    <a:pt x="30" y="1"/>
                  </a:cubicBezTo>
                  <a:cubicBezTo>
                    <a:pt x="30" y="1"/>
                    <a:pt x="30" y="1"/>
                    <a:pt x="30" y="1"/>
                  </a:cubicBezTo>
                  <a:cubicBezTo>
                    <a:pt x="30" y="1"/>
                    <a:pt x="30" y="1"/>
                    <a:pt x="30" y="1"/>
                  </a:cubicBezTo>
                  <a:cubicBezTo>
                    <a:pt x="30" y="0"/>
                    <a:pt x="29" y="0"/>
                    <a:pt x="29" y="0"/>
                  </a:cubicBezTo>
                  <a:cubicBezTo>
                    <a:pt x="27" y="0"/>
                    <a:pt x="24" y="0"/>
                    <a:pt x="2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7" name="Freeform 806"/>
            <p:cNvSpPr>
              <a:spLocks noEditPoints="1"/>
            </p:cNvSpPr>
            <p:nvPr/>
          </p:nvSpPr>
          <p:spPr bwMode="auto">
            <a:xfrm>
              <a:off x="5012" y="918"/>
              <a:ext cx="509" cy="539"/>
            </a:xfrm>
            <a:custGeom>
              <a:avLst/>
              <a:gdLst>
                <a:gd name="T0" fmla="*/ 155 w 215"/>
                <a:gd name="T1" fmla="*/ 179 h 228"/>
                <a:gd name="T2" fmla="*/ 192 w 215"/>
                <a:gd name="T3" fmla="*/ 133 h 228"/>
                <a:gd name="T4" fmla="*/ 148 w 215"/>
                <a:gd name="T5" fmla="*/ 193 h 228"/>
                <a:gd name="T6" fmla="*/ 6 w 215"/>
                <a:gd name="T7" fmla="*/ 89 h 228"/>
                <a:gd name="T8" fmla="*/ 24 w 215"/>
                <a:gd name="T9" fmla="*/ 105 h 228"/>
                <a:gd name="T10" fmla="*/ 28 w 215"/>
                <a:gd name="T11" fmla="*/ 101 h 228"/>
                <a:gd name="T12" fmla="*/ 27 w 215"/>
                <a:gd name="T13" fmla="*/ 108 h 228"/>
                <a:gd name="T14" fmla="*/ 39 w 215"/>
                <a:gd name="T15" fmla="*/ 126 h 228"/>
                <a:gd name="T16" fmla="*/ 44 w 215"/>
                <a:gd name="T17" fmla="*/ 123 h 228"/>
                <a:gd name="T18" fmla="*/ 45 w 215"/>
                <a:gd name="T19" fmla="*/ 131 h 228"/>
                <a:gd name="T20" fmla="*/ 55 w 215"/>
                <a:gd name="T21" fmla="*/ 149 h 228"/>
                <a:gd name="T22" fmla="*/ 60 w 215"/>
                <a:gd name="T23" fmla="*/ 146 h 228"/>
                <a:gd name="T24" fmla="*/ 63 w 215"/>
                <a:gd name="T25" fmla="*/ 150 h 228"/>
                <a:gd name="T26" fmla="*/ 70 w 215"/>
                <a:gd name="T27" fmla="*/ 171 h 228"/>
                <a:gd name="T28" fmla="*/ 75 w 215"/>
                <a:gd name="T29" fmla="*/ 169 h 228"/>
                <a:gd name="T30" fmla="*/ 75 w 215"/>
                <a:gd name="T31" fmla="*/ 180 h 228"/>
                <a:gd name="T32" fmla="*/ 92 w 215"/>
                <a:gd name="T33" fmla="*/ 208 h 228"/>
                <a:gd name="T34" fmla="*/ 161 w 215"/>
                <a:gd name="T35" fmla="*/ 160 h 228"/>
                <a:gd name="T36" fmla="*/ 133 w 215"/>
                <a:gd name="T37" fmla="*/ 190 h 228"/>
                <a:gd name="T38" fmla="*/ 76 w 215"/>
                <a:gd name="T39" fmla="*/ 188 h 228"/>
                <a:gd name="T40" fmla="*/ 63 w 215"/>
                <a:gd name="T41" fmla="*/ 182 h 228"/>
                <a:gd name="T42" fmla="*/ 53 w 215"/>
                <a:gd name="T43" fmla="*/ 158 h 228"/>
                <a:gd name="T44" fmla="*/ 44 w 215"/>
                <a:gd name="T45" fmla="*/ 145 h 228"/>
                <a:gd name="T46" fmla="*/ 39 w 215"/>
                <a:gd name="T47" fmla="*/ 134 h 228"/>
                <a:gd name="T48" fmla="*/ 29 w 215"/>
                <a:gd name="T49" fmla="*/ 117 h 228"/>
                <a:gd name="T50" fmla="*/ 24 w 215"/>
                <a:gd name="T51" fmla="*/ 111 h 228"/>
                <a:gd name="T52" fmla="*/ 10 w 215"/>
                <a:gd name="T53" fmla="*/ 85 h 228"/>
                <a:gd name="T54" fmla="*/ 103 w 215"/>
                <a:gd name="T55" fmla="*/ 3 h 228"/>
                <a:gd name="T56" fmla="*/ 160 w 215"/>
                <a:gd name="T57" fmla="*/ 158 h 228"/>
                <a:gd name="T58" fmla="*/ 79 w 215"/>
                <a:gd name="T59" fmla="*/ 181 h 228"/>
                <a:gd name="T60" fmla="*/ 70 w 215"/>
                <a:gd name="T61" fmla="*/ 168 h 228"/>
                <a:gd name="T62" fmla="*/ 60 w 215"/>
                <a:gd name="T63" fmla="*/ 144 h 228"/>
                <a:gd name="T64" fmla="*/ 49 w 215"/>
                <a:gd name="T65" fmla="*/ 131 h 228"/>
                <a:gd name="T66" fmla="*/ 44 w 215"/>
                <a:gd name="T67" fmla="*/ 120 h 228"/>
                <a:gd name="T68" fmla="*/ 31 w 215"/>
                <a:gd name="T69" fmla="*/ 100 h 228"/>
                <a:gd name="T70" fmla="*/ 23 w 215"/>
                <a:gd name="T71" fmla="*/ 101 h 228"/>
                <a:gd name="T72" fmla="*/ 3 w 215"/>
                <a:gd name="T73" fmla="*/ 81 h 228"/>
                <a:gd name="T74" fmla="*/ 0 w 215"/>
                <a:gd name="T75" fmla="*/ 92 h 228"/>
                <a:gd name="T76" fmla="*/ 21 w 215"/>
                <a:gd name="T77" fmla="*/ 116 h 228"/>
                <a:gd name="T78" fmla="*/ 25 w 215"/>
                <a:gd name="T79" fmla="*/ 115 h 228"/>
                <a:gd name="T80" fmla="*/ 22 w 215"/>
                <a:gd name="T81" fmla="*/ 121 h 228"/>
                <a:gd name="T82" fmla="*/ 34 w 215"/>
                <a:gd name="T83" fmla="*/ 139 h 228"/>
                <a:gd name="T84" fmla="*/ 42 w 215"/>
                <a:gd name="T85" fmla="*/ 138 h 228"/>
                <a:gd name="T86" fmla="*/ 38 w 215"/>
                <a:gd name="T87" fmla="*/ 145 h 228"/>
                <a:gd name="T88" fmla="*/ 49 w 215"/>
                <a:gd name="T89" fmla="*/ 163 h 228"/>
                <a:gd name="T90" fmla="*/ 53 w 215"/>
                <a:gd name="T91" fmla="*/ 160 h 228"/>
                <a:gd name="T92" fmla="*/ 54 w 215"/>
                <a:gd name="T93" fmla="*/ 169 h 228"/>
                <a:gd name="T94" fmla="*/ 63 w 215"/>
                <a:gd name="T95" fmla="*/ 186 h 228"/>
                <a:gd name="T96" fmla="*/ 73 w 215"/>
                <a:gd name="T97" fmla="*/ 186 h 228"/>
                <a:gd name="T98" fmla="*/ 68 w 215"/>
                <a:gd name="T99" fmla="*/ 196 h 228"/>
                <a:gd name="T100" fmla="*/ 83 w 215"/>
                <a:gd name="T101" fmla="*/ 223 h 228"/>
                <a:gd name="T102" fmla="*/ 98 w 215"/>
                <a:gd name="T103" fmla="*/ 228 h 228"/>
                <a:gd name="T104" fmla="*/ 170 w 215"/>
                <a:gd name="T105" fmla="*/ 182 h 228"/>
                <a:gd name="T106" fmla="*/ 201 w 215"/>
                <a:gd name="T107" fmla="*/ 128 h 228"/>
                <a:gd name="T108" fmla="*/ 124 w 215"/>
                <a:gd name="T109" fmla="*/ 24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5" h="228">
                  <a:moveTo>
                    <a:pt x="99" y="224"/>
                  </a:moveTo>
                  <a:cubicBezTo>
                    <a:pt x="98" y="221"/>
                    <a:pt x="97" y="218"/>
                    <a:pt x="96" y="216"/>
                  </a:cubicBezTo>
                  <a:cubicBezTo>
                    <a:pt x="109" y="208"/>
                    <a:pt x="122" y="200"/>
                    <a:pt x="135" y="192"/>
                  </a:cubicBezTo>
                  <a:cubicBezTo>
                    <a:pt x="142" y="188"/>
                    <a:pt x="148" y="183"/>
                    <a:pt x="155" y="179"/>
                  </a:cubicBezTo>
                  <a:cubicBezTo>
                    <a:pt x="170" y="168"/>
                    <a:pt x="183" y="154"/>
                    <a:pt x="200" y="147"/>
                  </a:cubicBezTo>
                  <a:cubicBezTo>
                    <a:pt x="200" y="147"/>
                    <a:pt x="200" y="147"/>
                    <a:pt x="200" y="146"/>
                  </a:cubicBezTo>
                  <a:cubicBezTo>
                    <a:pt x="201" y="146"/>
                    <a:pt x="201" y="146"/>
                    <a:pt x="200" y="145"/>
                  </a:cubicBezTo>
                  <a:cubicBezTo>
                    <a:pt x="198" y="141"/>
                    <a:pt x="195" y="137"/>
                    <a:pt x="192" y="133"/>
                  </a:cubicBezTo>
                  <a:cubicBezTo>
                    <a:pt x="194" y="132"/>
                    <a:pt x="196" y="130"/>
                    <a:pt x="199" y="129"/>
                  </a:cubicBezTo>
                  <a:cubicBezTo>
                    <a:pt x="203" y="135"/>
                    <a:pt x="207" y="142"/>
                    <a:pt x="212" y="149"/>
                  </a:cubicBezTo>
                  <a:cubicBezTo>
                    <a:pt x="195" y="156"/>
                    <a:pt x="182" y="169"/>
                    <a:pt x="168" y="180"/>
                  </a:cubicBezTo>
                  <a:cubicBezTo>
                    <a:pt x="162" y="185"/>
                    <a:pt x="155" y="189"/>
                    <a:pt x="148" y="193"/>
                  </a:cubicBezTo>
                  <a:cubicBezTo>
                    <a:pt x="132" y="204"/>
                    <a:pt x="116" y="214"/>
                    <a:pt x="99" y="224"/>
                  </a:cubicBezTo>
                  <a:moveTo>
                    <a:pt x="19" y="113"/>
                  </a:moveTo>
                  <a:cubicBezTo>
                    <a:pt x="12" y="103"/>
                    <a:pt x="11" y="102"/>
                    <a:pt x="3" y="91"/>
                  </a:cubicBezTo>
                  <a:cubicBezTo>
                    <a:pt x="4" y="91"/>
                    <a:pt x="5" y="90"/>
                    <a:pt x="6" y="89"/>
                  </a:cubicBezTo>
                  <a:cubicBezTo>
                    <a:pt x="7" y="89"/>
                    <a:pt x="8" y="88"/>
                    <a:pt x="8" y="88"/>
                  </a:cubicBezTo>
                  <a:cubicBezTo>
                    <a:pt x="13" y="93"/>
                    <a:pt x="15" y="95"/>
                    <a:pt x="22" y="104"/>
                  </a:cubicBezTo>
                  <a:cubicBezTo>
                    <a:pt x="22" y="105"/>
                    <a:pt x="23" y="105"/>
                    <a:pt x="23" y="105"/>
                  </a:cubicBezTo>
                  <a:cubicBezTo>
                    <a:pt x="23" y="105"/>
                    <a:pt x="24" y="105"/>
                    <a:pt x="24" y="105"/>
                  </a:cubicBezTo>
                  <a:cubicBezTo>
                    <a:pt x="24" y="105"/>
                    <a:pt x="25" y="104"/>
                    <a:pt x="25" y="103"/>
                  </a:cubicBezTo>
                  <a:cubicBezTo>
                    <a:pt x="25" y="103"/>
                    <a:pt x="25" y="103"/>
                    <a:pt x="25" y="103"/>
                  </a:cubicBezTo>
                  <a:cubicBezTo>
                    <a:pt x="25" y="103"/>
                    <a:pt x="25" y="102"/>
                    <a:pt x="25" y="102"/>
                  </a:cubicBezTo>
                  <a:cubicBezTo>
                    <a:pt x="26" y="101"/>
                    <a:pt x="27" y="101"/>
                    <a:pt x="28" y="101"/>
                  </a:cubicBezTo>
                  <a:cubicBezTo>
                    <a:pt x="28" y="101"/>
                    <a:pt x="28" y="101"/>
                    <a:pt x="28" y="101"/>
                  </a:cubicBezTo>
                  <a:cubicBezTo>
                    <a:pt x="28" y="101"/>
                    <a:pt x="29" y="101"/>
                    <a:pt x="29" y="102"/>
                  </a:cubicBezTo>
                  <a:cubicBezTo>
                    <a:pt x="30" y="102"/>
                    <a:pt x="30" y="103"/>
                    <a:pt x="30" y="104"/>
                  </a:cubicBezTo>
                  <a:cubicBezTo>
                    <a:pt x="30" y="105"/>
                    <a:pt x="29" y="107"/>
                    <a:pt x="27" y="108"/>
                  </a:cubicBezTo>
                  <a:cubicBezTo>
                    <a:pt x="27" y="108"/>
                    <a:pt x="27" y="108"/>
                    <a:pt x="26" y="109"/>
                  </a:cubicBezTo>
                  <a:cubicBezTo>
                    <a:pt x="26" y="109"/>
                    <a:pt x="26" y="110"/>
                    <a:pt x="27" y="110"/>
                  </a:cubicBezTo>
                  <a:cubicBezTo>
                    <a:pt x="29" y="114"/>
                    <a:pt x="35" y="122"/>
                    <a:pt x="37" y="126"/>
                  </a:cubicBezTo>
                  <a:cubicBezTo>
                    <a:pt x="38" y="126"/>
                    <a:pt x="38" y="126"/>
                    <a:pt x="39" y="126"/>
                  </a:cubicBezTo>
                  <a:cubicBezTo>
                    <a:pt x="39" y="126"/>
                    <a:pt x="39" y="126"/>
                    <a:pt x="39" y="126"/>
                  </a:cubicBezTo>
                  <a:cubicBezTo>
                    <a:pt x="39" y="126"/>
                    <a:pt x="40" y="126"/>
                    <a:pt x="40" y="125"/>
                  </a:cubicBezTo>
                  <a:cubicBezTo>
                    <a:pt x="40" y="124"/>
                    <a:pt x="42" y="123"/>
                    <a:pt x="44" y="123"/>
                  </a:cubicBezTo>
                  <a:cubicBezTo>
                    <a:pt x="44" y="123"/>
                    <a:pt x="44" y="123"/>
                    <a:pt x="44" y="123"/>
                  </a:cubicBezTo>
                  <a:cubicBezTo>
                    <a:pt x="45" y="123"/>
                    <a:pt x="47" y="123"/>
                    <a:pt x="47" y="124"/>
                  </a:cubicBezTo>
                  <a:cubicBezTo>
                    <a:pt x="48" y="125"/>
                    <a:pt x="48" y="126"/>
                    <a:pt x="48" y="127"/>
                  </a:cubicBezTo>
                  <a:cubicBezTo>
                    <a:pt x="48" y="128"/>
                    <a:pt x="48" y="129"/>
                    <a:pt x="47" y="130"/>
                  </a:cubicBezTo>
                  <a:cubicBezTo>
                    <a:pt x="46" y="131"/>
                    <a:pt x="45" y="131"/>
                    <a:pt x="45" y="131"/>
                  </a:cubicBezTo>
                  <a:cubicBezTo>
                    <a:pt x="44" y="131"/>
                    <a:pt x="44" y="132"/>
                    <a:pt x="43" y="132"/>
                  </a:cubicBezTo>
                  <a:cubicBezTo>
                    <a:pt x="43" y="133"/>
                    <a:pt x="43" y="133"/>
                    <a:pt x="44" y="134"/>
                  </a:cubicBezTo>
                  <a:cubicBezTo>
                    <a:pt x="47" y="137"/>
                    <a:pt x="52" y="144"/>
                    <a:pt x="54" y="149"/>
                  </a:cubicBezTo>
                  <a:cubicBezTo>
                    <a:pt x="54" y="149"/>
                    <a:pt x="55" y="149"/>
                    <a:pt x="55" y="149"/>
                  </a:cubicBezTo>
                  <a:cubicBezTo>
                    <a:pt x="55" y="149"/>
                    <a:pt x="55" y="149"/>
                    <a:pt x="55" y="149"/>
                  </a:cubicBezTo>
                  <a:cubicBezTo>
                    <a:pt x="56" y="149"/>
                    <a:pt x="56" y="149"/>
                    <a:pt x="56" y="148"/>
                  </a:cubicBezTo>
                  <a:cubicBezTo>
                    <a:pt x="57" y="148"/>
                    <a:pt x="57" y="147"/>
                    <a:pt x="57" y="147"/>
                  </a:cubicBezTo>
                  <a:cubicBezTo>
                    <a:pt x="58" y="147"/>
                    <a:pt x="59" y="146"/>
                    <a:pt x="60" y="146"/>
                  </a:cubicBezTo>
                  <a:cubicBezTo>
                    <a:pt x="60" y="146"/>
                    <a:pt x="60" y="146"/>
                    <a:pt x="60" y="146"/>
                  </a:cubicBezTo>
                  <a:cubicBezTo>
                    <a:pt x="60" y="146"/>
                    <a:pt x="60" y="146"/>
                    <a:pt x="60" y="146"/>
                  </a:cubicBezTo>
                  <a:cubicBezTo>
                    <a:pt x="61" y="146"/>
                    <a:pt x="62" y="147"/>
                    <a:pt x="63" y="148"/>
                  </a:cubicBezTo>
                  <a:cubicBezTo>
                    <a:pt x="63" y="148"/>
                    <a:pt x="63" y="149"/>
                    <a:pt x="63" y="150"/>
                  </a:cubicBezTo>
                  <a:cubicBezTo>
                    <a:pt x="63" y="152"/>
                    <a:pt x="62" y="154"/>
                    <a:pt x="61" y="155"/>
                  </a:cubicBezTo>
                  <a:cubicBezTo>
                    <a:pt x="60" y="156"/>
                    <a:pt x="60" y="156"/>
                    <a:pt x="60" y="157"/>
                  </a:cubicBezTo>
                  <a:cubicBezTo>
                    <a:pt x="64" y="162"/>
                    <a:pt x="65" y="165"/>
                    <a:pt x="69" y="170"/>
                  </a:cubicBezTo>
                  <a:cubicBezTo>
                    <a:pt x="69" y="171"/>
                    <a:pt x="70" y="171"/>
                    <a:pt x="70" y="171"/>
                  </a:cubicBezTo>
                  <a:cubicBezTo>
                    <a:pt x="70" y="171"/>
                    <a:pt x="70" y="171"/>
                    <a:pt x="70" y="171"/>
                  </a:cubicBezTo>
                  <a:cubicBezTo>
                    <a:pt x="70" y="171"/>
                    <a:pt x="71" y="171"/>
                    <a:pt x="71" y="171"/>
                  </a:cubicBezTo>
                  <a:cubicBezTo>
                    <a:pt x="72" y="169"/>
                    <a:pt x="74" y="169"/>
                    <a:pt x="75" y="169"/>
                  </a:cubicBezTo>
                  <a:cubicBezTo>
                    <a:pt x="75" y="169"/>
                    <a:pt x="75" y="169"/>
                    <a:pt x="75" y="169"/>
                  </a:cubicBezTo>
                  <a:cubicBezTo>
                    <a:pt x="77" y="169"/>
                    <a:pt x="79" y="170"/>
                    <a:pt x="80" y="171"/>
                  </a:cubicBezTo>
                  <a:cubicBezTo>
                    <a:pt x="80" y="172"/>
                    <a:pt x="80" y="173"/>
                    <a:pt x="80" y="174"/>
                  </a:cubicBezTo>
                  <a:cubicBezTo>
                    <a:pt x="80" y="176"/>
                    <a:pt x="79" y="179"/>
                    <a:pt x="76" y="179"/>
                  </a:cubicBezTo>
                  <a:cubicBezTo>
                    <a:pt x="76" y="179"/>
                    <a:pt x="75" y="180"/>
                    <a:pt x="75" y="180"/>
                  </a:cubicBezTo>
                  <a:cubicBezTo>
                    <a:pt x="75" y="180"/>
                    <a:pt x="75" y="181"/>
                    <a:pt x="75" y="181"/>
                  </a:cubicBezTo>
                  <a:cubicBezTo>
                    <a:pt x="80" y="188"/>
                    <a:pt x="83" y="191"/>
                    <a:pt x="85" y="193"/>
                  </a:cubicBezTo>
                  <a:cubicBezTo>
                    <a:pt x="86" y="196"/>
                    <a:pt x="88" y="200"/>
                    <a:pt x="91" y="207"/>
                  </a:cubicBezTo>
                  <a:cubicBezTo>
                    <a:pt x="91" y="207"/>
                    <a:pt x="92" y="208"/>
                    <a:pt x="92" y="208"/>
                  </a:cubicBezTo>
                  <a:cubicBezTo>
                    <a:pt x="92" y="208"/>
                    <a:pt x="92" y="208"/>
                    <a:pt x="92" y="208"/>
                  </a:cubicBezTo>
                  <a:cubicBezTo>
                    <a:pt x="93" y="208"/>
                    <a:pt x="93" y="208"/>
                    <a:pt x="93" y="208"/>
                  </a:cubicBezTo>
                  <a:cubicBezTo>
                    <a:pt x="110" y="196"/>
                    <a:pt x="126" y="185"/>
                    <a:pt x="142" y="174"/>
                  </a:cubicBezTo>
                  <a:cubicBezTo>
                    <a:pt x="149" y="169"/>
                    <a:pt x="155" y="165"/>
                    <a:pt x="161" y="160"/>
                  </a:cubicBezTo>
                  <a:cubicBezTo>
                    <a:pt x="171" y="152"/>
                    <a:pt x="180" y="142"/>
                    <a:pt x="190" y="135"/>
                  </a:cubicBezTo>
                  <a:cubicBezTo>
                    <a:pt x="192" y="138"/>
                    <a:pt x="195" y="142"/>
                    <a:pt x="197" y="145"/>
                  </a:cubicBezTo>
                  <a:cubicBezTo>
                    <a:pt x="180" y="152"/>
                    <a:pt x="167" y="166"/>
                    <a:pt x="153" y="177"/>
                  </a:cubicBezTo>
                  <a:cubicBezTo>
                    <a:pt x="147" y="181"/>
                    <a:pt x="140" y="185"/>
                    <a:pt x="133" y="190"/>
                  </a:cubicBezTo>
                  <a:cubicBezTo>
                    <a:pt x="117" y="200"/>
                    <a:pt x="101" y="210"/>
                    <a:pt x="84" y="220"/>
                  </a:cubicBezTo>
                  <a:cubicBezTo>
                    <a:pt x="82" y="214"/>
                    <a:pt x="80" y="210"/>
                    <a:pt x="79" y="207"/>
                  </a:cubicBezTo>
                  <a:cubicBezTo>
                    <a:pt x="77" y="204"/>
                    <a:pt x="75" y="202"/>
                    <a:pt x="71" y="196"/>
                  </a:cubicBezTo>
                  <a:cubicBezTo>
                    <a:pt x="74" y="195"/>
                    <a:pt x="76" y="192"/>
                    <a:pt x="76" y="188"/>
                  </a:cubicBezTo>
                  <a:cubicBezTo>
                    <a:pt x="76" y="187"/>
                    <a:pt x="75" y="186"/>
                    <a:pt x="75" y="185"/>
                  </a:cubicBezTo>
                  <a:cubicBezTo>
                    <a:pt x="73" y="182"/>
                    <a:pt x="71" y="181"/>
                    <a:pt x="68" y="181"/>
                  </a:cubicBezTo>
                  <a:cubicBezTo>
                    <a:pt x="68" y="181"/>
                    <a:pt x="68" y="181"/>
                    <a:pt x="68" y="181"/>
                  </a:cubicBezTo>
                  <a:cubicBezTo>
                    <a:pt x="66" y="181"/>
                    <a:pt x="65" y="181"/>
                    <a:pt x="63" y="182"/>
                  </a:cubicBezTo>
                  <a:cubicBezTo>
                    <a:pt x="61" y="178"/>
                    <a:pt x="59" y="175"/>
                    <a:pt x="57" y="171"/>
                  </a:cubicBezTo>
                  <a:cubicBezTo>
                    <a:pt x="59" y="169"/>
                    <a:pt x="60" y="167"/>
                    <a:pt x="60" y="164"/>
                  </a:cubicBezTo>
                  <a:cubicBezTo>
                    <a:pt x="60" y="163"/>
                    <a:pt x="59" y="161"/>
                    <a:pt x="59" y="160"/>
                  </a:cubicBezTo>
                  <a:cubicBezTo>
                    <a:pt x="57" y="158"/>
                    <a:pt x="55" y="158"/>
                    <a:pt x="53" y="158"/>
                  </a:cubicBezTo>
                  <a:cubicBezTo>
                    <a:pt x="52" y="158"/>
                    <a:pt x="51" y="158"/>
                    <a:pt x="50" y="159"/>
                  </a:cubicBezTo>
                  <a:cubicBezTo>
                    <a:pt x="49" y="159"/>
                    <a:pt x="49" y="159"/>
                    <a:pt x="49" y="159"/>
                  </a:cubicBezTo>
                  <a:cubicBezTo>
                    <a:pt x="47" y="155"/>
                    <a:pt x="44" y="150"/>
                    <a:pt x="42" y="147"/>
                  </a:cubicBezTo>
                  <a:cubicBezTo>
                    <a:pt x="43" y="146"/>
                    <a:pt x="43" y="146"/>
                    <a:pt x="44" y="145"/>
                  </a:cubicBezTo>
                  <a:cubicBezTo>
                    <a:pt x="45" y="143"/>
                    <a:pt x="46" y="142"/>
                    <a:pt x="46" y="140"/>
                  </a:cubicBezTo>
                  <a:cubicBezTo>
                    <a:pt x="46" y="139"/>
                    <a:pt x="45" y="137"/>
                    <a:pt x="45" y="136"/>
                  </a:cubicBezTo>
                  <a:cubicBezTo>
                    <a:pt x="43" y="134"/>
                    <a:pt x="41" y="134"/>
                    <a:pt x="39" y="134"/>
                  </a:cubicBezTo>
                  <a:cubicBezTo>
                    <a:pt x="39" y="134"/>
                    <a:pt x="39" y="134"/>
                    <a:pt x="39" y="134"/>
                  </a:cubicBezTo>
                  <a:cubicBezTo>
                    <a:pt x="37" y="134"/>
                    <a:pt x="35" y="134"/>
                    <a:pt x="34" y="136"/>
                  </a:cubicBezTo>
                  <a:cubicBezTo>
                    <a:pt x="31" y="132"/>
                    <a:pt x="28" y="126"/>
                    <a:pt x="26" y="122"/>
                  </a:cubicBezTo>
                  <a:cubicBezTo>
                    <a:pt x="27" y="121"/>
                    <a:pt x="28" y="120"/>
                    <a:pt x="29" y="118"/>
                  </a:cubicBezTo>
                  <a:cubicBezTo>
                    <a:pt x="29" y="118"/>
                    <a:pt x="29" y="117"/>
                    <a:pt x="29" y="117"/>
                  </a:cubicBezTo>
                  <a:cubicBezTo>
                    <a:pt x="29" y="115"/>
                    <a:pt x="28" y="113"/>
                    <a:pt x="27" y="112"/>
                  </a:cubicBezTo>
                  <a:cubicBezTo>
                    <a:pt x="26" y="112"/>
                    <a:pt x="25" y="111"/>
                    <a:pt x="25" y="111"/>
                  </a:cubicBezTo>
                  <a:cubicBezTo>
                    <a:pt x="24" y="111"/>
                    <a:pt x="24" y="111"/>
                    <a:pt x="24" y="111"/>
                  </a:cubicBezTo>
                  <a:cubicBezTo>
                    <a:pt x="24" y="111"/>
                    <a:pt x="24" y="111"/>
                    <a:pt x="24" y="111"/>
                  </a:cubicBezTo>
                  <a:cubicBezTo>
                    <a:pt x="22" y="111"/>
                    <a:pt x="21" y="111"/>
                    <a:pt x="20" y="112"/>
                  </a:cubicBezTo>
                  <a:cubicBezTo>
                    <a:pt x="19" y="113"/>
                    <a:pt x="19" y="113"/>
                    <a:pt x="19" y="113"/>
                  </a:cubicBezTo>
                  <a:moveTo>
                    <a:pt x="23" y="101"/>
                  </a:moveTo>
                  <a:cubicBezTo>
                    <a:pt x="17" y="93"/>
                    <a:pt x="15" y="91"/>
                    <a:pt x="10" y="85"/>
                  </a:cubicBezTo>
                  <a:cubicBezTo>
                    <a:pt x="10" y="85"/>
                    <a:pt x="10" y="85"/>
                    <a:pt x="10" y="85"/>
                  </a:cubicBezTo>
                  <a:cubicBezTo>
                    <a:pt x="9" y="84"/>
                    <a:pt x="9" y="84"/>
                    <a:pt x="9" y="84"/>
                  </a:cubicBezTo>
                  <a:cubicBezTo>
                    <a:pt x="8" y="83"/>
                    <a:pt x="7" y="82"/>
                    <a:pt x="6" y="80"/>
                  </a:cubicBezTo>
                  <a:cubicBezTo>
                    <a:pt x="36" y="52"/>
                    <a:pt x="69" y="27"/>
                    <a:pt x="103" y="3"/>
                  </a:cubicBezTo>
                  <a:cubicBezTo>
                    <a:pt x="106" y="9"/>
                    <a:pt x="109" y="12"/>
                    <a:pt x="111" y="15"/>
                  </a:cubicBezTo>
                  <a:cubicBezTo>
                    <a:pt x="114" y="17"/>
                    <a:pt x="117" y="20"/>
                    <a:pt x="122" y="26"/>
                  </a:cubicBezTo>
                  <a:cubicBezTo>
                    <a:pt x="153" y="62"/>
                    <a:pt x="174" y="86"/>
                    <a:pt x="202" y="124"/>
                  </a:cubicBezTo>
                  <a:cubicBezTo>
                    <a:pt x="186" y="132"/>
                    <a:pt x="173" y="146"/>
                    <a:pt x="160" y="158"/>
                  </a:cubicBezTo>
                  <a:cubicBezTo>
                    <a:pt x="154" y="163"/>
                    <a:pt x="147" y="167"/>
                    <a:pt x="141" y="171"/>
                  </a:cubicBezTo>
                  <a:cubicBezTo>
                    <a:pt x="125" y="182"/>
                    <a:pt x="109" y="193"/>
                    <a:pt x="93" y="204"/>
                  </a:cubicBezTo>
                  <a:cubicBezTo>
                    <a:pt x="90" y="198"/>
                    <a:pt x="89" y="195"/>
                    <a:pt x="87" y="192"/>
                  </a:cubicBezTo>
                  <a:cubicBezTo>
                    <a:pt x="85" y="189"/>
                    <a:pt x="83" y="187"/>
                    <a:pt x="79" y="181"/>
                  </a:cubicBezTo>
                  <a:cubicBezTo>
                    <a:pt x="81" y="180"/>
                    <a:pt x="83" y="177"/>
                    <a:pt x="83" y="174"/>
                  </a:cubicBezTo>
                  <a:cubicBezTo>
                    <a:pt x="83" y="172"/>
                    <a:pt x="83" y="171"/>
                    <a:pt x="82" y="170"/>
                  </a:cubicBezTo>
                  <a:cubicBezTo>
                    <a:pt x="81" y="167"/>
                    <a:pt x="78" y="166"/>
                    <a:pt x="75" y="166"/>
                  </a:cubicBezTo>
                  <a:cubicBezTo>
                    <a:pt x="73" y="166"/>
                    <a:pt x="72" y="167"/>
                    <a:pt x="70" y="168"/>
                  </a:cubicBezTo>
                  <a:cubicBezTo>
                    <a:pt x="68" y="164"/>
                    <a:pt x="66" y="161"/>
                    <a:pt x="63" y="156"/>
                  </a:cubicBezTo>
                  <a:cubicBezTo>
                    <a:pt x="65" y="155"/>
                    <a:pt x="66" y="152"/>
                    <a:pt x="66" y="150"/>
                  </a:cubicBezTo>
                  <a:cubicBezTo>
                    <a:pt x="66" y="149"/>
                    <a:pt x="66" y="147"/>
                    <a:pt x="65" y="146"/>
                  </a:cubicBezTo>
                  <a:cubicBezTo>
                    <a:pt x="63" y="144"/>
                    <a:pt x="61" y="144"/>
                    <a:pt x="60" y="144"/>
                  </a:cubicBezTo>
                  <a:cubicBezTo>
                    <a:pt x="58" y="144"/>
                    <a:pt x="57" y="144"/>
                    <a:pt x="56" y="145"/>
                  </a:cubicBezTo>
                  <a:cubicBezTo>
                    <a:pt x="55" y="145"/>
                    <a:pt x="55" y="145"/>
                    <a:pt x="55" y="145"/>
                  </a:cubicBezTo>
                  <a:cubicBezTo>
                    <a:pt x="53" y="141"/>
                    <a:pt x="50" y="137"/>
                    <a:pt x="47" y="133"/>
                  </a:cubicBezTo>
                  <a:cubicBezTo>
                    <a:pt x="48" y="133"/>
                    <a:pt x="49" y="132"/>
                    <a:pt x="49" y="131"/>
                  </a:cubicBezTo>
                  <a:cubicBezTo>
                    <a:pt x="50" y="130"/>
                    <a:pt x="51" y="128"/>
                    <a:pt x="51" y="127"/>
                  </a:cubicBezTo>
                  <a:cubicBezTo>
                    <a:pt x="51" y="125"/>
                    <a:pt x="50" y="124"/>
                    <a:pt x="49" y="123"/>
                  </a:cubicBezTo>
                  <a:cubicBezTo>
                    <a:pt x="48" y="121"/>
                    <a:pt x="46" y="120"/>
                    <a:pt x="44" y="120"/>
                  </a:cubicBezTo>
                  <a:cubicBezTo>
                    <a:pt x="44" y="120"/>
                    <a:pt x="44" y="120"/>
                    <a:pt x="44" y="120"/>
                  </a:cubicBezTo>
                  <a:cubicBezTo>
                    <a:pt x="42" y="120"/>
                    <a:pt x="40" y="121"/>
                    <a:pt x="39" y="123"/>
                  </a:cubicBezTo>
                  <a:cubicBezTo>
                    <a:pt x="36" y="119"/>
                    <a:pt x="32" y="113"/>
                    <a:pt x="30" y="110"/>
                  </a:cubicBezTo>
                  <a:cubicBezTo>
                    <a:pt x="32" y="108"/>
                    <a:pt x="33" y="106"/>
                    <a:pt x="33" y="104"/>
                  </a:cubicBezTo>
                  <a:cubicBezTo>
                    <a:pt x="33" y="102"/>
                    <a:pt x="32" y="101"/>
                    <a:pt x="31" y="100"/>
                  </a:cubicBezTo>
                  <a:cubicBezTo>
                    <a:pt x="30" y="99"/>
                    <a:pt x="29" y="98"/>
                    <a:pt x="28" y="98"/>
                  </a:cubicBezTo>
                  <a:cubicBezTo>
                    <a:pt x="28" y="98"/>
                    <a:pt x="28" y="98"/>
                    <a:pt x="28" y="98"/>
                  </a:cubicBezTo>
                  <a:cubicBezTo>
                    <a:pt x="26" y="98"/>
                    <a:pt x="25" y="99"/>
                    <a:pt x="24" y="100"/>
                  </a:cubicBezTo>
                  <a:cubicBezTo>
                    <a:pt x="23" y="100"/>
                    <a:pt x="23" y="100"/>
                    <a:pt x="23" y="101"/>
                  </a:cubicBezTo>
                  <a:moveTo>
                    <a:pt x="103" y="0"/>
                  </a:moveTo>
                  <a:cubicBezTo>
                    <a:pt x="102" y="0"/>
                    <a:pt x="102" y="0"/>
                    <a:pt x="102" y="0"/>
                  </a:cubicBezTo>
                  <a:cubicBezTo>
                    <a:pt x="67" y="24"/>
                    <a:pt x="34" y="50"/>
                    <a:pt x="3" y="79"/>
                  </a:cubicBezTo>
                  <a:cubicBezTo>
                    <a:pt x="3" y="79"/>
                    <a:pt x="2" y="80"/>
                    <a:pt x="3" y="81"/>
                  </a:cubicBezTo>
                  <a:cubicBezTo>
                    <a:pt x="4" y="83"/>
                    <a:pt x="6" y="84"/>
                    <a:pt x="7" y="85"/>
                  </a:cubicBezTo>
                  <a:cubicBezTo>
                    <a:pt x="6" y="86"/>
                    <a:pt x="5" y="87"/>
                    <a:pt x="4" y="87"/>
                  </a:cubicBezTo>
                  <a:cubicBezTo>
                    <a:pt x="3" y="88"/>
                    <a:pt x="1" y="90"/>
                    <a:pt x="0" y="90"/>
                  </a:cubicBezTo>
                  <a:cubicBezTo>
                    <a:pt x="0" y="91"/>
                    <a:pt x="0" y="91"/>
                    <a:pt x="0" y="92"/>
                  </a:cubicBezTo>
                  <a:cubicBezTo>
                    <a:pt x="9" y="105"/>
                    <a:pt x="9" y="104"/>
                    <a:pt x="18" y="117"/>
                  </a:cubicBezTo>
                  <a:cubicBezTo>
                    <a:pt x="18" y="117"/>
                    <a:pt x="19" y="117"/>
                    <a:pt x="19" y="117"/>
                  </a:cubicBezTo>
                  <a:cubicBezTo>
                    <a:pt x="19" y="117"/>
                    <a:pt x="20" y="117"/>
                    <a:pt x="20" y="117"/>
                  </a:cubicBezTo>
                  <a:cubicBezTo>
                    <a:pt x="20" y="117"/>
                    <a:pt x="21" y="116"/>
                    <a:pt x="21" y="116"/>
                  </a:cubicBezTo>
                  <a:cubicBezTo>
                    <a:pt x="21" y="116"/>
                    <a:pt x="21" y="116"/>
                    <a:pt x="21" y="116"/>
                  </a:cubicBezTo>
                  <a:cubicBezTo>
                    <a:pt x="21" y="115"/>
                    <a:pt x="21" y="115"/>
                    <a:pt x="22" y="114"/>
                  </a:cubicBezTo>
                  <a:cubicBezTo>
                    <a:pt x="22" y="114"/>
                    <a:pt x="23" y="114"/>
                    <a:pt x="24" y="114"/>
                  </a:cubicBezTo>
                  <a:cubicBezTo>
                    <a:pt x="24" y="114"/>
                    <a:pt x="25" y="114"/>
                    <a:pt x="25" y="115"/>
                  </a:cubicBezTo>
                  <a:cubicBezTo>
                    <a:pt x="26" y="115"/>
                    <a:pt x="26" y="116"/>
                    <a:pt x="26" y="117"/>
                  </a:cubicBezTo>
                  <a:cubicBezTo>
                    <a:pt x="26" y="117"/>
                    <a:pt x="26" y="117"/>
                    <a:pt x="26" y="117"/>
                  </a:cubicBezTo>
                  <a:cubicBezTo>
                    <a:pt x="26" y="119"/>
                    <a:pt x="25" y="120"/>
                    <a:pt x="23" y="120"/>
                  </a:cubicBezTo>
                  <a:cubicBezTo>
                    <a:pt x="23" y="120"/>
                    <a:pt x="22" y="121"/>
                    <a:pt x="22" y="121"/>
                  </a:cubicBezTo>
                  <a:cubicBezTo>
                    <a:pt x="22" y="122"/>
                    <a:pt x="22" y="122"/>
                    <a:pt x="22" y="122"/>
                  </a:cubicBezTo>
                  <a:cubicBezTo>
                    <a:pt x="25" y="126"/>
                    <a:pt x="30" y="135"/>
                    <a:pt x="33" y="139"/>
                  </a:cubicBezTo>
                  <a:cubicBezTo>
                    <a:pt x="33" y="139"/>
                    <a:pt x="33" y="139"/>
                    <a:pt x="34" y="139"/>
                  </a:cubicBezTo>
                  <a:cubicBezTo>
                    <a:pt x="34" y="139"/>
                    <a:pt x="34" y="139"/>
                    <a:pt x="34" y="139"/>
                  </a:cubicBezTo>
                  <a:cubicBezTo>
                    <a:pt x="34" y="139"/>
                    <a:pt x="35" y="139"/>
                    <a:pt x="35" y="139"/>
                  </a:cubicBezTo>
                  <a:cubicBezTo>
                    <a:pt x="36" y="137"/>
                    <a:pt x="37" y="136"/>
                    <a:pt x="39" y="136"/>
                  </a:cubicBezTo>
                  <a:cubicBezTo>
                    <a:pt x="39" y="136"/>
                    <a:pt x="39" y="136"/>
                    <a:pt x="39" y="136"/>
                  </a:cubicBezTo>
                  <a:cubicBezTo>
                    <a:pt x="40" y="136"/>
                    <a:pt x="42" y="137"/>
                    <a:pt x="42" y="138"/>
                  </a:cubicBezTo>
                  <a:cubicBezTo>
                    <a:pt x="43" y="138"/>
                    <a:pt x="43" y="139"/>
                    <a:pt x="43" y="140"/>
                  </a:cubicBezTo>
                  <a:cubicBezTo>
                    <a:pt x="43" y="141"/>
                    <a:pt x="43" y="142"/>
                    <a:pt x="42" y="143"/>
                  </a:cubicBezTo>
                  <a:cubicBezTo>
                    <a:pt x="41" y="144"/>
                    <a:pt x="40" y="145"/>
                    <a:pt x="39" y="145"/>
                  </a:cubicBezTo>
                  <a:cubicBezTo>
                    <a:pt x="39" y="145"/>
                    <a:pt x="38" y="145"/>
                    <a:pt x="38" y="145"/>
                  </a:cubicBezTo>
                  <a:cubicBezTo>
                    <a:pt x="38" y="146"/>
                    <a:pt x="38" y="146"/>
                    <a:pt x="38" y="147"/>
                  </a:cubicBezTo>
                  <a:cubicBezTo>
                    <a:pt x="41" y="151"/>
                    <a:pt x="46" y="158"/>
                    <a:pt x="48" y="163"/>
                  </a:cubicBezTo>
                  <a:cubicBezTo>
                    <a:pt x="48" y="163"/>
                    <a:pt x="49" y="163"/>
                    <a:pt x="49" y="163"/>
                  </a:cubicBezTo>
                  <a:cubicBezTo>
                    <a:pt x="49" y="163"/>
                    <a:pt x="49" y="163"/>
                    <a:pt x="49" y="163"/>
                  </a:cubicBezTo>
                  <a:cubicBezTo>
                    <a:pt x="50" y="163"/>
                    <a:pt x="50" y="163"/>
                    <a:pt x="50" y="162"/>
                  </a:cubicBezTo>
                  <a:cubicBezTo>
                    <a:pt x="51" y="162"/>
                    <a:pt x="51" y="161"/>
                    <a:pt x="51" y="161"/>
                  </a:cubicBezTo>
                  <a:cubicBezTo>
                    <a:pt x="52" y="161"/>
                    <a:pt x="53" y="160"/>
                    <a:pt x="53" y="160"/>
                  </a:cubicBezTo>
                  <a:cubicBezTo>
                    <a:pt x="53" y="160"/>
                    <a:pt x="53" y="160"/>
                    <a:pt x="53" y="160"/>
                  </a:cubicBezTo>
                  <a:cubicBezTo>
                    <a:pt x="53" y="160"/>
                    <a:pt x="53" y="160"/>
                    <a:pt x="53" y="160"/>
                  </a:cubicBezTo>
                  <a:cubicBezTo>
                    <a:pt x="55" y="160"/>
                    <a:pt x="56" y="161"/>
                    <a:pt x="56" y="162"/>
                  </a:cubicBezTo>
                  <a:cubicBezTo>
                    <a:pt x="57" y="162"/>
                    <a:pt x="57" y="163"/>
                    <a:pt x="57" y="164"/>
                  </a:cubicBezTo>
                  <a:cubicBezTo>
                    <a:pt x="57" y="166"/>
                    <a:pt x="56" y="168"/>
                    <a:pt x="54" y="169"/>
                  </a:cubicBezTo>
                  <a:cubicBezTo>
                    <a:pt x="54" y="170"/>
                    <a:pt x="53" y="170"/>
                    <a:pt x="54" y="171"/>
                  </a:cubicBezTo>
                  <a:cubicBezTo>
                    <a:pt x="57" y="177"/>
                    <a:pt x="59" y="180"/>
                    <a:pt x="62" y="185"/>
                  </a:cubicBezTo>
                  <a:cubicBezTo>
                    <a:pt x="62" y="185"/>
                    <a:pt x="62" y="186"/>
                    <a:pt x="63" y="186"/>
                  </a:cubicBezTo>
                  <a:cubicBezTo>
                    <a:pt x="63" y="186"/>
                    <a:pt x="63" y="186"/>
                    <a:pt x="63" y="186"/>
                  </a:cubicBezTo>
                  <a:cubicBezTo>
                    <a:pt x="63" y="186"/>
                    <a:pt x="64" y="185"/>
                    <a:pt x="64" y="185"/>
                  </a:cubicBezTo>
                  <a:cubicBezTo>
                    <a:pt x="65" y="184"/>
                    <a:pt x="66" y="184"/>
                    <a:pt x="68" y="184"/>
                  </a:cubicBezTo>
                  <a:cubicBezTo>
                    <a:pt x="68" y="184"/>
                    <a:pt x="68" y="184"/>
                    <a:pt x="68" y="184"/>
                  </a:cubicBezTo>
                  <a:cubicBezTo>
                    <a:pt x="70" y="184"/>
                    <a:pt x="72" y="185"/>
                    <a:pt x="73" y="186"/>
                  </a:cubicBezTo>
                  <a:cubicBezTo>
                    <a:pt x="73" y="187"/>
                    <a:pt x="73" y="188"/>
                    <a:pt x="73" y="188"/>
                  </a:cubicBezTo>
                  <a:cubicBezTo>
                    <a:pt x="73" y="191"/>
                    <a:pt x="71" y="194"/>
                    <a:pt x="69" y="194"/>
                  </a:cubicBezTo>
                  <a:cubicBezTo>
                    <a:pt x="68" y="194"/>
                    <a:pt x="68" y="194"/>
                    <a:pt x="68" y="195"/>
                  </a:cubicBezTo>
                  <a:cubicBezTo>
                    <a:pt x="67" y="195"/>
                    <a:pt x="67" y="196"/>
                    <a:pt x="68" y="196"/>
                  </a:cubicBezTo>
                  <a:cubicBezTo>
                    <a:pt x="72" y="203"/>
                    <a:pt x="75" y="206"/>
                    <a:pt x="76" y="209"/>
                  </a:cubicBezTo>
                  <a:cubicBezTo>
                    <a:pt x="78" y="212"/>
                    <a:pt x="79" y="215"/>
                    <a:pt x="82" y="223"/>
                  </a:cubicBezTo>
                  <a:cubicBezTo>
                    <a:pt x="82" y="223"/>
                    <a:pt x="83" y="223"/>
                    <a:pt x="83" y="223"/>
                  </a:cubicBezTo>
                  <a:cubicBezTo>
                    <a:pt x="83" y="223"/>
                    <a:pt x="83" y="223"/>
                    <a:pt x="83" y="223"/>
                  </a:cubicBezTo>
                  <a:cubicBezTo>
                    <a:pt x="84" y="223"/>
                    <a:pt x="84" y="223"/>
                    <a:pt x="84" y="223"/>
                  </a:cubicBezTo>
                  <a:cubicBezTo>
                    <a:pt x="87" y="221"/>
                    <a:pt x="90" y="219"/>
                    <a:pt x="94" y="217"/>
                  </a:cubicBezTo>
                  <a:cubicBezTo>
                    <a:pt x="95" y="220"/>
                    <a:pt x="96" y="222"/>
                    <a:pt x="98" y="227"/>
                  </a:cubicBezTo>
                  <a:cubicBezTo>
                    <a:pt x="98" y="227"/>
                    <a:pt x="98" y="227"/>
                    <a:pt x="98" y="228"/>
                  </a:cubicBezTo>
                  <a:cubicBezTo>
                    <a:pt x="99" y="228"/>
                    <a:pt x="99" y="228"/>
                    <a:pt x="99" y="228"/>
                  </a:cubicBezTo>
                  <a:cubicBezTo>
                    <a:pt x="99" y="228"/>
                    <a:pt x="99" y="228"/>
                    <a:pt x="100" y="227"/>
                  </a:cubicBezTo>
                  <a:cubicBezTo>
                    <a:pt x="116" y="217"/>
                    <a:pt x="133" y="206"/>
                    <a:pt x="150" y="195"/>
                  </a:cubicBezTo>
                  <a:cubicBezTo>
                    <a:pt x="157" y="191"/>
                    <a:pt x="163" y="187"/>
                    <a:pt x="170" y="182"/>
                  </a:cubicBezTo>
                  <a:cubicBezTo>
                    <a:pt x="184" y="171"/>
                    <a:pt x="197" y="157"/>
                    <a:pt x="214" y="150"/>
                  </a:cubicBezTo>
                  <a:cubicBezTo>
                    <a:pt x="215" y="150"/>
                    <a:pt x="215" y="150"/>
                    <a:pt x="215" y="150"/>
                  </a:cubicBezTo>
                  <a:cubicBezTo>
                    <a:pt x="215" y="149"/>
                    <a:pt x="215" y="149"/>
                    <a:pt x="215" y="148"/>
                  </a:cubicBezTo>
                  <a:cubicBezTo>
                    <a:pt x="210" y="141"/>
                    <a:pt x="205" y="134"/>
                    <a:pt x="201" y="128"/>
                  </a:cubicBezTo>
                  <a:cubicBezTo>
                    <a:pt x="202" y="127"/>
                    <a:pt x="203" y="127"/>
                    <a:pt x="205" y="126"/>
                  </a:cubicBezTo>
                  <a:cubicBezTo>
                    <a:pt x="205" y="126"/>
                    <a:pt x="205" y="126"/>
                    <a:pt x="206" y="125"/>
                  </a:cubicBezTo>
                  <a:cubicBezTo>
                    <a:pt x="206" y="125"/>
                    <a:pt x="206" y="124"/>
                    <a:pt x="205" y="124"/>
                  </a:cubicBezTo>
                  <a:cubicBezTo>
                    <a:pt x="177" y="85"/>
                    <a:pt x="156" y="60"/>
                    <a:pt x="124" y="24"/>
                  </a:cubicBezTo>
                  <a:cubicBezTo>
                    <a:pt x="119" y="18"/>
                    <a:pt x="116" y="16"/>
                    <a:pt x="113" y="13"/>
                  </a:cubicBezTo>
                  <a:cubicBezTo>
                    <a:pt x="111" y="10"/>
                    <a:pt x="108" y="7"/>
                    <a:pt x="104" y="1"/>
                  </a:cubicBezTo>
                  <a:cubicBezTo>
                    <a:pt x="103" y="0"/>
                    <a:pt x="103" y="0"/>
                    <a:pt x="10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8" name="Freeform 807"/>
            <p:cNvSpPr>
              <a:spLocks/>
            </p:cNvSpPr>
            <p:nvPr/>
          </p:nvSpPr>
          <p:spPr bwMode="auto">
            <a:xfrm>
              <a:off x="5116" y="1015"/>
              <a:ext cx="171" cy="120"/>
            </a:xfrm>
            <a:custGeom>
              <a:avLst/>
              <a:gdLst>
                <a:gd name="T0" fmla="*/ 71 w 72"/>
                <a:gd name="T1" fmla="*/ 0 h 51"/>
                <a:gd name="T2" fmla="*/ 70 w 72"/>
                <a:gd name="T3" fmla="*/ 0 h 51"/>
                <a:gd name="T4" fmla="*/ 20 w 72"/>
                <a:gd name="T5" fmla="*/ 34 h 51"/>
                <a:gd name="T6" fmla="*/ 1 w 72"/>
                <a:gd name="T7" fmla="*/ 49 h 51"/>
                <a:gd name="T8" fmla="*/ 1 w 72"/>
                <a:gd name="T9" fmla="*/ 50 h 51"/>
                <a:gd name="T10" fmla="*/ 2 w 72"/>
                <a:gd name="T11" fmla="*/ 51 h 51"/>
                <a:gd name="T12" fmla="*/ 3 w 72"/>
                <a:gd name="T13" fmla="*/ 51 h 51"/>
                <a:gd name="T14" fmla="*/ 21 w 72"/>
                <a:gd name="T15" fmla="*/ 36 h 51"/>
                <a:gd name="T16" fmla="*/ 71 w 72"/>
                <a:gd name="T17" fmla="*/ 3 h 51"/>
                <a:gd name="T18" fmla="*/ 72 w 72"/>
                <a:gd name="T19" fmla="*/ 1 h 51"/>
                <a:gd name="T20" fmla="*/ 71 w 72"/>
                <a:gd name="T21"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2" h="51">
                  <a:moveTo>
                    <a:pt x="71" y="0"/>
                  </a:moveTo>
                  <a:cubicBezTo>
                    <a:pt x="71" y="0"/>
                    <a:pt x="70" y="0"/>
                    <a:pt x="70" y="0"/>
                  </a:cubicBezTo>
                  <a:cubicBezTo>
                    <a:pt x="52" y="9"/>
                    <a:pt x="36" y="21"/>
                    <a:pt x="20" y="34"/>
                  </a:cubicBezTo>
                  <a:cubicBezTo>
                    <a:pt x="13" y="39"/>
                    <a:pt x="7" y="44"/>
                    <a:pt x="1" y="49"/>
                  </a:cubicBezTo>
                  <a:cubicBezTo>
                    <a:pt x="0" y="49"/>
                    <a:pt x="0" y="50"/>
                    <a:pt x="1" y="50"/>
                  </a:cubicBezTo>
                  <a:cubicBezTo>
                    <a:pt x="1" y="51"/>
                    <a:pt x="1" y="51"/>
                    <a:pt x="2" y="51"/>
                  </a:cubicBezTo>
                  <a:cubicBezTo>
                    <a:pt x="2" y="51"/>
                    <a:pt x="2" y="51"/>
                    <a:pt x="3" y="51"/>
                  </a:cubicBezTo>
                  <a:cubicBezTo>
                    <a:pt x="9" y="46"/>
                    <a:pt x="15" y="41"/>
                    <a:pt x="21" y="36"/>
                  </a:cubicBezTo>
                  <a:cubicBezTo>
                    <a:pt x="37" y="24"/>
                    <a:pt x="53" y="11"/>
                    <a:pt x="71" y="3"/>
                  </a:cubicBezTo>
                  <a:cubicBezTo>
                    <a:pt x="72" y="2"/>
                    <a:pt x="72" y="1"/>
                    <a:pt x="72" y="1"/>
                  </a:cubicBezTo>
                  <a:cubicBezTo>
                    <a:pt x="72" y="0"/>
                    <a:pt x="71" y="0"/>
                    <a:pt x="7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9" name="Freeform 808"/>
            <p:cNvSpPr>
              <a:spLocks/>
            </p:cNvSpPr>
            <p:nvPr/>
          </p:nvSpPr>
          <p:spPr bwMode="auto">
            <a:xfrm>
              <a:off x="5147" y="1060"/>
              <a:ext cx="156" cy="108"/>
            </a:xfrm>
            <a:custGeom>
              <a:avLst/>
              <a:gdLst>
                <a:gd name="T0" fmla="*/ 65 w 66"/>
                <a:gd name="T1" fmla="*/ 0 h 46"/>
                <a:gd name="T2" fmla="*/ 64 w 66"/>
                <a:gd name="T3" fmla="*/ 0 h 46"/>
                <a:gd name="T4" fmla="*/ 1 w 66"/>
                <a:gd name="T5" fmla="*/ 43 h 46"/>
                <a:gd name="T6" fmla="*/ 0 w 66"/>
                <a:gd name="T7" fmla="*/ 45 h 46"/>
                <a:gd name="T8" fmla="*/ 1 w 66"/>
                <a:gd name="T9" fmla="*/ 46 h 46"/>
                <a:gd name="T10" fmla="*/ 2 w 66"/>
                <a:gd name="T11" fmla="*/ 45 h 46"/>
                <a:gd name="T12" fmla="*/ 65 w 66"/>
                <a:gd name="T13" fmla="*/ 2 h 46"/>
                <a:gd name="T14" fmla="*/ 66 w 66"/>
                <a:gd name="T15" fmla="*/ 0 h 46"/>
                <a:gd name="T16" fmla="*/ 65 w 66"/>
                <a:gd name="T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46">
                  <a:moveTo>
                    <a:pt x="65" y="0"/>
                  </a:moveTo>
                  <a:cubicBezTo>
                    <a:pt x="64" y="0"/>
                    <a:pt x="64" y="0"/>
                    <a:pt x="64" y="0"/>
                  </a:cubicBezTo>
                  <a:cubicBezTo>
                    <a:pt x="43" y="14"/>
                    <a:pt x="21" y="28"/>
                    <a:pt x="1" y="43"/>
                  </a:cubicBezTo>
                  <a:cubicBezTo>
                    <a:pt x="0" y="44"/>
                    <a:pt x="0" y="44"/>
                    <a:pt x="0" y="45"/>
                  </a:cubicBezTo>
                  <a:cubicBezTo>
                    <a:pt x="1" y="45"/>
                    <a:pt x="1" y="46"/>
                    <a:pt x="1" y="46"/>
                  </a:cubicBezTo>
                  <a:cubicBezTo>
                    <a:pt x="2" y="46"/>
                    <a:pt x="2" y="46"/>
                    <a:pt x="2" y="45"/>
                  </a:cubicBezTo>
                  <a:cubicBezTo>
                    <a:pt x="23" y="31"/>
                    <a:pt x="44" y="16"/>
                    <a:pt x="65" y="2"/>
                  </a:cubicBezTo>
                  <a:cubicBezTo>
                    <a:pt x="66" y="2"/>
                    <a:pt x="66" y="1"/>
                    <a:pt x="66" y="0"/>
                  </a:cubicBezTo>
                  <a:cubicBezTo>
                    <a:pt x="65" y="0"/>
                    <a:pt x="65" y="0"/>
                    <a:pt x="6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0" name="Freeform 809"/>
            <p:cNvSpPr>
              <a:spLocks/>
            </p:cNvSpPr>
            <p:nvPr/>
          </p:nvSpPr>
          <p:spPr bwMode="auto">
            <a:xfrm>
              <a:off x="5173" y="1083"/>
              <a:ext cx="161" cy="126"/>
            </a:xfrm>
            <a:custGeom>
              <a:avLst/>
              <a:gdLst>
                <a:gd name="T0" fmla="*/ 67 w 68"/>
                <a:gd name="T1" fmla="*/ 0 h 53"/>
                <a:gd name="T2" fmla="*/ 66 w 68"/>
                <a:gd name="T3" fmla="*/ 0 h 53"/>
                <a:gd name="T4" fmla="*/ 46 w 68"/>
                <a:gd name="T5" fmla="*/ 18 h 53"/>
                <a:gd name="T6" fmla="*/ 1 w 68"/>
                <a:gd name="T7" fmla="*/ 50 h 53"/>
                <a:gd name="T8" fmla="*/ 0 w 68"/>
                <a:gd name="T9" fmla="*/ 52 h 53"/>
                <a:gd name="T10" fmla="*/ 1 w 68"/>
                <a:gd name="T11" fmla="*/ 53 h 53"/>
                <a:gd name="T12" fmla="*/ 2 w 68"/>
                <a:gd name="T13" fmla="*/ 53 h 53"/>
                <a:gd name="T14" fmla="*/ 47 w 68"/>
                <a:gd name="T15" fmla="*/ 20 h 53"/>
                <a:gd name="T16" fmla="*/ 68 w 68"/>
                <a:gd name="T17" fmla="*/ 2 h 53"/>
                <a:gd name="T18" fmla="*/ 68 w 68"/>
                <a:gd name="T19" fmla="*/ 0 h 53"/>
                <a:gd name="T20" fmla="*/ 67 w 68"/>
                <a:gd name="T21"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53">
                  <a:moveTo>
                    <a:pt x="67" y="0"/>
                  </a:moveTo>
                  <a:cubicBezTo>
                    <a:pt x="67" y="0"/>
                    <a:pt x="66" y="0"/>
                    <a:pt x="66" y="0"/>
                  </a:cubicBezTo>
                  <a:cubicBezTo>
                    <a:pt x="59" y="6"/>
                    <a:pt x="52" y="12"/>
                    <a:pt x="46" y="18"/>
                  </a:cubicBezTo>
                  <a:cubicBezTo>
                    <a:pt x="31" y="30"/>
                    <a:pt x="17" y="42"/>
                    <a:pt x="1" y="50"/>
                  </a:cubicBezTo>
                  <a:cubicBezTo>
                    <a:pt x="0" y="51"/>
                    <a:pt x="0" y="51"/>
                    <a:pt x="0" y="52"/>
                  </a:cubicBezTo>
                  <a:cubicBezTo>
                    <a:pt x="0" y="53"/>
                    <a:pt x="1" y="53"/>
                    <a:pt x="1" y="53"/>
                  </a:cubicBezTo>
                  <a:cubicBezTo>
                    <a:pt x="2" y="53"/>
                    <a:pt x="2" y="53"/>
                    <a:pt x="2" y="53"/>
                  </a:cubicBezTo>
                  <a:cubicBezTo>
                    <a:pt x="19" y="44"/>
                    <a:pt x="33" y="32"/>
                    <a:pt x="47" y="20"/>
                  </a:cubicBezTo>
                  <a:cubicBezTo>
                    <a:pt x="54" y="14"/>
                    <a:pt x="61" y="8"/>
                    <a:pt x="68" y="2"/>
                  </a:cubicBezTo>
                  <a:cubicBezTo>
                    <a:pt x="68" y="2"/>
                    <a:pt x="68" y="1"/>
                    <a:pt x="68" y="0"/>
                  </a:cubicBezTo>
                  <a:cubicBezTo>
                    <a:pt x="68" y="0"/>
                    <a:pt x="67" y="0"/>
                    <a:pt x="6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1" name="Freeform 810"/>
            <p:cNvSpPr>
              <a:spLocks/>
            </p:cNvSpPr>
            <p:nvPr/>
          </p:nvSpPr>
          <p:spPr bwMode="auto">
            <a:xfrm>
              <a:off x="5208" y="1126"/>
              <a:ext cx="154" cy="128"/>
            </a:xfrm>
            <a:custGeom>
              <a:avLst/>
              <a:gdLst>
                <a:gd name="T0" fmla="*/ 63 w 65"/>
                <a:gd name="T1" fmla="*/ 0 h 54"/>
                <a:gd name="T2" fmla="*/ 62 w 65"/>
                <a:gd name="T3" fmla="*/ 0 h 54"/>
                <a:gd name="T4" fmla="*/ 1 w 65"/>
                <a:gd name="T5" fmla="*/ 52 h 54"/>
                <a:gd name="T6" fmla="*/ 1 w 65"/>
                <a:gd name="T7" fmla="*/ 54 h 54"/>
                <a:gd name="T8" fmla="*/ 2 w 65"/>
                <a:gd name="T9" fmla="*/ 54 h 54"/>
                <a:gd name="T10" fmla="*/ 3 w 65"/>
                <a:gd name="T11" fmla="*/ 54 h 54"/>
                <a:gd name="T12" fmla="*/ 64 w 65"/>
                <a:gd name="T13" fmla="*/ 2 h 54"/>
                <a:gd name="T14" fmla="*/ 64 w 65"/>
                <a:gd name="T15" fmla="*/ 0 h 54"/>
                <a:gd name="T16" fmla="*/ 63 w 65"/>
                <a:gd name="T1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54">
                  <a:moveTo>
                    <a:pt x="63" y="0"/>
                  </a:moveTo>
                  <a:cubicBezTo>
                    <a:pt x="63" y="0"/>
                    <a:pt x="63" y="0"/>
                    <a:pt x="62" y="0"/>
                  </a:cubicBezTo>
                  <a:cubicBezTo>
                    <a:pt x="42" y="17"/>
                    <a:pt x="21" y="34"/>
                    <a:pt x="1" y="52"/>
                  </a:cubicBezTo>
                  <a:cubicBezTo>
                    <a:pt x="0" y="52"/>
                    <a:pt x="0" y="53"/>
                    <a:pt x="1" y="54"/>
                  </a:cubicBezTo>
                  <a:cubicBezTo>
                    <a:pt x="1" y="54"/>
                    <a:pt x="1" y="54"/>
                    <a:pt x="2" y="54"/>
                  </a:cubicBezTo>
                  <a:cubicBezTo>
                    <a:pt x="2" y="54"/>
                    <a:pt x="2" y="54"/>
                    <a:pt x="3" y="54"/>
                  </a:cubicBezTo>
                  <a:cubicBezTo>
                    <a:pt x="23" y="37"/>
                    <a:pt x="44" y="19"/>
                    <a:pt x="64" y="2"/>
                  </a:cubicBezTo>
                  <a:cubicBezTo>
                    <a:pt x="65" y="2"/>
                    <a:pt x="65" y="1"/>
                    <a:pt x="64" y="0"/>
                  </a:cubicBezTo>
                  <a:cubicBezTo>
                    <a:pt x="64" y="0"/>
                    <a:pt x="64" y="0"/>
                    <a:pt x="6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2" name="Freeform 811"/>
            <p:cNvSpPr>
              <a:spLocks/>
            </p:cNvSpPr>
            <p:nvPr/>
          </p:nvSpPr>
          <p:spPr bwMode="auto">
            <a:xfrm>
              <a:off x="5234" y="1161"/>
              <a:ext cx="159" cy="131"/>
            </a:xfrm>
            <a:custGeom>
              <a:avLst/>
              <a:gdLst>
                <a:gd name="T0" fmla="*/ 66 w 67"/>
                <a:gd name="T1" fmla="*/ 0 h 55"/>
                <a:gd name="T2" fmla="*/ 65 w 67"/>
                <a:gd name="T3" fmla="*/ 0 h 55"/>
                <a:gd name="T4" fmla="*/ 1 w 67"/>
                <a:gd name="T5" fmla="*/ 52 h 55"/>
                <a:gd name="T6" fmla="*/ 1 w 67"/>
                <a:gd name="T7" fmla="*/ 54 h 55"/>
                <a:gd name="T8" fmla="*/ 2 w 67"/>
                <a:gd name="T9" fmla="*/ 55 h 55"/>
                <a:gd name="T10" fmla="*/ 3 w 67"/>
                <a:gd name="T11" fmla="*/ 54 h 55"/>
                <a:gd name="T12" fmla="*/ 67 w 67"/>
                <a:gd name="T13" fmla="*/ 2 h 55"/>
                <a:gd name="T14" fmla="*/ 67 w 67"/>
                <a:gd name="T15" fmla="*/ 0 h 55"/>
                <a:gd name="T16" fmla="*/ 66 w 6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55">
                  <a:moveTo>
                    <a:pt x="66" y="0"/>
                  </a:moveTo>
                  <a:cubicBezTo>
                    <a:pt x="66" y="0"/>
                    <a:pt x="65" y="0"/>
                    <a:pt x="65" y="0"/>
                  </a:cubicBezTo>
                  <a:cubicBezTo>
                    <a:pt x="44" y="17"/>
                    <a:pt x="22" y="35"/>
                    <a:pt x="1" y="52"/>
                  </a:cubicBezTo>
                  <a:cubicBezTo>
                    <a:pt x="0" y="53"/>
                    <a:pt x="0" y="53"/>
                    <a:pt x="1" y="54"/>
                  </a:cubicBezTo>
                  <a:cubicBezTo>
                    <a:pt x="1" y="54"/>
                    <a:pt x="1" y="55"/>
                    <a:pt x="2" y="55"/>
                  </a:cubicBezTo>
                  <a:cubicBezTo>
                    <a:pt x="2" y="55"/>
                    <a:pt x="2" y="54"/>
                    <a:pt x="3" y="54"/>
                  </a:cubicBezTo>
                  <a:cubicBezTo>
                    <a:pt x="24" y="37"/>
                    <a:pt x="45" y="19"/>
                    <a:pt x="67" y="2"/>
                  </a:cubicBezTo>
                  <a:cubicBezTo>
                    <a:pt x="67" y="2"/>
                    <a:pt x="67" y="1"/>
                    <a:pt x="67" y="0"/>
                  </a:cubicBezTo>
                  <a:cubicBezTo>
                    <a:pt x="67" y="0"/>
                    <a:pt x="66" y="0"/>
                    <a:pt x="6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3" name="Freeform 812"/>
            <p:cNvSpPr>
              <a:spLocks/>
            </p:cNvSpPr>
            <p:nvPr/>
          </p:nvSpPr>
          <p:spPr bwMode="auto">
            <a:xfrm>
              <a:off x="5261" y="1199"/>
              <a:ext cx="158" cy="123"/>
            </a:xfrm>
            <a:custGeom>
              <a:avLst/>
              <a:gdLst>
                <a:gd name="T0" fmla="*/ 65 w 67"/>
                <a:gd name="T1" fmla="*/ 0 h 52"/>
                <a:gd name="T2" fmla="*/ 64 w 67"/>
                <a:gd name="T3" fmla="*/ 0 h 52"/>
                <a:gd name="T4" fmla="*/ 1 w 67"/>
                <a:gd name="T5" fmla="*/ 50 h 52"/>
                <a:gd name="T6" fmla="*/ 1 w 67"/>
                <a:gd name="T7" fmla="*/ 52 h 52"/>
                <a:gd name="T8" fmla="*/ 2 w 67"/>
                <a:gd name="T9" fmla="*/ 52 h 52"/>
                <a:gd name="T10" fmla="*/ 3 w 67"/>
                <a:gd name="T11" fmla="*/ 52 h 52"/>
                <a:gd name="T12" fmla="*/ 66 w 67"/>
                <a:gd name="T13" fmla="*/ 2 h 52"/>
                <a:gd name="T14" fmla="*/ 66 w 67"/>
                <a:gd name="T15" fmla="*/ 0 h 52"/>
                <a:gd name="T16" fmla="*/ 65 w 67"/>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52">
                  <a:moveTo>
                    <a:pt x="65" y="0"/>
                  </a:moveTo>
                  <a:cubicBezTo>
                    <a:pt x="65" y="0"/>
                    <a:pt x="64" y="0"/>
                    <a:pt x="64" y="0"/>
                  </a:cubicBezTo>
                  <a:cubicBezTo>
                    <a:pt x="43" y="17"/>
                    <a:pt x="22" y="33"/>
                    <a:pt x="1" y="50"/>
                  </a:cubicBezTo>
                  <a:cubicBezTo>
                    <a:pt x="0" y="50"/>
                    <a:pt x="0" y="51"/>
                    <a:pt x="1" y="52"/>
                  </a:cubicBezTo>
                  <a:cubicBezTo>
                    <a:pt x="1" y="52"/>
                    <a:pt x="1" y="52"/>
                    <a:pt x="2" y="52"/>
                  </a:cubicBezTo>
                  <a:cubicBezTo>
                    <a:pt x="2" y="52"/>
                    <a:pt x="2" y="52"/>
                    <a:pt x="3" y="52"/>
                  </a:cubicBezTo>
                  <a:cubicBezTo>
                    <a:pt x="24" y="35"/>
                    <a:pt x="45" y="19"/>
                    <a:pt x="66" y="2"/>
                  </a:cubicBezTo>
                  <a:cubicBezTo>
                    <a:pt x="66" y="2"/>
                    <a:pt x="67" y="1"/>
                    <a:pt x="66" y="0"/>
                  </a:cubicBezTo>
                  <a:cubicBezTo>
                    <a:pt x="66" y="0"/>
                    <a:pt x="65" y="0"/>
                    <a:pt x="6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4" name="Freeform 813"/>
            <p:cNvSpPr>
              <a:spLocks noEditPoints="1"/>
            </p:cNvSpPr>
            <p:nvPr/>
          </p:nvSpPr>
          <p:spPr bwMode="auto">
            <a:xfrm>
              <a:off x="3033" y="1557"/>
              <a:ext cx="189" cy="187"/>
            </a:xfrm>
            <a:custGeom>
              <a:avLst/>
              <a:gdLst>
                <a:gd name="T0" fmla="*/ 6 w 80"/>
                <a:gd name="T1" fmla="*/ 69 h 79"/>
                <a:gd name="T2" fmla="*/ 21 w 80"/>
                <a:gd name="T3" fmla="*/ 14 h 79"/>
                <a:gd name="T4" fmla="*/ 38 w 80"/>
                <a:gd name="T5" fmla="*/ 17 h 79"/>
                <a:gd name="T6" fmla="*/ 35 w 80"/>
                <a:gd name="T7" fmla="*/ 23 h 79"/>
                <a:gd name="T8" fmla="*/ 34 w 80"/>
                <a:gd name="T9" fmla="*/ 25 h 79"/>
                <a:gd name="T10" fmla="*/ 36 w 80"/>
                <a:gd name="T11" fmla="*/ 26 h 79"/>
                <a:gd name="T12" fmla="*/ 48 w 80"/>
                <a:gd name="T13" fmla="*/ 28 h 79"/>
                <a:gd name="T14" fmla="*/ 49 w 80"/>
                <a:gd name="T15" fmla="*/ 28 h 79"/>
                <a:gd name="T16" fmla="*/ 51 w 80"/>
                <a:gd name="T17" fmla="*/ 28 h 79"/>
                <a:gd name="T18" fmla="*/ 51 w 80"/>
                <a:gd name="T19" fmla="*/ 28 h 79"/>
                <a:gd name="T20" fmla="*/ 53 w 80"/>
                <a:gd name="T21" fmla="*/ 25 h 79"/>
                <a:gd name="T22" fmla="*/ 57 w 80"/>
                <a:gd name="T23" fmla="*/ 17 h 79"/>
                <a:gd name="T24" fmla="*/ 76 w 80"/>
                <a:gd name="T25" fmla="*/ 18 h 79"/>
                <a:gd name="T26" fmla="*/ 72 w 80"/>
                <a:gd name="T27" fmla="*/ 45 h 79"/>
                <a:gd name="T28" fmla="*/ 62 w 80"/>
                <a:gd name="T29" fmla="*/ 73 h 79"/>
                <a:gd name="T30" fmla="*/ 62 w 80"/>
                <a:gd name="T31" fmla="*/ 75 h 79"/>
                <a:gd name="T32" fmla="*/ 61 w 80"/>
                <a:gd name="T33" fmla="*/ 76 h 79"/>
                <a:gd name="T34" fmla="*/ 61 w 80"/>
                <a:gd name="T35" fmla="*/ 76 h 79"/>
                <a:gd name="T36" fmla="*/ 61 w 80"/>
                <a:gd name="T37" fmla="*/ 76 h 79"/>
                <a:gd name="T38" fmla="*/ 60 w 80"/>
                <a:gd name="T39" fmla="*/ 76 h 79"/>
                <a:gd name="T40" fmla="*/ 25 w 80"/>
                <a:gd name="T41" fmla="*/ 71 h 79"/>
                <a:gd name="T42" fmla="*/ 7 w 80"/>
                <a:gd name="T43" fmla="*/ 69 h 79"/>
                <a:gd name="T44" fmla="*/ 6 w 80"/>
                <a:gd name="T45" fmla="*/ 69 h 79"/>
                <a:gd name="T46" fmla="*/ 49 w 80"/>
                <a:gd name="T47" fmla="*/ 24 h 79"/>
                <a:gd name="T48" fmla="*/ 48 w 80"/>
                <a:gd name="T49" fmla="*/ 24 h 79"/>
                <a:gd name="T50" fmla="*/ 39 w 80"/>
                <a:gd name="T51" fmla="*/ 23 h 79"/>
                <a:gd name="T52" fmla="*/ 48 w 80"/>
                <a:gd name="T53" fmla="*/ 3 h 79"/>
                <a:gd name="T54" fmla="*/ 58 w 80"/>
                <a:gd name="T55" fmla="*/ 6 h 79"/>
                <a:gd name="T56" fmla="*/ 50 w 80"/>
                <a:gd name="T57" fmla="*/ 23 h 79"/>
                <a:gd name="T58" fmla="*/ 50 w 80"/>
                <a:gd name="T59" fmla="*/ 24 h 79"/>
                <a:gd name="T60" fmla="*/ 49 w 80"/>
                <a:gd name="T61" fmla="*/ 24 h 79"/>
                <a:gd name="T62" fmla="*/ 49 w 80"/>
                <a:gd name="T63" fmla="*/ 24 h 79"/>
                <a:gd name="T64" fmla="*/ 47 w 80"/>
                <a:gd name="T65" fmla="*/ 0 h 79"/>
                <a:gd name="T66" fmla="*/ 45 w 80"/>
                <a:gd name="T67" fmla="*/ 1 h 79"/>
                <a:gd name="T68" fmla="*/ 40 w 80"/>
                <a:gd name="T69" fmla="*/ 13 h 79"/>
                <a:gd name="T70" fmla="*/ 21 w 80"/>
                <a:gd name="T71" fmla="*/ 10 h 79"/>
                <a:gd name="T72" fmla="*/ 20 w 80"/>
                <a:gd name="T73" fmla="*/ 9 h 79"/>
                <a:gd name="T74" fmla="*/ 19 w 80"/>
                <a:gd name="T75" fmla="*/ 10 h 79"/>
                <a:gd name="T76" fmla="*/ 18 w 80"/>
                <a:gd name="T77" fmla="*/ 11 h 79"/>
                <a:gd name="T78" fmla="*/ 1 w 80"/>
                <a:gd name="T79" fmla="*/ 70 h 79"/>
                <a:gd name="T80" fmla="*/ 1 w 80"/>
                <a:gd name="T81" fmla="*/ 72 h 79"/>
                <a:gd name="T82" fmla="*/ 2 w 80"/>
                <a:gd name="T83" fmla="*/ 73 h 79"/>
                <a:gd name="T84" fmla="*/ 2 w 80"/>
                <a:gd name="T85" fmla="*/ 73 h 79"/>
                <a:gd name="T86" fmla="*/ 7 w 80"/>
                <a:gd name="T87" fmla="*/ 72 h 79"/>
                <a:gd name="T88" fmla="*/ 7 w 80"/>
                <a:gd name="T89" fmla="*/ 72 h 79"/>
                <a:gd name="T90" fmla="*/ 24 w 80"/>
                <a:gd name="T91" fmla="*/ 74 h 79"/>
                <a:gd name="T92" fmla="*/ 59 w 80"/>
                <a:gd name="T93" fmla="*/ 79 h 79"/>
                <a:gd name="T94" fmla="*/ 59 w 80"/>
                <a:gd name="T95" fmla="*/ 79 h 79"/>
                <a:gd name="T96" fmla="*/ 61 w 80"/>
                <a:gd name="T97" fmla="*/ 79 h 79"/>
                <a:gd name="T98" fmla="*/ 63 w 80"/>
                <a:gd name="T99" fmla="*/ 79 h 79"/>
                <a:gd name="T100" fmla="*/ 64 w 80"/>
                <a:gd name="T101" fmla="*/ 78 h 79"/>
                <a:gd name="T102" fmla="*/ 65 w 80"/>
                <a:gd name="T103" fmla="*/ 76 h 79"/>
                <a:gd name="T104" fmla="*/ 65 w 80"/>
                <a:gd name="T105" fmla="*/ 75 h 79"/>
                <a:gd name="T106" fmla="*/ 76 w 80"/>
                <a:gd name="T107" fmla="*/ 45 h 79"/>
                <a:gd name="T108" fmla="*/ 80 w 80"/>
                <a:gd name="T109" fmla="*/ 17 h 79"/>
                <a:gd name="T110" fmla="*/ 80 w 80"/>
                <a:gd name="T111" fmla="*/ 16 h 79"/>
                <a:gd name="T112" fmla="*/ 79 w 80"/>
                <a:gd name="T113" fmla="*/ 15 h 79"/>
                <a:gd name="T114" fmla="*/ 58 w 80"/>
                <a:gd name="T115" fmla="*/ 13 h 79"/>
                <a:gd name="T116" fmla="*/ 62 w 80"/>
                <a:gd name="T117" fmla="*/ 5 h 79"/>
                <a:gd name="T118" fmla="*/ 62 w 80"/>
                <a:gd name="T119" fmla="*/ 4 h 79"/>
                <a:gd name="T120" fmla="*/ 61 w 80"/>
                <a:gd name="T121" fmla="*/ 3 h 79"/>
                <a:gd name="T122" fmla="*/ 47 w 80"/>
                <a:gd name="T123" fmla="*/ 0 h 79"/>
                <a:gd name="T124" fmla="*/ 47 w 80"/>
                <a:gd name="T125"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0" h="79">
                  <a:moveTo>
                    <a:pt x="6" y="69"/>
                  </a:moveTo>
                  <a:cubicBezTo>
                    <a:pt x="16" y="52"/>
                    <a:pt x="18" y="30"/>
                    <a:pt x="21" y="14"/>
                  </a:cubicBezTo>
                  <a:cubicBezTo>
                    <a:pt x="27" y="16"/>
                    <a:pt x="32" y="17"/>
                    <a:pt x="38" y="17"/>
                  </a:cubicBezTo>
                  <a:cubicBezTo>
                    <a:pt x="37" y="19"/>
                    <a:pt x="36" y="21"/>
                    <a:pt x="35" y="23"/>
                  </a:cubicBezTo>
                  <a:cubicBezTo>
                    <a:pt x="34" y="24"/>
                    <a:pt x="34" y="24"/>
                    <a:pt x="34" y="25"/>
                  </a:cubicBezTo>
                  <a:cubicBezTo>
                    <a:pt x="35" y="25"/>
                    <a:pt x="35" y="26"/>
                    <a:pt x="36" y="26"/>
                  </a:cubicBezTo>
                  <a:cubicBezTo>
                    <a:pt x="40" y="27"/>
                    <a:pt x="44" y="27"/>
                    <a:pt x="48" y="28"/>
                  </a:cubicBezTo>
                  <a:cubicBezTo>
                    <a:pt x="48" y="28"/>
                    <a:pt x="49" y="28"/>
                    <a:pt x="49" y="28"/>
                  </a:cubicBezTo>
                  <a:cubicBezTo>
                    <a:pt x="50" y="28"/>
                    <a:pt x="50" y="28"/>
                    <a:pt x="51" y="28"/>
                  </a:cubicBezTo>
                  <a:cubicBezTo>
                    <a:pt x="51" y="28"/>
                    <a:pt x="51" y="28"/>
                    <a:pt x="51" y="28"/>
                  </a:cubicBezTo>
                  <a:cubicBezTo>
                    <a:pt x="52" y="27"/>
                    <a:pt x="53" y="26"/>
                    <a:pt x="53" y="25"/>
                  </a:cubicBezTo>
                  <a:cubicBezTo>
                    <a:pt x="54" y="22"/>
                    <a:pt x="56" y="20"/>
                    <a:pt x="57" y="17"/>
                  </a:cubicBezTo>
                  <a:cubicBezTo>
                    <a:pt x="63" y="17"/>
                    <a:pt x="70" y="17"/>
                    <a:pt x="76" y="18"/>
                  </a:cubicBezTo>
                  <a:cubicBezTo>
                    <a:pt x="74" y="26"/>
                    <a:pt x="74" y="35"/>
                    <a:pt x="72" y="45"/>
                  </a:cubicBezTo>
                  <a:cubicBezTo>
                    <a:pt x="70" y="55"/>
                    <a:pt x="68" y="65"/>
                    <a:pt x="62" y="73"/>
                  </a:cubicBezTo>
                  <a:cubicBezTo>
                    <a:pt x="62" y="74"/>
                    <a:pt x="62" y="75"/>
                    <a:pt x="62" y="75"/>
                  </a:cubicBezTo>
                  <a:cubicBezTo>
                    <a:pt x="61" y="76"/>
                    <a:pt x="61" y="76"/>
                    <a:pt x="61" y="76"/>
                  </a:cubicBezTo>
                  <a:cubicBezTo>
                    <a:pt x="61" y="76"/>
                    <a:pt x="61" y="76"/>
                    <a:pt x="61" y="76"/>
                  </a:cubicBezTo>
                  <a:cubicBezTo>
                    <a:pt x="61" y="76"/>
                    <a:pt x="61" y="76"/>
                    <a:pt x="61" y="76"/>
                  </a:cubicBezTo>
                  <a:cubicBezTo>
                    <a:pt x="61" y="76"/>
                    <a:pt x="60" y="76"/>
                    <a:pt x="60" y="76"/>
                  </a:cubicBezTo>
                  <a:cubicBezTo>
                    <a:pt x="48" y="74"/>
                    <a:pt x="36" y="72"/>
                    <a:pt x="25" y="71"/>
                  </a:cubicBezTo>
                  <a:cubicBezTo>
                    <a:pt x="19" y="70"/>
                    <a:pt x="13" y="69"/>
                    <a:pt x="7" y="69"/>
                  </a:cubicBezTo>
                  <a:cubicBezTo>
                    <a:pt x="7" y="69"/>
                    <a:pt x="6" y="69"/>
                    <a:pt x="6" y="69"/>
                  </a:cubicBezTo>
                  <a:moveTo>
                    <a:pt x="49" y="24"/>
                  </a:moveTo>
                  <a:cubicBezTo>
                    <a:pt x="48" y="24"/>
                    <a:pt x="48" y="24"/>
                    <a:pt x="48" y="24"/>
                  </a:cubicBezTo>
                  <a:cubicBezTo>
                    <a:pt x="45" y="24"/>
                    <a:pt x="42" y="23"/>
                    <a:pt x="39" y="23"/>
                  </a:cubicBezTo>
                  <a:cubicBezTo>
                    <a:pt x="43" y="17"/>
                    <a:pt x="46" y="10"/>
                    <a:pt x="48" y="3"/>
                  </a:cubicBezTo>
                  <a:cubicBezTo>
                    <a:pt x="51" y="4"/>
                    <a:pt x="55" y="4"/>
                    <a:pt x="58" y="6"/>
                  </a:cubicBezTo>
                  <a:cubicBezTo>
                    <a:pt x="55" y="11"/>
                    <a:pt x="53" y="17"/>
                    <a:pt x="50" y="23"/>
                  </a:cubicBezTo>
                  <a:cubicBezTo>
                    <a:pt x="50" y="24"/>
                    <a:pt x="50" y="24"/>
                    <a:pt x="50" y="24"/>
                  </a:cubicBezTo>
                  <a:cubicBezTo>
                    <a:pt x="49" y="24"/>
                    <a:pt x="49" y="24"/>
                    <a:pt x="49" y="24"/>
                  </a:cubicBezTo>
                  <a:cubicBezTo>
                    <a:pt x="49" y="24"/>
                    <a:pt x="49" y="24"/>
                    <a:pt x="49" y="24"/>
                  </a:cubicBezTo>
                  <a:moveTo>
                    <a:pt x="47" y="0"/>
                  </a:moveTo>
                  <a:cubicBezTo>
                    <a:pt x="46" y="0"/>
                    <a:pt x="45" y="0"/>
                    <a:pt x="45" y="1"/>
                  </a:cubicBezTo>
                  <a:cubicBezTo>
                    <a:pt x="44" y="5"/>
                    <a:pt x="42" y="9"/>
                    <a:pt x="40" y="13"/>
                  </a:cubicBezTo>
                  <a:cubicBezTo>
                    <a:pt x="33" y="13"/>
                    <a:pt x="26" y="13"/>
                    <a:pt x="21" y="10"/>
                  </a:cubicBezTo>
                  <a:cubicBezTo>
                    <a:pt x="20" y="10"/>
                    <a:pt x="20" y="9"/>
                    <a:pt x="20" y="9"/>
                  </a:cubicBezTo>
                  <a:cubicBezTo>
                    <a:pt x="20" y="9"/>
                    <a:pt x="19" y="9"/>
                    <a:pt x="19" y="10"/>
                  </a:cubicBezTo>
                  <a:cubicBezTo>
                    <a:pt x="18" y="10"/>
                    <a:pt x="18" y="10"/>
                    <a:pt x="18" y="11"/>
                  </a:cubicBezTo>
                  <a:cubicBezTo>
                    <a:pt x="15" y="28"/>
                    <a:pt x="13" y="53"/>
                    <a:pt x="1" y="70"/>
                  </a:cubicBezTo>
                  <a:cubicBezTo>
                    <a:pt x="0" y="70"/>
                    <a:pt x="0" y="71"/>
                    <a:pt x="1" y="72"/>
                  </a:cubicBezTo>
                  <a:cubicBezTo>
                    <a:pt x="1" y="72"/>
                    <a:pt x="2" y="73"/>
                    <a:pt x="2" y="73"/>
                  </a:cubicBezTo>
                  <a:cubicBezTo>
                    <a:pt x="2" y="73"/>
                    <a:pt x="2" y="73"/>
                    <a:pt x="2" y="73"/>
                  </a:cubicBezTo>
                  <a:cubicBezTo>
                    <a:pt x="4" y="73"/>
                    <a:pt x="6" y="72"/>
                    <a:pt x="7" y="72"/>
                  </a:cubicBezTo>
                  <a:cubicBezTo>
                    <a:pt x="7" y="72"/>
                    <a:pt x="7" y="72"/>
                    <a:pt x="7" y="72"/>
                  </a:cubicBezTo>
                  <a:cubicBezTo>
                    <a:pt x="13" y="72"/>
                    <a:pt x="18" y="73"/>
                    <a:pt x="24" y="74"/>
                  </a:cubicBezTo>
                  <a:cubicBezTo>
                    <a:pt x="36" y="76"/>
                    <a:pt x="48" y="78"/>
                    <a:pt x="59" y="79"/>
                  </a:cubicBezTo>
                  <a:cubicBezTo>
                    <a:pt x="59" y="79"/>
                    <a:pt x="59" y="79"/>
                    <a:pt x="59" y="79"/>
                  </a:cubicBezTo>
                  <a:cubicBezTo>
                    <a:pt x="60" y="79"/>
                    <a:pt x="60" y="79"/>
                    <a:pt x="61" y="79"/>
                  </a:cubicBezTo>
                  <a:cubicBezTo>
                    <a:pt x="61" y="79"/>
                    <a:pt x="62" y="79"/>
                    <a:pt x="63" y="79"/>
                  </a:cubicBezTo>
                  <a:cubicBezTo>
                    <a:pt x="63" y="79"/>
                    <a:pt x="64" y="78"/>
                    <a:pt x="64" y="78"/>
                  </a:cubicBezTo>
                  <a:cubicBezTo>
                    <a:pt x="65" y="77"/>
                    <a:pt x="65" y="77"/>
                    <a:pt x="65" y="76"/>
                  </a:cubicBezTo>
                  <a:cubicBezTo>
                    <a:pt x="65" y="76"/>
                    <a:pt x="65" y="75"/>
                    <a:pt x="65" y="75"/>
                  </a:cubicBezTo>
                  <a:cubicBezTo>
                    <a:pt x="71" y="66"/>
                    <a:pt x="74" y="56"/>
                    <a:pt x="76" y="45"/>
                  </a:cubicBezTo>
                  <a:cubicBezTo>
                    <a:pt x="77" y="35"/>
                    <a:pt x="78" y="25"/>
                    <a:pt x="80" y="17"/>
                  </a:cubicBezTo>
                  <a:cubicBezTo>
                    <a:pt x="80" y="17"/>
                    <a:pt x="80" y="16"/>
                    <a:pt x="80" y="16"/>
                  </a:cubicBezTo>
                  <a:cubicBezTo>
                    <a:pt x="79" y="15"/>
                    <a:pt x="79" y="15"/>
                    <a:pt x="79" y="15"/>
                  </a:cubicBezTo>
                  <a:cubicBezTo>
                    <a:pt x="71" y="14"/>
                    <a:pt x="65" y="14"/>
                    <a:pt x="58" y="13"/>
                  </a:cubicBezTo>
                  <a:cubicBezTo>
                    <a:pt x="60" y="11"/>
                    <a:pt x="61" y="8"/>
                    <a:pt x="62" y="5"/>
                  </a:cubicBezTo>
                  <a:cubicBezTo>
                    <a:pt x="62" y="5"/>
                    <a:pt x="62" y="4"/>
                    <a:pt x="62" y="4"/>
                  </a:cubicBezTo>
                  <a:cubicBezTo>
                    <a:pt x="62" y="3"/>
                    <a:pt x="61" y="3"/>
                    <a:pt x="61" y="3"/>
                  </a:cubicBezTo>
                  <a:cubicBezTo>
                    <a:pt x="56" y="1"/>
                    <a:pt x="52" y="0"/>
                    <a:pt x="47" y="0"/>
                  </a:cubicBezTo>
                  <a:cubicBezTo>
                    <a:pt x="47" y="0"/>
                    <a:pt x="47" y="0"/>
                    <a:pt x="4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5" name="Freeform 814"/>
            <p:cNvSpPr>
              <a:spLocks/>
            </p:cNvSpPr>
            <p:nvPr/>
          </p:nvSpPr>
          <p:spPr bwMode="auto">
            <a:xfrm>
              <a:off x="3092" y="1635"/>
              <a:ext cx="92" cy="16"/>
            </a:xfrm>
            <a:custGeom>
              <a:avLst/>
              <a:gdLst>
                <a:gd name="T0" fmla="*/ 2 w 39"/>
                <a:gd name="T1" fmla="*/ 0 h 7"/>
                <a:gd name="T2" fmla="*/ 1 w 39"/>
                <a:gd name="T3" fmla="*/ 1 h 7"/>
                <a:gd name="T4" fmla="*/ 2 w 39"/>
                <a:gd name="T5" fmla="*/ 4 h 7"/>
                <a:gd name="T6" fmla="*/ 37 w 39"/>
                <a:gd name="T7" fmla="*/ 7 h 7"/>
                <a:gd name="T8" fmla="*/ 37 w 39"/>
                <a:gd name="T9" fmla="*/ 7 h 7"/>
                <a:gd name="T10" fmla="*/ 39 w 39"/>
                <a:gd name="T11" fmla="*/ 6 h 7"/>
                <a:gd name="T12" fmla="*/ 37 w 39"/>
                <a:gd name="T13" fmla="*/ 4 h 7"/>
                <a:gd name="T14" fmla="*/ 3 w 39"/>
                <a:gd name="T15" fmla="*/ 0 h 7"/>
                <a:gd name="T16" fmla="*/ 2 w 39"/>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7">
                  <a:moveTo>
                    <a:pt x="2" y="0"/>
                  </a:moveTo>
                  <a:cubicBezTo>
                    <a:pt x="1" y="0"/>
                    <a:pt x="1" y="1"/>
                    <a:pt x="1" y="1"/>
                  </a:cubicBezTo>
                  <a:cubicBezTo>
                    <a:pt x="0" y="2"/>
                    <a:pt x="1" y="3"/>
                    <a:pt x="2" y="4"/>
                  </a:cubicBezTo>
                  <a:cubicBezTo>
                    <a:pt x="13" y="6"/>
                    <a:pt x="25" y="7"/>
                    <a:pt x="37" y="7"/>
                  </a:cubicBezTo>
                  <a:cubicBezTo>
                    <a:pt x="37" y="7"/>
                    <a:pt x="37" y="7"/>
                    <a:pt x="37" y="7"/>
                  </a:cubicBezTo>
                  <a:cubicBezTo>
                    <a:pt x="38" y="7"/>
                    <a:pt x="39" y="7"/>
                    <a:pt x="39" y="6"/>
                  </a:cubicBezTo>
                  <a:cubicBezTo>
                    <a:pt x="39" y="5"/>
                    <a:pt x="38" y="4"/>
                    <a:pt x="37" y="4"/>
                  </a:cubicBezTo>
                  <a:cubicBezTo>
                    <a:pt x="26" y="4"/>
                    <a:pt x="14" y="2"/>
                    <a:pt x="3" y="0"/>
                  </a:cubicBezTo>
                  <a:cubicBezTo>
                    <a:pt x="3"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6" name="Freeform 815"/>
            <p:cNvSpPr>
              <a:spLocks/>
            </p:cNvSpPr>
            <p:nvPr/>
          </p:nvSpPr>
          <p:spPr bwMode="auto">
            <a:xfrm>
              <a:off x="3082" y="1661"/>
              <a:ext cx="93" cy="19"/>
            </a:xfrm>
            <a:custGeom>
              <a:avLst/>
              <a:gdLst>
                <a:gd name="T0" fmla="*/ 2 w 39"/>
                <a:gd name="T1" fmla="*/ 0 h 8"/>
                <a:gd name="T2" fmla="*/ 0 w 39"/>
                <a:gd name="T3" fmla="*/ 2 h 8"/>
                <a:gd name="T4" fmla="*/ 2 w 39"/>
                <a:gd name="T5" fmla="*/ 4 h 8"/>
                <a:gd name="T6" fmla="*/ 2 w 39"/>
                <a:gd name="T7" fmla="*/ 4 h 8"/>
                <a:gd name="T8" fmla="*/ 37 w 39"/>
                <a:gd name="T9" fmla="*/ 8 h 8"/>
                <a:gd name="T10" fmla="*/ 37 w 39"/>
                <a:gd name="T11" fmla="*/ 8 h 8"/>
                <a:gd name="T12" fmla="*/ 39 w 39"/>
                <a:gd name="T13" fmla="*/ 6 h 8"/>
                <a:gd name="T14" fmla="*/ 37 w 39"/>
                <a:gd name="T15" fmla="*/ 4 h 8"/>
                <a:gd name="T16" fmla="*/ 3 w 39"/>
                <a:gd name="T17" fmla="*/ 0 h 8"/>
                <a:gd name="T18" fmla="*/ 2 w 39"/>
                <a:gd name="T1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8">
                  <a:moveTo>
                    <a:pt x="2" y="0"/>
                  </a:moveTo>
                  <a:cubicBezTo>
                    <a:pt x="1" y="0"/>
                    <a:pt x="1" y="1"/>
                    <a:pt x="0" y="2"/>
                  </a:cubicBezTo>
                  <a:cubicBezTo>
                    <a:pt x="0" y="3"/>
                    <a:pt x="1" y="4"/>
                    <a:pt x="2" y="4"/>
                  </a:cubicBezTo>
                  <a:cubicBezTo>
                    <a:pt x="2" y="4"/>
                    <a:pt x="2" y="4"/>
                    <a:pt x="2" y="4"/>
                  </a:cubicBezTo>
                  <a:cubicBezTo>
                    <a:pt x="13" y="6"/>
                    <a:pt x="25" y="8"/>
                    <a:pt x="37" y="8"/>
                  </a:cubicBezTo>
                  <a:cubicBezTo>
                    <a:pt x="37" y="8"/>
                    <a:pt x="37" y="8"/>
                    <a:pt x="37" y="8"/>
                  </a:cubicBezTo>
                  <a:cubicBezTo>
                    <a:pt x="38" y="8"/>
                    <a:pt x="39" y="7"/>
                    <a:pt x="39" y="6"/>
                  </a:cubicBezTo>
                  <a:cubicBezTo>
                    <a:pt x="39" y="5"/>
                    <a:pt x="38" y="4"/>
                    <a:pt x="37" y="4"/>
                  </a:cubicBezTo>
                  <a:cubicBezTo>
                    <a:pt x="25" y="4"/>
                    <a:pt x="14" y="3"/>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7" name="Freeform 816"/>
            <p:cNvSpPr>
              <a:spLocks/>
            </p:cNvSpPr>
            <p:nvPr/>
          </p:nvSpPr>
          <p:spPr bwMode="auto">
            <a:xfrm>
              <a:off x="3080" y="1684"/>
              <a:ext cx="33" cy="15"/>
            </a:xfrm>
            <a:custGeom>
              <a:avLst/>
              <a:gdLst>
                <a:gd name="T0" fmla="*/ 4 w 14"/>
                <a:gd name="T1" fmla="*/ 0 h 6"/>
                <a:gd name="T2" fmla="*/ 1 w 14"/>
                <a:gd name="T3" fmla="*/ 0 h 6"/>
                <a:gd name="T4" fmla="*/ 0 w 14"/>
                <a:gd name="T5" fmla="*/ 2 h 6"/>
                <a:gd name="T6" fmla="*/ 1 w 14"/>
                <a:gd name="T7" fmla="*/ 4 h 6"/>
                <a:gd name="T8" fmla="*/ 2 w 14"/>
                <a:gd name="T9" fmla="*/ 4 h 6"/>
                <a:gd name="T10" fmla="*/ 4 w 14"/>
                <a:gd name="T11" fmla="*/ 3 h 6"/>
                <a:gd name="T12" fmla="*/ 4 w 14"/>
                <a:gd name="T13" fmla="*/ 3 h 6"/>
                <a:gd name="T14" fmla="*/ 11 w 14"/>
                <a:gd name="T15" fmla="*/ 5 h 6"/>
                <a:gd name="T16" fmla="*/ 12 w 14"/>
                <a:gd name="T17" fmla="*/ 6 h 6"/>
                <a:gd name="T18" fmla="*/ 14 w 14"/>
                <a:gd name="T19" fmla="*/ 5 h 6"/>
                <a:gd name="T20" fmla="*/ 13 w 14"/>
                <a:gd name="T21" fmla="*/ 2 h 6"/>
                <a:gd name="T22" fmla="*/ 4 w 14"/>
                <a:gd name="T2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6">
                  <a:moveTo>
                    <a:pt x="4" y="0"/>
                  </a:moveTo>
                  <a:cubicBezTo>
                    <a:pt x="3" y="0"/>
                    <a:pt x="2" y="0"/>
                    <a:pt x="1" y="0"/>
                  </a:cubicBezTo>
                  <a:cubicBezTo>
                    <a:pt x="0" y="0"/>
                    <a:pt x="0" y="1"/>
                    <a:pt x="0" y="2"/>
                  </a:cubicBezTo>
                  <a:cubicBezTo>
                    <a:pt x="0" y="3"/>
                    <a:pt x="1" y="4"/>
                    <a:pt x="1" y="4"/>
                  </a:cubicBezTo>
                  <a:cubicBezTo>
                    <a:pt x="2" y="4"/>
                    <a:pt x="2" y="4"/>
                    <a:pt x="2" y="4"/>
                  </a:cubicBezTo>
                  <a:cubicBezTo>
                    <a:pt x="3" y="4"/>
                    <a:pt x="3" y="3"/>
                    <a:pt x="4" y="3"/>
                  </a:cubicBezTo>
                  <a:cubicBezTo>
                    <a:pt x="4" y="3"/>
                    <a:pt x="4" y="3"/>
                    <a:pt x="4" y="3"/>
                  </a:cubicBezTo>
                  <a:cubicBezTo>
                    <a:pt x="7" y="3"/>
                    <a:pt x="9" y="4"/>
                    <a:pt x="11" y="5"/>
                  </a:cubicBezTo>
                  <a:cubicBezTo>
                    <a:pt x="12" y="6"/>
                    <a:pt x="12" y="6"/>
                    <a:pt x="12" y="6"/>
                  </a:cubicBezTo>
                  <a:cubicBezTo>
                    <a:pt x="13" y="6"/>
                    <a:pt x="13" y="5"/>
                    <a:pt x="14" y="5"/>
                  </a:cubicBezTo>
                  <a:cubicBezTo>
                    <a:pt x="14" y="4"/>
                    <a:pt x="14" y="3"/>
                    <a:pt x="13" y="2"/>
                  </a:cubicBezTo>
                  <a:cubicBezTo>
                    <a:pt x="10" y="1"/>
                    <a:pt x="7"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8" name="Freeform 817"/>
            <p:cNvSpPr>
              <a:spLocks noEditPoints="1"/>
            </p:cNvSpPr>
            <p:nvPr/>
          </p:nvSpPr>
          <p:spPr bwMode="auto">
            <a:xfrm>
              <a:off x="2734" y="1341"/>
              <a:ext cx="223" cy="268"/>
            </a:xfrm>
            <a:custGeom>
              <a:avLst/>
              <a:gdLst>
                <a:gd name="T0" fmla="*/ 24 w 94"/>
                <a:gd name="T1" fmla="*/ 100 h 113"/>
                <a:gd name="T2" fmla="*/ 91 w 94"/>
                <a:gd name="T3" fmla="*/ 94 h 113"/>
                <a:gd name="T4" fmla="*/ 88 w 94"/>
                <a:gd name="T5" fmla="*/ 93 h 113"/>
                <a:gd name="T6" fmla="*/ 86 w 94"/>
                <a:gd name="T7" fmla="*/ 94 h 113"/>
                <a:gd name="T8" fmla="*/ 85 w 94"/>
                <a:gd name="T9" fmla="*/ 93 h 113"/>
                <a:gd name="T10" fmla="*/ 83 w 94"/>
                <a:gd name="T11" fmla="*/ 94 h 113"/>
                <a:gd name="T12" fmla="*/ 24 w 94"/>
                <a:gd name="T13" fmla="*/ 107 h 113"/>
                <a:gd name="T14" fmla="*/ 74 w 94"/>
                <a:gd name="T15" fmla="*/ 15 h 113"/>
                <a:gd name="T16" fmla="*/ 82 w 94"/>
                <a:gd name="T17" fmla="*/ 21 h 113"/>
                <a:gd name="T18" fmla="*/ 88 w 94"/>
                <a:gd name="T19" fmla="*/ 72 h 113"/>
                <a:gd name="T20" fmla="*/ 24 w 94"/>
                <a:gd name="T21" fmla="*/ 13 h 113"/>
                <a:gd name="T22" fmla="*/ 24 w 94"/>
                <a:gd name="T23" fmla="*/ 12 h 113"/>
                <a:gd name="T24" fmla="*/ 26 w 94"/>
                <a:gd name="T25" fmla="*/ 10 h 113"/>
                <a:gd name="T26" fmla="*/ 37 w 94"/>
                <a:gd name="T27" fmla="*/ 9 h 113"/>
                <a:gd name="T28" fmla="*/ 42 w 94"/>
                <a:gd name="T29" fmla="*/ 25 h 113"/>
                <a:gd name="T30" fmla="*/ 43 w 94"/>
                <a:gd name="T31" fmla="*/ 28 h 113"/>
                <a:gd name="T32" fmla="*/ 36 w 94"/>
                <a:gd name="T33" fmla="*/ 32 h 113"/>
                <a:gd name="T34" fmla="*/ 27 w 94"/>
                <a:gd name="T35" fmla="*/ 38 h 113"/>
                <a:gd name="T36" fmla="*/ 43 w 94"/>
                <a:gd name="T37" fmla="*/ 32 h 113"/>
                <a:gd name="T38" fmla="*/ 46 w 94"/>
                <a:gd name="T39" fmla="*/ 28 h 113"/>
                <a:gd name="T40" fmla="*/ 45 w 94"/>
                <a:gd name="T41" fmla="*/ 22 h 113"/>
                <a:gd name="T42" fmla="*/ 67 w 94"/>
                <a:gd name="T43" fmla="*/ 6 h 113"/>
                <a:gd name="T44" fmla="*/ 88 w 94"/>
                <a:gd name="T45" fmla="*/ 81 h 113"/>
                <a:gd name="T46" fmla="*/ 23 w 94"/>
                <a:gd name="T47" fmla="*/ 96 h 113"/>
                <a:gd name="T48" fmla="*/ 9 w 94"/>
                <a:gd name="T49" fmla="*/ 102 h 113"/>
                <a:gd name="T50" fmla="*/ 4 w 94"/>
                <a:gd name="T51" fmla="*/ 30 h 113"/>
                <a:gd name="T52" fmla="*/ 23 w 94"/>
                <a:gd name="T53" fmla="*/ 25 h 113"/>
                <a:gd name="T54" fmla="*/ 26 w 94"/>
                <a:gd name="T55" fmla="*/ 38 h 113"/>
                <a:gd name="T56" fmla="*/ 71 w 94"/>
                <a:gd name="T57" fmla="*/ 0 h 113"/>
                <a:gd name="T58" fmla="*/ 69 w 94"/>
                <a:gd name="T59" fmla="*/ 2 h 113"/>
                <a:gd name="T60" fmla="*/ 66 w 94"/>
                <a:gd name="T61" fmla="*/ 3 h 113"/>
                <a:gd name="T62" fmla="*/ 42 w 94"/>
                <a:gd name="T63" fmla="*/ 12 h 113"/>
                <a:gd name="T64" fmla="*/ 39 w 94"/>
                <a:gd name="T65" fmla="*/ 4 h 113"/>
                <a:gd name="T66" fmla="*/ 37 w 94"/>
                <a:gd name="T67" fmla="*/ 2 h 113"/>
                <a:gd name="T68" fmla="*/ 25 w 94"/>
                <a:gd name="T69" fmla="*/ 7 h 113"/>
                <a:gd name="T70" fmla="*/ 21 w 94"/>
                <a:gd name="T71" fmla="*/ 10 h 113"/>
                <a:gd name="T72" fmla="*/ 20 w 94"/>
                <a:gd name="T73" fmla="*/ 14 h 113"/>
                <a:gd name="T74" fmla="*/ 4 w 94"/>
                <a:gd name="T75" fmla="*/ 27 h 113"/>
                <a:gd name="T76" fmla="*/ 2 w 94"/>
                <a:gd name="T77" fmla="*/ 26 h 113"/>
                <a:gd name="T78" fmla="*/ 0 w 94"/>
                <a:gd name="T79" fmla="*/ 29 h 113"/>
                <a:gd name="T80" fmla="*/ 5 w 94"/>
                <a:gd name="T81" fmla="*/ 104 h 113"/>
                <a:gd name="T82" fmla="*/ 7 w 94"/>
                <a:gd name="T83" fmla="*/ 106 h 113"/>
                <a:gd name="T84" fmla="*/ 21 w 94"/>
                <a:gd name="T85" fmla="*/ 101 h 113"/>
                <a:gd name="T86" fmla="*/ 22 w 94"/>
                <a:gd name="T87" fmla="*/ 112 h 113"/>
                <a:gd name="T88" fmla="*/ 24 w 94"/>
                <a:gd name="T89" fmla="*/ 112 h 113"/>
                <a:gd name="T90" fmla="*/ 86 w 94"/>
                <a:gd name="T91" fmla="*/ 97 h 113"/>
                <a:gd name="T92" fmla="*/ 88 w 94"/>
                <a:gd name="T93" fmla="*/ 98 h 113"/>
                <a:gd name="T94" fmla="*/ 94 w 94"/>
                <a:gd name="T95" fmla="*/ 95 h 113"/>
                <a:gd name="T96" fmla="*/ 86 w 94"/>
                <a:gd name="T97" fmla="*/ 21 h 113"/>
                <a:gd name="T98" fmla="*/ 86 w 94"/>
                <a:gd name="T99" fmla="*/ 10 h 113"/>
                <a:gd name="T100" fmla="*/ 84 w 94"/>
                <a:gd name="T101" fmla="*/ 10 h 113"/>
                <a:gd name="T102" fmla="*/ 73 w 94"/>
                <a:gd name="T103" fmla="*/ 12 h 113"/>
                <a:gd name="T104" fmla="*/ 73 w 94"/>
                <a:gd name="T105" fmla="*/ 5 h 113"/>
                <a:gd name="T106" fmla="*/ 73 w 94"/>
                <a:gd name="T107" fmla="*/ 3 h 113"/>
                <a:gd name="T108" fmla="*/ 72 w 94"/>
                <a:gd name="T109" fmla="*/ 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4" h="113">
                  <a:moveTo>
                    <a:pt x="24" y="107"/>
                  </a:moveTo>
                  <a:cubicBezTo>
                    <a:pt x="24" y="105"/>
                    <a:pt x="24" y="102"/>
                    <a:pt x="24" y="100"/>
                  </a:cubicBezTo>
                  <a:cubicBezTo>
                    <a:pt x="45" y="93"/>
                    <a:pt x="67" y="88"/>
                    <a:pt x="90" y="85"/>
                  </a:cubicBezTo>
                  <a:cubicBezTo>
                    <a:pt x="90" y="88"/>
                    <a:pt x="90" y="91"/>
                    <a:pt x="91" y="94"/>
                  </a:cubicBezTo>
                  <a:cubicBezTo>
                    <a:pt x="90" y="94"/>
                    <a:pt x="90" y="94"/>
                    <a:pt x="90" y="94"/>
                  </a:cubicBezTo>
                  <a:cubicBezTo>
                    <a:pt x="89" y="94"/>
                    <a:pt x="89" y="93"/>
                    <a:pt x="88" y="93"/>
                  </a:cubicBezTo>
                  <a:cubicBezTo>
                    <a:pt x="88" y="93"/>
                    <a:pt x="88" y="93"/>
                    <a:pt x="88" y="93"/>
                  </a:cubicBezTo>
                  <a:cubicBezTo>
                    <a:pt x="88" y="93"/>
                    <a:pt x="87" y="94"/>
                    <a:pt x="86" y="94"/>
                  </a:cubicBezTo>
                  <a:cubicBezTo>
                    <a:pt x="86" y="93"/>
                    <a:pt x="86" y="93"/>
                    <a:pt x="86" y="93"/>
                  </a:cubicBezTo>
                  <a:cubicBezTo>
                    <a:pt x="86" y="93"/>
                    <a:pt x="85" y="93"/>
                    <a:pt x="85" y="93"/>
                  </a:cubicBezTo>
                  <a:cubicBezTo>
                    <a:pt x="84" y="93"/>
                    <a:pt x="84" y="93"/>
                    <a:pt x="84" y="94"/>
                  </a:cubicBezTo>
                  <a:cubicBezTo>
                    <a:pt x="83" y="94"/>
                    <a:pt x="83" y="94"/>
                    <a:pt x="83" y="94"/>
                  </a:cubicBezTo>
                  <a:cubicBezTo>
                    <a:pt x="68" y="97"/>
                    <a:pt x="53" y="100"/>
                    <a:pt x="38" y="103"/>
                  </a:cubicBezTo>
                  <a:cubicBezTo>
                    <a:pt x="34" y="104"/>
                    <a:pt x="29" y="105"/>
                    <a:pt x="24" y="107"/>
                  </a:cubicBezTo>
                  <a:moveTo>
                    <a:pt x="88" y="72"/>
                  </a:moveTo>
                  <a:cubicBezTo>
                    <a:pt x="81" y="54"/>
                    <a:pt x="77" y="35"/>
                    <a:pt x="74" y="15"/>
                  </a:cubicBezTo>
                  <a:cubicBezTo>
                    <a:pt x="77" y="15"/>
                    <a:pt x="80" y="15"/>
                    <a:pt x="83" y="14"/>
                  </a:cubicBezTo>
                  <a:cubicBezTo>
                    <a:pt x="82" y="16"/>
                    <a:pt x="82" y="19"/>
                    <a:pt x="82" y="21"/>
                  </a:cubicBezTo>
                  <a:cubicBezTo>
                    <a:pt x="82" y="26"/>
                    <a:pt x="83" y="32"/>
                    <a:pt x="83" y="37"/>
                  </a:cubicBezTo>
                  <a:cubicBezTo>
                    <a:pt x="85" y="49"/>
                    <a:pt x="86" y="60"/>
                    <a:pt x="88" y="72"/>
                  </a:cubicBezTo>
                  <a:moveTo>
                    <a:pt x="28" y="34"/>
                  </a:moveTo>
                  <a:cubicBezTo>
                    <a:pt x="28" y="26"/>
                    <a:pt x="25" y="18"/>
                    <a:pt x="24" y="13"/>
                  </a:cubicBezTo>
                  <a:cubicBezTo>
                    <a:pt x="24" y="13"/>
                    <a:pt x="24" y="13"/>
                    <a:pt x="24" y="13"/>
                  </a:cubicBezTo>
                  <a:cubicBezTo>
                    <a:pt x="24" y="12"/>
                    <a:pt x="24" y="12"/>
                    <a:pt x="24" y="12"/>
                  </a:cubicBezTo>
                  <a:cubicBezTo>
                    <a:pt x="24" y="11"/>
                    <a:pt x="24" y="11"/>
                    <a:pt x="25" y="11"/>
                  </a:cubicBezTo>
                  <a:cubicBezTo>
                    <a:pt x="25" y="11"/>
                    <a:pt x="26" y="10"/>
                    <a:pt x="26" y="10"/>
                  </a:cubicBezTo>
                  <a:cubicBezTo>
                    <a:pt x="30" y="9"/>
                    <a:pt x="33" y="7"/>
                    <a:pt x="36" y="6"/>
                  </a:cubicBezTo>
                  <a:cubicBezTo>
                    <a:pt x="36" y="7"/>
                    <a:pt x="37" y="8"/>
                    <a:pt x="37" y="9"/>
                  </a:cubicBezTo>
                  <a:cubicBezTo>
                    <a:pt x="38" y="13"/>
                    <a:pt x="39" y="17"/>
                    <a:pt x="41" y="20"/>
                  </a:cubicBezTo>
                  <a:cubicBezTo>
                    <a:pt x="41" y="22"/>
                    <a:pt x="42" y="23"/>
                    <a:pt x="42" y="25"/>
                  </a:cubicBezTo>
                  <a:cubicBezTo>
                    <a:pt x="43" y="26"/>
                    <a:pt x="43" y="27"/>
                    <a:pt x="43" y="28"/>
                  </a:cubicBezTo>
                  <a:cubicBezTo>
                    <a:pt x="43" y="28"/>
                    <a:pt x="43" y="28"/>
                    <a:pt x="43" y="28"/>
                  </a:cubicBezTo>
                  <a:cubicBezTo>
                    <a:pt x="42" y="28"/>
                    <a:pt x="42" y="28"/>
                    <a:pt x="42" y="28"/>
                  </a:cubicBezTo>
                  <a:cubicBezTo>
                    <a:pt x="42" y="30"/>
                    <a:pt x="39" y="31"/>
                    <a:pt x="36" y="32"/>
                  </a:cubicBezTo>
                  <a:cubicBezTo>
                    <a:pt x="33" y="33"/>
                    <a:pt x="30" y="34"/>
                    <a:pt x="28" y="34"/>
                  </a:cubicBezTo>
                  <a:moveTo>
                    <a:pt x="27" y="38"/>
                  </a:moveTo>
                  <a:cubicBezTo>
                    <a:pt x="30" y="38"/>
                    <a:pt x="35" y="37"/>
                    <a:pt x="38" y="35"/>
                  </a:cubicBezTo>
                  <a:cubicBezTo>
                    <a:pt x="40" y="34"/>
                    <a:pt x="42" y="33"/>
                    <a:pt x="43" y="32"/>
                  </a:cubicBezTo>
                  <a:cubicBezTo>
                    <a:pt x="44" y="32"/>
                    <a:pt x="45" y="31"/>
                    <a:pt x="45" y="31"/>
                  </a:cubicBezTo>
                  <a:cubicBezTo>
                    <a:pt x="46" y="30"/>
                    <a:pt x="46" y="29"/>
                    <a:pt x="46" y="28"/>
                  </a:cubicBezTo>
                  <a:cubicBezTo>
                    <a:pt x="46" y="28"/>
                    <a:pt x="46" y="28"/>
                    <a:pt x="46" y="28"/>
                  </a:cubicBezTo>
                  <a:cubicBezTo>
                    <a:pt x="46" y="26"/>
                    <a:pt x="46" y="24"/>
                    <a:pt x="45" y="22"/>
                  </a:cubicBezTo>
                  <a:cubicBezTo>
                    <a:pt x="45" y="21"/>
                    <a:pt x="44" y="19"/>
                    <a:pt x="44" y="17"/>
                  </a:cubicBezTo>
                  <a:cubicBezTo>
                    <a:pt x="52" y="14"/>
                    <a:pt x="60" y="10"/>
                    <a:pt x="67" y="6"/>
                  </a:cubicBezTo>
                  <a:cubicBezTo>
                    <a:pt x="68" y="6"/>
                    <a:pt x="68" y="6"/>
                    <a:pt x="69" y="5"/>
                  </a:cubicBezTo>
                  <a:cubicBezTo>
                    <a:pt x="72" y="31"/>
                    <a:pt x="78" y="57"/>
                    <a:pt x="88" y="81"/>
                  </a:cubicBezTo>
                  <a:cubicBezTo>
                    <a:pt x="66" y="84"/>
                    <a:pt x="44" y="89"/>
                    <a:pt x="24" y="96"/>
                  </a:cubicBezTo>
                  <a:cubicBezTo>
                    <a:pt x="23" y="96"/>
                    <a:pt x="23" y="96"/>
                    <a:pt x="23" y="96"/>
                  </a:cubicBezTo>
                  <a:cubicBezTo>
                    <a:pt x="22" y="96"/>
                    <a:pt x="21" y="96"/>
                    <a:pt x="21" y="97"/>
                  </a:cubicBezTo>
                  <a:cubicBezTo>
                    <a:pt x="17" y="99"/>
                    <a:pt x="13" y="100"/>
                    <a:pt x="9" y="102"/>
                  </a:cubicBezTo>
                  <a:cubicBezTo>
                    <a:pt x="9" y="96"/>
                    <a:pt x="9" y="91"/>
                    <a:pt x="9" y="86"/>
                  </a:cubicBezTo>
                  <a:cubicBezTo>
                    <a:pt x="9" y="67"/>
                    <a:pt x="7" y="49"/>
                    <a:pt x="4" y="30"/>
                  </a:cubicBezTo>
                  <a:cubicBezTo>
                    <a:pt x="5" y="30"/>
                    <a:pt x="5" y="30"/>
                    <a:pt x="5" y="30"/>
                  </a:cubicBezTo>
                  <a:cubicBezTo>
                    <a:pt x="11" y="29"/>
                    <a:pt x="17" y="27"/>
                    <a:pt x="23" y="25"/>
                  </a:cubicBezTo>
                  <a:cubicBezTo>
                    <a:pt x="24" y="29"/>
                    <a:pt x="25" y="32"/>
                    <a:pt x="25" y="36"/>
                  </a:cubicBezTo>
                  <a:cubicBezTo>
                    <a:pt x="25" y="37"/>
                    <a:pt x="26" y="38"/>
                    <a:pt x="26" y="38"/>
                  </a:cubicBezTo>
                  <a:cubicBezTo>
                    <a:pt x="27" y="38"/>
                    <a:pt x="27" y="38"/>
                    <a:pt x="27" y="38"/>
                  </a:cubicBezTo>
                  <a:moveTo>
                    <a:pt x="71" y="0"/>
                  </a:moveTo>
                  <a:cubicBezTo>
                    <a:pt x="70" y="0"/>
                    <a:pt x="70" y="1"/>
                    <a:pt x="69" y="1"/>
                  </a:cubicBezTo>
                  <a:cubicBezTo>
                    <a:pt x="69" y="2"/>
                    <a:pt x="69" y="2"/>
                    <a:pt x="69" y="2"/>
                  </a:cubicBezTo>
                  <a:cubicBezTo>
                    <a:pt x="68" y="2"/>
                    <a:pt x="68" y="2"/>
                    <a:pt x="68" y="2"/>
                  </a:cubicBezTo>
                  <a:cubicBezTo>
                    <a:pt x="67" y="2"/>
                    <a:pt x="67" y="2"/>
                    <a:pt x="66" y="3"/>
                  </a:cubicBezTo>
                  <a:cubicBezTo>
                    <a:pt x="58" y="7"/>
                    <a:pt x="50" y="11"/>
                    <a:pt x="42" y="14"/>
                  </a:cubicBezTo>
                  <a:cubicBezTo>
                    <a:pt x="42" y="13"/>
                    <a:pt x="42" y="12"/>
                    <a:pt x="42" y="12"/>
                  </a:cubicBezTo>
                  <a:cubicBezTo>
                    <a:pt x="41" y="10"/>
                    <a:pt x="40" y="8"/>
                    <a:pt x="40" y="7"/>
                  </a:cubicBezTo>
                  <a:cubicBezTo>
                    <a:pt x="40" y="5"/>
                    <a:pt x="39" y="4"/>
                    <a:pt x="39" y="4"/>
                  </a:cubicBezTo>
                  <a:cubicBezTo>
                    <a:pt x="39" y="3"/>
                    <a:pt x="39" y="3"/>
                    <a:pt x="38" y="2"/>
                  </a:cubicBezTo>
                  <a:cubicBezTo>
                    <a:pt x="38" y="2"/>
                    <a:pt x="38" y="2"/>
                    <a:pt x="37" y="2"/>
                  </a:cubicBezTo>
                  <a:cubicBezTo>
                    <a:pt x="37" y="2"/>
                    <a:pt x="37" y="2"/>
                    <a:pt x="37" y="2"/>
                  </a:cubicBezTo>
                  <a:cubicBezTo>
                    <a:pt x="33" y="4"/>
                    <a:pt x="29" y="5"/>
                    <a:pt x="25" y="7"/>
                  </a:cubicBezTo>
                  <a:cubicBezTo>
                    <a:pt x="24" y="7"/>
                    <a:pt x="24" y="7"/>
                    <a:pt x="23" y="8"/>
                  </a:cubicBezTo>
                  <a:cubicBezTo>
                    <a:pt x="22" y="8"/>
                    <a:pt x="21" y="9"/>
                    <a:pt x="21" y="10"/>
                  </a:cubicBezTo>
                  <a:cubicBezTo>
                    <a:pt x="20" y="11"/>
                    <a:pt x="20" y="12"/>
                    <a:pt x="20" y="13"/>
                  </a:cubicBezTo>
                  <a:cubicBezTo>
                    <a:pt x="20" y="13"/>
                    <a:pt x="20" y="14"/>
                    <a:pt x="20" y="14"/>
                  </a:cubicBezTo>
                  <a:cubicBezTo>
                    <a:pt x="21" y="16"/>
                    <a:pt x="22" y="19"/>
                    <a:pt x="22" y="21"/>
                  </a:cubicBezTo>
                  <a:cubicBezTo>
                    <a:pt x="16" y="23"/>
                    <a:pt x="10" y="25"/>
                    <a:pt x="4" y="27"/>
                  </a:cubicBezTo>
                  <a:cubicBezTo>
                    <a:pt x="3" y="27"/>
                    <a:pt x="3" y="27"/>
                    <a:pt x="3" y="27"/>
                  </a:cubicBezTo>
                  <a:cubicBezTo>
                    <a:pt x="3" y="27"/>
                    <a:pt x="3" y="26"/>
                    <a:pt x="2" y="26"/>
                  </a:cubicBezTo>
                  <a:cubicBezTo>
                    <a:pt x="2" y="26"/>
                    <a:pt x="2" y="27"/>
                    <a:pt x="2" y="27"/>
                  </a:cubicBezTo>
                  <a:cubicBezTo>
                    <a:pt x="1" y="27"/>
                    <a:pt x="0" y="28"/>
                    <a:pt x="0" y="29"/>
                  </a:cubicBezTo>
                  <a:cubicBezTo>
                    <a:pt x="4" y="47"/>
                    <a:pt x="6" y="66"/>
                    <a:pt x="6" y="86"/>
                  </a:cubicBezTo>
                  <a:cubicBezTo>
                    <a:pt x="6" y="92"/>
                    <a:pt x="5" y="98"/>
                    <a:pt x="5" y="104"/>
                  </a:cubicBezTo>
                  <a:cubicBezTo>
                    <a:pt x="5" y="105"/>
                    <a:pt x="5" y="105"/>
                    <a:pt x="6" y="106"/>
                  </a:cubicBezTo>
                  <a:cubicBezTo>
                    <a:pt x="6" y="106"/>
                    <a:pt x="6" y="106"/>
                    <a:pt x="7" y="106"/>
                  </a:cubicBezTo>
                  <a:cubicBezTo>
                    <a:pt x="7" y="106"/>
                    <a:pt x="7" y="106"/>
                    <a:pt x="7" y="106"/>
                  </a:cubicBezTo>
                  <a:cubicBezTo>
                    <a:pt x="12" y="104"/>
                    <a:pt x="16" y="103"/>
                    <a:pt x="21" y="101"/>
                  </a:cubicBezTo>
                  <a:cubicBezTo>
                    <a:pt x="21" y="104"/>
                    <a:pt x="21" y="108"/>
                    <a:pt x="21" y="111"/>
                  </a:cubicBezTo>
                  <a:cubicBezTo>
                    <a:pt x="21" y="112"/>
                    <a:pt x="21" y="112"/>
                    <a:pt x="22" y="112"/>
                  </a:cubicBezTo>
                  <a:cubicBezTo>
                    <a:pt x="22" y="113"/>
                    <a:pt x="22" y="113"/>
                    <a:pt x="23" y="113"/>
                  </a:cubicBezTo>
                  <a:cubicBezTo>
                    <a:pt x="23" y="113"/>
                    <a:pt x="23" y="112"/>
                    <a:pt x="24" y="112"/>
                  </a:cubicBezTo>
                  <a:cubicBezTo>
                    <a:pt x="28" y="109"/>
                    <a:pt x="33" y="107"/>
                    <a:pt x="39" y="106"/>
                  </a:cubicBezTo>
                  <a:cubicBezTo>
                    <a:pt x="55" y="103"/>
                    <a:pt x="70" y="100"/>
                    <a:pt x="86" y="97"/>
                  </a:cubicBezTo>
                  <a:cubicBezTo>
                    <a:pt x="87" y="98"/>
                    <a:pt x="87" y="98"/>
                    <a:pt x="88" y="98"/>
                  </a:cubicBezTo>
                  <a:cubicBezTo>
                    <a:pt x="88" y="98"/>
                    <a:pt x="88" y="98"/>
                    <a:pt x="88" y="98"/>
                  </a:cubicBezTo>
                  <a:cubicBezTo>
                    <a:pt x="90" y="98"/>
                    <a:pt x="92" y="97"/>
                    <a:pt x="93" y="97"/>
                  </a:cubicBezTo>
                  <a:cubicBezTo>
                    <a:pt x="94" y="96"/>
                    <a:pt x="94" y="96"/>
                    <a:pt x="94" y="95"/>
                  </a:cubicBezTo>
                  <a:cubicBezTo>
                    <a:pt x="92" y="75"/>
                    <a:pt x="89" y="56"/>
                    <a:pt x="87" y="36"/>
                  </a:cubicBezTo>
                  <a:cubicBezTo>
                    <a:pt x="86" y="31"/>
                    <a:pt x="86" y="26"/>
                    <a:pt x="86" y="21"/>
                  </a:cubicBezTo>
                  <a:cubicBezTo>
                    <a:pt x="86" y="18"/>
                    <a:pt x="86" y="15"/>
                    <a:pt x="87" y="12"/>
                  </a:cubicBezTo>
                  <a:cubicBezTo>
                    <a:pt x="87" y="11"/>
                    <a:pt x="86" y="10"/>
                    <a:pt x="86" y="10"/>
                  </a:cubicBezTo>
                  <a:cubicBezTo>
                    <a:pt x="86" y="9"/>
                    <a:pt x="85" y="9"/>
                    <a:pt x="85" y="9"/>
                  </a:cubicBezTo>
                  <a:cubicBezTo>
                    <a:pt x="85" y="9"/>
                    <a:pt x="84" y="9"/>
                    <a:pt x="84" y="10"/>
                  </a:cubicBezTo>
                  <a:cubicBezTo>
                    <a:pt x="81" y="11"/>
                    <a:pt x="77" y="12"/>
                    <a:pt x="73" y="12"/>
                  </a:cubicBezTo>
                  <a:cubicBezTo>
                    <a:pt x="73" y="12"/>
                    <a:pt x="73" y="12"/>
                    <a:pt x="73" y="12"/>
                  </a:cubicBezTo>
                  <a:cubicBezTo>
                    <a:pt x="73" y="12"/>
                    <a:pt x="73" y="12"/>
                    <a:pt x="73" y="12"/>
                  </a:cubicBezTo>
                  <a:cubicBezTo>
                    <a:pt x="73" y="10"/>
                    <a:pt x="73" y="7"/>
                    <a:pt x="73" y="5"/>
                  </a:cubicBezTo>
                  <a:cubicBezTo>
                    <a:pt x="72" y="4"/>
                    <a:pt x="72" y="4"/>
                    <a:pt x="72" y="4"/>
                  </a:cubicBezTo>
                  <a:cubicBezTo>
                    <a:pt x="72" y="4"/>
                    <a:pt x="73" y="3"/>
                    <a:pt x="73" y="3"/>
                  </a:cubicBezTo>
                  <a:cubicBezTo>
                    <a:pt x="73" y="2"/>
                    <a:pt x="73" y="2"/>
                    <a:pt x="72" y="1"/>
                  </a:cubicBezTo>
                  <a:cubicBezTo>
                    <a:pt x="72" y="1"/>
                    <a:pt x="72" y="1"/>
                    <a:pt x="72" y="1"/>
                  </a:cubicBezTo>
                  <a:cubicBezTo>
                    <a:pt x="71" y="1"/>
                    <a:pt x="71" y="0"/>
                    <a:pt x="7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9" name="Freeform 818"/>
            <p:cNvSpPr>
              <a:spLocks/>
            </p:cNvSpPr>
            <p:nvPr/>
          </p:nvSpPr>
          <p:spPr bwMode="auto">
            <a:xfrm>
              <a:off x="2768" y="1438"/>
              <a:ext cx="118" cy="48"/>
            </a:xfrm>
            <a:custGeom>
              <a:avLst/>
              <a:gdLst>
                <a:gd name="T0" fmla="*/ 48 w 50"/>
                <a:gd name="T1" fmla="*/ 0 h 20"/>
                <a:gd name="T2" fmla="*/ 47 w 50"/>
                <a:gd name="T3" fmla="*/ 1 h 20"/>
                <a:gd name="T4" fmla="*/ 44 w 50"/>
                <a:gd name="T5" fmla="*/ 2 h 20"/>
                <a:gd name="T6" fmla="*/ 23 w 50"/>
                <a:gd name="T7" fmla="*/ 11 h 20"/>
                <a:gd name="T8" fmla="*/ 11 w 50"/>
                <a:gd name="T9" fmla="*/ 15 h 20"/>
                <a:gd name="T10" fmla="*/ 2 w 50"/>
                <a:gd name="T11" fmla="*/ 17 h 20"/>
                <a:gd name="T12" fmla="*/ 0 w 50"/>
                <a:gd name="T13" fmla="*/ 19 h 20"/>
                <a:gd name="T14" fmla="*/ 2 w 50"/>
                <a:gd name="T15" fmla="*/ 20 h 20"/>
                <a:gd name="T16" fmla="*/ 2 w 50"/>
                <a:gd name="T17" fmla="*/ 20 h 20"/>
                <a:gd name="T18" fmla="*/ 13 w 50"/>
                <a:gd name="T19" fmla="*/ 18 h 20"/>
                <a:gd name="T20" fmla="*/ 35 w 50"/>
                <a:gd name="T21" fmla="*/ 10 h 20"/>
                <a:gd name="T22" fmla="*/ 44 w 50"/>
                <a:gd name="T23" fmla="*/ 6 h 20"/>
                <a:gd name="T24" fmla="*/ 47 w 50"/>
                <a:gd name="T25" fmla="*/ 5 h 20"/>
                <a:gd name="T26" fmla="*/ 48 w 50"/>
                <a:gd name="T27" fmla="*/ 4 h 20"/>
                <a:gd name="T28" fmla="*/ 49 w 50"/>
                <a:gd name="T29" fmla="*/ 1 h 20"/>
                <a:gd name="T30" fmla="*/ 48 w 50"/>
                <a:gd name="T3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20">
                  <a:moveTo>
                    <a:pt x="48" y="0"/>
                  </a:moveTo>
                  <a:cubicBezTo>
                    <a:pt x="47" y="0"/>
                    <a:pt x="47" y="1"/>
                    <a:pt x="47" y="1"/>
                  </a:cubicBezTo>
                  <a:cubicBezTo>
                    <a:pt x="46" y="1"/>
                    <a:pt x="45" y="1"/>
                    <a:pt x="44" y="2"/>
                  </a:cubicBezTo>
                  <a:cubicBezTo>
                    <a:pt x="40" y="4"/>
                    <a:pt x="31" y="7"/>
                    <a:pt x="23" y="11"/>
                  </a:cubicBezTo>
                  <a:cubicBezTo>
                    <a:pt x="19" y="12"/>
                    <a:pt x="14" y="14"/>
                    <a:pt x="11" y="15"/>
                  </a:cubicBezTo>
                  <a:cubicBezTo>
                    <a:pt x="7" y="16"/>
                    <a:pt x="4" y="17"/>
                    <a:pt x="2" y="17"/>
                  </a:cubicBezTo>
                  <a:cubicBezTo>
                    <a:pt x="1" y="17"/>
                    <a:pt x="0" y="18"/>
                    <a:pt x="0" y="19"/>
                  </a:cubicBezTo>
                  <a:cubicBezTo>
                    <a:pt x="0" y="20"/>
                    <a:pt x="1" y="20"/>
                    <a:pt x="2" y="20"/>
                  </a:cubicBezTo>
                  <a:cubicBezTo>
                    <a:pt x="2" y="20"/>
                    <a:pt x="2" y="20"/>
                    <a:pt x="2" y="20"/>
                  </a:cubicBezTo>
                  <a:cubicBezTo>
                    <a:pt x="5" y="20"/>
                    <a:pt x="9" y="19"/>
                    <a:pt x="13" y="18"/>
                  </a:cubicBezTo>
                  <a:cubicBezTo>
                    <a:pt x="20" y="16"/>
                    <a:pt x="28" y="13"/>
                    <a:pt x="35" y="10"/>
                  </a:cubicBezTo>
                  <a:cubicBezTo>
                    <a:pt x="38" y="8"/>
                    <a:pt x="41" y="7"/>
                    <a:pt x="44" y="6"/>
                  </a:cubicBezTo>
                  <a:cubicBezTo>
                    <a:pt x="45" y="6"/>
                    <a:pt x="46" y="5"/>
                    <a:pt x="47" y="5"/>
                  </a:cubicBezTo>
                  <a:cubicBezTo>
                    <a:pt x="47" y="4"/>
                    <a:pt x="48" y="4"/>
                    <a:pt x="48" y="4"/>
                  </a:cubicBezTo>
                  <a:cubicBezTo>
                    <a:pt x="49" y="3"/>
                    <a:pt x="50" y="2"/>
                    <a:pt x="49" y="1"/>
                  </a:cubicBezTo>
                  <a:cubicBezTo>
                    <a:pt x="49" y="1"/>
                    <a:pt x="48" y="0"/>
                    <a:pt x="4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0" name="Freeform 819"/>
            <p:cNvSpPr>
              <a:spLocks/>
            </p:cNvSpPr>
            <p:nvPr/>
          </p:nvSpPr>
          <p:spPr bwMode="auto">
            <a:xfrm>
              <a:off x="2777" y="1471"/>
              <a:ext cx="109" cy="38"/>
            </a:xfrm>
            <a:custGeom>
              <a:avLst/>
              <a:gdLst>
                <a:gd name="T0" fmla="*/ 43 w 46"/>
                <a:gd name="T1" fmla="*/ 0 h 16"/>
                <a:gd name="T2" fmla="*/ 40 w 46"/>
                <a:gd name="T3" fmla="*/ 1 h 16"/>
                <a:gd name="T4" fmla="*/ 20 w 46"/>
                <a:gd name="T5" fmla="*/ 7 h 16"/>
                <a:gd name="T6" fmla="*/ 1 w 46"/>
                <a:gd name="T7" fmla="*/ 12 h 16"/>
                <a:gd name="T8" fmla="*/ 0 w 46"/>
                <a:gd name="T9" fmla="*/ 14 h 16"/>
                <a:gd name="T10" fmla="*/ 2 w 46"/>
                <a:gd name="T11" fmla="*/ 16 h 16"/>
                <a:gd name="T12" fmla="*/ 2 w 46"/>
                <a:gd name="T13" fmla="*/ 16 h 16"/>
                <a:gd name="T14" fmla="*/ 24 w 46"/>
                <a:gd name="T15" fmla="*/ 9 h 16"/>
                <a:gd name="T16" fmla="*/ 37 w 46"/>
                <a:gd name="T17" fmla="*/ 5 h 16"/>
                <a:gd name="T18" fmla="*/ 41 w 46"/>
                <a:gd name="T19" fmla="*/ 4 h 16"/>
                <a:gd name="T20" fmla="*/ 43 w 46"/>
                <a:gd name="T21" fmla="*/ 4 h 16"/>
                <a:gd name="T22" fmla="*/ 43 w 46"/>
                <a:gd name="T23" fmla="*/ 4 h 16"/>
                <a:gd name="T24" fmla="*/ 43 w 46"/>
                <a:gd name="T25" fmla="*/ 4 h 16"/>
                <a:gd name="T26" fmla="*/ 44 w 46"/>
                <a:gd name="T27" fmla="*/ 4 h 16"/>
                <a:gd name="T28" fmla="*/ 45 w 46"/>
                <a:gd name="T29" fmla="*/ 3 h 16"/>
                <a:gd name="T30" fmla="*/ 44 w 46"/>
                <a:gd name="T31" fmla="*/ 0 h 16"/>
                <a:gd name="T32" fmla="*/ 43 w 46"/>
                <a:gd name="T3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16">
                  <a:moveTo>
                    <a:pt x="43" y="0"/>
                  </a:moveTo>
                  <a:cubicBezTo>
                    <a:pt x="42" y="0"/>
                    <a:pt x="42" y="0"/>
                    <a:pt x="40" y="1"/>
                  </a:cubicBezTo>
                  <a:cubicBezTo>
                    <a:pt x="36" y="2"/>
                    <a:pt x="28" y="4"/>
                    <a:pt x="20" y="7"/>
                  </a:cubicBezTo>
                  <a:cubicBezTo>
                    <a:pt x="12" y="9"/>
                    <a:pt x="4" y="11"/>
                    <a:pt x="1" y="12"/>
                  </a:cubicBezTo>
                  <a:cubicBezTo>
                    <a:pt x="0" y="12"/>
                    <a:pt x="0" y="13"/>
                    <a:pt x="0" y="14"/>
                  </a:cubicBezTo>
                  <a:cubicBezTo>
                    <a:pt x="0" y="15"/>
                    <a:pt x="1" y="16"/>
                    <a:pt x="2" y="16"/>
                  </a:cubicBezTo>
                  <a:cubicBezTo>
                    <a:pt x="2" y="16"/>
                    <a:pt x="2" y="16"/>
                    <a:pt x="2" y="16"/>
                  </a:cubicBezTo>
                  <a:cubicBezTo>
                    <a:pt x="6" y="15"/>
                    <a:pt x="15" y="12"/>
                    <a:pt x="24" y="9"/>
                  </a:cubicBezTo>
                  <a:cubicBezTo>
                    <a:pt x="29" y="8"/>
                    <a:pt x="33" y="6"/>
                    <a:pt x="37" y="5"/>
                  </a:cubicBezTo>
                  <a:cubicBezTo>
                    <a:pt x="38" y="5"/>
                    <a:pt x="40" y="4"/>
                    <a:pt x="41" y="4"/>
                  </a:cubicBezTo>
                  <a:cubicBezTo>
                    <a:pt x="42" y="4"/>
                    <a:pt x="43" y="4"/>
                    <a:pt x="43" y="4"/>
                  </a:cubicBezTo>
                  <a:cubicBezTo>
                    <a:pt x="43" y="4"/>
                    <a:pt x="43" y="4"/>
                    <a:pt x="43" y="4"/>
                  </a:cubicBezTo>
                  <a:cubicBezTo>
                    <a:pt x="43" y="4"/>
                    <a:pt x="43" y="4"/>
                    <a:pt x="43" y="4"/>
                  </a:cubicBezTo>
                  <a:cubicBezTo>
                    <a:pt x="43" y="4"/>
                    <a:pt x="44" y="4"/>
                    <a:pt x="44" y="4"/>
                  </a:cubicBezTo>
                  <a:cubicBezTo>
                    <a:pt x="44" y="4"/>
                    <a:pt x="45" y="3"/>
                    <a:pt x="45" y="3"/>
                  </a:cubicBezTo>
                  <a:cubicBezTo>
                    <a:pt x="46" y="2"/>
                    <a:pt x="45" y="1"/>
                    <a:pt x="44" y="0"/>
                  </a:cubicBezTo>
                  <a:cubicBezTo>
                    <a:pt x="44" y="0"/>
                    <a:pt x="44" y="0"/>
                    <a:pt x="4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1" name="Freeform 820"/>
            <p:cNvSpPr>
              <a:spLocks/>
            </p:cNvSpPr>
            <p:nvPr/>
          </p:nvSpPr>
          <p:spPr bwMode="auto">
            <a:xfrm>
              <a:off x="2779" y="1519"/>
              <a:ext cx="31" cy="14"/>
            </a:xfrm>
            <a:custGeom>
              <a:avLst/>
              <a:gdLst>
                <a:gd name="T0" fmla="*/ 10 w 13"/>
                <a:gd name="T1" fmla="*/ 0 h 6"/>
                <a:gd name="T2" fmla="*/ 10 w 13"/>
                <a:gd name="T3" fmla="*/ 0 h 6"/>
                <a:gd name="T4" fmla="*/ 6 w 13"/>
                <a:gd name="T5" fmla="*/ 1 h 6"/>
                <a:gd name="T6" fmla="*/ 3 w 13"/>
                <a:gd name="T7" fmla="*/ 2 h 6"/>
                <a:gd name="T8" fmla="*/ 3 w 13"/>
                <a:gd name="T9" fmla="*/ 2 h 6"/>
                <a:gd name="T10" fmla="*/ 3 w 13"/>
                <a:gd name="T11" fmla="*/ 2 h 6"/>
                <a:gd name="T12" fmla="*/ 2 w 13"/>
                <a:gd name="T13" fmla="*/ 2 h 6"/>
                <a:gd name="T14" fmla="*/ 0 w 13"/>
                <a:gd name="T15" fmla="*/ 3 h 6"/>
                <a:gd name="T16" fmla="*/ 1 w 13"/>
                <a:gd name="T17" fmla="*/ 5 h 6"/>
                <a:gd name="T18" fmla="*/ 3 w 13"/>
                <a:gd name="T19" fmla="*/ 6 h 6"/>
                <a:gd name="T20" fmla="*/ 3 w 13"/>
                <a:gd name="T21" fmla="*/ 6 h 6"/>
                <a:gd name="T22" fmla="*/ 7 w 13"/>
                <a:gd name="T23" fmla="*/ 4 h 6"/>
                <a:gd name="T24" fmla="*/ 10 w 13"/>
                <a:gd name="T25" fmla="*/ 3 h 6"/>
                <a:gd name="T26" fmla="*/ 10 w 13"/>
                <a:gd name="T27" fmla="*/ 3 h 6"/>
                <a:gd name="T28" fmla="*/ 11 w 13"/>
                <a:gd name="T29" fmla="*/ 3 h 6"/>
                <a:gd name="T30" fmla="*/ 11 w 13"/>
                <a:gd name="T31" fmla="*/ 4 h 6"/>
                <a:gd name="T32" fmla="*/ 13 w 13"/>
                <a:gd name="T33" fmla="*/ 3 h 6"/>
                <a:gd name="T34" fmla="*/ 12 w 13"/>
                <a:gd name="T35" fmla="*/ 0 h 6"/>
                <a:gd name="T36" fmla="*/ 10 w 13"/>
                <a:gd name="T3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6">
                  <a:moveTo>
                    <a:pt x="10" y="0"/>
                  </a:moveTo>
                  <a:cubicBezTo>
                    <a:pt x="10" y="0"/>
                    <a:pt x="10" y="0"/>
                    <a:pt x="10" y="0"/>
                  </a:cubicBezTo>
                  <a:cubicBezTo>
                    <a:pt x="8" y="0"/>
                    <a:pt x="7" y="0"/>
                    <a:pt x="6" y="1"/>
                  </a:cubicBezTo>
                  <a:cubicBezTo>
                    <a:pt x="5" y="2"/>
                    <a:pt x="4" y="2"/>
                    <a:pt x="3" y="2"/>
                  </a:cubicBezTo>
                  <a:cubicBezTo>
                    <a:pt x="3" y="2"/>
                    <a:pt x="3" y="2"/>
                    <a:pt x="3" y="2"/>
                  </a:cubicBezTo>
                  <a:cubicBezTo>
                    <a:pt x="3" y="2"/>
                    <a:pt x="3" y="2"/>
                    <a:pt x="3" y="2"/>
                  </a:cubicBezTo>
                  <a:cubicBezTo>
                    <a:pt x="2" y="2"/>
                    <a:pt x="2" y="2"/>
                    <a:pt x="2" y="2"/>
                  </a:cubicBezTo>
                  <a:cubicBezTo>
                    <a:pt x="1" y="2"/>
                    <a:pt x="1" y="2"/>
                    <a:pt x="0" y="3"/>
                  </a:cubicBezTo>
                  <a:cubicBezTo>
                    <a:pt x="0" y="4"/>
                    <a:pt x="0" y="5"/>
                    <a:pt x="1" y="5"/>
                  </a:cubicBezTo>
                  <a:cubicBezTo>
                    <a:pt x="2" y="5"/>
                    <a:pt x="2" y="6"/>
                    <a:pt x="3" y="6"/>
                  </a:cubicBezTo>
                  <a:cubicBezTo>
                    <a:pt x="3" y="6"/>
                    <a:pt x="3" y="6"/>
                    <a:pt x="3" y="6"/>
                  </a:cubicBezTo>
                  <a:cubicBezTo>
                    <a:pt x="5" y="6"/>
                    <a:pt x="6" y="5"/>
                    <a:pt x="7" y="4"/>
                  </a:cubicBezTo>
                  <a:cubicBezTo>
                    <a:pt x="9" y="4"/>
                    <a:pt x="10" y="3"/>
                    <a:pt x="10" y="3"/>
                  </a:cubicBezTo>
                  <a:cubicBezTo>
                    <a:pt x="10" y="3"/>
                    <a:pt x="10" y="3"/>
                    <a:pt x="10" y="3"/>
                  </a:cubicBezTo>
                  <a:cubicBezTo>
                    <a:pt x="11" y="3"/>
                    <a:pt x="11" y="3"/>
                    <a:pt x="11" y="3"/>
                  </a:cubicBezTo>
                  <a:cubicBezTo>
                    <a:pt x="11" y="3"/>
                    <a:pt x="11" y="4"/>
                    <a:pt x="11" y="4"/>
                  </a:cubicBezTo>
                  <a:cubicBezTo>
                    <a:pt x="12" y="4"/>
                    <a:pt x="13" y="3"/>
                    <a:pt x="13" y="3"/>
                  </a:cubicBezTo>
                  <a:cubicBezTo>
                    <a:pt x="13" y="2"/>
                    <a:pt x="13" y="1"/>
                    <a:pt x="12" y="0"/>
                  </a:cubicBezTo>
                  <a:cubicBezTo>
                    <a:pt x="12" y="0"/>
                    <a:pt x="11"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2" name="Freeform 821"/>
            <p:cNvSpPr>
              <a:spLocks/>
            </p:cNvSpPr>
            <p:nvPr/>
          </p:nvSpPr>
          <p:spPr bwMode="auto">
            <a:xfrm>
              <a:off x="4903" y="3445"/>
              <a:ext cx="137" cy="33"/>
            </a:xfrm>
            <a:custGeom>
              <a:avLst/>
              <a:gdLst>
                <a:gd name="T0" fmla="*/ 2 w 58"/>
                <a:gd name="T1" fmla="*/ 0 h 14"/>
                <a:gd name="T2" fmla="*/ 0 w 58"/>
                <a:gd name="T3" fmla="*/ 1 h 14"/>
                <a:gd name="T4" fmla="*/ 1 w 58"/>
                <a:gd name="T5" fmla="*/ 4 h 14"/>
                <a:gd name="T6" fmla="*/ 13 w 58"/>
                <a:gd name="T7" fmla="*/ 8 h 14"/>
                <a:gd name="T8" fmla="*/ 39 w 58"/>
                <a:gd name="T9" fmla="*/ 12 h 14"/>
                <a:gd name="T10" fmla="*/ 50 w 58"/>
                <a:gd name="T11" fmla="*/ 14 h 14"/>
                <a:gd name="T12" fmla="*/ 56 w 58"/>
                <a:gd name="T13" fmla="*/ 14 h 14"/>
                <a:gd name="T14" fmla="*/ 56 w 58"/>
                <a:gd name="T15" fmla="*/ 14 h 14"/>
                <a:gd name="T16" fmla="*/ 58 w 58"/>
                <a:gd name="T17" fmla="*/ 12 h 14"/>
                <a:gd name="T18" fmla="*/ 56 w 58"/>
                <a:gd name="T19" fmla="*/ 10 h 14"/>
                <a:gd name="T20" fmla="*/ 56 w 58"/>
                <a:gd name="T21" fmla="*/ 10 h 14"/>
                <a:gd name="T22" fmla="*/ 56 w 58"/>
                <a:gd name="T23" fmla="*/ 10 h 14"/>
                <a:gd name="T24" fmla="*/ 56 w 58"/>
                <a:gd name="T25" fmla="*/ 10 h 14"/>
                <a:gd name="T26" fmla="*/ 47 w 58"/>
                <a:gd name="T27" fmla="*/ 9 h 14"/>
                <a:gd name="T28" fmla="*/ 22 w 58"/>
                <a:gd name="T29" fmla="*/ 5 h 14"/>
                <a:gd name="T30" fmla="*/ 10 w 58"/>
                <a:gd name="T31" fmla="*/ 3 h 14"/>
                <a:gd name="T32" fmla="*/ 3 w 58"/>
                <a:gd name="T33" fmla="*/ 0 h 14"/>
                <a:gd name="T34" fmla="*/ 2 w 58"/>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 h="14">
                  <a:moveTo>
                    <a:pt x="2" y="0"/>
                  </a:moveTo>
                  <a:cubicBezTo>
                    <a:pt x="1" y="0"/>
                    <a:pt x="0" y="0"/>
                    <a:pt x="0" y="1"/>
                  </a:cubicBezTo>
                  <a:cubicBezTo>
                    <a:pt x="0" y="2"/>
                    <a:pt x="0" y="3"/>
                    <a:pt x="1" y="4"/>
                  </a:cubicBezTo>
                  <a:cubicBezTo>
                    <a:pt x="4" y="5"/>
                    <a:pt x="8" y="6"/>
                    <a:pt x="13" y="8"/>
                  </a:cubicBezTo>
                  <a:cubicBezTo>
                    <a:pt x="21" y="9"/>
                    <a:pt x="31" y="11"/>
                    <a:pt x="39" y="12"/>
                  </a:cubicBezTo>
                  <a:cubicBezTo>
                    <a:pt x="43" y="13"/>
                    <a:pt x="47" y="13"/>
                    <a:pt x="50" y="14"/>
                  </a:cubicBezTo>
                  <a:cubicBezTo>
                    <a:pt x="53" y="14"/>
                    <a:pt x="55" y="14"/>
                    <a:pt x="56" y="14"/>
                  </a:cubicBezTo>
                  <a:cubicBezTo>
                    <a:pt x="56" y="14"/>
                    <a:pt x="56" y="14"/>
                    <a:pt x="56" y="14"/>
                  </a:cubicBezTo>
                  <a:cubicBezTo>
                    <a:pt x="57" y="14"/>
                    <a:pt x="58" y="13"/>
                    <a:pt x="58" y="12"/>
                  </a:cubicBezTo>
                  <a:cubicBezTo>
                    <a:pt x="58" y="11"/>
                    <a:pt x="57" y="10"/>
                    <a:pt x="56" y="10"/>
                  </a:cubicBezTo>
                  <a:cubicBezTo>
                    <a:pt x="56" y="10"/>
                    <a:pt x="56" y="10"/>
                    <a:pt x="56" y="10"/>
                  </a:cubicBezTo>
                  <a:cubicBezTo>
                    <a:pt x="56" y="10"/>
                    <a:pt x="56" y="10"/>
                    <a:pt x="56" y="10"/>
                  </a:cubicBezTo>
                  <a:cubicBezTo>
                    <a:pt x="56" y="10"/>
                    <a:pt x="56" y="10"/>
                    <a:pt x="56" y="10"/>
                  </a:cubicBezTo>
                  <a:cubicBezTo>
                    <a:pt x="55" y="10"/>
                    <a:pt x="51" y="10"/>
                    <a:pt x="47" y="9"/>
                  </a:cubicBezTo>
                  <a:cubicBezTo>
                    <a:pt x="40" y="8"/>
                    <a:pt x="31" y="7"/>
                    <a:pt x="22" y="5"/>
                  </a:cubicBezTo>
                  <a:cubicBezTo>
                    <a:pt x="18" y="4"/>
                    <a:pt x="14" y="4"/>
                    <a:pt x="10" y="3"/>
                  </a:cubicBezTo>
                  <a:cubicBezTo>
                    <a:pt x="7" y="2"/>
                    <a:pt x="4" y="1"/>
                    <a:pt x="3" y="0"/>
                  </a:cubicBezTo>
                  <a:cubicBezTo>
                    <a:pt x="3"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3" name="Freeform 822"/>
            <p:cNvSpPr>
              <a:spLocks/>
            </p:cNvSpPr>
            <p:nvPr/>
          </p:nvSpPr>
          <p:spPr bwMode="auto">
            <a:xfrm>
              <a:off x="4898" y="3471"/>
              <a:ext cx="123" cy="40"/>
            </a:xfrm>
            <a:custGeom>
              <a:avLst/>
              <a:gdLst>
                <a:gd name="T0" fmla="*/ 2 w 52"/>
                <a:gd name="T1" fmla="*/ 0 h 17"/>
                <a:gd name="T2" fmla="*/ 0 w 52"/>
                <a:gd name="T3" fmla="*/ 1 h 17"/>
                <a:gd name="T4" fmla="*/ 1 w 52"/>
                <a:gd name="T5" fmla="*/ 4 h 17"/>
                <a:gd name="T6" fmla="*/ 12 w 52"/>
                <a:gd name="T7" fmla="*/ 7 h 17"/>
                <a:gd name="T8" fmla="*/ 36 w 52"/>
                <a:gd name="T9" fmla="*/ 12 h 17"/>
                <a:gd name="T10" fmla="*/ 45 w 52"/>
                <a:gd name="T11" fmla="*/ 15 h 17"/>
                <a:gd name="T12" fmla="*/ 48 w 52"/>
                <a:gd name="T13" fmla="*/ 16 h 17"/>
                <a:gd name="T14" fmla="*/ 49 w 52"/>
                <a:gd name="T15" fmla="*/ 16 h 17"/>
                <a:gd name="T16" fmla="*/ 49 w 52"/>
                <a:gd name="T17" fmla="*/ 16 h 17"/>
                <a:gd name="T18" fmla="*/ 49 w 52"/>
                <a:gd name="T19" fmla="*/ 16 h 17"/>
                <a:gd name="T20" fmla="*/ 50 w 52"/>
                <a:gd name="T21" fmla="*/ 17 h 17"/>
                <a:gd name="T22" fmla="*/ 52 w 52"/>
                <a:gd name="T23" fmla="*/ 16 h 17"/>
                <a:gd name="T24" fmla="*/ 52 w 52"/>
                <a:gd name="T25" fmla="*/ 13 h 17"/>
                <a:gd name="T26" fmla="*/ 50 w 52"/>
                <a:gd name="T27" fmla="*/ 12 h 17"/>
                <a:gd name="T28" fmla="*/ 41 w 52"/>
                <a:gd name="T29" fmla="*/ 10 h 17"/>
                <a:gd name="T30" fmla="*/ 19 w 52"/>
                <a:gd name="T31" fmla="*/ 4 h 17"/>
                <a:gd name="T32" fmla="*/ 3 w 52"/>
                <a:gd name="T33" fmla="*/ 0 h 17"/>
                <a:gd name="T34" fmla="*/ 2 w 52"/>
                <a:gd name="T3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 h="17">
                  <a:moveTo>
                    <a:pt x="2" y="0"/>
                  </a:moveTo>
                  <a:cubicBezTo>
                    <a:pt x="1" y="0"/>
                    <a:pt x="0" y="0"/>
                    <a:pt x="0" y="1"/>
                  </a:cubicBezTo>
                  <a:cubicBezTo>
                    <a:pt x="0" y="2"/>
                    <a:pt x="0" y="4"/>
                    <a:pt x="1" y="4"/>
                  </a:cubicBezTo>
                  <a:cubicBezTo>
                    <a:pt x="3" y="5"/>
                    <a:pt x="7" y="6"/>
                    <a:pt x="12" y="7"/>
                  </a:cubicBezTo>
                  <a:cubicBezTo>
                    <a:pt x="19" y="9"/>
                    <a:pt x="28" y="11"/>
                    <a:pt x="36" y="12"/>
                  </a:cubicBezTo>
                  <a:cubicBezTo>
                    <a:pt x="39" y="13"/>
                    <a:pt x="43" y="14"/>
                    <a:pt x="45" y="15"/>
                  </a:cubicBezTo>
                  <a:cubicBezTo>
                    <a:pt x="46" y="15"/>
                    <a:pt x="47" y="16"/>
                    <a:pt x="48" y="16"/>
                  </a:cubicBezTo>
                  <a:cubicBezTo>
                    <a:pt x="49" y="16"/>
                    <a:pt x="49" y="16"/>
                    <a:pt x="49" y="16"/>
                  </a:cubicBezTo>
                  <a:cubicBezTo>
                    <a:pt x="49" y="16"/>
                    <a:pt x="49" y="16"/>
                    <a:pt x="49" y="16"/>
                  </a:cubicBezTo>
                  <a:cubicBezTo>
                    <a:pt x="49" y="16"/>
                    <a:pt x="49" y="16"/>
                    <a:pt x="49" y="16"/>
                  </a:cubicBezTo>
                  <a:cubicBezTo>
                    <a:pt x="49" y="16"/>
                    <a:pt x="50" y="17"/>
                    <a:pt x="50" y="17"/>
                  </a:cubicBezTo>
                  <a:cubicBezTo>
                    <a:pt x="51" y="17"/>
                    <a:pt x="51" y="16"/>
                    <a:pt x="52" y="16"/>
                  </a:cubicBezTo>
                  <a:cubicBezTo>
                    <a:pt x="52" y="15"/>
                    <a:pt x="52" y="14"/>
                    <a:pt x="52" y="13"/>
                  </a:cubicBezTo>
                  <a:cubicBezTo>
                    <a:pt x="51" y="13"/>
                    <a:pt x="51" y="13"/>
                    <a:pt x="50" y="12"/>
                  </a:cubicBezTo>
                  <a:cubicBezTo>
                    <a:pt x="49" y="12"/>
                    <a:pt x="45" y="11"/>
                    <a:pt x="41" y="10"/>
                  </a:cubicBezTo>
                  <a:cubicBezTo>
                    <a:pt x="35" y="8"/>
                    <a:pt x="27" y="6"/>
                    <a:pt x="19" y="4"/>
                  </a:cubicBezTo>
                  <a:cubicBezTo>
                    <a:pt x="12" y="3"/>
                    <a:pt x="5" y="1"/>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4" name="Freeform 823"/>
            <p:cNvSpPr>
              <a:spLocks/>
            </p:cNvSpPr>
            <p:nvPr/>
          </p:nvSpPr>
          <p:spPr bwMode="auto">
            <a:xfrm>
              <a:off x="4886" y="3495"/>
              <a:ext cx="36" cy="19"/>
            </a:xfrm>
            <a:custGeom>
              <a:avLst/>
              <a:gdLst>
                <a:gd name="T0" fmla="*/ 2 w 15"/>
                <a:gd name="T1" fmla="*/ 0 h 8"/>
                <a:gd name="T2" fmla="*/ 1 w 15"/>
                <a:gd name="T3" fmla="*/ 1 h 8"/>
                <a:gd name="T4" fmla="*/ 1 w 15"/>
                <a:gd name="T5" fmla="*/ 3 h 8"/>
                <a:gd name="T6" fmla="*/ 4 w 15"/>
                <a:gd name="T7" fmla="*/ 6 h 8"/>
                <a:gd name="T8" fmla="*/ 9 w 15"/>
                <a:gd name="T9" fmla="*/ 6 h 8"/>
                <a:gd name="T10" fmla="*/ 11 w 15"/>
                <a:gd name="T11" fmla="*/ 7 h 8"/>
                <a:gd name="T12" fmla="*/ 11 w 15"/>
                <a:gd name="T13" fmla="*/ 7 h 8"/>
                <a:gd name="T14" fmla="*/ 13 w 15"/>
                <a:gd name="T15" fmla="*/ 8 h 8"/>
                <a:gd name="T16" fmla="*/ 14 w 15"/>
                <a:gd name="T17" fmla="*/ 8 h 8"/>
                <a:gd name="T18" fmla="*/ 15 w 15"/>
                <a:gd name="T19" fmla="*/ 5 h 8"/>
                <a:gd name="T20" fmla="*/ 11 w 15"/>
                <a:gd name="T21" fmla="*/ 3 h 8"/>
                <a:gd name="T22" fmla="*/ 6 w 15"/>
                <a:gd name="T23" fmla="*/ 2 h 8"/>
                <a:gd name="T24" fmla="*/ 5 w 15"/>
                <a:gd name="T25" fmla="*/ 2 h 8"/>
                <a:gd name="T26" fmla="*/ 4 w 15"/>
                <a:gd name="T27" fmla="*/ 1 h 8"/>
                <a:gd name="T28" fmla="*/ 2 w 15"/>
                <a:gd name="T2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8">
                  <a:moveTo>
                    <a:pt x="2" y="0"/>
                  </a:moveTo>
                  <a:cubicBezTo>
                    <a:pt x="2" y="0"/>
                    <a:pt x="2" y="0"/>
                    <a:pt x="1" y="1"/>
                  </a:cubicBezTo>
                  <a:cubicBezTo>
                    <a:pt x="0" y="1"/>
                    <a:pt x="0" y="2"/>
                    <a:pt x="1" y="3"/>
                  </a:cubicBezTo>
                  <a:cubicBezTo>
                    <a:pt x="2" y="5"/>
                    <a:pt x="3" y="5"/>
                    <a:pt x="4" y="6"/>
                  </a:cubicBezTo>
                  <a:cubicBezTo>
                    <a:pt x="6" y="6"/>
                    <a:pt x="8" y="6"/>
                    <a:pt x="9" y="6"/>
                  </a:cubicBezTo>
                  <a:cubicBezTo>
                    <a:pt x="10" y="6"/>
                    <a:pt x="10" y="7"/>
                    <a:pt x="11" y="7"/>
                  </a:cubicBezTo>
                  <a:cubicBezTo>
                    <a:pt x="11" y="7"/>
                    <a:pt x="11" y="7"/>
                    <a:pt x="11" y="7"/>
                  </a:cubicBezTo>
                  <a:cubicBezTo>
                    <a:pt x="12" y="8"/>
                    <a:pt x="12" y="8"/>
                    <a:pt x="13" y="8"/>
                  </a:cubicBezTo>
                  <a:cubicBezTo>
                    <a:pt x="13" y="8"/>
                    <a:pt x="14" y="8"/>
                    <a:pt x="14" y="8"/>
                  </a:cubicBezTo>
                  <a:cubicBezTo>
                    <a:pt x="15" y="7"/>
                    <a:pt x="15" y="6"/>
                    <a:pt x="15" y="5"/>
                  </a:cubicBezTo>
                  <a:cubicBezTo>
                    <a:pt x="14" y="4"/>
                    <a:pt x="12" y="3"/>
                    <a:pt x="11" y="3"/>
                  </a:cubicBezTo>
                  <a:cubicBezTo>
                    <a:pt x="9" y="2"/>
                    <a:pt x="8" y="2"/>
                    <a:pt x="6" y="2"/>
                  </a:cubicBezTo>
                  <a:cubicBezTo>
                    <a:pt x="6" y="2"/>
                    <a:pt x="5" y="2"/>
                    <a:pt x="5" y="2"/>
                  </a:cubicBezTo>
                  <a:cubicBezTo>
                    <a:pt x="4" y="1"/>
                    <a:pt x="4" y="1"/>
                    <a:pt x="4" y="1"/>
                  </a:cubicBezTo>
                  <a:cubicBezTo>
                    <a:pt x="4" y="1"/>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5" name="Freeform 824"/>
            <p:cNvSpPr>
              <a:spLocks noEditPoints="1"/>
            </p:cNvSpPr>
            <p:nvPr/>
          </p:nvSpPr>
          <p:spPr bwMode="auto">
            <a:xfrm>
              <a:off x="4820" y="3339"/>
              <a:ext cx="320" cy="303"/>
            </a:xfrm>
            <a:custGeom>
              <a:avLst/>
              <a:gdLst>
                <a:gd name="T0" fmla="*/ 22 w 135"/>
                <a:gd name="T1" fmla="*/ 91 h 128"/>
                <a:gd name="T2" fmla="*/ 91 w 135"/>
                <a:gd name="T3" fmla="*/ 124 h 128"/>
                <a:gd name="T4" fmla="*/ 88 w 135"/>
                <a:gd name="T5" fmla="*/ 122 h 128"/>
                <a:gd name="T6" fmla="*/ 86 w 135"/>
                <a:gd name="T7" fmla="*/ 121 h 128"/>
                <a:gd name="T8" fmla="*/ 84 w 135"/>
                <a:gd name="T9" fmla="*/ 119 h 128"/>
                <a:gd name="T10" fmla="*/ 34 w 135"/>
                <a:gd name="T11" fmla="*/ 102 h 128"/>
                <a:gd name="T12" fmla="*/ 17 w 135"/>
                <a:gd name="T13" fmla="*/ 99 h 128"/>
                <a:gd name="T14" fmla="*/ 119 w 135"/>
                <a:gd name="T15" fmla="*/ 37 h 128"/>
                <a:gd name="T16" fmla="*/ 116 w 135"/>
                <a:gd name="T17" fmla="*/ 63 h 128"/>
                <a:gd name="T18" fmla="*/ 20 w 135"/>
                <a:gd name="T19" fmla="*/ 87 h 128"/>
                <a:gd name="T20" fmla="*/ 42 w 135"/>
                <a:gd name="T21" fmla="*/ 11 h 128"/>
                <a:gd name="T22" fmla="*/ 64 w 135"/>
                <a:gd name="T23" fmla="*/ 17 h 128"/>
                <a:gd name="T24" fmla="*/ 60 w 135"/>
                <a:gd name="T25" fmla="*/ 31 h 128"/>
                <a:gd name="T26" fmla="*/ 77 w 135"/>
                <a:gd name="T27" fmla="*/ 36 h 128"/>
                <a:gd name="T28" fmla="*/ 85 w 135"/>
                <a:gd name="T29" fmla="*/ 33 h 128"/>
                <a:gd name="T30" fmla="*/ 88 w 135"/>
                <a:gd name="T31" fmla="*/ 21 h 128"/>
                <a:gd name="T32" fmla="*/ 118 w 135"/>
                <a:gd name="T33" fmla="*/ 24 h 128"/>
                <a:gd name="T34" fmla="*/ 95 w 135"/>
                <a:gd name="T35" fmla="*/ 110 h 128"/>
                <a:gd name="T36" fmla="*/ 22 w 135"/>
                <a:gd name="T37" fmla="*/ 86 h 128"/>
                <a:gd name="T38" fmla="*/ 20 w 135"/>
                <a:gd name="T39" fmla="*/ 87 h 128"/>
                <a:gd name="T40" fmla="*/ 74 w 135"/>
                <a:gd name="T41" fmla="*/ 4 h 128"/>
                <a:gd name="T42" fmla="*/ 87 w 135"/>
                <a:gd name="T43" fmla="*/ 6 h 128"/>
                <a:gd name="T44" fmla="*/ 84 w 135"/>
                <a:gd name="T45" fmla="*/ 23 h 128"/>
                <a:gd name="T46" fmla="*/ 81 w 135"/>
                <a:gd name="T47" fmla="*/ 31 h 128"/>
                <a:gd name="T48" fmla="*/ 77 w 135"/>
                <a:gd name="T49" fmla="*/ 32 h 128"/>
                <a:gd name="T50" fmla="*/ 77 w 135"/>
                <a:gd name="T51" fmla="*/ 32 h 128"/>
                <a:gd name="T52" fmla="*/ 64 w 135"/>
                <a:gd name="T53" fmla="*/ 29 h 128"/>
                <a:gd name="T54" fmla="*/ 72 w 135"/>
                <a:gd name="T55" fmla="*/ 4 h 128"/>
                <a:gd name="T56" fmla="*/ 74 w 135"/>
                <a:gd name="T57" fmla="*/ 0 h 128"/>
                <a:gd name="T58" fmla="*/ 67 w 135"/>
                <a:gd name="T59" fmla="*/ 5 h 128"/>
                <a:gd name="T60" fmla="*/ 44 w 135"/>
                <a:gd name="T61" fmla="*/ 7 h 128"/>
                <a:gd name="T62" fmla="*/ 42 w 135"/>
                <a:gd name="T63" fmla="*/ 6 h 128"/>
                <a:gd name="T64" fmla="*/ 39 w 135"/>
                <a:gd name="T65" fmla="*/ 7 h 128"/>
                <a:gd name="T66" fmla="*/ 0 w 135"/>
                <a:gd name="T67" fmla="*/ 86 h 128"/>
                <a:gd name="T68" fmla="*/ 17 w 135"/>
                <a:gd name="T69" fmla="*/ 90 h 128"/>
                <a:gd name="T70" fmla="*/ 12 w 135"/>
                <a:gd name="T71" fmla="*/ 102 h 128"/>
                <a:gd name="T72" fmla="*/ 14 w 135"/>
                <a:gd name="T73" fmla="*/ 103 h 128"/>
                <a:gd name="T74" fmla="*/ 17 w 135"/>
                <a:gd name="T75" fmla="*/ 103 h 128"/>
                <a:gd name="T76" fmla="*/ 84 w 135"/>
                <a:gd name="T77" fmla="*/ 125 h 128"/>
                <a:gd name="T78" fmla="*/ 91 w 135"/>
                <a:gd name="T79" fmla="*/ 128 h 128"/>
                <a:gd name="T80" fmla="*/ 94 w 135"/>
                <a:gd name="T81" fmla="*/ 127 h 128"/>
                <a:gd name="T82" fmla="*/ 134 w 135"/>
                <a:gd name="T83" fmla="*/ 40 h 128"/>
                <a:gd name="T84" fmla="*/ 133 w 135"/>
                <a:gd name="T85" fmla="*/ 37 h 128"/>
                <a:gd name="T86" fmla="*/ 124 w 135"/>
                <a:gd name="T87" fmla="*/ 26 h 128"/>
                <a:gd name="T88" fmla="*/ 125 w 135"/>
                <a:gd name="T89" fmla="*/ 24 h 128"/>
                <a:gd name="T90" fmla="*/ 126 w 135"/>
                <a:gd name="T91" fmla="*/ 22 h 128"/>
                <a:gd name="T92" fmla="*/ 124 w 135"/>
                <a:gd name="T93" fmla="*/ 20 h 128"/>
                <a:gd name="T94" fmla="*/ 122 w 135"/>
                <a:gd name="T95" fmla="*/ 20 h 128"/>
                <a:gd name="T96" fmla="*/ 119 w 135"/>
                <a:gd name="T97" fmla="*/ 20 h 128"/>
                <a:gd name="T98" fmla="*/ 89 w 135"/>
                <a:gd name="T99" fmla="*/ 17 h 128"/>
                <a:gd name="T100" fmla="*/ 92 w 135"/>
                <a:gd name="T101" fmla="*/ 5 h 128"/>
                <a:gd name="T102" fmla="*/ 90 w 135"/>
                <a:gd name="T103" fmla="*/ 2 h 128"/>
                <a:gd name="T104" fmla="*/ 74 w 135"/>
                <a:gd name="T105"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5" h="128">
                  <a:moveTo>
                    <a:pt x="17" y="99"/>
                  </a:moveTo>
                  <a:cubicBezTo>
                    <a:pt x="19" y="96"/>
                    <a:pt x="20" y="94"/>
                    <a:pt x="22" y="91"/>
                  </a:cubicBezTo>
                  <a:cubicBezTo>
                    <a:pt x="47" y="96"/>
                    <a:pt x="71" y="104"/>
                    <a:pt x="95" y="114"/>
                  </a:cubicBezTo>
                  <a:cubicBezTo>
                    <a:pt x="93" y="117"/>
                    <a:pt x="92" y="120"/>
                    <a:pt x="91" y="124"/>
                  </a:cubicBezTo>
                  <a:cubicBezTo>
                    <a:pt x="90" y="123"/>
                    <a:pt x="90" y="123"/>
                    <a:pt x="89" y="123"/>
                  </a:cubicBezTo>
                  <a:cubicBezTo>
                    <a:pt x="89" y="123"/>
                    <a:pt x="89" y="122"/>
                    <a:pt x="88" y="122"/>
                  </a:cubicBezTo>
                  <a:cubicBezTo>
                    <a:pt x="88" y="122"/>
                    <a:pt x="87" y="121"/>
                    <a:pt x="86" y="121"/>
                  </a:cubicBezTo>
                  <a:cubicBezTo>
                    <a:pt x="86" y="121"/>
                    <a:pt x="86" y="121"/>
                    <a:pt x="86" y="121"/>
                  </a:cubicBezTo>
                  <a:cubicBezTo>
                    <a:pt x="86" y="120"/>
                    <a:pt x="85" y="119"/>
                    <a:pt x="84" y="119"/>
                  </a:cubicBezTo>
                  <a:cubicBezTo>
                    <a:pt x="84" y="119"/>
                    <a:pt x="84" y="119"/>
                    <a:pt x="84" y="119"/>
                  </a:cubicBezTo>
                  <a:cubicBezTo>
                    <a:pt x="83" y="120"/>
                    <a:pt x="83" y="120"/>
                    <a:pt x="83" y="120"/>
                  </a:cubicBezTo>
                  <a:cubicBezTo>
                    <a:pt x="67" y="114"/>
                    <a:pt x="50" y="108"/>
                    <a:pt x="34" y="102"/>
                  </a:cubicBezTo>
                  <a:cubicBezTo>
                    <a:pt x="29" y="101"/>
                    <a:pt x="23" y="99"/>
                    <a:pt x="17" y="99"/>
                  </a:cubicBezTo>
                  <a:cubicBezTo>
                    <a:pt x="17" y="99"/>
                    <a:pt x="17" y="99"/>
                    <a:pt x="17" y="99"/>
                  </a:cubicBezTo>
                  <a:moveTo>
                    <a:pt x="100" y="101"/>
                  </a:moveTo>
                  <a:cubicBezTo>
                    <a:pt x="104" y="79"/>
                    <a:pt x="111" y="57"/>
                    <a:pt x="119" y="37"/>
                  </a:cubicBezTo>
                  <a:cubicBezTo>
                    <a:pt x="122" y="38"/>
                    <a:pt x="125" y="40"/>
                    <a:pt x="129" y="40"/>
                  </a:cubicBezTo>
                  <a:cubicBezTo>
                    <a:pt x="123" y="47"/>
                    <a:pt x="120" y="55"/>
                    <a:pt x="116" y="63"/>
                  </a:cubicBezTo>
                  <a:cubicBezTo>
                    <a:pt x="111" y="76"/>
                    <a:pt x="106" y="88"/>
                    <a:pt x="100" y="101"/>
                  </a:cubicBezTo>
                  <a:moveTo>
                    <a:pt x="20" y="87"/>
                  </a:moveTo>
                  <a:cubicBezTo>
                    <a:pt x="15" y="86"/>
                    <a:pt x="10" y="85"/>
                    <a:pt x="5" y="84"/>
                  </a:cubicBezTo>
                  <a:cubicBezTo>
                    <a:pt x="20" y="61"/>
                    <a:pt x="33" y="37"/>
                    <a:pt x="42" y="11"/>
                  </a:cubicBezTo>
                  <a:cubicBezTo>
                    <a:pt x="42" y="11"/>
                    <a:pt x="42" y="11"/>
                    <a:pt x="42" y="11"/>
                  </a:cubicBezTo>
                  <a:cubicBezTo>
                    <a:pt x="50" y="13"/>
                    <a:pt x="57" y="15"/>
                    <a:pt x="64" y="17"/>
                  </a:cubicBezTo>
                  <a:cubicBezTo>
                    <a:pt x="63" y="21"/>
                    <a:pt x="61" y="25"/>
                    <a:pt x="59" y="29"/>
                  </a:cubicBezTo>
                  <a:cubicBezTo>
                    <a:pt x="59" y="30"/>
                    <a:pt x="59" y="31"/>
                    <a:pt x="60" y="31"/>
                  </a:cubicBezTo>
                  <a:cubicBezTo>
                    <a:pt x="61" y="33"/>
                    <a:pt x="64" y="34"/>
                    <a:pt x="67" y="35"/>
                  </a:cubicBezTo>
                  <a:cubicBezTo>
                    <a:pt x="71" y="35"/>
                    <a:pt x="74" y="36"/>
                    <a:pt x="77" y="36"/>
                  </a:cubicBezTo>
                  <a:cubicBezTo>
                    <a:pt x="79" y="36"/>
                    <a:pt x="80" y="36"/>
                    <a:pt x="81" y="36"/>
                  </a:cubicBezTo>
                  <a:cubicBezTo>
                    <a:pt x="83" y="35"/>
                    <a:pt x="84" y="35"/>
                    <a:pt x="85" y="33"/>
                  </a:cubicBezTo>
                  <a:cubicBezTo>
                    <a:pt x="85" y="33"/>
                    <a:pt x="86" y="32"/>
                    <a:pt x="86" y="31"/>
                  </a:cubicBezTo>
                  <a:cubicBezTo>
                    <a:pt x="87" y="28"/>
                    <a:pt x="88" y="25"/>
                    <a:pt x="88" y="21"/>
                  </a:cubicBezTo>
                  <a:cubicBezTo>
                    <a:pt x="98" y="23"/>
                    <a:pt x="108" y="23"/>
                    <a:pt x="118" y="24"/>
                  </a:cubicBezTo>
                  <a:cubicBezTo>
                    <a:pt x="118" y="24"/>
                    <a:pt x="118" y="24"/>
                    <a:pt x="118" y="24"/>
                  </a:cubicBezTo>
                  <a:cubicBezTo>
                    <a:pt x="119" y="24"/>
                    <a:pt x="119" y="24"/>
                    <a:pt x="120" y="24"/>
                  </a:cubicBezTo>
                  <a:cubicBezTo>
                    <a:pt x="108" y="51"/>
                    <a:pt x="99" y="80"/>
                    <a:pt x="95" y="110"/>
                  </a:cubicBezTo>
                  <a:cubicBezTo>
                    <a:pt x="71" y="100"/>
                    <a:pt x="47" y="92"/>
                    <a:pt x="23" y="87"/>
                  </a:cubicBezTo>
                  <a:cubicBezTo>
                    <a:pt x="23" y="87"/>
                    <a:pt x="23" y="87"/>
                    <a:pt x="22" y="86"/>
                  </a:cubicBezTo>
                  <a:cubicBezTo>
                    <a:pt x="22" y="86"/>
                    <a:pt x="21" y="86"/>
                    <a:pt x="21" y="86"/>
                  </a:cubicBezTo>
                  <a:cubicBezTo>
                    <a:pt x="21" y="86"/>
                    <a:pt x="20" y="86"/>
                    <a:pt x="20" y="87"/>
                  </a:cubicBezTo>
                  <a:moveTo>
                    <a:pt x="72" y="4"/>
                  </a:moveTo>
                  <a:cubicBezTo>
                    <a:pt x="73" y="4"/>
                    <a:pt x="73" y="4"/>
                    <a:pt x="74" y="4"/>
                  </a:cubicBezTo>
                  <a:cubicBezTo>
                    <a:pt x="74" y="4"/>
                    <a:pt x="75" y="4"/>
                    <a:pt x="76" y="4"/>
                  </a:cubicBezTo>
                  <a:cubicBezTo>
                    <a:pt x="80" y="5"/>
                    <a:pt x="83" y="5"/>
                    <a:pt x="87" y="6"/>
                  </a:cubicBezTo>
                  <a:cubicBezTo>
                    <a:pt x="87" y="7"/>
                    <a:pt x="87" y="8"/>
                    <a:pt x="86" y="10"/>
                  </a:cubicBezTo>
                  <a:cubicBezTo>
                    <a:pt x="85" y="14"/>
                    <a:pt x="85" y="18"/>
                    <a:pt x="84" y="23"/>
                  </a:cubicBezTo>
                  <a:cubicBezTo>
                    <a:pt x="83" y="25"/>
                    <a:pt x="83" y="27"/>
                    <a:pt x="82" y="28"/>
                  </a:cubicBezTo>
                  <a:cubicBezTo>
                    <a:pt x="82" y="30"/>
                    <a:pt x="82" y="31"/>
                    <a:pt x="81" y="31"/>
                  </a:cubicBezTo>
                  <a:cubicBezTo>
                    <a:pt x="81" y="31"/>
                    <a:pt x="81" y="31"/>
                    <a:pt x="80" y="32"/>
                  </a:cubicBezTo>
                  <a:cubicBezTo>
                    <a:pt x="80" y="32"/>
                    <a:pt x="79" y="32"/>
                    <a:pt x="77" y="32"/>
                  </a:cubicBezTo>
                  <a:cubicBezTo>
                    <a:pt x="77" y="32"/>
                    <a:pt x="77" y="32"/>
                    <a:pt x="77" y="32"/>
                  </a:cubicBezTo>
                  <a:cubicBezTo>
                    <a:pt x="77" y="32"/>
                    <a:pt x="77" y="32"/>
                    <a:pt x="77" y="32"/>
                  </a:cubicBezTo>
                  <a:cubicBezTo>
                    <a:pt x="75" y="32"/>
                    <a:pt x="71" y="31"/>
                    <a:pt x="69" y="31"/>
                  </a:cubicBezTo>
                  <a:cubicBezTo>
                    <a:pt x="67" y="30"/>
                    <a:pt x="65" y="29"/>
                    <a:pt x="64" y="29"/>
                  </a:cubicBezTo>
                  <a:cubicBezTo>
                    <a:pt x="67" y="21"/>
                    <a:pt x="70" y="11"/>
                    <a:pt x="71" y="5"/>
                  </a:cubicBezTo>
                  <a:cubicBezTo>
                    <a:pt x="71" y="5"/>
                    <a:pt x="72" y="5"/>
                    <a:pt x="72" y="4"/>
                  </a:cubicBezTo>
                  <a:cubicBezTo>
                    <a:pt x="72" y="4"/>
                    <a:pt x="72" y="4"/>
                    <a:pt x="72" y="4"/>
                  </a:cubicBezTo>
                  <a:moveTo>
                    <a:pt x="74" y="0"/>
                  </a:moveTo>
                  <a:cubicBezTo>
                    <a:pt x="73" y="0"/>
                    <a:pt x="71" y="0"/>
                    <a:pt x="70" y="1"/>
                  </a:cubicBezTo>
                  <a:cubicBezTo>
                    <a:pt x="69" y="2"/>
                    <a:pt x="68" y="3"/>
                    <a:pt x="67" y="5"/>
                  </a:cubicBezTo>
                  <a:cubicBezTo>
                    <a:pt x="67" y="7"/>
                    <a:pt x="66" y="10"/>
                    <a:pt x="65" y="13"/>
                  </a:cubicBezTo>
                  <a:cubicBezTo>
                    <a:pt x="58" y="11"/>
                    <a:pt x="51" y="9"/>
                    <a:pt x="44" y="7"/>
                  </a:cubicBezTo>
                  <a:cubicBezTo>
                    <a:pt x="43" y="7"/>
                    <a:pt x="43" y="7"/>
                    <a:pt x="43" y="7"/>
                  </a:cubicBezTo>
                  <a:cubicBezTo>
                    <a:pt x="43" y="7"/>
                    <a:pt x="42" y="6"/>
                    <a:pt x="42" y="6"/>
                  </a:cubicBezTo>
                  <a:cubicBezTo>
                    <a:pt x="42" y="6"/>
                    <a:pt x="41" y="6"/>
                    <a:pt x="41" y="6"/>
                  </a:cubicBezTo>
                  <a:cubicBezTo>
                    <a:pt x="40" y="6"/>
                    <a:pt x="39" y="6"/>
                    <a:pt x="39" y="7"/>
                  </a:cubicBezTo>
                  <a:cubicBezTo>
                    <a:pt x="29" y="34"/>
                    <a:pt x="16" y="60"/>
                    <a:pt x="0" y="84"/>
                  </a:cubicBezTo>
                  <a:cubicBezTo>
                    <a:pt x="0" y="85"/>
                    <a:pt x="0" y="86"/>
                    <a:pt x="0" y="86"/>
                  </a:cubicBezTo>
                  <a:cubicBezTo>
                    <a:pt x="0" y="87"/>
                    <a:pt x="1" y="88"/>
                    <a:pt x="1" y="88"/>
                  </a:cubicBezTo>
                  <a:cubicBezTo>
                    <a:pt x="7" y="88"/>
                    <a:pt x="12" y="89"/>
                    <a:pt x="17" y="90"/>
                  </a:cubicBezTo>
                  <a:cubicBezTo>
                    <a:pt x="15" y="94"/>
                    <a:pt x="14" y="97"/>
                    <a:pt x="12" y="100"/>
                  </a:cubicBezTo>
                  <a:cubicBezTo>
                    <a:pt x="11" y="101"/>
                    <a:pt x="11" y="102"/>
                    <a:pt x="12" y="102"/>
                  </a:cubicBezTo>
                  <a:cubicBezTo>
                    <a:pt x="12" y="103"/>
                    <a:pt x="13" y="103"/>
                    <a:pt x="13" y="103"/>
                  </a:cubicBezTo>
                  <a:cubicBezTo>
                    <a:pt x="14" y="103"/>
                    <a:pt x="14" y="103"/>
                    <a:pt x="14" y="103"/>
                  </a:cubicBezTo>
                  <a:cubicBezTo>
                    <a:pt x="15" y="103"/>
                    <a:pt x="16" y="103"/>
                    <a:pt x="17" y="103"/>
                  </a:cubicBezTo>
                  <a:cubicBezTo>
                    <a:pt x="17" y="103"/>
                    <a:pt x="17" y="103"/>
                    <a:pt x="17" y="103"/>
                  </a:cubicBezTo>
                  <a:cubicBezTo>
                    <a:pt x="22" y="103"/>
                    <a:pt x="27" y="105"/>
                    <a:pt x="32" y="106"/>
                  </a:cubicBezTo>
                  <a:cubicBezTo>
                    <a:pt x="50" y="112"/>
                    <a:pt x="67" y="118"/>
                    <a:pt x="84" y="125"/>
                  </a:cubicBezTo>
                  <a:cubicBezTo>
                    <a:pt x="85" y="125"/>
                    <a:pt x="85" y="126"/>
                    <a:pt x="86" y="126"/>
                  </a:cubicBezTo>
                  <a:cubicBezTo>
                    <a:pt x="88" y="127"/>
                    <a:pt x="90" y="128"/>
                    <a:pt x="91" y="128"/>
                  </a:cubicBezTo>
                  <a:cubicBezTo>
                    <a:pt x="91" y="128"/>
                    <a:pt x="92" y="128"/>
                    <a:pt x="92" y="128"/>
                  </a:cubicBezTo>
                  <a:cubicBezTo>
                    <a:pt x="93" y="128"/>
                    <a:pt x="93" y="128"/>
                    <a:pt x="94" y="127"/>
                  </a:cubicBezTo>
                  <a:cubicBezTo>
                    <a:pt x="102" y="106"/>
                    <a:pt x="111" y="86"/>
                    <a:pt x="120" y="65"/>
                  </a:cubicBezTo>
                  <a:cubicBezTo>
                    <a:pt x="124" y="56"/>
                    <a:pt x="128" y="47"/>
                    <a:pt x="134" y="40"/>
                  </a:cubicBezTo>
                  <a:cubicBezTo>
                    <a:pt x="135" y="40"/>
                    <a:pt x="135" y="39"/>
                    <a:pt x="134" y="38"/>
                  </a:cubicBezTo>
                  <a:cubicBezTo>
                    <a:pt x="134" y="37"/>
                    <a:pt x="133" y="37"/>
                    <a:pt x="133" y="37"/>
                  </a:cubicBezTo>
                  <a:cubicBezTo>
                    <a:pt x="129" y="36"/>
                    <a:pt x="125" y="35"/>
                    <a:pt x="121" y="33"/>
                  </a:cubicBezTo>
                  <a:cubicBezTo>
                    <a:pt x="122" y="30"/>
                    <a:pt x="123" y="28"/>
                    <a:pt x="124" y="26"/>
                  </a:cubicBezTo>
                  <a:cubicBezTo>
                    <a:pt x="124" y="25"/>
                    <a:pt x="124" y="25"/>
                    <a:pt x="124" y="25"/>
                  </a:cubicBezTo>
                  <a:cubicBezTo>
                    <a:pt x="125" y="24"/>
                    <a:pt x="125" y="24"/>
                    <a:pt x="125" y="24"/>
                  </a:cubicBezTo>
                  <a:cubicBezTo>
                    <a:pt x="125" y="24"/>
                    <a:pt x="125" y="24"/>
                    <a:pt x="126" y="23"/>
                  </a:cubicBezTo>
                  <a:cubicBezTo>
                    <a:pt x="126" y="23"/>
                    <a:pt x="126" y="23"/>
                    <a:pt x="126" y="22"/>
                  </a:cubicBezTo>
                  <a:cubicBezTo>
                    <a:pt x="126" y="22"/>
                    <a:pt x="126" y="21"/>
                    <a:pt x="126" y="21"/>
                  </a:cubicBezTo>
                  <a:cubicBezTo>
                    <a:pt x="125" y="20"/>
                    <a:pt x="124" y="20"/>
                    <a:pt x="124" y="20"/>
                  </a:cubicBezTo>
                  <a:cubicBezTo>
                    <a:pt x="123" y="20"/>
                    <a:pt x="123" y="20"/>
                    <a:pt x="123" y="20"/>
                  </a:cubicBezTo>
                  <a:cubicBezTo>
                    <a:pt x="122" y="20"/>
                    <a:pt x="122" y="20"/>
                    <a:pt x="122" y="20"/>
                  </a:cubicBezTo>
                  <a:cubicBezTo>
                    <a:pt x="122" y="20"/>
                    <a:pt x="122" y="20"/>
                    <a:pt x="121" y="20"/>
                  </a:cubicBezTo>
                  <a:cubicBezTo>
                    <a:pt x="120" y="20"/>
                    <a:pt x="120" y="20"/>
                    <a:pt x="119" y="20"/>
                  </a:cubicBezTo>
                  <a:cubicBezTo>
                    <a:pt x="108" y="19"/>
                    <a:pt x="99" y="19"/>
                    <a:pt x="89" y="17"/>
                  </a:cubicBezTo>
                  <a:cubicBezTo>
                    <a:pt x="89" y="17"/>
                    <a:pt x="89" y="17"/>
                    <a:pt x="89" y="17"/>
                  </a:cubicBezTo>
                  <a:cubicBezTo>
                    <a:pt x="90" y="14"/>
                    <a:pt x="90" y="12"/>
                    <a:pt x="91" y="10"/>
                  </a:cubicBezTo>
                  <a:cubicBezTo>
                    <a:pt x="91" y="8"/>
                    <a:pt x="92" y="6"/>
                    <a:pt x="92" y="5"/>
                  </a:cubicBezTo>
                  <a:cubicBezTo>
                    <a:pt x="92" y="4"/>
                    <a:pt x="92" y="4"/>
                    <a:pt x="92" y="3"/>
                  </a:cubicBezTo>
                  <a:cubicBezTo>
                    <a:pt x="92" y="3"/>
                    <a:pt x="91" y="2"/>
                    <a:pt x="90" y="2"/>
                  </a:cubicBezTo>
                  <a:cubicBezTo>
                    <a:pt x="86" y="1"/>
                    <a:pt x="81" y="1"/>
                    <a:pt x="76" y="0"/>
                  </a:cubicBezTo>
                  <a:cubicBezTo>
                    <a:pt x="76" y="0"/>
                    <a:pt x="75" y="0"/>
                    <a:pt x="7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6" name="Freeform 825"/>
            <p:cNvSpPr>
              <a:spLocks noEditPoints="1"/>
            </p:cNvSpPr>
            <p:nvPr/>
          </p:nvSpPr>
          <p:spPr bwMode="auto">
            <a:xfrm>
              <a:off x="3269" y="2690"/>
              <a:ext cx="408" cy="377"/>
            </a:xfrm>
            <a:custGeom>
              <a:avLst/>
              <a:gdLst>
                <a:gd name="T0" fmla="*/ 167 w 172"/>
                <a:gd name="T1" fmla="*/ 113 h 159"/>
                <a:gd name="T2" fmla="*/ 152 w 172"/>
                <a:gd name="T3" fmla="*/ 152 h 159"/>
                <a:gd name="T4" fmla="*/ 130 w 172"/>
                <a:gd name="T5" fmla="*/ 117 h 159"/>
                <a:gd name="T6" fmla="*/ 142 w 172"/>
                <a:gd name="T7" fmla="*/ 102 h 159"/>
                <a:gd name="T8" fmla="*/ 146 w 172"/>
                <a:gd name="T9" fmla="*/ 102 h 159"/>
                <a:gd name="T10" fmla="*/ 140 w 172"/>
                <a:gd name="T11" fmla="*/ 78 h 159"/>
                <a:gd name="T12" fmla="*/ 140 w 172"/>
                <a:gd name="T13" fmla="*/ 100 h 159"/>
                <a:gd name="T14" fmla="*/ 97 w 172"/>
                <a:gd name="T15" fmla="*/ 91 h 159"/>
                <a:gd name="T16" fmla="*/ 114 w 172"/>
                <a:gd name="T17" fmla="*/ 77 h 159"/>
                <a:gd name="T18" fmla="*/ 119 w 172"/>
                <a:gd name="T19" fmla="*/ 92 h 159"/>
                <a:gd name="T20" fmla="*/ 92 w 172"/>
                <a:gd name="T21" fmla="*/ 68 h 159"/>
                <a:gd name="T22" fmla="*/ 110 w 172"/>
                <a:gd name="T23" fmla="*/ 76 h 159"/>
                <a:gd name="T24" fmla="*/ 83 w 172"/>
                <a:gd name="T25" fmla="*/ 55 h 159"/>
                <a:gd name="T26" fmla="*/ 79 w 172"/>
                <a:gd name="T27" fmla="*/ 65 h 159"/>
                <a:gd name="T28" fmla="*/ 64 w 172"/>
                <a:gd name="T29" fmla="*/ 46 h 159"/>
                <a:gd name="T30" fmla="*/ 83 w 172"/>
                <a:gd name="T31" fmla="*/ 42 h 159"/>
                <a:gd name="T32" fmla="*/ 61 w 172"/>
                <a:gd name="T33" fmla="*/ 29 h 159"/>
                <a:gd name="T34" fmla="*/ 45 w 172"/>
                <a:gd name="T35" fmla="*/ 41 h 159"/>
                <a:gd name="T36" fmla="*/ 5 w 172"/>
                <a:gd name="T37" fmla="*/ 155 h 159"/>
                <a:gd name="T38" fmla="*/ 24 w 172"/>
                <a:gd name="T39" fmla="*/ 23 h 159"/>
                <a:gd name="T40" fmla="*/ 35 w 172"/>
                <a:gd name="T41" fmla="*/ 46 h 159"/>
                <a:gd name="T42" fmla="*/ 60 w 172"/>
                <a:gd name="T43" fmla="*/ 47 h 159"/>
                <a:gd name="T44" fmla="*/ 62 w 172"/>
                <a:gd name="T45" fmla="*/ 69 h 159"/>
                <a:gd name="T46" fmla="*/ 62 w 172"/>
                <a:gd name="T47" fmla="*/ 70 h 159"/>
                <a:gd name="T48" fmla="*/ 63 w 172"/>
                <a:gd name="T49" fmla="*/ 70 h 159"/>
                <a:gd name="T50" fmla="*/ 79 w 172"/>
                <a:gd name="T51" fmla="*/ 69 h 159"/>
                <a:gd name="T52" fmla="*/ 92 w 172"/>
                <a:gd name="T53" fmla="*/ 95 h 159"/>
                <a:gd name="T54" fmla="*/ 120 w 172"/>
                <a:gd name="T55" fmla="*/ 118 h 159"/>
                <a:gd name="T56" fmla="*/ 130 w 172"/>
                <a:gd name="T57" fmla="*/ 121 h 159"/>
                <a:gd name="T58" fmla="*/ 5 w 172"/>
                <a:gd name="T59" fmla="*/ 155 h 159"/>
                <a:gd name="T60" fmla="*/ 56 w 172"/>
                <a:gd name="T61" fmla="*/ 13 h 159"/>
                <a:gd name="T62" fmla="*/ 8 w 172"/>
                <a:gd name="T63" fmla="*/ 19 h 159"/>
                <a:gd name="T64" fmla="*/ 51 w 172"/>
                <a:gd name="T65" fmla="*/ 4 h 159"/>
                <a:gd name="T66" fmla="*/ 58 w 172"/>
                <a:gd name="T67" fmla="*/ 0 h 159"/>
                <a:gd name="T68" fmla="*/ 29 w 172"/>
                <a:gd name="T69" fmla="*/ 2 h 159"/>
                <a:gd name="T70" fmla="*/ 2 w 172"/>
                <a:gd name="T71" fmla="*/ 20 h 159"/>
                <a:gd name="T72" fmla="*/ 1 w 172"/>
                <a:gd name="T73" fmla="*/ 21 h 159"/>
                <a:gd name="T74" fmla="*/ 0 w 172"/>
                <a:gd name="T75" fmla="*/ 157 h 159"/>
                <a:gd name="T76" fmla="*/ 149 w 172"/>
                <a:gd name="T77" fmla="*/ 157 h 159"/>
                <a:gd name="T78" fmla="*/ 152 w 172"/>
                <a:gd name="T79" fmla="*/ 158 h 159"/>
                <a:gd name="T80" fmla="*/ 155 w 172"/>
                <a:gd name="T81" fmla="*/ 154 h 159"/>
                <a:gd name="T82" fmla="*/ 171 w 172"/>
                <a:gd name="T83" fmla="*/ 131 h 159"/>
                <a:gd name="T84" fmla="*/ 171 w 172"/>
                <a:gd name="T85" fmla="*/ 99 h 159"/>
                <a:gd name="T86" fmla="*/ 171 w 172"/>
                <a:gd name="T87" fmla="*/ 98 h 159"/>
                <a:gd name="T88" fmla="*/ 152 w 172"/>
                <a:gd name="T89" fmla="*/ 98 h 159"/>
                <a:gd name="T90" fmla="*/ 143 w 172"/>
                <a:gd name="T91" fmla="*/ 99 h 159"/>
                <a:gd name="T92" fmla="*/ 144 w 172"/>
                <a:gd name="T93" fmla="*/ 74 h 159"/>
                <a:gd name="T94" fmla="*/ 143 w 172"/>
                <a:gd name="T95" fmla="*/ 73 h 159"/>
                <a:gd name="T96" fmla="*/ 126 w 172"/>
                <a:gd name="T97" fmla="*/ 73 h 159"/>
                <a:gd name="T98" fmla="*/ 114 w 172"/>
                <a:gd name="T99" fmla="*/ 48 h 159"/>
                <a:gd name="T100" fmla="*/ 113 w 172"/>
                <a:gd name="T101" fmla="*/ 47 h 159"/>
                <a:gd name="T102" fmla="*/ 112 w 172"/>
                <a:gd name="T103" fmla="*/ 46 h 159"/>
                <a:gd name="T104" fmla="*/ 87 w 172"/>
                <a:gd name="T105" fmla="*/ 26 h 159"/>
                <a:gd name="T106" fmla="*/ 86 w 172"/>
                <a:gd name="T107" fmla="*/ 25 h 159"/>
                <a:gd name="T108" fmla="*/ 85 w 172"/>
                <a:gd name="T109" fmla="*/ 24 h 159"/>
                <a:gd name="T110" fmla="*/ 59 w 172"/>
                <a:gd name="T111" fmla="*/ 13 h 159"/>
                <a:gd name="T112" fmla="*/ 59 w 172"/>
                <a:gd name="T113" fmla="*/ 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 h="159">
                  <a:moveTo>
                    <a:pt x="152" y="152"/>
                  </a:moveTo>
                  <a:cubicBezTo>
                    <a:pt x="151" y="141"/>
                    <a:pt x="150" y="130"/>
                    <a:pt x="150" y="119"/>
                  </a:cubicBezTo>
                  <a:cubicBezTo>
                    <a:pt x="156" y="113"/>
                    <a:pt x="161" y="108"/>
                    <a:pt x="168" y="103"/>
                  </a:cubicBezTo>
                  <a:cubicBezTo>
                    <a:pt x="168" y="106"/>
                    <a:pt x="167" y="110"/>
                    <a:pt x="167" y="113"/>
                  </a:cubicBezTo>
                  <a:cubicBezTo>
                    <a:pt x="167" y="116"/>
                    <a:pt x="167" y="118"/>
                    <a:pt x="167" y="120"/>
                  </a:cubicBezTo>
                  <a:cubicBezTo>
                    <a:pt x="167" y="124"/>
                    <a:pt x="167" y="128"/>
                    <a:pt x="167" y="131"/>
                  </a:cubicBezTo>
                  <a:cubicBezTo>
                    <a:pt x="167" y="131"/>
                    <a:pt x="168" y="132"/>
                    <a:pt x="168" y="132"/>
                  </a:cubicBezTo>
                  <a:cubicBezTo>
                    <a:pt x="163" y="139"/>
                    <a:pt x="158" y="146"/>
                    <a:pt x="152" y="152"/>
                  </a:cubicBezTo>
                  <a:moveTo>
                    <a:pt x="152" y="102"/>
                  </a:moveTo>
                  <a:cubicBezTo>
                    <a:pt x="156" y="102"/>
                    <a:pt x="159" y="102"/>
                    <a:pt x="163" y="102"/>
                  </a:cubicBezTo>
                  <a:cubicBezTo>
                    <a:pt x="157" y="106"/>
                    <a:pt x="152" y="112"/>
                    <a:pt x="147" y="117"/>
                  </a:cubicBezTo>
                  <a:cubicBezTo>
                    <a:pt x="139" y="117"/>
                    <a:pt x="136" y="117"/>
                    <a:pt x="130" y="117"/>
                  </a:cubicBezTo>
                  <a:cubicBezTo>
                    <a:pt x="129" y="117"/>
                    <a:pt x="128" y="117"/>
                    <a:pt x="126" y="117"/>
                  </a:cubicBezTo>
                  <a:cubicBezTo>
                    <a:pt x="128" y="116"/>
                    <a:pt x="131" y="113"/>
                    <a:pt x="133" y="111"/>
                  </a:cubicBezTo>
                  <a:cubicBezTo>
                    <a:pt x="136" y="108"/>
                    <a:pt x="139" y="105"/>
                    <a:pt x="141" y="103"/>
                  </a:cubicBezTo>
                  <a:cubicBezTo>
                    <a:pt x="142" y="102"/>
                    <a:pt x="142" y="102"/>
                    <a:pt x="142" y="102"/>
                  </a:cubicBezTo>
                  <a:cubicBezTo>
                    <a:pt x="142" y="102"/>
                    <a:pt x="142" y="102"/>
                    <a:pt x="143" y="102"/>
                  </a:cubicBezTo>
                  <a:cubicBezTo>
                    <a:pt x="143" y="102"/>
                    <a:pt x="143" y="102"/>
                    <a:pt x="143" y="102"/>
                  </a:cubicBezTo>
                  <a:cubicBezTo>
                    <a:pt x="144" y="102"/>
                    <a:pt x="144" y="102"/>
                    <a:pt x="144" y="102"/>
                  </a:cubicBezTo>
                  <a:cubicBezTo>
                    <a:pt x="144" y="102"/>
                    <a:pt x="145" y="102"/>
                    <a:pt x="146" y="102"/>
                  </a:cubicBezTo>
                  <a:cubicBezTo>
                    <a:pt x="148" y="102"/>
                    <a:pt x="150" y="102"/>
                    <a:pt x="152" y="102"/>
                  </a:cubicBezTo>
                  <a:moveTo>
                    <a:pt x="123" y="115"/>
                  </a:moveTo>
                  <a:cubicBezTo>
                    <a:pt x="123" y="107"/>
                    <a:pt x="123" y="104"/>
                    <a:pt x="122" y="94"/>
                  </a:cubicBezTo>
                  <a:cubicBezTo>
                    <a:pt x="128" y="88"/>
                    <a:pt x="133" y="83"/>
                    <a:pt x="140" y="78"/>
                  </a:cubicBezTo>
                  <a:cubicBezTo>
                    <a:pt x="140" y="80"/>
                    <a:pt x="140" y="83"/>
                    <a:pt x="140" y="86"/>
                  </a:cubicBezTo>
                  <a:cubicBezTo>
                    <a:pt x="140" y="87"/>
                    <a:pt x="140" y="89"/>
                    <a:pt x="140" y="91"/>
                  </a:cubicBezTo>
                  <a:cubicBezTo>
                    <a:pt x="140" y="93"/>
                    <a:pt x="140" y="96"/>
                    <a:pt x="140" y="99"/>
                  </a:cubicBezTo>
                  <a:cubicBezTo>
                    <a:pt x="140" y="100"/>
                    <a:pt x="140" y="100"/>
                    <a:pt x="140" y="100"/>
                  </a:cubicBezTo>
                  <a:cubicBezTo>
                    <a:pt x="139" y="100"/>
                    <a:pt x="139" y="100"/>
                    <a:pt x="139" y="100"/>
                  </a:cubicBezTo>
                  <a:cubicBezTo>
                    <a:pt x="137" y="102"/>
                    <a:pt x="134" y="105"/>
                    <a:pt x="130" y="109"/>
                  </a:cubicBezTo>
                  <a:cubicBezTo>
                    <a:pt x="128" y="111"/>
                    <a:pt x="126" y="113"/>
                    <a:pt x="123" y="115"/>
                  </a:cubicBezTo>
                  <a:moveTo>
                    <a:pt x="97" y="91"/>
                  </a:moveTo>
                  <a:cubicBezTo>
                    <a:pt x="100" y="89"/>
                    <a:pt x="103" y="87"/>
                    <a:pt x="106" y="84"/>
                  </a:cubicBezTo>
                  <a:cubicBezTo>
                    <a:pt x="108" y="83"/>
                    <a:pt x="110" y="81"/>
                    <a:pt x="111" y="80"/>
                  </a:cubicBezTo>
                  <a:cubicBezTo>
                    <a:pt x="112" y="79"/>
                    <a:pt x="113" y="78"/>
                    <a:pt x="113" y="78"/>
                  </a:cubicBezTo>
                  <a:cubicBezTo>
                    <a:pt x="114" y="77"/>
                    <a:pt x="114" y="77"/>
                    <a:pt x="114" y="77"/>
                  </a:cubicBezTo>
                  <a:cubicBezTo>
                    <a:pt x="114" y="77"/>
                    <a:pt x="114" y="77"/>
                    <a:pt x="114" y="77"/>
                  </a:cubicBezTo>
                  <a:cubicBezTo>
                    <a:pt x="117" y="77"/>
                    <a:pt x="121" y="77"/>
                    <a:pt x="126" y="77"/>
                  </a:cubicBezTo>
                  <a:cubicBezTo>
                    <a:pt x="129" y="77"/>
                    <a:pt x="133" y="77"/>
                    <a:pt x="136" y="77"/>
                  </a:cubicBezTo>
                  <a:cubicBezTo>
                    <a:pt x="130" y="81"/>
                    <a:pt x="125" y="87"/>
                    <a:pt x="119" y="92"/>
                  </a:cubicBezTo>
                  <a:cubicBezTo>
                    <a:pt x="114" y="91"/>
                    <a:pt x="110" y="91"/>
                    <a:pt x="106" y="91"/>
                  </a:cubicBezTo>
                  <a:cubicBezTo>
                    <a:pt x="103" y="91"/>
                    <a:pt x="101" y="91"/>
                    <a:pt x="97" y="91"/>
                  </a:cubicBezTo>
                  <a:moveTo>
                    <a:pt x="93" y="90"/>
                  </a:moveTo>
                  <a:cubicBezTo>
                    <a:pt x="93" y="81"/>
                    <a:pt x="92" y="77"/>
                    <a:pt x="92" y="68"/>
                  </a:cubicBezTo>
                  <a:cubicBezTo>
                    <a:pt x="98" y="62"/>
                    <a:pt x="103" y="56"/>
                    <a:pt x="110" y="52"/>
                  </a:cubicBezTo>
                  <a:cubicBezTo>
                    <a:pt x="110" y="52"/>
                    <a:pt x="110" y="53"/>
                    <a:pt x="110" y="54"/>
                  </a:cubicBezTo>
                  <a:cubicBezTo>
                    <a:pt x="110" y="59"/>
                    <a:pt x="110" y="66"/>
                    <a:pt x="110" y="72"/>
                  </a:cubicBezTo>
                  <a:cubicBezTo>
                    <a:pt x="110" y="73"/>
                    <a:pt x="110" y="74"/>
                    <a:pt x="110" y="76"/>
                  </a:cubicBezTo>
                  <a:cubicBezTo>
                    <a:pt x="108" y="77"/>
                    <a:pt x="105" y="80"/>
                    <a:pt x="102" y="83"/>
                  </a:cubicBezTo>
                  <a:cubicBezTo>
                    <a:pt x="99" y="86"/>
                    <a:pt x="96" y="88"/>
                    <a:pt x="93" y="90"/>
                  </a:cubicBezTo>
                  <a:moveTo>
                    <a:pt x="70" y="65"/>
                  </a:moveTo>
                  <a:cubicBezTo>
                    <a:pt x="75" y="62"/>
                    <a:pt x="80" y="58"/>
                    <a:pt x="83" y="55"/>
                  </a:cubicBezTo>
                  <a:cubicBezTo>
                    <a:pt x="85" y="53"/>
                    <a:pt x="85" y="53"/>
                    <a:pt x="87" y="52"/>
                  </a:cubicBezTo>
                  <a:cubicBezTo>
                    <a:pt x="91" y="51"/>
                    <a:pt x="98" y="51"/>
                    <a:pt x="105" y="51"/>
                  </a:cubicBezTo>
                  <a:cubicBezTo>
                    <a:pt x="100" y="55"/>
                    <a:pt x="95" y="60"/>
                    <a:pt x="89" y="65"/>
                  </a:cubicBezTo>
                  <a:cubicBezTo>
                    <a:pt x="85" y="65"/>
                    <a:pt x="82" y="65"/>
                    <a:pt x="79" y="65"/>
                  </a:cubicBezTo>
                  <a:cubicBezTo>
                    <a:pt x="76" y="65"/>
                    <a:pt x="73" y="65"/>
                    <a:pt x="70" y="65"/>
                  </a:cubicBezTo>
                  <a:moveTo>
                    <a:pt x="65" y="65"/>
                  </a:moveTo>
                  <a:cubicBezTo>
                    <a:pt x="64" y="59"/>
                    <a:pt x="63" y="57"/>
                    <a:pt x="63" y="53"/>
                  </a:cubicBezTo>
                  <a:cubicBezTo>
                    <a:pt x="63" y="51"/>
                    <a:pt x="64" y="49"/>
                    <a:pt x="64" y="46"/>
                  </a:cubicBezTo>
                  <a:cubicBezTo>
                    <a:pt x="64" y="46"/>
                    <a:pt x="64" y="46"/>
                    <a:pt x="64" y="46"/>
                  </a:cubicBezTo>
                  <a:cubicBezTo>
                    <a:pt x="71" y="40"/>
                    <a:pt x="76" y="34"/>
                    <a:pt x="83" y="29"/>
                  </a:cubicBezTo>
                  <a:cubicBezTo>
                    <a:pt x="83" y="32"/>
                    <a:pt x="83" y="34"/>
                    <a:pt x="83" y="37"/>
                  </a:cubicBezTo>
                  <a:cubicBezTo>
                    <a:pt x="83" y="39"/>
                    <a:pt x="83" y="40"/>
                    <a:pt x="83" y="42"/>
                  </a:cubicBezTo>
                  <a:cubicBezTo>
                    <a:pt x="83" y="45"/>
                    <a:pt x="83" y="47"/>
                    <a:pt x="83" y="50"/>
                  </a:cubicBezTo>
                  <a:cubicBezTo>
                    <a:pt x="82" y="51"/>
                    <a:pt x="81" y="51"/>
                    <a:pt x="80" y="52"/>
                  </a:cubicBezTo>
                  <a:cubicBezTo>
                    <a:pt x="77" y="56"/>
                    <a:pt x="70" y="61"/>
                    <a:pt x="65" y="65"/>
                  </a:cubicBezTo>
                  <a:moveTo>
                    <a:pt x="61" y="29"/>
                  </a:moveTo>
                  <a:cubicBezTo>
                    <a:pt x="66" y="29"/>
                    <a:pt x="72" y="28"/>
                    <a:pt x="79" y="28"/>
                  </a:cubicBezTo>
                  <a:cubicBezTo>
                    <a:pt x="72" y="33"/>
                    <a:pt x="68" y="38"/>
                    <a:pt x="62" y="43"/>
                  </a:cubicBezTo>
                  <a:cubicBezTo>
                    <a:pt x="62" y="43"/>
                    <a:pt x="62" y="43"/>
                    <a:pt x="62" y="43"/>
                  </a:cubicBezTo>
                  <a:cubicBezTo>
                    <a:pt x="56" y="42"/>
                    <a:pt x="51" y="41"/>
                    <a:pt x="45" y="41"/>
                  </a:cubicBezTo>
                  <a:cubicBezTo>
                    <a:pt x="44" y="41"/>
                    <a:pt x="42" y="41"/>
                    <a:pt x="41" y="41"/>
                  </a:cubicBezTo>
                  <a:cubicBezTo>
                    <a:pt x="46" y="37"/>
                    <a:pt x="52" y="33"/>
                    <a:pt x="58" y="29"/>
                  </a:cubicBezTo>
                  <a:cubicBezTo>
                    <a:pt x="59" y="29"/>
                    <a:pt x="60" y="29"/>
                    <a:pt x="61" y="29"/>
                  </a:cubicBezTo>
                  <a:moveTo>
                    <a:pt x="5" y="155"/>
                  </a:moveTo>
                  <a:cubicBezTo>
                    <a:pt x="5" y="143"/>
                    <a:pt x="6" y="133"/>
                    <a:pt x="6" y="124"/>
                  </a:cubicBezTo>
                  <a:cubicBezTo>
                    <a:pt x="6" y="98"/>
                    <a:pt x="5" y="78"/>
                    <a:pt x="5" y="52"/>
                  </a:cubicBezTo>
                  <a:cubicBezTo>
                    <a:pt x="5" y="43"/>
                    <a:pt x="5" y="34"/>
                    <a:pt x="5" y="23"/>
                  </a:cubicBezTo>
                  <a:cubicBezTo>
                    <a:pt x="12" y="23"/>
                    <a:pt x="18" y="23"/>
                    <a:pt x="24" y="23"/>
                  </a:cubicBezTo>
                  <a:cubicBezTo>
                    <a:pt x="27" y="23"/>
                    <a:pt x="29" y="23"/>
                    <a:pt x="32" y="23"/>
                  </a:cubicBezTo>
                  <a:cubicBezTo>
                    <a:pt x="33" y="31"/>
                    <a:pt x="33" y="35"/>
                    <a:pt x="34" y="43"/>
                  </a:cubicBezTo>
                  <a:cubicBezTo>
                    <a:pt x="34" y="44"/>
                    <a:pt x="34" y="45"/>
                    <a:pt x="34" y="45"/>
                  </a:cubicBezTo>
                  <a:cubicBezTo>
                    <a:pt x="35" y="45"/>
                    <a:pt x="35" y="46"/>
                    <a:pt x="35" y="46"/>
                  </a:cubicBezTo>
                  <a:cubicBezTo>
                    <a:pt x="36" y="46"/>
                    <a:pt x="36" y="46"/>
                    <a:pt x="36" y="46"/>
                  </a:cubicBezTo>
                  <a:cubicBezTo>
                    <a:pt x="36" y="46"/>
                    <a:pt x="36" y="46"/>
                    <a:pt x="36" y="46"/>
                  </a:cubicBezTo>
                  <a:cubicBezTo>
                    <a:pt x="39" y="45"/>
                    <a:pt x="42" y="45"/>
                    <a:pt x="45" y="45"/>
                  </a:cubicBezTo>
                  <a:cubicBezTo>
                    <a:pt x="50" y="45"/>
                    <a:pt x="55" y="45"/>
                    <a:pt x="60" y="47"/>
                  </a:cubicBezTo>
                  <a:cubicBezTo>
                    <a:pt x="60" y="49"/>
                    <a:pt x="60" y="51"/>
                    <a:pt x="60" y="53"/>
                  </a:cubicBezTo>
                  <a:cubicBezTo>
                    <a:pt x="60" y="58"/>
                    <a:pt x="60" y="61"/>
                    <a:pt x="61" y="68"/>
                  </a:cubicBezTo>
                  <a:cubicBezTo>
                    <a:pt x="61" y="68"/>
                    <a:pt x="61" y="68"/>
                    <a:pt x="61" y="68"/>
                  </a:cubicBezTo>
                  <a:cubicBezTo>
                    <a:pt x="62" y="69"/>
                    <a:pt x="62" y="69"/>
                    <a:pt x="62" y="69"/>
                  </a:cubicBezTo>
                  <a:cubicBezTo>
                    <a:pt x="62" y="69"/>
                    <a:pt x="62" y="69"/>
                    <a:pt x="62" y="69"/>
                  </a:cubicBezTo>
                  <a:cubicBezTo>
                    <a:pt x="62" y="69"/>
                    <a:pt x="62" y="69"/>
                    <a:pt x="62" y="69"/>
                  </a:cubicBezTo>
                  <a:cubicBezTo>
                    <a:pt x="62" y="69"/>
                    <a:pt x="62" y="69"/>
                    <a:pt x="62" y="69"/>
                  </a:cubicBezTo>
                  <a:cubicBezTo>
                    <a:pt x="62" y="70"/>
                    <a:pt x="62" y="70"/>
                    <a:pt x="62" y="70"/>
                  </a:cubicBezTo>
                  <a:cubicBezTo>
                    <a:pt x="62" y="70"/>
                    <a:pt x="62" y="70"/>
                    <a:pt x="62" y="70"/>
                  </a:cubicBezTo>
                  <a:cubicBezTo>
                    <a:pt x="63" y="70"/>
                    <a:pt x="63" y="70"/>
                    <a:pt x="63" y="70"/>
                  </a:cubicBezTo>
                  <a:cubicBezTo>
                    <a:pt x="63" y="70"/>
                    <a:pt x="63" y="70"/>
                    <a:pt x="63" y="70"/>
                  </a:cubicBezTo>
                  <a:cubicBezTo>
                    <a:pt x="63" y="70"/>
                    <a:pt x="63" y="70"/>
                    <a:pt x="63" y="70"/>
                  </a:cubicBezTo>
                  <a:cubicBezTo>
                    <a:pt x="63" y="70"/>
                    <a:pt x="63" y="70"/>
                    <a:pt x="63" y="70"/>
                  </a:cubicBezTo>
                  <a:cubicBezTo>
                    <a:pt x="63" y="70"/>
                    <a:pt x="63" y="70"/>
                    <a:pt x="63" y="70"/>
                  </a:cubicBezTo>
                  <a:cubicBezTo>
                    <a:pt x="63" y="70"/>
                    <a:pt x="63" y="70"/>
                    <a:pt x="63" y="70"/>
                  </a:cubicBezTo>
                  <a:cubicBezTo>
                    <a:pt x="70" y="69"/>
                    <a:pt x="74" y="69"/>
                    <a:pt x="79" y="69"/>
                  </a:cubicBezTo>
                  <a:cubicBezTo>
                    <a:pt x="82" y="69"/>
                    <a:pt x="85" y="69"/>
                    <a:pt x="88" y="69"/>
                  </a:cubicBezTo>
                  <a:cubicBezTo>
                    <a:pt x="89" y="79"/>
                    <a:pt x="89" y="83"/>
                    <a:pt x="90" y="94"/>
                  </a:cubicBezTo>
                  <a:cubicBezTo>
                    <a:pt x="90" y="94"/>
                    <a:pt x="90" y="95"/>
                    <a:pt x="91" y="95"/>
                  </a:cubicBezTo>
                  <a:cubicBezTo>
                    <a:pt x="91" y="95"/>
                    <a:pt x="91" y="95"/>
                    <a:pt x="92" y="95"/>
                  </a:cubicBezTo>
                  <a:cubicBezTo>
                    <a:pt x="92" y="95"/>
                    <a:pt x="92" y="95"/>
                    <a:pt x="92" y="95"/>
                  </a:cubicBezTo>
                  <a:cubicBezTo>
                    <a:pt x="98" y="95"/>
                    <a:pt x="102" y="95"/>
                    <a:pt x="106" y="95"/>
                  </a:cubicBezTo>
                  <a:cubicBezTo>
                    <a:pt x="110" y="95"/>
                    <a:pt x="113" y="95"/>
                    <a:pt x="118" y="95"/>
                  </a:cubicBezTo>
                  <a:cubicBezTo>
                    <a:pt x="119" y="105"/>
                    <a:pt x="120" y="108"/>
                    <a:pt x="120" y="118"/>
                  </a:cubicBezTo>
                  <a:cubicBezTo>
                    <a:pt x="120" y="118"/>
                    <a:pt x="120" y="119"/>
                    <a:pt x="120" y="119"/>
                  </a:cubicBezTo>
                  <a:cubicBezTo>
                    <a:pt x="120" y="120"/>
                    <a:pt x="120" y="120"/>
                    <a:pt x="120" y="120"/>
                  </a:cubicBezTo>
                  <a:cubicBezTo>
                    <a:pt x="120" y="120"/>
                    <a:pt x="121" y="121"/>
                    <a:pt x="122" y="121"/>
                  </a:cubicBezTo>
                  <a:cubicBezTo>
                    <a:pt x="125" y="121"/>
                    <a:pt x="128" y="121"/>
                    <a:pt x="130" y="121"/>
                  </a:cubicBezTo>
                  <a:cubicBezTo>
                    <a:pt x="135" y="121"/>
                    <a:pt x="139" y="121"/>
                    <a:pt x="146" y="120"/>
                  </a:cubicBezTo>
                  <a:cubicBezTo>
                    <a:pt x="147" y="132"/>
                    <a:pt x="148" y="143"/>
                    <a:pt x="148" y="154"/>
                  </a:cubicBezTo>
                  <a:cubicBezTo>
                    <a:pt x="124" y="153"/>
                    <a:pt x="104" y="152"/>
                    <a:pt x="84" y="152"/>
                  </a:cubicBezTo>
                  <a:cubicBezTo>
                    <a:pt x="59" y="152"/>
                    <a:pt x="35" y="153"/>
                    <a:pt x="5" y="155"/>
                  </a:cubicBezTo>
                  <a:moveTo>
                    <a:pt x="37" y="40"/>
                  </a:moveTo>
                  <a:cubicBezTo>
                    <a:pt x="37" y="33"/>
                    <a:pt x="36" y="29"/>
                    <a:pt x="35" y="21"/>
                  </a:cubicBezTo>
                  <a:cubicBezTo>
                    <a:pt x="42" y="15"/>
                    <a:pt x="49" y="10"/>
                    <a:pt x="56" y="6"/>
                  </a:cubicBezTo>
                  <a:cubicBezTo>
                    <a:pt x="56" y="8"/>
                    <a:pt x="56" y="10"/>
                    <a:pt x="56" y="13"/>
                  </a:cubicBezTo>
                  <a:cubicBezTo>
                    <a:pt x="56" y="15"/>
                    <a:pt x="56" y="16"/>
                    <a:pt x="56" y="18"/>
                  </a:cubicBezTo>
                  <a:cubicBezTo>
                    <a:pt x="56" y="21"/>
                    <a:pt x="55" y="23"/>
                    <a:pt x="55" y="26"/>
                  </a:cubicBezTo>
                  <a:cubicBezTo>
                    <a:pt x="49" y="30"/>
                    <a:pt x="43" y="35"/>
                    <a:pt x="37" y="40"/>
                  </a:cubicBezTo>
                  <a:moveTo>
                    <a:pt x="8" y="19"/>
                  </a:moveTo>
                  <a:cubicBezTo>
                    <a:pt x="13" y="16"/>
                    <a:pt x="18" y="13"/>
                    <a:pt x="24" y="9"/>
                  </a:cubicBezTo>
                  <a:cubicBezTo>
                    <a:pt x="26" y="8"/>
                    <a:pt x="28" y="7"/>
                    <a:pt x="30" y="6"/>
                  </a:cubicBezTo>
                  <a:cubicBezTo>
                    <a:pt x="32" y="5"/>
                    <a:pt x="37" y="5"/>
                    <a:pt x="42" y="5"/>
                  </a:cubicBezTo>
                  <a:cubicBezTo>
                    <a:pt x="45" y="5"/>
                    <a:pt x="48" y="4"/>
                    <a:pt x="51" y="4"/>
                  </a:cubicBezTo>
                  <a:cubicBezTo>
                    <a:pt x="44" y="9"/>
                    <a:pt x="37" y="14"/>
                    <a:pt x="32" y="19"/>
                  </a:cubicBezTo>
                  <a:cubicBezTo>
                    <a:pt x="29" y="19"/>
                    <a:pt x="27" y="19"/>
                    <a:pt x="24" y="19"/>
                  </a:cubicBezTo>
                  <a:cubicBezTo>
                    <a:pt x="19" y="19"/>
                    <a:pt x="14" y="19"/>
                    <a:pt x="8" y="19"/>
                  </a:cubicBezTo>
                  <a:moveTo>
                    <a:pt x="58" y="0"/>
                  </a:moveTo>
                  <a:cubicBezTo>
                    <a:pt x="58" y="0"/>
                    <a:pt x="58" y="0"/>
                    <a:pt x="58" y="0"/>
                  </a:cubicBezTo>
                  <a:cubicBezTo>
                    <a:pt x="58" y="0"/>
                    <a:pt x="58" y="0"/>
                    <a:pt x="58" y="0"/>
                  </a:cubicBezTo>
                  <a:cubicBezTo>
                    <a:pt x="53" y="1"/>
                    <a:pt x="47" y="1"/>
                    <a:pt x="42" y="1"/>
                  </a:cubicBezTo>
                  <a:cubicBezTo>
                    <a:pt x="37" y="1"/>
                    <a:pt x="32" y="2"/>
                    <a:pt x="29" y="2"/>
                  </a:cubicBezTo>
                  <a:cubicBezTo>
                    <a:pt x="28" y="2"/>
                    <a:pt x="28" y="2"/>
                    <a:pt x="28" y="2"/>
                  </a:cubicBezTo>
                  <a:cubicBezTo>
                    <a:pt x="26" y="3"/>
                    <a:pt x="24" y="5"/>
                    <a:pt x="22" y="6"/>
                  </a:cubicBezTo>
                  <a:cubicBezTo>
                    <a:pt x="15" y="10"/>
                    <a:pt x="9" y="14"/>
                    <a:pt x="3" y="18"/>
                  </a:cubicBezTo>
                  <a:cubicBezTo>
                    <a:pt x="2" y="18"/>
                    <a:pt x="2" y="19"/>
                    <a:pt x="2" y="20"/>
                  </a:cubicBezTo>
                  <a:cubicBezTo>
                    <a:pt x="2" y="20"/>
                    <a:pt x="2" y="20"/>
                    <a:pt x="2" y="20"/>
                  </a:cubicBezTo>
                  <a:cubicBezTo>
                    <a:pt x="2" y="20"/>
                    <a:pt x="2" y="20"/>
                    <a:pt x="2" y="20"/>
                  </a:cubicBezTo>
                  <a:cubicBezTo>
                    <a:pt x="2" y="21"/>
                    <a:pt x="2" y="21"/>
                    <a:pt x="2" y="21"/>
                  </a:cubicBezTo>
                  <a:cubicBezTo>
                    <a:pt x="1" y="21"/>
                    <a:pt x="1" y="21"/>
                    <a:pt x="1" y="21"/>
                  </a:cubicBezTo>
                  <a:cubicBezTo>
                    <a:pt x="1" y="33"/>
                    <a:pt x="1" y="43"/>
                    <a:pt x="1" y="52"/>
                  </a:cubicBezTo>
                  <a:cubicBezTo>
                    <a:pt x="1" y="78"/>
                    <a:pt x="2" y="98"/>
                    <a:pt x="2" y="124"/>
                  </a:cubicBezTo>
                  <a:cubicBezTo>
                    <a:pt x="2" y="133"/>
                    <a:pt x="2" y="143"/>
                    <a:pt x="2" y="155"/>
                  </a:cubicBezTo>
                  <a:cubicBezTo>
                    <a:pt x="1" y="155"/>
                    <a:pt x="0" y="156"/>
                    <a:pt x="0" y="157"/>
                  </a:cubicBezTo>
                  <a:cubicBezTo>
                    <a:pt x="0" y="158"/>
                    <a:pt x="1" y="158"/>
                    <a:pt x="2" y="158"/>
                  </a:cubicBezTo>
                  <a:cubicBezTo>
                    <a:pt x="2" y="158"/>
                    <a:pt x="2" y="158"/>
                    <a:pt x="2" y="158"/>
                  </a:cubicBezTo>
                  <a:cubicBezTo>
                    <a:pt x="33" y="157"/>
                    <a:pt x="58" y="156"/>
                    <a:pt x="84" y="156"/>
                  </a:cubicBezTo>
                  <a:cubicBezTo>
                    <a:pt x="104" y="156"/>
                    <a:pt x="125" y="157"/>
                    <a:pt x="149" y="157"/>
                  </a:cubicBezTo>
                  <a:cubicBezTo>
                    <a:pt x="149" y="158"/>
                    <a:pt x="150" y="159"/>
                    <a:pt x="150" y="159"/>
                  </a:cubicBezTo>
                  <a:cubicBezTo>
                    <a:pt x="150" y="159"/>
                    <a:pt x="150" y="159"/>
                    <a:pt x="150" y="159"/>
                  </a:cubicBezTo>
                  <a:cubicBezTo>
                    <a:pt x="151" y="159"/>
                    <a:pt x="152" y="158"/>
                    <a:pt x="152" y="158"/>
                  </a:cubicBezTo>
                  <a:cubicBezTo>
                    <a:pt x="152" y="158"/>
                    <a:pt x="152" y="158"/>
                    <a:pt x="152" y="158"/>
                  </a:cubicBezTo>
                  <a:cubicBezTo>
                    <a:pt x="153" y="158"/>
                    <a:pt x="153" y="158"/>
                    <a:pt x="154" y="158"/>
                  </a:cubicBezTo>
                  <a:cubicBezTo>
                    <a:pt x="154" y="158"/>
                    <a:pt x="154" y="158"/>
                    <a:pt x="154" y="158"/>
                  </a:cubicBezTo>
                  <a:cubicBezTo>
                    <a:pt x="155" y="158"/>
                    <a:pt x="156" y="157"/>
                    <a:pt x="156" y="156"/>
                  </a:cubicBezTo>
                  <a:cubicBezTo>
                    <a:pt x="156" y="155"/>
                    <a:pt x="155" y="155"/>
                    <a:pt x="155" y="154"/>
                  </a:cubicBezTo>
                  <a:cubicBezTo>
                    <a:pt x="161" y="148"/>
                    <a:pt x="167" y="141"/>
                    <a:pt x="172" y="133"/>
                  </a:cubicBezTo>
                  <a:cubicBezTo>
                    <a:pt x="172" y="133"/>
                    <a:pt x="172" y="132"/>
                    <a:pt x="171" y="131"/>
                  </a:cubicBezTo>
                  <a:cubicBezTo>
                    <a:pt x="171" y="131"/>
                    <a:pt x="171" y="131"/>
                    <a:pt x="171" y="131"/>
                  </a:cubicBezTo>
                  <a:cubicBezTo>
                    <a:pt x="171" y="131"/>
                    <a:pt x="171" y="131"/>
                    <a:pt x="171" y="131"/>
                  </a:cubicBezTo>
                  <a:cubicBezTo>
                    <a:pt x="171" y="128"/>
                    <a:pt x="171" y="124"/>
                    <a:pt x="171" y="120"/>
                  </a:cubicBezTo>
                  <a:cubicBezTo>
                    <a:pt x="171" y="118"/>
                    <a:pt x="171" y="116"/>
                    <a:pt x="171" y="113"/>
                  </a:cubicBezTo>
                  <a:cubicBezTo>
                    <a:pt x="171" y="108"/>
                    <a:pt x="171" y="103"/>
                    <a:pt x="171" y="100"/>
                  </a:cubicBezTo>
                  <a:cubicBezTo>
                    <a:pt x="171" y="99"/>
                    <a:pt x="171" y="99"/>
                    <a:pt x="171" y="99"/>
                  </a:cubicBezTo>
                  <a:cubicBezTo>
                    <a:pt x="171" y="99"/>
                    <a:pt x="171" y="99"/>
                    <a:pt x="171" y="99"/>
                  </a:cubicBezTo>
                  <a:cubicBezTo>
                    <a:pt x="171" y="99"/>
                    <a:pt x="171" y="99"/>
                    <a:pt x="171" y="99"/>
                  </a:cubicBezTo>
                  <a:cubicBezTo>
                    <a:pt x="171" y="98"/>
                    <a:pt x="171" y="98"/>
                    <a:pt x="171" y="98"/>
                  </a:cubicBezTo>
                  <a:cubicBezTo>
                    <a:pt x="171" y="98"/>
                    <a:pt x="171" y="98"/>
                    <a:pt x="171" y="98"/>
                  </a:cubicBezTo>
                  <a:cubicBezTo>
                    <a:pt x="170" y="98"/>
                    <a:pt x="170" y="98"/>
                    <a:pt x="170" y="98"/>
                  </a:cubicBezTo>
                  <a:cubicBezTo>
                    <a:pt x="170" y="98"/>
                    <a:pt x="170" y="98"/>
                    <a:pt x="170" y="98"/>
                  </a:cubicBezTo>
                  <a:cubicBezTo>
                    <a:pt x="170" y="98"/>
                    <a:pt x="170" y="98"/>
                    <a:pt x="170" y="98"/>
                  </a:cubicBezTo>
                  <a:cubicBezTo>
                    <a:pt x="163" y="98"/>
                    <a:pt x="157" y="98"/>
                    <a:pt x="152" y="98"/>
                  </a:cubicBezTo>
                  <a:cubicBezTo>
                    <a:pt x="150" y="98"/>
                    <a:pt x="148" y="98"/>
                    <a:pt x="146" y="98"/>
                  </a:cubicBezTo>
                  <a:cubicBezTo>
                    <a:pt x="145" y="98"/>
                    <a:pt x="145" y="98"/>
                    <a:pt x="145" y="98"/>
                  </a:cubicBezTo>
                  <a:cubicBezTo>
                    <a:pt x="144" y="99"/>
                    <a:pt x="144" y="99"/>
                    <a:pt x="143" y="99"/>
                  </a:cubicBezTo>
                  <a:cubicBezTo>
                    <a:pt x="143" y="99"/>
                    <a:pt x="143" y="99"/>
                    <a:pt x="143" y="99"/>
                  </a:cubicBezTo>
                  <a:cubicBezTo>
                    <a:pt x="143" y="96"/>
                    <a:pt x="143" y="93"/>
                    <a:pt x="143" y="91"/>
                  </a:cubicBezTo>
                  <a:cubicBezTo>
                    <a:pt x="143" y="89"/>
                    <a:pt x="143" y="87"/>
                    <a:pt x="143" y="86"/>
                  </a:cubicBezTo>
                  <a:cubicBezTo>
                    <a:pt x="143" y="82"/>
                    <a:pt x="143" y="78"/>
                    <a:pt x="144" y="75"/>
                  </a:cubicBezTo>
                  <a:cubicBezTo>
                    <a:pt x="144" y="74"/>
                    <a:pt x="144" y="74"/>
                    <a:pt x="144" y="74"/>
                  </a:cubicBezTo>
                  <a:cubicBezTo>
                    <a:pt x="144" y="74"/>
                    <a:pt x="144" y="74"/>
                    <a:pt x="144" y="74"/>
                  </a:cubicBezTo>
                  <a:cubicBezTo>
                    <a:pt x="144" y="74"/>
                    <a:pt x="144" y="74"/>
                    <a:pt x="144" y="74"/>
                  </a:cubicBezTo>
                  <a:cubicBezTo>
                    <a:pt x="143" y="73"/>
                    <a:pt x="143" y="73"/>
                    <a:pt x="143" y="73"/>
                  </a:cubicBezTo>
                  <a:cubicBezTo>
                    <a:pt x="143" y="73"/>
                    <a:pt x="143" y="73"/>
                    <a:pt x="143" y="73"/>
                  </a:cubicBezTo>
                  <a:cubicBezTo>
                    <a:pt x="142" y="73"/>
                    <a:pt x="142" y="73"/>
                    <a:pt x="142" y="73"/>
                  </a:cubicBezTo>
                  <a:cubicBezTo>
                    <a:pt x="142" y="73"/>
                    <a:pt x="142" y="73"/>
                    <a:pt x="142" y="73"/>
                  </a:cubicBezTo>
                  <a:cubicBezTo>
                    <a:pt x="142" y="73"/>
                    <a:pt x="142" y="73"/>
                    <a:pt x="142" y="73"/>
                  </a:cubicBezTo>
                  <a:cubicBezTo>
                    <a:pt x="137" y="73"/>
                    <a:pt x="131" y="73"/>
                    <a:pt x="126" y="73"/>
                  </a:cubicBezTo>
                  <a:cubicBezTo>
                    <a:pt x="121" y="73"/>
                    <a:pt x="117" y="73"/>
                    <a:pt x="114" y="74"/>
                  </a:cubicBezTo>
                  <a:cubicBezTo>
                    <a:pt x="114" y="73"/>
                    <a:pt x="114" y="73"/>
                    <a:pt x="114" y="72"/>
                  </a:cubicBezTo>
                  <a:cubicBezTo>
                    <a:pt x="114" y="66"/>
                    <a:pt x="114" y="59"/>
                    <a:pt x="114" y="54"/>
                  </a:cubicBezTo>
                  <a:cubicBezTo>
                    <a:pt x="114" y="52"/>
                    <a:pt x="114" y="50"/>
                    <a:pt x="114" y="48"/>
                  </a:cubicBezTo>
                  <a:cubicBezTo>
                    <a:pt x="114" y="48"/>
                    <a:pt x="114" y="48"/>
                    <a:pt x="114" y="48"/>
                  </a:cubicBezTo>
                  <a:cubicBezTo>
                    <a:pt x="114" y="48"/>
                    <a:pt x="114" y="48"/>
                    <a:pt x="114" y="48"/>
                  </a:cubicBezTo>
                  <a:cubicBezTo>
                    <a:pt x="114" y="48"/>
                    <a:pt x="114" y="48"/>
                    <a:pt x="114" y="48"/>
                  </a:cubicBezTo>
                  <a:cubicBezTo>
                    <a:pt x="113" y="47"/>
                    <a:pt x="113" y="47"/>
                    <a:pt x="113" y="47"/>
                  </a:cubicBezTo>
                  <a:cubicBezTo>
                    <a:pt x="113" y="47"/>
                    <a:pt x="113" y="47"/>
                    <a:pt x="113" y="47"/>
                  </a:cubicBezTo>
                  <a:cubicBezTo>
                    <a:pt x="112" y="46"/>
                    <a:pt x="112" y="46"/>
                    <a:pt x="112" y="46"/>
                  </a:cubicBezTo>
                  <a:cubicBezTo>
                    <a:pt x="112" y="46"/>
                    <a:pt x="112" y="46"/>
                    <a:pt x="112" y="46"/>
                  </a:cubicBezTo>
                  <a:cubicBezTo>
                    <a:pt x="112" y="46"/>
                    <a:pt x="112" y="46"/>
                    <a:pt x="112" y="46"/>
                  </a:cubicBezTo>
                  <a:cubicBezTo>
                    <a:pt x="103" y="47"/>
                    <a:pt x="92" y="47"/>
                    <a:pt x="86" y="49"/>
                  </a:cubicBezTo>
                  <a:cubicBezTo>
                    <a:pt x="86" y="46"/>
                    <a:pt x="86" y="44"/>
                    <a:pt x="86" y="42"/>
                  </a:cubicBezTo>
                  <a:cubicBezTo>
                    <a:pt x="86" y="40"/>
                    <a:pt x="86" y="39"/>
                    <a:pt x="86" y="37"/>
                  </a:cubicBezTo>
                  <a:cubicBezTo>
                    <a:pt x="86" y="33"/>
                    <a:pt x="86" y="29"/>
                    <a:pt x="87" y="26"/>
                  </a:cubicBezTo>
                  <a:cubicBezTo>
                    <a:pt x="87" y="25"/>
                    <a:pt x="87" y="25"/>
                    <a:pt x="87" y="25"/>
                  </a:cubicBezTo>
                  <a:cubicBezTo>
                    <a:pt x="87" y="25"/>
                    <a:pt x="87" y="25"/>
                    <a:pt x="87" y="25"/>
                  </a:cubicBezTo>
                  <a:cubicBezTo>
                    <a:pt x="87" y="25"/>
                    <a:pt x="87" y="25"/>
                    <a:pt x="87" y="25"/>
                  </a:cubicBezTo>
                  <a:cubicBezTo>
                    <a:pt x="86" y="25"/>
                    <a:pt x="86" y="25"/>
                    <a:pt x="86" y="25"/>
                  </a:cubicBezTo>
                  <a:cubicBezTo>
                    <a:pt x="86" y="24"/>
                    <a:pt x="86" y="24"/>
                    <a:pt x="86" y="24"/>
                  </a:cubicBezTo>
                  <a:cubicBezTo>
                    <a:pt x="85" y="24"/>
                    <a:pt x="85" y="24"/>
                    <a:pt x="85" y="24"/>
                  </a:cubicBezTo>
                  <a:cubicBezTo>
                    <a:pt x="85" y="24"/>
                    <a:pt x="85" y="24"/>
                    <a:pt x="85" y="24"/>
                  </a:cubicBezTo>
                  <a:cubicBezTo>
                    <a:pt x="85" y="24"/>
                    <a:pt x="85" y="24"/>
                    <a:pt x="85" y="24"/>
                  </a:cubicBezTo>
                  <a:cubicBezTo>
                    <a:pt x="77" y="25"/>
                    <a:pt x="67" y="25"/>
                    <a:pt x="61" y="25"/>
                  </a:cubicBezTo>
                  <a:cubicBezTo>
                    <a:pt x="60" y="25"/>
                    <a:pt x="60" y="25"/>
                    <a:pt x="59" y="25"/>
                  </a:cubicBezTo>
                  <a:cubicBezTo>
                    <a:pt x="59" y="23"/>
                    <a:pt x="59" y="20"/>
                    <a:pt x="59" y="18"/>
                  </a:cubicBezTo>
                  <a:cubicBezTo>
                    <a:pt x="59" y="16"/>
                    <a:pt x="59" y="15"/>
                    <a:pt x="59" y="13"/>
                  </a:cubicBezTo>
                  <a:cubicBezTo>
                    <a:pt x="59" y="9"/>
                    <a:pt x="59" y="6"/>
                    <a:pt x="59" y="2"/>
                  </a:cubicBezTo>
                  <a:cubicBezTo>
                    <a:pt x="59" y="2"/>
                    <a:pt x="59" y="2"/>
                    <a:pt x="59" y="2"/>
                  </a:cubicBezTo>
                  <a:cubicBezTo>
                    <a:pt x="59" y="2"/>
                    <a:pt x="59" y="2"/>
                    <a:pt x="59" y="2"/>
                  </a:cubicBezTo>
                  <a:cubicBezTo>
                    <a:pt x="59" y="2"/>
                    <a:pt x="59" y="2"/>
                    <a:pt x="59" y="2"/>
                  </a:cubicBezTo>
                  <a:cubicBezTo>
                    <a:pt x="59" y="1"/>
                    <a:pt x="59" y="1"/>
                    <a:pt x="59" y="1"/>
                  </a:cubicBezTo>
                  <a:cubicBezTo>
                    <a:pt x="59" y="1"/>
                    <a:pt x="59" y="1"/>
                    <a:pt x="59" y="1"/>
                  </a:cubicBezTo>
                  <a:cubicBezTo>
                    <a:pt x="58" y="0"/>
                    <a:pt x="58" y="0"/>
                    <a:pt x="5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7" name="Freeform 826"/>
            <p:cNvSpPr>
              <a:spLocks noEditPoints="1"/>
            </p:cNvSpPr>
            <p:nvPr/>
          </p:nvSpPr>
          <p:spPr bwMode="auto">
            <a:xfrm>
              <a:off x="3558" y="2981"/>
              <a:ext cx="52" cy="64"/>
            </a:xfrm>
            <a:custGeom>
              <a:avLst/>
              <a:gdLst>
                <a:gd name="T0" fmla="*/ 6 w 22"/>
                <a:gd name="T1" fmla="*/ 14 h 27"/>
                <a:gd name="T2" fmla="*/ 6 w 22"/>
                <a:gd name="T3" fmla="*/ 4 h 27"/>
                <a:gd name="T4" fmla="*/ 10 w 22"/>
                <a:gd name="T5" fmla="*/ 3 h 27"/>
                <a:gd name="T6" fmla="*/ 16 w 22"/>
                <a:gd name="T7" fmla="*/ 3 h 27"/>
                <a:gd name="T8" fmla="*/ 17 w 22"/>
                <a:gd name="T9" fmla="*/ 3 h 27"/>
                <a:gd name="T10" fmla="*/ 18 w 22"/>
                <a:gd name="T11" fmla="*/ 4 h 27"/>
                <a:gd name="T12" fmla="*/ 16 w 22"/>
                <a:gd name="T13" fmla="*/ 7 h 27"/>
                <a:gd name="T14" fmla="*/ 12 w 22"/>
                <a:gd name="T15" fmla="*/ 7 h 27"/>
                <a:gd name="T16" fmla="*/ 10 w 22"/>
                <a:gd name="T17" fmla="*/ 11 h 27"/>
                <a:gd name="T18" fmla="*/ 11 w 22"/>
                <a:gd name="T19" fmla="*/ 11 h 27"/>
                <a:gd name="T20" fmla="*/ 15 w 22"/>
                <a:gd name="T21" fmla="*/ 23 h 27"/>
                <a:gd name="T22" fmla="*/ 9 w 22"/>
                <a:gd name="T23" fmla="*/ 24 h 27"/>
                <a:gd name="T24" fmla="*/ 4 w 22"/>
                <a:gd name="T25" fmla="*/ 24 h 27"/>
                <a:gd name="T26" fmla="*/ 5 w 22"/>
                <a:gd name="T27" fmla="*/ 21 h 27"/>
                <a:gd name="T28" fmla="*/ 5 w 22"/>
                <a:gd name="T29" fmla="*/ 21 h 27"/>
                <a:gd name="T30" fmla="*/ 9 w 22"/>
                <a:gd name="T31" fmla="*/ 21 h 27"/>
                <a:gd name="T32" fmla="*/ 13 w 22"/>
                <a:gd name="T33" fmla="*/ 15 h 27"/>
                <a:gd name="T34" fmla="*/ 8 w 22"/>
                <a:gd name="T35" fmla="*/ 14 h 27"/>
                <a:gd name="T36" fmla="*/ 6 w 22"/>
                <a:gd name="T37" fmla="*/ 14 h 27"/>
                <a:gd name="T38" fmla="*/ 10 w 22"/>
                <a:gd name="T39" fmla="*/ 0 h 27"/>
                <a:gd name="T40" fmla="*/ 3 w 22"/>
                <a:gd name="T41" fmla="*/ 4 h 27"/>
                <a:gd name="T42" fmla="*/ 3 w 22"/>
                <a:gd name="T43" fmla="*/ 14 h 27"/>
                <a:gd name="T44" fmla="*/ 4 w 22"/>
                <a:gd name="T45" fmla="*/ 16 h 27"/>
                <a:gd name="T46" fmla="*/ 6 w 22"/>
                <a:gd name="T47" fmla="*/ 17 h 27"/>
                <a:gd name="T48" fmla="*/ 6 w 22"/>
                <a:gd name="T49" fmla="*/ 17 h 27"/>
                <a:gd name="T50" fmla="*/ 8 w 22"/>
                <a:gd name="T51" fmla="*/ 17 h 27"/>
                <a:gd name="T52" fmla="*/ 11 w 22"/>
                <a:gd name="T53" fmla="*/ 17 h 27"/>
                <a:gd name="T54" fmla="*/ 9 w 22"/>
                <a:gd name="T55" fmla="*/ 18 h 27"/>
                <a:gd name="T56" fmla="*/ 8 w 22"/>
                <a:gd name="T57" fmla="*/ 18 h 27"/>
                <a:gd name="T58" fmla="*/ 5 w 22"/>
                <a:gd name="T59" fmla="*/ 18 h 27"/>
                <a:gd name="T60" fmla="*/ 2 w 22"/>
                <a:gd name="T61" fmla="*/ 20 h 27"/>
                <a:gd name="T62" fmla="*/ 2 w 22"/>
                <a:gd name="T63" fmla="*/ 20 h 27"/>
                <a:gd name="T64" fmla="*/ 1 w 22"/>
                <a:gd name="T65" fmla="*/ 25 h 27"/>
                <a:gd name="T66" fmla="*/ 3 w 22"/>
                <a:gd name="T67" fmla="*/ 26 h 27"/>
                <a:gd name="T68" fmla="*/ 9 w 22"/>
                <a:gd name="T69" fmla="*/ 27 h 27"/>
                <a:gd name="T70" fmla="*/ 16 w 22"/>
                <a:gd name="T71" fmla="*/ 26 h 27"/>
                <a:gd name="T72" fmla="*/ 22 w 22"/>
                <a:gd name="T73" fmla="*/ 16 h 27"/>
                <a:gd name="T74" fmla="*/ 17 w 22"/>
                <a:gd name="T75" fmla="*/ 10 h 27"/>
                <a:gd name="T76" fmla="*/ 20 w 22"/>
                <a:gd name="T77" fmla="*/ 8 h 27"/>
                <a:gd name="T78" fmla="*/ 21 w 22"/>
                <a:gd name="T79" fmla="*/ 5 h 27"/>
                <a:gd name="T80" fmla="*/ 21 w 22"/>
                <a:gd name="T81" fmla="*/ 4 h 27"/>
                <a:gd name="T82" fmla="*/ 17 w 22"/>
                <a:gd name="T83" fmla="*/ 0 h 27"/>
                <a:gd name="T84" fmla="*/ 16 w 22"/>
                <a:gd name="T85" fmla="*/ 0 h 27"/>
                <a:gd name="T86" fmla="*/ 16 w 22"/>
                <a:gd name="T87" fmla="*/ 0 h 27"/>
                <a:gd name="T88" fmla="*/ 14 w 22"/>
                <a:gd name="T89" fmla="*/ 0 h 27"/>
                <a:gd name="T90" fmla="*/ 10 w 22"/>
                <a:gd name="T9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 h="27">
                  <a:moveTo>
                    <a:pt x="6" y="14"/>
                  </a:moveTo>
                  <a:cubicBezTo>
                    <a:pt x="6" y="11"/>
                    <a:pt x="6" y="7"/>
                    <a:pt x="6" y="4"/>
                  </a:cubicBezTo>
                  <a:cubicBezTo>
                    <a:pt x="6" y="3"/>
                    <a:pt x="7" y="3"/>
                    <a:pt x="10" y="3"/>
                  </a:cubicBezTo>
                  <a:cubicBezTo>
                    <a:pt x="12" y="3"/>
                    <a:pt x="14" y="3"/>
                    <a:pt x="16" y="3"/>
                  </a:cubicBezTo>
                  <a:cubicBezTo>
                    <a:pt x="16" y="3"/>
                    <a:pt x="17" y="3"/>
                    <a:pt x="17" y="3"/>
                  </a:cubicBezTo>
                  <a:cubicBezTo>
                    <a:pt x="18" y="3"/>
                    <a:pt x="18" y="3"/>
                    <a:pt x="18" y="4"/>
                  </a:cubicBezTo>
                  <a:cubicBezTo>
                    <a:pt x="18" y="6"/>
                    <a:pt x="19" y="7"/>
                    <a:pt x="16" y="7"/>
                  </a:cubicBezTo>
                  <a:cubicBezTo>
                    <a:pt x="15" y="7"/>
                    <a:pt x="13" y="7"/>
                    <a:pt x="12" y="7"/>
                  </a:cubicBezTo>
                  <a:cubicBezTo>
                    <a:pt x="10" y="7"/>
                    <a:pt x="10" y="7"/>
                    <a:pt x="10" y="11"/>
                  </a:cubicBezTo>
                  <a:cubicBezTo>
                    <a:pt x="10" y="11"/>
                    <a:pt x="11" y="11"/>
                    <a:pt x="11" y="11"/>
                  </a:cubicBezTo>
                  <a:cubicBezTo>
                    <a:pt x="19" y="11"/>
                    <a:pt x="22" y="20"/>
                    <a:pt x="15" y="23"/>
                  </a:cubicBezTo>
                  <a:cubicBezTo>
                    <a:pt x="13" y="24"/>
                    <a:pt x="11" y="24"/>
                    <a:pt x="9" y="24"/>
                  </a:cubicBezTo>
                  <a:cubicBezTo>
                    <a:pt x="7" y="24"/>
                    <a:pt x="5" y="24"/>
                    <a:pt x="4" y="24"/>
                  </a:cubicBezTo>
                  <a:cubicBezTo>
                    <a:pt x="4" y="23"/>
                    <a:pt x="5" y="21"/>
                    <a:pt x="5" y="21"/>
                  </a:cubicBezTo>
                  <a:cubicBezTo>
                    <a:pt x="5" y="21"/>
                    <a:pt x="5" y="21"/>
                    <a:pt x="5" y="21"/>
                  </a:cubicBezTo>
                  <a:cubicBezTo>
                    <a:pt x="6" y="21"/>
                    <a:pt x="8" y="21"/>
                    <a:pt x="9" y="21"/>
                  </a:cubicBezTo>
                  <a:cubicBezTo>
                    <a:pt x="13" y="21"/>
                    <a:pt x="17" y="17"/>
                    <a:pt x="13" y="15"/>
                  </a:cubicBezTo>
                  <a:cubicBezTo>
                    <a:pt x="11" y="14"/>
                    <a:pt x="10" y="14"/>
                    <a:pt x="8" y="14"/>
                  </a:cubicBezTo>
                  <a:cubicBezTo>
                    <a:pt x="7" y="14"/>
                    <a:pt x="6" y="14"/>
                    <a:pt x="6" y="14"/>
                  </a:cubicBezTo>
                  <a:moveTo>
                    <a:pt x="10" y="0"/>
                  </a:moveTo>
                  <a:cubicBezTo>
                    <a:pt x="4" y="0"/>
                    <a:pt x="3" y="2"/>
                    <a:pt x="3" y="4"/>
                  </a:cubicBezTo>
                  <a:cubicBezTo>
                    <a:pt x="3" y="14"/>
                    <a:pt x="3" y="14"/>
                    <a:pt x="3" y="14"/>
                  </a:cubicBezTo>
                  <a:cubicBezTo>
                    <a:pt x="3" y="15"/>
                    <a:pt x="3" y="16"/>
                    <a:pt x="4" y="16"/>
                  </a:cubicBezTo>
                  <a:cubicBezTo>
                    <a:pt x="4" y="17"/>
                    <a:pt x="5" y="17"/>
                    <a:pt x="6" y="17"/>
                  </a:cubicBezTo>
                  <a:cubicBezTo>
                    <a:pt x="6" y="17"/>
                    <a:pt x="6" y="17"/>
                    <a:pt x="6" y="17"/>
                  </a:cubicBezTo>
                  <a:cubicBezTo>
                    <a:pt x="7" y="17"/>
                    <a:pt x="8" y="17"/>
                    <a:pt x="8" y="17"/>
                  </a:cubicBezTo>
                  <a:cubicBezTo>
                    <a:pt x="10" y="17"/>
                    <a:pt x="11" y="17"/>
                    <a:pt x="11" y="17"/>
                  </a:cubicBezTo>
                  <a:cubicBezTo>
                    <a:pt x="11" y="18"/>
                    <a:pt x="10" y="18"/>
                    <a:pt x="9" y="18"/>
                  </a:cubicBezTo>
                  <a:cubicBezTo>
                    <a:pt x="9" y="18"/>
                    <a:pt x="8" y="18"/>
                    <a:pt x="8" y="18"/>
                  </a:cubicBezTo>
                  <a:cubicBezTo>
                    <a:pt x="7" y="18"/>
                    <a:pt x="6" y="18"/>
                    <a:pt x="5" y="18"/>
                  </a:cubicBezTo>
                  <a:cubicBezTo>
                    <a:pt x="3" y="18"/>
                    <a:pt x="2" y="19"/>
                    <a:pt x="2" y="20"/>
                  </a:cubicBezTo>
                  <a:cubicBezTo>
                    <a:pt x="2" y="20"/>
                    <a:pt x="2" y="20"/>
                    <a:pt x="2" y="20"/>
                  </a:cubicBezTo>
                  <a:cubicBezTo>
                    <a:pt x="1" y="22"/>
                    <a:pt x="0" y="23"/>
                    <a:pt x="1" y="25"/>
                  </a:cubicBezTo>
                  <a:cubicBezTo>
                    <a:pt x="2" y="26"/>
                    <a:pt x="2" y="26"/>
                    <a:pt x="3" y="26"/>
                  </a:cubicBezTo>
                  <a:cubicBezTo>
                    <a:pt x="5" y="27"/>
                    <a:pt x="7" y="27"/>
                    <a:pt x="9" y="27"/>
                  </a:cubicBezTo>
                  <a:cubicBezTo>
                    <a:pt x="12" y="27"/>
                    <a:pt x="14" y="27"/>
                    <a:pt x="16" y="26"/>
                  </a:cubicBezTo>
                  <a:cubicBezTo>
                    <a:pt x="20" y="24"/>
                    <a:pt x="22" y="20"/>
                    <a:pt x="22" y="16"/>
                  </a:cubicBezTo>
                  <a:cubicBezTo>
                    <a:pt x="21" y="13"/>
                    <a:pt x="19" y="11"/>
                    <a:pt x="17" y="10"/>
                  </a:cubicBezTo>
                  <a:cubicBezTo>
                    <a:pt x="18" y="9"/>
                    <a:pt x="19" y="9"/>
                    <a:pt x="20" y="8"/>
                  </a:cubicBezTo>
                  <a:cubicBezTo>
                    <a:pt x="21" y="7"/>
                    <a:pt x="21" y="6"/>
                    <a:pt x="21" y="5"/>
                  </a:cubicBezTo>
                  <a:cubicBezTo>
                    <a:pt x="21" y="4"/>
                    <a:pt x="21" y="4"/>
                    <a:pt x="21" y="4"/>
                  </a:cubicBezTo>
                  <a:cubicBezTo>
                    <a:pt x="21" y="0"/>
                    <a:pt x="18" y="0"/>
                    <a:pt x="17" y="0"/>
                  </a:cubicBezTo>
                  <a:cubicBezTo>
                    <a:pt x="16" y="0"/>
                    <a:pt x="16" y="0"/>
                    <a:pt x="16" y="0"/>
                  </a:cubicBezTo>
                  <a:cubicBezTo>
                    <a:pt x="16" y="0"/>
                    <a:pt x="16" y="0"/>
                    <a:pt x="16" y="0"/>
                  </a:cubicBezTo>
                  <a:cubicBezTo>
                    <a:pt x="15" y="0"/>
                    <a:pt x="14" y="0"/>
                    <a:pt x="14" y="0"/>
                  </a:cubicBezTo>
                  <a:cubicBezTo>
                    <a:pt x="12" y="0"/>
                    <a:pt x="11"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8" name="Freeform 827"/>
            <p:cNvSpPr>
              <a:spLocks noEditPoints="1"/>
            </p:cNvSpPr>
            <p:nvPr/>
          </p:nvSpPr>
          <p:spPr bwMode="auto">
            <a:xfrm>
              <a:off x="3293" y="2771"/>
              <a:ext cx="57" cy="75"/>
            </a:xfrm>
            <a:custGeom>
              <a:avLst/>
              <a:gdLst>
                <a:gd name="T0" fmla="*/ 5 w 24"/>
                <a:gd name="T1" fmla="*/ 14 h 32"/>
                <a:gd name="T2" fmla="*/ 5 w 24"/>
                <a:gd name="T3" fmla="*/ 14 h 32"/>
                <a:gd name="T4" fmla="*/ 5 w 24"/>
                <a:gd name="T5" fmla="*/ 14 h 32"/>
                <a:gd name="T6" fmla="*/ 3 w 24"/>
                <a:gd name="T7" fmla="*/ 10 h 32"/>
                <a:gd name="T8" fmla="*/ 13 w 24"/>
                <a:gd name="T9" fmla="*/ 3 h 32"/>
                <a:gd name="T10" fmla="*/ 13 w 24"/>
                <a:gd name="T11" fmla="*/ 3 h 32"/>
                <a:gd name="T12" fmla="*/ 14 w 24"/>
                <a:gd name="T13" fmla="*/ 4 h 32"/>
                <a:gd name="T14" fmla="*/ 15 w 24"/>
                <a:gd name="T15" fmla="*/ 5 h 32"/>
                <a:gd name="T16" fmla="*/ 15 w 24"/>
                <a:gd name="T17" fmla="*/ 24 h 32"/>
                <a:gd name="T18" fmla="*/ 18 w 24"/>
                <a:gd name="T19" fmla="*/ 24 h 32"/>
                <a:gd name="T20" fmla="*/ 21 w 24"/>
                <a:gd name="T21" fmla="*/ 25 h 32"/>
                <a:gd name="T22" fmla="*/ 21 w 24"/>
                <a:gd name="T23" fmla="*/ 29 h 32"/>
                <a:gd name="T24" fmla="*/ 21 w 24"/>
                <a:gd name="T25" fmla="*/ 29 h 32"/>
                <a:gd name="T26" fmla="*/ 21 w 24"/>
                <a:gd name="T27" fmla="*/ 29 h 32"/>
                <a:gd name="T28" fmla="*/ 21 w 24"/>
                <a:gd name="T29" fmla="*/ 29 h 32"/>
                <a:gd name="T30" fmla="*/ 4 w 24"/>
                <a:gd name="T31" fmla="*/ 29 h 32"/>
                <a:gd name="T32" fmla="*/ 4 w 24"/>
                <a:gd name="T33" fmla="*/ 25 h 32"/>
                <a:gd name="T34" fmla="*/ 5 w 24"/>
                <a:gd name="T35" fmla="*/ 25 h 32"/>
                <a:gd name="T36" fmla="*/ 10 w 24"/>
                <a:gd name="T37" fmla="*/ 25 h 32"/>
                <a:gd name="T38" fmla="*/ 11 w 24"/>
                <a:gd name="T39" fmla="*/ 11 h 32"/>
                <a:gd name="T40" fmla="*/ 5 w 24"/>
                <a:gd name="T41" fmla="*/ 14 h 32"/>
                <a:gd name="T42" fmla="*/ 5 w 24"/>
                <a:gd name="T43" fmla="*/ 14 h 32"/>
                <a:gd name="T44" fmla="*/ 13 w 24"/>
                <a:gd name="T45" fmla="*/ 0 h 32"/>
                <a:gd name="T46" fmla="*/ 10 w 24"/>
                <a:gd name="T47" fmla="*/ 2 h 32"/>
                <a:gd name="T48" fmla="*/ 2 w 24"/>
                <a:gd name="T49" fmla="*/ 7 h 32"/>
                <a:gd name="T50" fmla="*/ 0 w 24"/>
                <a:gd name="T51" fmla="*/ 8 h 32"/>
                <a:gd name="T52" fmla="*/ 0 w 24"/>
                <a:gd name="T53" fmla="*/ 11 h 32"/>
                <a:gd name="T54" fmla="*/ 2 w 24"/>
                <a:gd name="T55" fmla="*/ 15 h 32"/>
                <a:gd name="T56" fmla="*/ 4 w 24"/>
                <a:gd name="T57" fmla="*/ 17 h 32"/>
                <a:gd name="T58" fmla="*/ 5 w 24"/>
                <a:gd name="T59" fmla="*/ 17 h 32"/>
                <a:gd name="T60" fmla="*/ 7 w 24"/>
                <a:gd name="T61" fmla="*/ 17 h 32"/>
                <a:gd name="T62" fmla="*/ 8 w 24"/>
                <a:gd name="T63" fmla="*/ 16 h 32"/>
                <a:gd name="T64" fmla="*/ 8 w 24"/>
                <a:gd name="T65" fmla="*/ 18 h 32"/>
                <a:gd name="T66" fmla="*/ 7 w 24"/>
                <a:gd name="T67" fmla="*/ 22 h 32"/>
                <a:gd name="T68" fmla="*/ 5 w 24"/>
                <a:gd name="T69" fmla="*/ 22 h 32"/>
                <a:gd name="T70" fmla="*/ 4 w 24"/>
                <a:gd name="T71" fmla="*/ 22 h 32"/>
                <a:gd name="T72" fmla="*/ 2 w 24"/>
                <a:gd name="T73" fmla="*/ 25 h 32"/>
                <a:gd name="T74" fmla="*/ 2 w 24"/>
                <a:gd name="T75" fmla="*/ 27 h 32"/>
                <a:gd name="T76" fmla="*/ 2 w 24"/>
                <a:gd name="T77" fmla="*/ 29 h 32"/>
                <a:gd name="T78" fmla="*/ 4 w 24"/>
                <a:gd name="T79" fmla="*/ 31 h 32"/>
                <a:gd name="T80" fmla="*/ 12 w 24"/>
                <a:gd name="T81" fmla="*/ 32 h 32"/>
                <a:gd name="T82" fmla="*/ 21 w 24"/>
                <a:gd name="T83" fmla="*/ 32 h 32"/>
                <a:gd name="T84" fmla="*/ 23 w 24"/>
                <a:gd name="T85" fmla="*/ 31 h 32"/>
                <a:gd name="T86" fmla="*/ 24 w 24"/>
                <a:gd name="T87" fmla="*/ 29 h 32"/>
                <a:gd name="T88" fmla="*/ 24 w 24"/>
                <a:gd name="T89" fmla="*/ 25 h 32"/>
                <a:gd name="T90" fmla="*/ 21 w 24"/>
                <a:gd name="T91" fmla="*/ 22 h 32"/>
                <a:gd name="T92" fmla="*/ 18 w 24"/>
                <a:gd name="T93" fmla="*/ 21 h 32"/>
                <a:gd name="T94" fmla="*/ 18 w 24"/>
                <a:gd name="T95" fmla="*/ 21 h 32"/>
                <a:gd name="T96" fmla="*/ 18 w 24"/>
                <a:gd name="T97" fmla="*/ 6 h 32"/>
                <a:gd name="T98" fmla="*/ 18 w 24"/>
                <a:gd name="T99" fmla="*/ 3 h 32"/>
                <a:gd name="T100" fmla="*/ 17 w 24"/>
                <a:gd name="T101" fmla="*/ 3 h 32"/>
                <a:gd name="T102" fmla="*/ 16 w 24"/>
                <a:gd name="T103" fmla="*/ 2 h 32"/>
                <a:gd name="T104" fmla="*/ 14 w 24"/>
                <a:gd name="T105" fmla="*/ 1 h 32"/>
                <a:gd name="T106" fmla="*/ 13 w 24"/>
                <a:gd name="T10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4" h="32">
                  <a:moveTo>
                    <a:pt x="5" y="14"/>
                  </a:moveTo>
                  <a:cubicBezTo>
                    <a:pt x="5" y="14"/>
                    <a:pt x="5" y="14"/>
                    <a:pt x="5" y="14"/>
                  </a:cubicBezTo>
                  <a:cubicBezTo>
                    <a:pt x="5" y="14"/>
                    <a:pt x="5" y="14"/>
                    <a:pt x="5" y="14"/>
                  </a:cubicBezTo>
                  <a:cubicBezTo>
                    <a:pt x="4" y="13"/>
                    <a:pt x="3" y="11"/>
                    <a:pt x="3" y="10"/>
                  </a:cubicBezTo>
                  <a:cubicBezTo>
                    <a:pt x="6" y="8"/>
                    <a:pt x="13" y="3"/>
                    <a:pt x="13" y="3"/>
                  </a:cubicBezTo>
                  <a:cubicBezTo>
                    <a:pt x="13" y="3"/>
                    <a:pt x="13" y="3"/>
                    <a:pt x="13" y="3"/>
                  </a:cubicBezTo>
                  <a:cubicBezTo>
                    <a:pt x="14" y="4"/>
                    <a:pt x="14" y="4"/>
                    <a:pt x="14" y="4"/>
                  </a:cubicBezTo>
                  <a:cubicBezTo>
                    <a:pt x="14" y="4"/>
                    <a:pt x="15" y="5"/>
                    <a:pt x="15" y="5"/>
                  </a:cubicBezTo>
                  <a:cubicBezTo>
                    <a:pt x="15" y="12"/>
                    <a:pt x="15" y="18"/>
                    <a:pt x="15" y="24"/>
                  </a:cubicBezTo>
                  <a:cubicBezTo>
                    <a:pt x="16" y="24"/>
                    <a:pt x="17" y="24"/>
                    <a:pt x="18" y="24"/>
                  </a:cubicBezTo>
                  <a:cubicBezTo>
                    <a:pt x="19" y="24"/>
                    <a:pt x="20" y="24"/>
                    <a:pt x="21" y="25"/>
                  </a:cubicBezTo>
                  <a:cubicBezTo>
                    <a:pt x="21" y="26"/>
                    <a:pt x="21" y="27"/>
                    <a:pt x="21" y="29"/>
                  </a:cubicBezTo>
                  <a:cubicBezTo>
                    <a:pt x="21" y="29"/>
                    <a:pt x="21" y="29"/>
                    <a:pt x="21" y="29"/>
                  </a:cubicBezTo>
                  <a:cubicBezTo>
                    <a:pt x="21" y="29"/>
                    <a:pt x="21" y="29"/>
                    <a:pt x="21" y="29"/>
                  </a:cubicBezTo>
                  <a:cubicBezTo>
                    <a:pt x="21" y="29"/>
                    <a:pt x="21" y="29"/>
                    <a:pt x="21" y="29"/>
                  </a:cubicBezTo>
                  <a:cubicBezTo>
                    <a:pt x="15" y="29"/>
                    <a:pt x="10" y="29"/>
                    <a:pt x="4" y="29"/>
                  </a:cubicBezTo>
                  <a:cubicBezTo>
                    <a:pt x="4" y="27"/>
                    <a:pt x="4" y="26"/>
                    <a:pt x="4" y="25"/>
                  </a:cubicBezTo>
                  <a:cubicBezTo>
                    <a:pt x="5" y="25"/>
                    <a:pt x="5" y="25"/>
                    <a:pt x="5" y="25"/>
                  </a:cubicBezTo>
                  <a:cubicBezTo>
                    <a:pt x="7" y="25"/>
                    <a:pt x="9" y="25"/>
                    <a:pt x="10" y="25"/>
                  </a:cubicBezTo>
                  <a:cubicBezTo>
                    <a:pt x="10" y="20"/>
                    <a:pt x="11" y="15"/>
                    <a:pt x="11" y="11"/>
                  </a:cubicBezTo>
                  <a:cubicBezTo>
                    <a:pt x="9" y="12"/>
                    <a:pt x="7" y="13"/>
                    <a:pt x="5" y="14"/>
                  </a:cubicBezTo>
                  <a:cubicBezTo>
                    <a:pt x="5" y="14"/>
                    <a:pt x="5" y="14"/>
                    <a:pt x="5" y="14"/>
                  </a:cubicBezTo>
                  <a:moveTo>
                    <a:pt x="13" y="0"/>
                  </a:moveTo>
                  <a:cubicBezTo>
                    <a:pt x="12" y="0"/>
                    <a:pt x="12" y="1"/>
                    <a:pt x="10" y="2"/>
                  </a:cubicBezTo>
                  <a:cubicBezTo>
                    <a:pt x="8" y="3"/>
                    <a:pt x="4" y="6"/>
                    <a:pt x="2" y="7"/>
                  </a:cubicBezTo>
                  <a:cubicBezTo>
                    <a:pt x="1" y="7"/>
                    <a:pt x="0" y="8"/>
                    <a:pt x="0" y="8"/>
                  </a:cubicBezTo>
                  <a:cubicBezTo>
                    <a:pt x="0" y="9"/>
                    <a:pt x="0" y="10"/>
                    <a:pt x="0" y="11"/>
                  </a:cubicBezTo>
                  <a:cubicBezTo>
                    <a:pt x="1" y="12"/>
                    <a:pt x="2" y="14"/>
                    <a:pt x="2" y="15"/>
                  </a:cubicBezTo>
                  <a:cubicBezTo>
                    <a:pt x="3" y="16"/>
                    <a:pt x="3" y="17"/>
                    <a:pt x="4" y="17"/>
                  </a:cubicBezTo>
                  <a:cubicBezTo>
                    <a:pt x="4" y="17"/>
                    <a:pt x="5" y="17"/>
                    <a:pt x="5" y="17"/>
                  </a:cubicBezTo>
                  <a:cubicBezTo>
                    <a:pt x="6" y="17"/>
                    <a:pt x="6" y="17"/>
                    <a:pt x="7" y="17"/>
                  </a:cubicBezTo>
                  <a:cubicBezTo>
                    <a:pt x="8" y="16"/>
                    <a:pt x="8" y="16"/>
                    <a:pt x="8" y="16"/>
                  </a:cubicBezTo>
                  <a:cubicBezTo>
                    <a:pt x="8" y="17"/>
                    <a:pt x="8" y="17"/>
                    <a:pt x="8" y="18"/>
                  </a:cubicBezTo>
                  <a:cubicBezTo>
                    <a:pt x="7" y="19"/>
                    <a:pt x="7" y="20"/>
                    <a:pt x="7" y="22"/>
                  </a:cubicBezTo>
                  <a:cubicBezTo>
                    <a:pt x="7" y="22"/>
                    <a:pt x="6" y="22"/>
                    <a:pt x="5" y="22"/>
                  </a:cubicBezTo>
                  <a:cubicBezTo>
                    <a:pt x="4" y="22"/>
                    <a:pt x="4" y="22"/>
                    <a:pt x="4" y="22"/>
                  </a:cubicBezTo>
                  <a:cubicBezTo>
                    <a:pt x="3" y="22"/>
                    <a:pt x="2" y="23"/>
                    <a:pt x="2" y="25"/>
                  </a:cubicBezTo>
                  <a:cubicBezTo>
                    <a:pt x="2" y="27"/>
                    <a:pt x="2" y="27"/>
                    <a:pt x="2" y="27"/>
                  </a:cubicBezTo>
                  <a:cubicBezTo>
                    <a:pt x="2" y="29"/>
                    <a:pt x="2" y="29"/>
                    <a:pt x="2" y="29"/>
                  </a:cubicBezTo>
                  <a:cubicBezTo>
                    <a:pt x="2" y="30"/>
                    <a:pt x="3" y="31"/>
                    <a:pt x="4" y="31"/>
                  </a:cubicBezTo>
                  <a:cubicBezTo>
                    <a:pt x="7" y="31"/>
                    <a:pt x="10" y="32"/>
                    <a:pt x="12" y="32"/>
                  </a:cubicBezTo>
                  <a:cubicBezTo>
                    <a:pt x="15" y="32"/>
                    <a:pt x="18" y="32"/>
                    <a:pt x="21" y="32"/>
                  </a:cubicBezTo>
                  <a:cubicBezTo>
                    <a:pt x="22" y="32"/>
                    <a:pt x="22" y="32"/>
                    <a:pt x="23" y="31"/>
                  </a:cubicBezTo>
                  <a:cubicBezTo>
                    <a:pt x="23" y="31"/>
                    <a:pt x="24" y="30"/>
                    <a:pt x="24" y="29"/>
                  </a:cubicBezTo>
                  <a:cubicBezTo>
                    <a:pt x="24" y="25"/>
                    <a:pt x="24" y="25"/>
                    <a:pt x="24" y="25"/>
                  </a:cubicBezTo>
                  <a:cubicBezTo>
                    <a:pt x="24" y="23"/>
                    <a:pt x="23" y="22"/>
                    <a:pt x="21" y="22"/>
                  </a:cubicBezTo>
                  <a:cubicBezTo>
                    <a:pt x="21" y="21"/>
                    <a:pt x="20" y="21"/>
                    <a:pt x="18" y="21"/>
                  </a:cubicBezTo>
                  <a:cubicBezTo>
                    <a:pt x="18" y="21"/>
                    <a:pt x="18" y="21"/>
                    <a:pt x="18" y="21"/>
                  </a:cubicBezTo>
                  <a:cubicBezTo>
                    <a:pt x="18" y="16"/>
                    <a:pt x="18" y="11"/>
                    <a:pt x="18" y="6"/>
                  </a:cubicBezTo>
                  <a:cubicBezTo>
                    <a:pt x="18" y="5"/>
                    <a:pt x="18" y="4"/>
                    <a:pt x="18" y="3"/>
                  </a:cubicBezTo>
                  <a:cubicBezTo>
                    <a:pt x="17" y="3"/>
                    <a:pt x="17" y="3"/>
                    <a:pt x="17" y="3"/>
                  </a:cubicBezTo>
                  <a:cubicBezTo>
                    <a:pt x="16" y="2"/>
                    <a:pt x="16" y="2"/>
                    <a:pt x="16" y="2"/>
                  </a:cubicBezTo>
                  <a:cubicBezTo>
                    <a:pt x="16" y="1"/>
                    <a:pt x="15" y="1"/>
                    <a:pt x="14" y="1"/>
                  </a:cubicBezTo>
                  <a:cubicBezTo>
                    <a:pt x="13" y="0"/>
                    <a:pt x="13"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9" name="Freeform 828"/>
            <p:cNvSpPr>
              <a:spLocks noEditPoints="1"/>
            </p:cNvSpPr>
            <p:nvPr/>
          </p:nvSpPr>
          <p:spPr bwMode="auto">
            <a:xfrm>
              <a:off x="3357" y="2818"/>
              <a:ext cx="52" cy="73"/>
            </a:xfrm>
            <a:custGeom>
              <a:avLst/>
              <a:gdLst>
                <a:gd name="T0" fmla="*/ 3 w 22"/>
                <a:gd name="T1" fmla="*/ 4 h 31"/>
                <a:gd name="T2" fmla="*/ 10 w 22"/>
                <a:gd name="T3" fmla="*/ 2 h 31"/>
                <a:gd name="T4" fmla="*/ 10 w 22"/>
                <a:gd name="T5" fmla="*/ 2 h 31"/>
                <a:gd name="T6" fmla="*/ 17 w 22"/>
                <a:gd name="T7" fmla="*/ 9 h 31"/>
                <a:gd name="T8" fmla="*/ 10 w 22"/>
                <a:gd name="T9" fmla="*/ 22 h 31"/>
                <a:gd name="T10" fmla="*/ 11 w 22"/>
                <a:gd name="T11" fmla="*/ 24 h 31"/>
                <a:gd name="T12" fmla="*/ 19 w 22"/>
                <a:gd name="T13" fmla="*/ 27 h 31"/>
                <a:gd name="T14" fmla="*/ 9 w 22"/>
                <a:gd name="T15" fmla="*/ 27 h 31"/>
                <a:gd name="T16" fmla="*/ 4 w 22"/>
                <a:gd name="T17" fmla="*/ 24 h 31"/>
                <a:gd name="T18" fmla="*/ 4 w 22"/>
                <a:gd name="T19" fmla="*/ 24 h 31"/>
                <a:gd name="T20" fmla="*/ 12 w 22"/>
                <a:gd name="T21" fmla="*/ 16 h 31"/>
                <a:gd name="T22" fmla="*/ 13 w 22"/>
                <a:gd name="T23" fmla="*/ 12 h 31"/>
                <a:gd name="T24" fmla="*/ 11 w 22"/>
                <a:gd name="T25" fmla="*/ 8 h 31"/>
                <a:gd name="T26" fmla="*/ 11 w 22"/>
                <a:gd name="T27" fmla="*/ 8 h 31"/>
                <a:gd name="T28" fmla="*/ 8 w 22"/>
                <a:gd name="T29" fmla="*/ 7 h 31"/>
                <a:gd name="T30" fmla="*/ 4 w 22"/>
                <a:gd name="T31" fmla="*/ 8 h 31"/>
                <a:gd name="T32" fmla="*/ 10 w 22"/>
                <a:gd name="T33" fmla="*/ 0 h 31"/>
                <a:gd name="T34" fmla="*/ 10 w 22"/>
                <a:gd name="T35" fmla="*/ 0 h 31"/>
                <a:gd name="T36" fmla="*/ 0 w 22"/>
                <a:gd name="T37" fmla="*/ 4 h 31"/>
                <a:gd name="T38" fmla="*/ 2 w 22"/>
                <a:gd name="T39" fmla="*/ 11 h 31"/>
                <a:gd name="T40" fmla="*/ 4 w 22"/>
                <a:gd name="T41" fmla="*/ 11 h 31"/>
                <a:gd name="T42" fmla="*/ 8 w 22"/>
                <a:gd name="T43" fmla="*/ 10 h 31"/>
                <a:gd name="T44" fmla="*/ 10 w 22"/>
                <a:gd name="T45" fmla="*/ 10 h 31"/>
                <a:gd name="T46" fmla="*/ 10 w 22"/>
                <a:gd name="T47" fmla="*/ 12 h 31"/>
                <a:gd name="T48" fmla="*/ 3 w 22"/>
                <a:gd name="T49" fmla="*/ 21 h 31"/>
                <a:gd name="T50" fmla="*/ 1 w 22"/>
                <a:gd name="T51" fmla="*/ 24 h 31"/>
                <a:gd name="T52" fmla="*/ 1 w 22"/>
                <a:gd name="T53" fmla="*/ 29 h 31"/>
                <a:gd name="T54" fmla="*/ 2 w 22"/>
                <a:gd name="T55" fmla="*/ 31 h 31"/>
                <a:gd name="T56" fmla="*/ 9 w 22"/>
                <a:gd name="T57" fmla="*/ 30 h 31"/>
                <a:gd name="T58" fmla="*/ 21 w 22"/>
                <a:gd name="T59" fmla="*/ 31 h 31"/>
                <a:gd name="T60" fmla="*/ 22 w 22"/>
                <a:gd name="T61" fmla="*/ 29 h 31"/>
                <a:gd name="T62" fmla="*/ 22 w 22"/>
                <a:gd name="T63" fmla="*/ 23 h 31"/>
                <a:gd name="T64" fmla="*/ 21 w 22"/>
                <a:gd name="T65" fmla="*/ 22 h 31"/>
                <a:gd name="T66" fmla="*/ 17 w 22"/>
                <a:gd name="T67" fmla="*/ 18 h 31"/>
                <a:gd name="T68" fmla="*/ 19 w 22"/>
                <a:gd name="T69"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 h="31">
                  <a:moveTo>
                    <a:pt x="4" y="8"/>
                  </a:moveTo>
                  <a:cubicBezTo>
                    <a:pt x="4" y="7"/>
                    <a:pt x="3" y="6"/>
                    <a:pt x="3" y="4"/>
                  </a:cubicBezTo>
                  <a:cubicBezTo>
                    <a:pt x="5" y="3"/>
                    <a:pt x="8" y="3"/>
                    <a:pt x="10" y="2"/>
                  </a:cubicBezTo>
                  <a:cubicBezTo>
                    <a:pt x="10" y="2"/>
                    <a:pt x="10" y="2"/>
                    <a:pt x="10" y="2"/>
                  </a:cubicBezTo>
                  <a:cubicBezTo>
                    <a:pt x="10" y="2"/>
                    <a:pt x="10" y="2"/>
                    <a:pt x="10" y="2"/>
                  </a:cubicBezTo>
                  <a:cubicBezTo>
                    <a:pt x="10" y="2"/>
                    <a:pt x="10" y="2"/>
                    <a:pt x="10" y="2"/>
                  </a:cubicBezTo>
                  <a:cubicBezTo>
                    <a:pt x="13" y="2"/>
                    <a:pt x="15" y="4"/>
                    <a:pt x="16" y="6"/>
                  </a:cubicBezTo>
                  <a:cubicBezTo>
                    <a:pt x="17" y="7"/>
                    <a:pt x="17" y="8"/>
                    <a:pt x="17" y="9"/>
                  </a:cubicBezTo>
                  <a:cubicBezTo>
                    <a:pt x="17" y="11"/>
                    <a:pt x="16" y="14"/>
                    <a:pt x="15" y="16"/>
                  </a:cubicBezTo>
                  <a:cubicBezTo>
                    <a:pt x="13" y="19"/>
                    <a:pt x="11" y="21"/>
                    <a:pt x="10" y="22"/>
                  </a:cubicBezTo>
                  <a:cubicBezTo>
                    <a:pt x="10" y="22"/>
                    <a:pt x="10" y="23"/>
                    <a:pt x="10" y="23"/>
                  </a:cubicBezTo>
                  <a:cubicBezTo>
                    <a:pt x="10" y="24"/>
                    <a:pt x="11" y="24"/>
                    <a:pt x="11" y="24"/>
                  </a:cubicBezTo>
                  <a:cubicBezTo>
                    <a:pt x="14" y="24"/>
                    <a:pt x="17" y="24"/>
                    <a:pt x="19" y="24"/>
                  </a:cubicBezTo>
                  <a:cubicBezTo>
                    <a:pt x="19" y="25"/>
                    <a:pt x="19" y="26"/>
                    <a:pt x="19" y="27"/>
                  </a:cubicBezTo>
                  <a:cubicBezTo>
                    <a:pt x="19" y="28"/>
                    <a:pt x="19" y="28"/>
                    <a:pt x="19" y="28"/>
                  </a:cubicBezTo>
                  <a:cubicBezTo>
                    <a:pt x="16" y="28"/>
                    <a:pt x="12" y="27"/>
                    <a:pt x="9" y="27"/>
                  </a:cubicBezTo>
                  <a:cubicBezTo>
                    <a:pt x="7" y="27"/>
                    <a:pt x="6" y="28"/>
                    <a:pt x="4" y="28"/>
                  </a:cubicBezTo>
                  <a:cubicBezTo>
                    <a:pt x="4" y="26"/>
                    <a:pt x="4" y="25"/>
                    <a:pt x="4" y="24"/>
                  </a:cubicBezTo>
                  <a:cubicBezTo>
                    <a:pt x="4" y="24"/>
                    <a:pt x="4" y="24"/>
                    <a:pt x="4" y="24"/>
                  </a:cubicBezTo>
                  <a:cubicBezTo>
                    <a:pt x="4" y="24"/>
                    <a:pt x="4" y="24"/>
                    <a:pt x="4" y="24"/>
                  </a:cubicBezTo>
                  <a:cubicBezTo>
                    <a:pt x="4" y="23"/>
                    <a:pt x="4" y="23"/>
                    <a:pt x="4" y="23"/>
                  </a:cubicBezTo>
                  <a:cubicBezTo>
                    <a:pt x="8" y="22"/>
                    <a:pt x="10" y="19"/>
                    <a:pt x="12" y="16"/>
                  </a:cubicBezTo>
                  <a:cubicBezTo>
                    <a:pt x="13" y="15"/>
                    <a:pt x="13" y="14"/>
                    <a:pt x="13" y="12"/>
                  </a:cubicBezTo>
                  <a:cubicBezTo>
                    <a:pt x="13" y="12"/>
                    <a:pt x="13" y="12"/>
                    <a:pt x="13" y="12"/>
                  </a:cubicBezTo>
                  <a:cubicBezTo>
                    <a:pt x="13" y="10"/>
                    <a:pt x="13" y="8"/>
                    <a:pt x="11" y="8"/>
                  </a:cubicBezTo>
                  <a:cubicBezTo>
                    <a:pt x="11" y="8"/>
                    <a:pt x="11" y="8"/>
                    <a:pt x="11" y="8"/>
                  </a:cubicBezTo>
                  <a:cubicBezTo>
                    <a:pt x="11" y="8"/>
                    <a:pt x="11" y="8"/>
                    <a:pt x="11" y="8"/>
                  </a:cubicBezTo>
                  <a:cubicBezTo>
                    <a:pt x="11" y="8"/>
                    <a:pt x="11" y="8"/>
                    <a:pt x="11" y="8"/>
                  </a:cubicBezTo>
                  <a:cubicBezTo>
                    <a:pt x="10" y="7"/>
                    <a:pt x="9" y="7"/>
                    <a:pt x="8" y="7"/>
                  </a:cubicBezTo>
                  <a:cubicBezTo>
                    <a:pt x="8" y="7"/>
                    <a:pt x="8" y="7"/>
                    <a:pt x="8" y="7"/>
                  </a:cubicBezTo>
                  <a:cubicBezTo>
                    <a:pt x="8" y="7"/>
                    <a:pt x="8" y="7"/>
                    <a:pt x="8" y="7"/>
                  </a:cubicBezTo>
                  <a:cubicBezTo>
                    <a:pt x="7" y="7"/>
                    <a:pt x="5" y="7"/>
                    <a:pt x="4" y="8"/>
                  </a:cubicBezTo>
                  <a:moveTo>
                    <a:pt x="10" y="0"/>
                  </a:moveTo>
                  <a:cubicBezTo>
                    <a:pt x="10" y="0"/>
                    <a:pt x="10" y="0"/>
                    <a:pt x="10" y="0"/>
                  </a:cubicBezTo>
                  <a:cubicBezTo>
                    <a:pt x="10" y="0"/>
                    <a:pt x="10" y="0"/>
                    <a:pt x="10" y="0"/>
                  </a:cubicBezTo>
                  <a:cubicBezTo>
                    <a:pt x="10" y="0"/>
                    <a:pt x="10" y="0"/>
                    <a:pt x="10" y="0"/>
                  </a:cubicBezTo>
                  <a:cubicBezTo>
                    <a:pt x="7" y="0"/>
                    <a:pt x="3" y="1"/>
                    <a:pt x="1" y="2"/>
                  </a:cubicBezTo>
                  <a:cubicBezTo>
                    <a:pt x="0" y="3"/>
                    <a:pt x="0" y="3"/>
                    <a:pt x="0" y="4"/>
                  </a:cubicBezTo>
                  <a:cubicBezTo>
                    <a:pt x="0" y="6"/>
                    <a:pt x="1" y="8"/>
                    <a:pt x="1" y="10"/>
                  </a:cubicBezTo>
                  <a:cubicBezTo>
                    <a:pt x="2" y="11"/>
                    <a:pt x="2" y="11"/>
                    <a:pt x="2" y="11"/>
                  </a:cubicBezTo>
                  <a:cubicBezTo>
                    <a:pt x="2" y="11"/>
                    <a:pt x="3" y="11"/>
                    <a:pt x="3" y="11"/>
                  </a:cubicBezTo>
                  <a:cubicBezTo>
                    <a:pt x="3" y="11"/>
                    <a:pt x="3" y="11"/>
                    <a:pt x="4" y="11"/>
                  </a:cubicBezTo>
                  <a:cubicBezTo>
                    <a:pt x="5" y="10"/>
                    <a:pt x="7" y="10"/>
                    <a:pt x="8" y="10"/>
                  </a:cubicBezTo>
                  <a:cubicBezTo>
                    <a:pt x="8" y="10"/>
                    <a:pt x="8" y="10"/>
                    <a:pt x="8" y="10"/>
                  </a:cubicBezTo>
                  <a:cubicBezTo>
                    <a:pt x="8" y="10"/>
                    <a:pt x="8" y="10"/>
                    <a:pt x="8" y="10"/>
                  </a:cubicBezTo>
                  <a:cubicBezTo>
                    <a:pt x="9" y="10"/>
                    <a:pt x="9" y="10"/>
                    <a:pt x="10" y="10"/>
                  </a:cubicBezTo>
                  <a:cubicBezTo>
                    <a:pt x="10" y="10"/>
                    <a:pt x="10" y="11"/>
                    <a:pt x="10" y="12"/>
                  </a:cubicBezTo>
                  <a:cubicBezTo>
                    <a:pt x="10" y="12"/>
                    <a:pt x="10" y="12"/>
                    <a:pt x="10" y="12"/>
                  </a:cubicBezTo>
                  <a:cubicBezTo>
                    <a:pt x="10" y="13"/>
                    <a:pt x="10" y="14"/>
                    <a:pt x="9" y="15"/>
                  </a:cubicBezTo>
                  <a:cubicBezTo>
                    <a:pt x="8" y="17"/>
                    <a:pt x="6" y="19"/>
                    <a:pt x="3" y="21"/>
                  </a:cubicBezTo>
                  <a:cubicBezTo>
                    <a:pt x="3" y="21"/>
                    <a:pt x="2" y="21"/>
                    <a:pt x="1" y="22"/>
                  </a:cubicBezTo>
                  <a:cubicBezTo>
                    <a:pt x="1" y="23"/>
                    <a:pt x="1" y="24"/>
                    <a:pt x="1" y="24"/>
                  </a:cubicBezTo>
                  <a:cubicBezTo>
                    <a:pt x="1" y="24"/>
                    <a:pt x="1" y="24"/>
                    <a:pt x="1" y="24"/>
                  </a:cubicBezTo>
                  <a:cubicBezTo>
                    <a:pt x="1" y="26"/>
                    <a:pt x="1" y="27"/>
                    <a:pt x="1" y="29"/>
                  </a:cubicBezTo>
                  <a:cubicBezTo>
                    <a:pt x="1" y="29"/>
                    <a:pt x="1" y="30"/>
                    <a:pt x="1" y="30"/>
                  </a:cubicBezTo>
                  <a:cubicBezTo>
                    <a:pt x="2" y="30"/>
                    <a:pt x="2" y="31"/>
                    <a:pt x="2" y="31"/>
                  </a:cubicBezTo>
                  <a:cubicBezTo>
                    <a:pt x="3" y="31"/>
                    <a:pt x="3" y="31"/>
                    <a:pt x="3" y="31"/>
                  </a:cubicBezTo>
                  <a:cubicBezTo>
                    <a:pt x="5" y="30"/>
                    <a:pt x="7" y="30"/>
                    <a:pt x="9" y="30"/>
                  </a:cubicBezTo>
                  <a:cubicBezTo>
                    <a:pt x="13" y="30"/>
                    <a:pt x="17" y="31"/>
                    <a:pt x="21" y="31"/>
                  </a:cubicBezTo>
                  <a:cubicBezTo>
                    <a:pt x="21" y="31"/>
                    <a:pt x="21" y="31"/>
                    <a:pt x="21" y="31"/>
                  </a:cubicBezTo>
                  <a:cubicBezTo>
                    <a:pt x="21" y="31"/>
                    <a:pt x="21" y="31"/>
                    <a:pt x="22" y="30"/>
                  </a:cubicBezTo>
                  <a:cubicBezTo>
                    <a:pt x="22" y="30"/>
                    <a:pt x="22" y="30"/>
                    <a:pt x="22" y="29"/>
                  </a:cubicBezTo>
                  <a:cubicBezTo>
                    <a:pt x="22" y="29"/>
                    <a:pt x="22" y="28"/>
                    <a:pt x="22" y="27"/>
                  </a:cubicBezTo>
                  <a:cubicBezTo>
                    <a:pt x="22" y="26"/>
                    <a:pt x="22" y="24"/>
                    <a:pt x="22" y="23"/>
                  </a:cubicBezTo>
                  <a:cubicBezTo>
                    <a:pt x="22" y="23"/>
                    <a:pt x="22" y="22"/>
                    <a:pt x="22" y="22"/>
                  </a:cubicBezTo>
                  <a:cubicBezTo>
                    <a:pt x="22" y="22"/>
                    <a:pt x="21" y="22"/>
                    <a:pt x="21" y="22"/>
                  </a:cubicBezTo>
                  <a:cubicBezTo>
                    <a:pt x="19" y="22"/>
                    <a:pt x="17" y="21"/>
                    <a:pt x="15" y="21"/>
                  </a:cubicBezTo>
                  <a:cubicBezTo>
                    <a:pt x="15" y="20"/>
                    <a:pt x="16" y="19"/>
                    <a:pt x="17" y="18"/>
                  </a:cubicBezTo>
                  <a:cubicBezTo>
                    <a:pt x="19" y="15"/>
                    <a:pt x="20" y="12"/>
                    <a:pt x="20" y="9"/>
                  </a:cubicBezTo>
                  <a:cubicBezTo>
                    <a:pt x="20" y="7"/>
                    <a:pt x="20" y="6"/>
                    <a:pt x="19" y="4"/>
                  </a:cubicBezTo>
                  <a:cubicBezTo>
                    <a:pt x="17" y="1"/>
                    <a:pt x="14"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0" name="Rectangle 829"/>
            <p:cNvSpPr>
              <a:spLocks noChangeArrowheads="1"/>
            </p:cNvSpPr>
            <p:nvPr/>
          </p:nvSpPr>
          <p:spPr bwMode="auto">
            <a:xfrm>
              <a:off x="3383" y="2837"/>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1" name="Rectangle 830"/>
            <p:cNvSpPr>
              <a:spLocks noChangeArrowheads="1"/>
            </p:cNvSpPr>
            <p:nvPr/>
          </p:nvSpPr>
          <p:spPr bwMode="auto">
            <a:xfrm>
              <a:off x="3383" y="2837"/>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2" name="Freeform 831"/>
            <p:cNvSpPr>
              <a:spLocks noEditPoints="1"/>
            </p:cNvSpPr>
            <p:nvPr/>
          </p:nvSpPr>
          <p:spPr bwMode="auto">
            <a:xfrm>
              <a:off x="3423" y="2870"/>
              <a:ext cx="55" cy="76"/>
            </a:xfrm>
            <a:custGeom>
              <a:avLst/>
              <a:gdLst>
                <a:gd name="T0" fmla="*/ 5 w 23"/>
                <a:gd name="T1" fmla="*/ 4 h 32"/>
                <a:gd name="T2" fmla="*/ 5 w 23"/>
                <a:gd name="T3" fmla="*/ 4 h 32"/>
                <a:gd name="T4" fmla="*/ 11 w 23"/>
                <a:gd name="T5" fmla="*/ 3 h 32"/>
                <a:gd name="T6" fmla="*/ 17 w 23"/>
                <a:gd name="T7" fmla="*/ 8 h 32"/>
                <a:gd name="T8" fmla="*/ 13 w 23"/>
                <a:gd name="T9" fmla="*/ 13 h 32"/>
                <a:gd name="T10" fmla="*/ 14 w 23"/>
                <a:gd name="T11" fmla="*/ 16 h 32"/>
                <a:gd name="T12" fmla="*/ 20 w 23"/>
                <a:gd name="T13" fmla="*/ 23 h 32"/>
                <a:gd name="T14" fmla="*/ 13 w 23"/>
                <a:gd name="T15" fmla="*/ 29 h 32"/>
                <a:gd name="T16" fmla="*/ 11 w 23"/>
                <a:gd name="T17" fmla="*/ 29 h 32"/>
                <a:gd name="T18" fmla="*/ 4 w 23"/>
                <a:gd name="T19" fmla="*/ 28 h 32"/>
                <a:gd name="T20" fmla="*/ 9 w 23"/>
                <a:gd name="T21" fmla="*/ 26 h 32"/>
                <a:gd name="T22" fmla="*/ 15 w 23"/>
                <a:gd name="T23" fmla="*/ 24 h 32"/>
                <a:gd name="T24" fmla="*/ 12 w 23"/>
                <a:gd name="T25" fmla="*/ 17 h 32"/>
                <a:gd name="T26" fmla="*/ 8 w 23"/>
                <a:gd name="T27" fmla="*/ 17 h 32"/>
                <a:gd name="T28" fmla="*/ 11 w 23"/>
                <a:gd name="T29" fmla="*/ 14 h 32"/>
                <a:gd name="T30" fmla="*/ 13 w 23"/>
                <a:gd name="T31" fmla="*/ 9 h 32"/>
                <a:gd name="T32" fmla="*/ 8 w 23"/>
                <a:gd name="T33" fmla="*/ 6 h 32"/>
                <a:gd name="T34" fmla="*/ 5 w 23"/>
                <a:gd name="T35" fmla="*/ 6 h 32"/>
                <a:gd name="T36" fmla="*/ 11 w 23"/>
                <a:gd name="T37" fmla="*/ 0 h 32"/>
                <a:gd name="T38" fmla="*/ 2 w 23"/>
                <a:gd name="T39" fmla="*/ 2 h 32"/>
                <a:gd name="T40" fmla="*/ 2 w 23"/>
                <a:gd name="T41" fmla="*/ 4 h 32"/>
                <a:gd name="T42" fmla="*/ 2 w 23"/>
                <a:gd name="T43" fmla="*/ 8 h 32"/>
                <a:gd name="T44" fmla="*/ 3 w 23"/>
                <a:gd name="T45" fmla="*/ 9 h 32"/>
                <a:gd name="T46" fmla="*/ 5 w 23"/>
                <a:gd name="T47" fmla="*/ 9 h 32"/>
                <a:gd name="T48" fmla="*/ 8 w 23"/>
                <a:gd name="T49" fmla="*/ 9 h 32"/>
                <a:gd name="T50" fmla="*/ 10 w 23"/>
                <a:gd name="T51" fmla="*/ 10 h 32"/>
                <a:gd name="T52" fmla="*/ 10 w 23"/>
                <a:gd name="T53" fmla="*/ 11 h 32"/>
                <a:gd name="T54" fmla="*/ 7 w 23"/>
                <a:gd name="T55" fmla="*/ 12 h 32"/>
                <a:gd name="T56" fmla="*/ 7 w 23"/>
                <a:gd name="T57" fmla="*/ 12 h 32"/>
                <a:gd name="T58" fmla="*/ 6 w 23"/>
                <a:gd name="T59" fmla="*/ 11 h 32"/>
                <a:gd name="T60" fmla="*/ 5 w 23"/>
                <a:gd name="T61" fmla="*/ 13 h 32"/>
                <a:gd name="T62" fmla="*/ 5 w 23"/>
                <a:gd name="T63" fmla="*/ 18 h 32"/>
                <a:gd name="T64" fmla="*/ 5 w 23"/>
                <a:gd name="T65" fmla="*/ 19 h 32"/>
                <a:gd name="T66" fmla="*/ 6 w 23"/>
                <a:gd name="T67" fmla="*/ 20 h 32"/>
                <a:gd name="T68" fmla="*/ 11 w 23"/>
                <a:gd name="T69" fmla="*/ 20 h 32"/>
                <a:gd name="T70" fmla="*/ 12 w 23"/>
                <a:gd name="T71" fmla="*/ 22 h 32"/>
                <a:gd name="T72" fmla="*/ 9 w 23"/>
                <a:gd name="T73" fmla="*/ 23 h 32"/>
                <a:gd name="T74" fmla="*/ 4 w 23"/>
                <a:gd name="T75" fmla="*/ 22 h 32"/>
                <a:gd name="T76" fmla="*/ 0 w 23"/>
                <a:gd name="T77" fmla="*/ 29 h 32"/>
                <a:gd name="T78" fmla="*/ 11 w 23"/>
                <a:gd name="T79" fmla="*/ 32 h 32"/>
                <a:gd name="T80" fmla="*/ 20 w 23"/>
                <a:gd name="T81" fmla="*/ 29 h 32"/>
                <a:gd name="T82" fmla="*/ 23 w 23"/>
                <a:gd name="T83" fmla="*/ 23 h 32"/>
                <a:gd name="T84" fmla="*/ 18 w 23"/>
                <a:gd name="T85" fmla="*/ 12 h 32"/>
                <a:gd name="T86" fmla="*/ 18 w 23"/>
                <a:gd name="T87" fmla="*/ 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 h="32">
                  <a:moveTo>
                    <a:pt x="5" y="6"/>
                  </a:moveTo>
                  <a:cubicBezTo>
                    <a:pt x="5" y="5"/>
                    <a:pt x="5" y="5"/>
                    <a:pt x="5" y="4"/>
                  </a:cubicBezTo>
                  <a:cubicBezTo>
                    <a:pt x="5" y="4"/>
                    <a:pt x="5" y="4"/>
                    <a:pt x="5" y="4"/>
                  </a:cubicBezTo>
                  <a:cubicBezTo>
                    <a:pt x="5" y="4"/>
                    <a:pt x="5" y="4"/>
                    <a:pt x="5" y="4"/>
                  </a:cubicBezTo>
                  <a:cubicBezTo>
                    <a:pt x="7" y="3"/>
                    <a:pt x="9" y="3"/>
                    <a:pt x="11" y="3"/>
                  </a:cubicBezTo>
                  <a:cubicBezTo>
                    <a:pt x="11" y="3"/>
                    <a:pt x="11" y="3"/>
                    <a:pt x="11" y="3"/>
                  </a:cubicBezTo>
                  <a:cubicBezTo>
                    <a:pt x="13" y="3"/>
                    <a:pt x="15" y="3"/>
                    <a:pt x="16" y="4"/>
                  </a:cubicBezTo>
                  <a:cubicBezTo>
                    <a:pt x="17" y="6"/>
                    <a:pt x="17" y="7"/>
                    <a:pt x="17" y="8"/>
                  </a:cubicBezTo>
                  <a:cubicBezTo>
                    <a:pt x="17" y="9"/>
                    <a:pt x="17" y="10"/>
                    <a:pt x="16" y="11"/>
                  </a:cubicBezTo>
                  <a:cubicBezTo>
                    <a:pt x="15" y="12"/>
                    <a:pt x="14" y="13"/>
                    <a:pt x="13" y="13"/>
                  </a:cubicBezTo>
                  <a:cubicBezTo>
                    <a:pt x="13" y="14"/>
                    <a:pt x="13" y="14"/>
                    <a:pt x="13" y="15"/>
                  </a:cubicBezTo>
                  <a:cubicBezTo>
                    <a:pt x="13" y="15"/>
                    <a:pt x="13" y="16"/>
                    <a:pt x="14" y="16"/>
                  </a:cubicBezTo>
                  <a:cubicBezTo>
                    <a:pt x="18" y="17"/>
                    <a:pt x="20" y="20"/>
                    <a:pt x="20" y="23"/>
                  </a:cubicBezTo>
                  <a:cubicBezTo>
                    <a:pt x="20" y="23"/>
                    <a:pt x="20" y="23"/>
                    <a:pt x="20" y="23"/>
                  </a:cubicBezTo>
                  <a:cubicBezTo>
                    <a:pt x="19" y="25"/>
                    <a:pt x="19" y="26"/>
                    <a:pt x="18" y="27"/>
                  </a:cubicBezTo>
                  <a:cubicBezTo>
                    <a:pt x="17" y="28"/>
                    <a:pt x="15" y="29"/>
                    <a:pt x="13" y="29"/>
                  </a:cubicBezTo>
                  <a:cubicBezTo>
                    <a:pt x="13" y="29"/>
                    <a:pt x="12" y="29"/>
                    <a:pt x="11" y="29"/>
                  </a:cubicBezTo>
                  <a:cubicBezTo>
                    <a:pt x="11" y="29"/>
                    <a:pt x="11" y="29"/>
                    <a:pt x="11" y="29"/>
                  </a:cubicBezTo>
                  <a:cubicBezTo>
                    <a:pt x="11" y="29"/>
                    <a:pt x="11" y="29"/>
                    <a:pt x="11" y="29"/>
                  </a:cubicBezTo>
                  <a:cubicBezTo>
                    <a:pt x="8" y="29"/>
                    <a:pt x="5" y="29"/>
                    <a:pt x="4" y="28"/>
                  </a:cubicBezTo>
                  <a:cubicBezTo>
                    <a:pt x="4" y="27"/>
                    <a:pt x="4" y="26"/>
                    <a:pt x="5" y="25"/>
                  </a:cubicBezTo>
                  <a:cubicBezTo>
                    <a:pt x="6" y="26"/>
                    <a:pt x="7" y="26"/>
                    <a:pt x="9" y="26"/>
                  </a:cubicBezTo>
                  <a:cubicBezTo>
                    <a:pt x="10" y="26"/>
                    <a:pt x="11" y="26"/>
                    <a:pt x="12" y="25"/>
                  </a:cubicBezTo>
                  <a:cubicBezTo>
                    <a:pt x="13" y="25"/>
                    <a:pt x="14" y="25"/>
                    <a:pt x="15" y="24"/>
                  </a:cubicBezTo>
                  <a:cubicBezTo>
                    <a:pt x="15" y="23"/>
                    <a:pt x="15" y="22"/>
                    <a:pt x="15" y="22"/>
                  </a:cubicBezTo>
                  <a:cubicBezTo>
                    <a:pt x="15" y="20"/>
                    <a:pt x="14" y="18"/>
                    <a:pt x="12" y="17"/>
                  </a:cubicBezTo>
                  <a:cubicBezTo>
                    <a:pt x="11" y="17"/>
                    <a:pt x="10" y="16"/>
                    <a:pt x="9" y="16"/>
                  </a:cubicBezTo>
                  <a:cubicBezTo>
                    <a:pt x="9" y="16"/>
                    <a:pt x="8" y="16"/>
                    <a:pt x="8" y="17"/>
                  </a:cubicBezTo>
                  <a:cubicBezTo>
                    <a:pt x="8" y="16"/>
                    <a:pt x="8" y="15"/>
                    <a:pt x="8" y="14"/>
                  </a:cubicBezTo>
                  <a:cubicBezTo>
                    <a:pt x="9" y="14"/>
                    <a:pt x="10" y="14"/>
                    <a:pt x="11" y="14"/>
                  </a:cubicBezTo>
                  <a:cubicBezTo>
                    <a:pt x="12" y="13"/>
                    <a:pt x="13" y="12"/>
                    <a:pt x="13" y="10"/>
                  </a:cubicBezTo>
                  <a:cubicBezTo>
                    <a:pt x="13" y="9"/>
                    <a:pt x="13" y="9"/>
                    <a:pt x="13" y="9"/>
                  </a:cubicBezTo>
                  <a:cubicBezTo>
                    <a:pt x="13" y="8"/>
                    <a:pt x="12" y="7"/>
                    <a:pt x="11" y="6"/>
                  </a:cubicBezTo>
                  <a:cubicBezTo>
                    <a:pt x="10" y="6"/>
                    <a:pt x="9" y="6"/>
                    <a:pt x="8" y="6"/>
                  </a:cubicBezTo>
                  <a:cubicBezTo>
                    <a:pt x="7" y="6"/>
                    <a:pt x="6" y="6"/>
                    <a:pt x="5" y="6"/>
                  </a:cubicBezTo>
                  <a:cubicBezTo>
                    <a:pt x="5" y="6"/>
                    <a:pt x="5" y="6"/>
                    <a:pt x="5" y="6"/>
                  </a:cubicBezTo>
                  <a:moveTo>
                    <a:pt x="11" y="0"/>
                  </a:moveTo>
                  <a:cubicBezTo>
                    <a:pt x="11" y="0"/>
                    <a:pt x="11" y="0"/>
                    <a:pt x="11" y="0"/>
                  </a:cubicBezTo>
                  <a:cubicBezTo>
                    <a:pt x="9" y="0"/>
                    <a:pt x="6" y="0"/>
                    <a:pt x="4" y="1"/>
                  </a:cubicBezTo>
                  <a:cubicBezTo>
                    <a:pt x="4" y="1"/>
                    <a:pt x="3" y="1"/>
                    <a:pt x="2" y="2"/>
                  </a:cubicBezTo>
                  <a:cubicBezTo>
                    <a:pt x="2" y="3"/>
                    <a:pt x="2" y="3"/>
                    <a:pt x="2" y="3"/>
                  </a:cubicBezTo>
                  <a:cubicBezTo>
                    <a:pt x="2" y="4"/>
                    <a:pt x="2" y="4"/>
                    <a:pt x="2" y="4"/>
                  </a:cubicBezTo>
                  <a:cubicBezTo>
                    <a:pt x="2" y="4"/>
                    <a:pt x="2" y="4"/>
                    <a:pt x="2" y="4"/>
                  </a:cubicBezTo>
                  <a:cubicBezTo>
                    <a:pt x="2" y="5"/>
                    <a:pt x="2" y="7"/>
                    <a:pt x="2" y="8"/>
                  </a:cubicBezTo>
                  <a:cubicBezTo>
                    <a:pt x="2" y="8"/>
                    <a:pt x="2" y="9"/>
                    <a:pt x="2" y="9"/>
                  </a:cubicBezTo>
                  <a:cubicBezTo>
                    <a:pt x="2" y="9"/>
                    <a:pt x="3" y="9"/>
                    <a:pt x="3" y="9"/>
                  </a:cubicBezTo>
                  <a:cubicBezTo>
                    <a:pt x="3" y="9"/>
                    <a:pt x="3" y="9"/>
                    <a:pt x="3" y="9"/>
                  </a:cubicBezTo>
                  <a:cubicBezTo>
                    <a:pt x="4" y="9"/>
                    <a:pt x="4" y="9"/>
                    <a:pt x="5" y="9"/>
                  </a:cubicBezTo>
                  <a:cubicBezTo>
                    <a:pt x="6" y="9"/>
                    <a:pt x="7" y="9"/>
                    <a:pt x="8" y="9"/>
                  </a:cubicBezTo>
                  <a:cubicBezTo>
                    <a:pt x="8" y="9"/>
                    <a:pt x="8" y="9"/>
                    <a:pt x="8" y="9"/>
                  </a:cubicBezTo>
                  <a:cubicBezTo>
                    <a:pt x="9" y="9"/>
                    <a:pt x="9" y="9"/>
                    <a:pt x="10" y="9"/>
                  </a:cubicBezTo>
                  <a:cubicBezTo>
                    <a:pt x="10" y="9"/>
                    <a:pt x="10" y="9"/>
                    <a:pt x="10" y="10"/>
                  </a:cubicBezTo>
                  <a:cubicBezTo>
                    <a:pt x="10" y="10"/>
                    <a:pt x="10" y="10"/>
                    <a:pt x="10" y="10"/>
                  </a:cubicBezTo>
                  <a:cubicBezTo>
                    <a:pt x="10" y="11"/>
                    <a:pt x="10" y="11"/>
                    <a:pt x="10" y="11"/>
                  </a:cubicBezTo>
                  <a:cubicBezTo>
                    <a:pt x="9" y="11"/>
                    <a:pt x="8" y="12"/>
                    <a:pt x="7" y="12"/>
                  </a:cubicBezTo>
                  <a:cubicBezTo>
                    <a:pt x="7" y="12"/>
                    <a:pt x="7" y="12"/>
                    <a:pt x="7" y="12"/>
                  </a:cubicBezTo>
                  <a:cubicBezTo>
                    <a:pt x="7" y="12"/>
                    <a:pt x="7" y="12"/>
                    <a:pt x="7" y="12"/>
                  </a:cubicBezTo>
                  <a:cubicBezTo>
                    <a:pt x="7" y="12"/>
                    <a:pt x="7" y="12"/>
                    <a:pt x="7" y="12"/>
                  </a:cubicBezTo>
                  <a:cubicBezTo>
                    <a:pt x="7" y="12"/>
                    <a:pt x="7" y="12"/>
                    <a:pt x="7" y="12"/>
                  </a:cubicBezTo>
                  <a:cubicBezTo>
                    <a:pt x="7" y="11"/>
                    <a:pt x="6" y="11"/>
                    <a:pt x="6" y="11"/>
                  </a:cubicBezTo>
                  <a:cubicBezTo>
                    <a:pt x="6" y="11"/>
                    <a:pt x="6" y="11"/>
                    <a:pt x="5" y="12"/>
                  </a:cubicBezTo>
                  <a:cubicBezTo>
                    <a:pt x="5" y="12"/>
                    <a:pt x="5" y="12"/>
                    <a:pt x="5" y="13"/>
                  </a:cubicBezTo>
                  <a:cubicBezTo>
                    <a:pt x="5" y="13"/>
                    <a:pt x="5" y="13"/>
                    <a:pt x="5" y="13"/>
                  </a:cubicBezTo>
                  <a:cubicBezTo>
                    <a:pt x="5" y="14"/>
                    <a:pt x="5" y="17"/>
                    <a:pt x="5" y="18"/>
                  </a:cubicBezTo>
                  <a:cubicBezTo>
                    <a:pt x="5" y="18"/>
                    <a:pt x="5" y="18"/>
                    <a:pt x="5" y="18"/>
                  </a:cubicBezTo>
                  <a:cubicBezTo>
                    <a:pt x="5" y="19"/>
                    <a:pt x="5" y="19"/>
                    <a:pt x="5" y="19"/>
                  </a:cubicBezTo>
                  <a:cubicBezTo>
                    <a:pt x="5" y="20"/>
                    <a:pt x="6" y="20"/>
                    <a:pt x="6" y="20"/>
                  </a:cubicBezTo>
                  <a:cubicBezTo>
                    <a:pt x="6" y="20"/>
                    <a:pt x="6" y="20"/>
                    <a:pt x="6" y="20"/>
                  </a:cubicBezTo>
                  <a:cubicBezTo>
                    <a:pt x="7" y="20"/>
                    <a:pt x="8" y="19"/>
                    <a:pt x="9" y="19"/>
                  </a:cubicBezTo>
                  <a:cubicBezTo>
                    <a:pt x="10" y="19"/>
                    <a:pt x="11" y="19"/>
                    <a:pt x="11" y="20"/>
                  </a:cubicBezTo>
                  <a:cubicBezTo>
                    <a:pt x="12" y="20"/>
                    <a:pt x="12" y="21"/>
                    <a:pt x="12" y="22"/>
                  </a:cubicBezTo>
                  <a:cubicBezTo>
                    <a:pt x="12" y="22"/>
                    <a:pt x="12" y="22"/>
                    <a:pt x="12" y="22"/>
                  </a:cubicBezTo>
                  <a:cubicBezTo>
                    <a:pt x="12" y="22"/>
                    <a:pt x="12" y="22"/>
                    <a:pt x="11" y="23"/>
                  </a:cubicBezTo>
                  <a:cubicBezTo>
                    <a:pt x="10" y="23"/>
                    <a:pt x="10" y="23"/>
                    <a:pt x="9" y="23"/>
                  </a:cubicBezTo>
                  <a:cubicBezTo>
                    <a:pt x="7" y="23"/>
                    <a:pt x="6" y="23"/>
                    <a:pt x="5" y="22"/>
                  </a:cubicBezTo>
                  <a:cubicBezTo>
                    <a:pt x="5" y="22"/>
                    <a:pt x="4" y="22"/>
                    <a:pt x="4" y="22"/>
                  </a:cubicBezTo>
                  <a:cubicBezTo>
                    <a:pt x="4" y="22"/>
                    <a:pt x="3" y="22"/>
                    <a:pt x="3" y="22"/>
                  </a:cubicBezTo>
                  <a:cubicBezTo>
                    <a:pt x="2" y="24"/>
                    <a:pt x="1" y="26"/>
                    <a:pt x="0" y="29"/>
                  </a:cubicBezTo>
                  <a:cubicBezTo>
                    <a:pt x="0" y="29"/>
                    <a:pt x="1" y="30"/>
                    <a:pt x="1" y="30"/>
                  </a:cubicBezTo>
                  <a:cubicBezTo>
                    <a:pt x="4" y="32"/>
                    <a:pt x="8" y="32"/>
                    <a:pt x="11" y="32"/>
                  </a:cubicBezTo>
                  <a:cubicBezTo>
                    <a:pt x="12" y="32"/>
                    <a:pt x="13" y="32"/>
                    <a:pt x="14" y="32"/>
                  </a:cubicBezTo>
                  <a:cubicBezTo>
                    <a:pt x="16" y="31"/>
                    <a:pt x="18" y="31"/>
                    <a:pt x="20" y="29"/>
                  </a:cubicBezTo>
                  <a:cubicBezTo>
                    <a:pt x="21" y="28"/>
                    <a:pt x="22" y="26"/>
                    <a:pt x="22" y="23"/>
                  </a:cubicBezTo>
                  <a:cubicBezTo>
                    <a:pt x="23" y="23"/>
                    <a:pt x="23" y="23"/>
                    <a:pt x="23" y="23"/>
                  </a:cubicBezTo>
                  <a:cubicBezTo>
                    <a:pt x="23" y="19"/>
                    <a:pt x="21" y="16"/>
                    <a:pt x="17" y="14"/>
                  </a:cubicBezTo>
                  <a:cubicBezTo>
                    <a:pt x="17" y="13"/>
                    <a:pt x="18" y="13"/>
                    <a:pt x="18" y="12"/>
                  </a:cubicBezTo>
                  <a:cubicBezTo>
                    <a:pt x="19" y="11"/>
                    <a:pt x="20" y="9"/>
                    <a:pt x="20" y="8"/>
                  </a:cubicBezTo>
                  <a:cubicBezTo>
                    <a:pt x="20" y="6"/>
                    <a:pt x="19" y="4"/>
                    <a:pt x="18" y="2"/>
                  </a:cubicBezTo>
                  <a:cubicBezTo>
                    <a:pt x="16" y="0"/>
                    <a:pt x="13" y="0"/>
                    <a:pt x="1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3" name="Freeform 832"/>
            <p:cNvSpPr>
              <a:spLocks noEditPoints="1"/>
            </p:cNvSpPr>
            <p:nvPr/>
          </p:nvSpPr>
          <p:spPr bwMode="auto">
            <a:xfrm>
              <a:off x="3499" y="2941"/>
              <a:ext cx="24" cy="26"/>
            </a:xfrm>
            <a:custGeom>
              <a:avLst/>
              <a:gdLst>
                <a:gd name="T0" fmla="*/ 7 w 10"/>
                <a:gd name="T1" fmla="*/ 8 h 11"/>
                <a:gd name="T2" fmla="*/ 5 w 10"/>
                <a:gd name="T3" fmla="*/ 7 h 11"/>
                <a:gd name="T4" fmla="*/ 7 w 10"/>
                <a:gd name="T5" fmla="*/ 5 h 11"/>
                <a:gd name="T6" fmla="*/ 7 w 10"/>
                <a:gd name="T7" fmla="*/ 8 h 11"/>
                <a:gd name="T8" fmla="*/ 9 w 10"/>
                <a:gd name="T9" fmla="*/ 0 h 11"/>
                <a:gd name="T10" fmla="*/ 8 w 10"/>
                <a:gd name="T11" fmla="*/ 0 h 11"/>
                <a:gd name="T12" fmla="*/ 8 w 10"/>
                <a:gd name="T13" fmla="*/ 0 h 11"/>
                <a:gd name="T14" fmla="*/ 7 w 10"/>
                <a:gd name="T15" fmla="*/ 1 h 11"/>
                <a:gd name="T16" fmla="*/ 0 w 10"/>
                <a:gd name="T17" fmla="*/ 8 h 11"/>
                <a:gd name="T18" fmla="*/ 0 w 10"/>
                <a:gd name="T19" fmla="*/ 10 h 11"/>
                <a:gd name="T20" fmla="*/ 1 w 10"/>
                <a:gd name="T21" fmla="*/ 11 h 11"/>
                <a:gd name="T22" fmla="*/ 1 w 10"/>
                <a:gd name="T23" fmla="*/ 11 h 11"/>
                <a:gd name="T24" fmla="*/ 4 w 10"/>
                <a:gd name="T25" fmla="*/ 10 h 11"/>
                <a:gd name="T26" fmla="*/ 8 w 10"/>
                <a:gd name="T27" fmla="*/ 11 h 11"/>
                <a:gd name="T28" fmla="*/ 8 w 10"/>
                <a:gd name="T29" fmla="*/ 11 h 11"/>
                <a:gd name="T30" fmla="*/ 9 w 10"/>
                <a:gd name="T31" fmla="*/ 9 h 11"/>
                <a:gd name="T32" fmla="*/ 10 w 10"/>
                <a:gd name="T33" fmla="*/ 2 h 11"/>
                <a:gd name="T34" fmla="*/ 9 w 10"/>
                <a:gd name="T35" fmla="*/ 0 h 11"/>
                <a:gd name="T36" fmla="*/ 9 w 10"/>
                <a:gd name="T3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1">
                  <a:moveTo>
                    <a:pt x="7" y="8"/>
                  </a:moveTo>
                  <a:cubicBezTo>
                    <a:pt x="6" y="8"/>
                    <a:pt x="5" y="7"/>
                    <a:pt x="5" y="7"/>
                  </a:cubicBezTo>
                  <a:cubicBezTo>
                    <a:pt x="5" y="7"/>
                    <a:pt x="6" y="6"/>
                    <a:pt x="7" y="5"/>
                  </a:cubicBezTo>
                  <a:cubicBezTo>
                    <a:pt x="7" y="6"/>
                    <a:pt x="7" y="7"/>
                    <a:pt x="7" y="8"/>
                  </a:cubicBezTo>
                  <a:moveTo>
                    <a:pt x="9" y="0"/>
                  </a:moveTo>
                  <a:cubicBezTo>
                    <a:pt x="8" y="0"/>
                    <a:pt x="8" y="0"/>
                    <a:pt x="8" y="0"/>
                  </a:cubicBezTo>
                  <a:cubicBezTo>
                    <a:pt x="8" y="0"/>
                    <a:pt x="8" y="0"/>
                    <a:pt x="8" y="0"/>
                  </a:cubicBezTo>
                  <a:cubicBezTo>
                    <a:pt x="7" y="1"/>
                    <a:pt x="7" y="1"/>
                    <a:pt x="7" y="1"/>
                  </a:cubicBezTo>
                  <a:cubicBezTo>
                    <a:pt x="5" y="3"/>
                    <a:pt x="2" y="5"/>
                    <a:pt x="0" y="8"/>
                  </a:cubicBezTo>
                  <a:cubicBezTo>
                    <a:pt x="0" y="9"/>
                    <a:pt x="0" y="9"/>
                    <a:pt x="0" y="10"/>
                  </a:cubicBezTo>
                  <a:cubicBezTo>
                    <a:pt x="0" y="10"/>
                    <a:pt x="1" y="11"/>
                    <a:pt x="1" y="11"/>
                  </a:cubicBezTo>
                  <a:cubicBezTo>
                    <a:pt x="1" y="11"/>
                    <a:pt x="1" y="11"/>
                    <a:pt x="1" y="11"/>
                  </a:cubicBezTo>
                  <a:cubicBezTo>
                    <a:pt x="2" y="10"/>
                    <a:pt x="3" y="10"/>
                    <a:pt x="4" y="10"/>
                  </a:cubicBezTo>
                  <a:cubicBezTo>
                    <a:pt x="5" y="10"/>
                    <a:pt x="7" y="10"/>
                    <a:pt x="8" y="11"/>
                  </a:cubicBezTo>
                  <a:cubicBezTo>
                    <a:pt x="8" y="11"/>
                    <a:pt x="8" y="11"/>
                    <a:pt x="8" y="11"/>
                  </a:cubicBezTo>
                  <a:cubicBezTo>
                    <a:pt x="9" y="11"/>
                    <a:pt x="9" y="10"/>
                    <a:pt x="9" y="9"/>
                  </a:cubicBezTo>
                  <a:cubicBezTo>
                    <a:pt x="10" y="7"/>
                    <a:pt x="10" y="4"/>
                    <a:pt x="10" y="2"/>
                  </a:cubicBezTo>
                  <a:cubicBezTo>
                    <a:pt x="10" y="1"/>
                    <a:pt x="10" y="1"/>
                    <a:pt x="9" y="0"/>
                  </a:cubicBezTo>
                  <a:cubicBezTo>
                    <a:pt x="9" y="0"/>
                    <a:pt x="9"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4" name="Freeform 833"/>
            <p:cNvSpPr>
              <a:spLocks noEditPoints="1"/>
            </p:cNvSpPr>
            <p:nvPr/>
          </p:nvSpPr>
          <p:spPr bwMode="auto">
            <a:xfrm>
              <a:off x="3485" y="2925"/>
              <a:ext cx="61" cy="75"/>
            </a:xfrm>
            <a:custGeom>
              <a:avLst/>
              <a:gdLst>
                <a:gd name="T0" fmla="*/ 19 w 26"/>
                <a:gd name="T1" fmla="*/ 3 h 32"/>
                <a:gd name="T2" fmla="*/ 18 w 26"/>
                <a:gd name="T3" fmla="*/ 15 h 32"/>
                <a:gd name="T4" fmla="*/ 18 w 26"/>
                <a:gd name="T5" fmla="*/ 17 h 32"/>
                <a:gd name="T6" fmla="*/ 20 w 26"/>
                <a:gd name="T7" fmla="*/ 18 h 32"/>
                <a:gd name="T8" fmla="*/ 23 w 26"/>
                <a:gd name="T9" fmla="*/ 18 h 32"/>
                <a:gd name="T10" fmla="*/ 23 w 26"/>
                <a:gd name="T11" fmla="*/ 20 h 32"/>
                <a:gd name="T12" fmla="*/ 19 w 26"/>
                <a:gd name="T13" fmla="*/ 20 h 32"/>
                <a:gd name="T14" fmla="*/ 18 w 26"/>
                <a:gd name="T15" fmla="*/ 21 h 32"/>
                <a:gd name="T16" fmla="*/ 17 w 26"/>
                <a:gd name="T17" fmla="*/ 27 h 32"/>
                <a:gd name="T18" fmla="*/ 15 w 26"/>
                <a:gd name="T19" fmla="*/ 29 h 32"/>
                <a:gd name="T20" fmla="*/ 14 w 26"/>
                <a:gd name="T21" fmla="*/ 20 h 32"/>
                <a:gd name="T22" fmla="*/ 13 w 26"/>
                <a:gd name="T23" fmla="*/ 20 h 32"/>
                <a:gd name="T24" fmla="*/ 5 w 26"/>
                <a:gd name="T25" fmla="*/ 20 h 32"/>
                <a:gd name="T26" fmla="*/ 3 w 26"/>
                <a:gd name="T27" fmla="*/ 20 h 32"/>
                <a:gd name="T28" fmla="*/ 3 w 26"/>
                <a:gd name="T29" fmla="*/ 17 h 32"/>
                <a:gd name="T30" fmla="*/ 15 w 26"/>
                <a:gd name="T31" fmla="*/ 3 h 32"/>
                <a:gd name="T32" fmla="*/ 20 w 26"/>
                <a:gd name="T33" fmla="*/ 0 h 32"/>
                <a:gd name="T34" fmla="*/ 17 w 26"/>
                <a:gd name="T35" fmla="*/ 0 h 32"/>
                <a:gd name="T36" fmla="*/ 15 w 26"/>
                <a:gd name="T37" fmla="*/ 0 h 32"/>
                <a:gd name="T38" fmla="*/ 14 w 26"/>
                <a:gd name="T39" fmla="*/ 0 h 32"/>
                <a:gd name="T40" fmla="*/ 13 w 26"/>
                <a:gd name="T41" fmla="*/ 0 h 32"/>
                <a:gd name="T42" fmla="*/ 13 w 26"/>
                <a:gd name="T43" fmla="*/ 1 h 32"/>
                <a:gd name="T44" fmla="*/ 2 w 26"/>
                <a:gd name="T45" fmla="*/ 14 h 32"/>
                <a:gd name="T46" fmla="*/ 0 w 26"/>
                <a:gd name="T47" fmla="*/ 18 h 32"/>
                <a:gd name="T48" fmla="*/ 0 w 26"/>
                <a:gd name="T49" fmla="*/ 22 h 32"/>
                <a:gd name="T50" fmla="*/ 5 w 26"/>
                <a:gd name="T51" fmla="*/ 23 h 32"/>
                <a:gd name="T52" fmla="*/ 12 w 26"/>
                <a:gd name="T53" fmla="*/ 30 h 32"/>
                <a:gd name="T54" fmla="*/ 12 w 26"/>
                <a:gd name="T55" fmla="*/ 32 h 32"/>
                <a:gd name="T56" fmla="*/ 13 w 26"/>
                <a:gd name="T57" fmla="*/ 32 h 32"/>
                <a:gd name="T58" fmla="*/ 20 w 26"/>
                <a:gd name="T59" fmla="*/ 30 h 32"/>
                <a:gd name="T60" fmla="*/ 20 w 26"/>
                <a:gd name="T61" fmla="*/ 27 h 32"/>
                <a:gd name="T62" fmla="*/ 23 w 26"/>
                <a:gd name="T63" fmla="*/ 23 h 32"/>
                <a:gd name="T64" fmla="*/ 26 w 26"/>
                <a:gd name="T65" fmla="*/ 22 h 32"/>
                <a:gd name="T66" fmla="*/ 26 w 26"/>
                <a:gd name="T67" fmla="*/ 15 h 32"/>
                <a:gd name="T68" fmla="*/ 25 w 26"/>
                <a:gd name="T69" fmla="*/ 15 h 32"/>
                <a:gd name="T70" fmla="*/ 21 w 26"/>
                <a:gd name="T71" fmla="*/ 15 h 32"/>
                <a:gd name="T72" fmla="*/ 22 w 26"/>
                <a:gd name="T73" fmla="*/ 2 h 32"/>
                <a:gd name="T74" fmla="*/ 20 w 26"/>
                <a:gd name="T75"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 h="32">
                  <a:moveTo>
                    <a:pt x="17" y="3"/>
                  </a:moveTo>
                  <a:cubicBezTo>
                    <a:pt x="17" y="3"/>
                    <a:pt x="18" y="3"/>
                    <a:pt x="19" y="3"/>
                  </a:cubicBezTo>
                  <a:cubicBezTo>
                    <a:pt x="18" y="7"/>
                    <a:pt x="18" y="9"/>
                    <a:pt x="18" y="13"/>
                  </a:cubicBezTo>
                  <a:cubicBezTo>
                    <a:pt x="18" y="14"/>
                    <a:pt x="18" y="15"/>
                    <a:pt x="18" y="15"/>
                  </a:cubicBezTo>
                  <a:cubicBezTo>
                    <a:pt x="18" y="16"/>
                    <a:pt x="18" y="16"/>
                    <a:pt x="18" y="16"/>
                  </a:cubicBezTo>
                  <a:cubicBezTo>
                    <a:pt x="18" y="17"/>
                    <a:pt x="18" y="17"/>
                    <a:pt x="18" y="17"/>
                  </a:cubicBezTo>
                  <a:cubicBezTo>
                    <a:pt x="18" y="17"/>
                    <a:pt x="19" y="17"/>
                    <a:pt x="19" y="18"/>
                  </a:cubicBezTo>
                  <a:cubicBezTo>
                    <a:pt x="20" y="18"/>
                    <a:pt x="20" y="18"/>
                    <a:pt x="20" y="18"/>
                  </a:cubicBezTo>
                  <a:cubicBezTo>
                    <a:pt x="20" y="18"/>
                    <a:pt x="20" y="18"/>
                    <a:pt x="20" y="18"/>
                  </a:cubicBezTo>
                  <a:cubicBezTo>
                    <a:pt x="21" y="18"/>
                    <a:pt x="22" y="18"/>
                    <a:pt x="23" y="18"/>
                  </a:cubicBezTo>
                  <a:cubicBezTo>
                    <a:pt x="23" y="18"/>
                    <a:pt x="23" y="18"/>
                    <a:pt x="23" y="18"/>
                  </a:cubicBezTo>
                  <a:cubicBezTo>
                    <a:pt x="23" y="19"/>
                    <a:pt x="23" y="19"/>
                    <a:pt x="23" y="20"/>
                  </a:cubicBezTo>
                  <a:cubicBezTo>
                    <a:pt x="23" y="20"/>
                    <a:pt x="23" y="20"/>
                    <a:pt x="23" y="20"/>
                  </a:cubicBezTo>
                  <a:cubicBezTo>
                    <a:pt x="22" y="20"/>
                    <a:pt x="21" y="20"/>
                    <a:pt x="19" y="20"/>
                  </a:cubicBezTo>
                  <a:cubicBezTo>
                    <a:pt x="19" y="20"/>
                    <a:pt x="19" y="20"/>
                    <a:pt x="19" y="20"/>
                  </a:cubicBezTo>
                  <a:cubicBezTo>
                    <a:pt x="19" y="20"/>
                    <a:pt x="19" y="20"/>
                    <a:pt x="18" y="21"/>
                  </a:cubicBezTo>
                  <a:cubicBezTo>
                    <a:pt x="18" y="21"/>
                    <a:pt x="18" y="21"/>
                    <a:pt x="18" y="22"/>
                  </a:cubicBezTo>
                  <a:cubicBezTo>
                    <a:pt x="18" y="24"/>
                    <a:pt x="18" y="26"/>
                    <a:pt x="17" y="27"/>
                  </a:cubicBezTo>
                  <a:cubicBezTo>
                    <a:pt x="17" y="28"/>
                    <a:pt x="17" y="29"/>
                    <a:pt x="17" y="29"/>
                  </a:cubicBezTo>
                  <a:cubicBezTo>
                    <a:pt x="16" y="29"/>
                    <a:pt x="16" y="29"/>
                    <a:pt x="15" y="29"/>
                  </a:cubicBezTo>
                  <a:cubicBezTo>
                    <a:pt x="15" y="27"/>
                    <a:pt x="15" y="25"/>
                    <a:pt x="15" y="22"/>
                  </a:cubicBezTo>
                  <a:cubicBezTo>
                    <a:pt x="15" y="21"/>
                    <a:pt x="15" y="20"/>
                    <a:pt x="14" y="20"/>
                  </a:cubicBezTo>
                  <a:cubicBezTo>
                    <a:pt x="13" y="20"/>
                    <a:pt x="13" y="20"/>
                    <a:pt x="13" y="20"/>
                  </a:cubicBezTo>
                  <a:cubicBezTo>
                    <a:pt x="13" y="20"/>
                    <a:pt x="13" y="20"/>
                    <a:pt x="13" y="20"/>
                  </a:cubicBezTo>
                  <a:cubicBezTo>
                    <a:pt x="13" y="20"/>
                    <a:pt x="13" y="20"/>
                    <a:pt x="13" y="20"/>
                  </a:cubicBezTo>
                  <a:cubicBezTo>
                    <a:pt x="10" y="20"/>
                    <a:pt x="8" y="20"/>
                    <a:pt x="5" y="20"/>
                  </a:cubicBezTo>
                  <a:cubicBezTo>
                    <a:pt x="4" y="20"/>
                    <a:pt x="4" y="20"/>
                    <a:pt x="3" y="20"/>
                  </a:cubicBezTo>
                  <a:cubicBezTo>
                    <a:pt x="3" y="20"/>
                    <a:pt x="3" y="20"/>
                    <a:pt x="3" y="20"/>
                  </a:cubicBezTo>
                  <a:cubicBezTo>
                    <a:pt x="3" y="19"/>
                    <a:pt x="3" y="19"/>
                    <a:pt x="3" y="18"/>
                  </a:cubicBezTo>
                  <a:cubicBezTo>
                    <a:pt x="3" y="18"/>
                    <a:pt x="3" y="18"/>
                    <a:pt x="3" y="17"/>
                  </a:cubicBezTo>
                  <a:cubicBezTo>
                    <a:pt x="5" y="14"/>
                    <a:pt x="11" y="7"/>
                    <a:pt x="14" y="3"/>
                  </a:cubicBezTo>
                  <a:cubicBezTo>
                    <a:pt x="15" y="3"/>
                    <a:pt x="15" y="3"/>
                    <a:pt x="15" y="3"/>
                  </a:cubicBezTo>
                  <a:cubicBezTo>
                    <a:pt x="15" y="3"/>
                    <a:pt x="16" y="3"/>
                    <a:pt x="17" y="3"/>
                  </a:cubicBezTo>
                  <a:moveTo>
                    <a:pt x="20" y="0"/>
                  </a:moveTo>
                  <a:cubicBezTo>
                    <a:pt x="20" y="0"/>
                    <a:pt x="20" y="0"/>
                    <a:pt x="20" y="0"/>
                  </a:cubicBezTo>
                  <a:cubicBezTo>
                    <a:pt x="19" y="0"/>
                    <a:pt x="18" y="0"/>
                    <a:pt x="17" y="0"/>
                  </a:cubicBezTo>
                  <a:cubicBezTo>
                    <a:pt x="17" y="0"/>
                    <a:pt x="17" y="0"/>
                    <a:pt x="17" y="0"/>
                  </a:cubicBezTo>
                  <a:cubicBezTo>
                    <a:pt x="16" y="0"/>
                    <a:pt x="15" y="0"/>
                    <a:pt x="15" y="0"/>
                  </a:cubicBezTo>
                  <a:cubicBezTo>
                    <a:pt x="14" y="0"/>
                    <a:pt x="14" y="0"/>
                    <a:pt x="14" y="0"/>
                  </a:cubicBezTo>
                  <a:cubicBezTo>
                    <a:pt x="14" y="0"/>
                    <a:pt x="14" y="0"/>
                    <a:pt x="14" y="0"/>
                  </a:cubicBezTo>
                  <a:cubicBezTo>
                    <a:pt x="13" y="0"/>
                    <a:pt x="13" y="0"/>
                    <a:pt x="13" y="0"/>
                  </a:cubicBezTo>
                  <a:cubicBezTo>
                    <a:pt x="13" y="0"/>
                    <a:pt x="13" y="0"/>
                    <a:pt x="13" y="0"/>
                  </a:cubicBezTo>
                  <a:cubicBezTo>
                    <a:pt x="13" y="1"/>
                    <a:pt x="13" y="1"/>
                    <a:pt x="13" y="1"/>
                  </a:cubicBezTo>
                  <a:cubicBezTo>
                    <a:pt x="13" y="1"/>
                    <a:pt x="13" y="1"/>
                    <a:pt x="13" y="1"/>
                  </a:cubicBezTo>
                  <a:cubicBezTo>
                    <a:pt x="10" y="3"/>
                    <a:pt x="7" y="7"/>
                    <a:pt x="5" y="10"/>
                  </a:cubicBezTo>
                  <a:cubicBezTo>
                    <a:pt x="4" y="11"/>
                    <a:pt x="2" y="13"/>
                    <a:pt x="2" y="14"/>
                  </a:cubicBezTo>
                  <a:cubicBezTo>
                    <a:pt x="1" y="15"/>
                    <a:pt x="1" y="16"/>
                    <a:pt x="1" y="16"/>
                  </a:cubicBezTo>
                  <a:cubicBezTo>
                    <a:pt x="0" y="17"/>
                    <a:pt x="0" y="17"/>
                    <a:pt x="0" y="18"/>
                  </a:cubicBezTo>
                  <a:cubicBezTo>
                    <a:pt x="0" y="18"/>
                    <a:pt x="0" y="19"/>
                    <a:pt x="0" y="20"/>
                  </a:cubicBezTo>
                  <a:cubicBezTo>
                    <a:pt x="0" y="20"/>
                    <a:pt x="0" y="21"/>
                    <a:pt x="0" y="22"/>
                  </a:cubicBezTo>
                  <a:cubicBezTo>
                    <a:pt x="0" y="23"/>
                    <a:pt x="1" y="23"/>
                    <a:pt x="2" y="23"/>
                  </a:cubicBezTo>
                  <a:cubicBezTo>
                    <a:pt x="3" y="23"/>
                    <a:pt x="4" y="23"/>
                    <a:pt x="5" y="23"/>
                  </a:cubicBezTo>
                  <a:cubicBezTo>
                    <a:pt x="7" y="23"/>
                    <a:pt x="10" y="23"/>
                    <a:pt x="12" y="23"/>
                  </a:cubicBezTo>
                  <a:cubicBezTo>
                    <a:pt x="12" y="25"/>
                    <a:pt x="12" y="27"/>
                    <a:pt x="12" y="30"/>
                  </a:cubicBezTo>
                  <a:cubicBezTo>
                    <a:pt x="12" y="30"/>
                    <a:pt x="12" y="30"/>
                    <a:pt x="12" y="31"/>
                  </a:cubicBezTo>
                  <a:cubicBezTo>
                    <a:pt x="12" y="31"/>
                    <a:pt x="12" y="32"/>
                    <a:pt x="12" y="32"/>
                  </a:cubicBezTo>
                  <a:cubicBezTo>
                    <a:pt x="13" y="32"/>
                    <a:pt x="13" y="32"/>
                    <a:pt x="13" y="32"/>
                  </a:cubicBezTo>
                  <a:cubicBezTo>
                    <a:pt x="13" y="32"/>
                    <a:pt x="13" y="32"/>
                    <a:pt x="13" y="32"/>
                  </a:cubicBezTo>
                  <a:cubicBezTo>
                    <a:pt x="15" y="32"/>
                    <a:pt x="17" y="32"/>
                    <a:pt x="19" y="32"/>
                  </a:cubicBezTo>
                  <a:cubicBezTo>
                    <a:pt x="20" y="32"/>
                    <a:pt x="20" y="31"/>
                    <a:pt x="20" y="30"/>
                  </a:cubicBezTo>
                  <a:cubicBezTo>
                    <a:pt x="20" y="30"/>
                    <a:pt x="20" y="30"/>
                    <a:pt x="20" y="30"/>
                  </a:cubicBezTo>
                  <a:cubicBezTo>
                    <a:pt x="20" y="30"/>
                    <a:pt x="20" y="29"/>
                    <a:pt x="20" y="27"/>
                  </a:cubicBezTo>
                  <a:cubicBezTo>
                    <a:pt x="21" y="26"/>
                    <a:pt x="21" y="25"/>
                    <a:pt x="21" y="23"/>
                  </a:cubicBezTo>
                  <a:cubicBezTo>
                    <a:pt x="21" y="23"/>
                    <a:pt x="22" y="23"/>
                    <a:pt x="23" y="23"/>
                  </a:cubicBezTo>
                  <a:cubicBezTo>
                    <a:pt x="24" y="23"/>
                    <a:pt x="24" y="23"/>
                    <a:pt x="25" y="23"/>
                  </a:cubicBezTo>
                  <a:cubicBezTo>
                    <a:pt x="26" y="23"/>
                    <a:pt x="26" y="23"/>
                    <a:pt x="26" y="22"/>
                  </a:cubicBezTo>
                  <a:cubicBezTo>
                    <a:pt x="26" y="21"/>
                    <a:pt x="26" y="18"/>
                    <a:pt x="26" y="16"/>
                  </a:cubicBezTo>
                  <a:cubicBezTo>
                    <a:pt x="26" y="16"/>
                    <a:pt x="26" y="16"/>
                    <a:pt x="26" y="15"/>
                  </a:cubicBezTo>
                  <a:cubicBezTo>
                    <a:pt x="26" y="15"/>
                    <a:pt x="25" y="15"/>
                    <a:pt x="25" y="15"/>
                  </a:cubicBezTo>
                  <a:cubicBezTo>
                    <a:pt x="25" y="15"/>
                    <a:pt x="25" y="15"/>
                    <a:pt x="25" y="15"/>
                  </a:cubicBezTo>
                  <a:cubicBezTo>
                    <a:pt x="24" y="15"/>
                    <a:pt x="24" y="15"/>
                    <a:pt x="23" y="15"/>
                  </a:cubicBezTo>
                  <a:cubicBezTo>
                    <a:pt x="22" y="15"/>
                    <a:pt x="22" y="15"/>
                    <a:pt x="21" y="15"/>
                  </a:cubicBezTo>
                  <a:cubicBezTo>
                    <a:pt x="21" y="14"/>
                    <a:pt x="21" y="14"/>
                    <a:pt x="21" y="13"/>
                  </a:cubicBezTo>
                  <a:cubicBezTo>
                    <a:pt x="21" y="9"/>
                    <a:pt x="21" y="6"/>
                    <a:pt x="22" y="2"/>
                  </a:cubicBezTo>
                  <a:cubicBezTo>
                    <a:pt x="22" y="1"/>
                    <a:pt x="21" y="1"/>
                    <a:pt x="21" y="0"/>
                  </a:cubicBezTo>
                  <a:cubicBezTo>
                    <a:pt x="21" y="0"/>
                    <a:pt x="20" y="0"/>
                    <a:pt x="2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5" name="Rectangle 834"/>
            <p:cNvSpPr>
              <a:spLocks noChangeArrowheads="1"/>
            </p:cNvSpPr>
            <p:nvPr/>
          </p:nvSpPr>
          <p:spPr bwMode="auto">
            <a:xfrm>
              <a:off x="2517" y="2605"/>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6" name="Freeform 835"/>
            <p:cNvSpPr>
              <a:spLocks/>
            </p:cNvSpPr>
            <p:nvPr/>
          </p:nvSpPr>
          <p:spPr bwMode="auto">
            <a:xfrm>
              <a:off x="2517" y="2605"/>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7" name="Rectangle 836"/>
            <p:cNvSpPr>
              <a:spLocks noChangeArrowheads="1"/>
            </p:cNvSpPr>
            <p:nvPr/>
          </p:nvSpPr>
          <p:spPr bwMode="auto">
            <a:xfrm>
              <a:off x="2557" y="2752"/>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8" name="Rectangle 837"/>
            <p:cNvSpPr>
              <a:spLocks noChangeArrowheads="1"/>
            </p:cNvSpPr>
            <p:nvPr/>
          </p:nvSpPr>
          <p:spPr bwMode="auto">
            <a:xfrm>
              <a:off x="2557" y="2752"/>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9" name="Freeform 838"/>
            <p:cNvSpPr>
              <a:spLocks noEditPoints="1"/>
            </p:cNvSpPr>
            <p:nvPr/>
          </p:nvSpPr>
          <p:spPr bwMode="auto">
            <a:xfrm>
              <a:off x="2372" y="2541"/>
              <a:ext cx="620" cy="346"/>
            </a:xfrm>
            <a:custGeom>
              <a:avLst/>
              <a:gdLst>
                <a:gd name="T0" fmla="*/ 119 w 262"/>
                <a:gd name="T1" fmla="*/ 120 h 146"/>
                <a:gd name="T2" fmla="*/ 116 w 262"/>
                <a:gd name="T3" fmla="*/ 139 h 146"/>
                <a:gd name="T4" fmla="*/ 105 w 262"/>
                <a:gd name="T5" fmla="*/ 107 h 146"/>
                <a:gd name="T6" fmla="*/ 106 w 262"/>
                <a:gd name="T7" fmla="*/ 132 h 146"/>
                <a:gd name="T8" fmla="*/ 83 w 262"/>
                <a:gd name="T9" fmla="*/ 116 h 146"/>
                <a:gd name="T10" fmla="*/ 96 w 262"/>
                <a:gd name="T11" fmla="*/ 97 h 146"/>
                <a:gd name="T12" fmla="*/ 75 w 262"/>
                <a:gd name="T13" fmla="*/ 112 h 146"/>
                <a:gd name="T14" fmla="*/ 79 w 262"/>
                <a:gd name="T15" fmla="*/ 93 h 146"/>
                <a:gd name="T16" fmla="*/ 78 w 262"/>
                <a:gd name="T17" fmla="*/ 110 h 146"/>
                <a:gd name="T18" fmla="*/ 36 w 262"/>
                <a:gd name="T19" fmla="*/ 90 h 146"/>
                <a:gd name="T20" fmla="*/ 213 w 262"/>
                <a:gd name="T21" fmla="*/ 87 h 146"/>
                <a:gd name="T22" fmla="*/ 31 w 262"/>
                <a:gd name="T23" fmla="*/ 88 h 146"/>
                <a:gd name="T24" fmla="*/ 205 w 262"/>
                <a:gd name="T25" fmla="*/ 82 h 146"/>
                <a:gd name="T26" fmla="*/ 32 w 262"/>
                <a:gd name="T27" fmla="*/ 79 h 146"/>
                <a:gd name="T28" fmla="*/ 63 w 262"/>
                <a:gd name="T29" fmla="*/ 32 h 146"/>
                <a:gd name="T30" fmla="*/ 108 w 262"/>
                <a:gd name="T31" fmla="*/ 47 h 146"/>
                <a:gd name="T32" fmla="*/ 196 w 262"/>
                <a:gd name="T33" fmla="*/ 90 h 146"/>
                <a:gd name="T34" fmla="*/ 147 w 262"/>
                <a:gd name="T35" fmla="*/ 83 h 146"/>
                <a:gd name="T36" fmla="*/ 145 w 262"/>
                <a:gd name="T37" fmla="*/ 102 h 146"/>
                <a:gd name="T38" fmla="*/ 167 w 262"/>
                <a:gd name="T39" fmla="*/ 122 h 146"/>
                <a:gd name="T40" fmla="*/ 133 w 262"/>
                <a:gd name="T41" fmla="*/ 120 h 146"/>
                <a:gd name="T42" fmla="*/ 143 w 262"/>
                <a:gd name="T43" fmla="*/ 141 h 146"/>
                <a:gd name="T44" fmla="*/ 123 w 262"/>
                <a:gd name="T45" fmla="*/ 116 h 146"/>
                <a:gd name="T46" fmla="*/ 110 w 262"/>
                <a:gd name="T47" fmla="*/ 100 h 146"/>
                <a:gd name="T48" fmla="*/ 78 w 262"/>
                <a:gd name="T49" fmla="*/ 89 h 146"/>
                <a:gd name="T50" fmla="*/ 75 w 262"/>
                <a:gd name="T51" fmla="*/ 48 h 146"/>
                <a:gd name="T52" fmla="*/ 176 w 262"/>
                <a:gd name="T53" fmla="*/ 34 h 146"/>
                <a:gd name="T54" fmla="*/ 129 w 262"/>
                <a:gd name="T55" fmla="*/ 39 h 146"/>
                <a:gd name="T56" fmla="*/ 38 w 262"/>
                <a:gd name="T57" fmla="*/ 79 h 146"/>
                <a:gd name="T58" fmla="*/ 61 w 262"/>
                <a:gd name="T59" fmla="*/ 27 h 146"/>
                <a:gd name="T60" fmla="*/ 39 w 262"/>
                <a:gd name="T61" fmla="*/ 85 h 146"/>
                <a:gd name="T62" fmla="*/ 219 w 262"/>
                <a:gd name="T63" fmla="*/ 71 h 146"/>
                <a:gd name="T64" fmla="*/ 213 w 262"/>
                <a:gd name="T65" fmla="*/ 78 h 146"/>
                <a:gd name="T66" fmla="*/ 190 w 262"/>
                <a:gd name="T67" fmla="*/ 24 h 146"/>
                <a:gd name="T68" fmla="*/ 198 w 262"/>
                <a:gd name="T69" fmla="*/ 9 h 146"/>
                <a:gd name="T70" fmla="*/ 184 w 262"/>
                <a:gd name="T71" fmla="*/ 23 h 146"/>
                <a:gd name="T72" fmla="*/ 98 w 262"/>
                <a:gd name="T73" fmla="*/ 22 h 146"/>
                <a:gd name="T74" fmla="*/ 64 w 262"/>
                <a:gd name="T75" fmla="*/ 17 h 146"/>
                <a:gd name="T76" fmla="*/ 52 w 262"/>
                <a:gd name="T77" fmla="*/ 16 h 146"/>
                <a:gd name="T78" fmla="*/ 30 w 262"/>
                <a:gd name="T79" fmla="*/ 70 h 146"/>
                <a:gd name="T80" fmla="*/ 22 w 262"/>
                <a:gd name="T81" fmla="*/ 68 h 146"/>
                <a:gd name="T82" fmla="*/ 19 w 262"/>
                <a:gd name="T83" fmla="*/ 62 h 146"/>
                <a:gd name="T84" fmla="*/ 13 w 262"/>
                <a:gd name="T85" fmla="*/ 60 h 146"/>
                <a:gd name="T86" fmla="*/ 9 w 262"/>
                <a:gd name="T87" fmla="*/ 55 h 146"/>
                <a:gd name="T88" fmla="*/ 2 w 262"/>
                <a:gd name="T89" fmla="*/ 79 h 146"/>
                <a:gd name="T90" fmla="*/ 52 w 262"/>
                <a:gd name="T91" fmla="*/ 84 h 146"/>
                <a:gd name="T92" fmla="*/ 78 w 262"/>
                <a:gd name="T93" fmla="*/ 117 h 146"/>
                <a:gd name="T94" fmla="*/ 95 w 262"/>
                <a:gd name="T95" fmla="*/ 132 h 146"/>
                <a:gd name="T96" fmla="*/ 124 w 262"/>
                <a:gd name="T97" fmla="*/ 137 h 146"/>
                <a:gd name="T98" fmla="*/ 155 w 262"/>
                <a:gd name="T99" fmla="*/ 134 h 146"/>
                <a:gd name="T100" fmla="*/ 192 w 262"/>
                <a:gd name="T101" fmla="*/ 110 h 146"/>
                <a:gd name="T102" fmla="*/ 206 w 262"/>
                <a:gd name="T103" fmla="*/ 89 h 146"/>
                <a:gd name="T104" fmla="*/ 262 w 262"/>
                <a:gd name="T105" fmla="*/ 55 h 146"/>
                <a:gd name="T106" fmla="*/ 254 w 262"/>
                <a:gd name="T107" fmla="*/ 56 h 146"/>
                <a:gd name="T108" fmla="*/ 238 w 262"/>
                <a:gd name="T109" fmla="*/ 77 h 146"/>
                <a:gd name="T110" fmla="*/ 241 w 262"/>
                <a:gd name="T111" fmla="*/ 59 h 146"/>
                <a:gd name="T112" fmla="*/ 232 w 262"/>
                <a:gd name="T113" fmla="*/ 61 h 146"/>
                <a:gd name="T114" fmla="*/ 224 w 262"/>
                <a:gd name="T115" fmla="*/ 72 h 146"/>
                <a:gd name="T116" fmla="*/ 197 w 262"/>
                <a:gd name="T117" fmla="*/ 1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62" h="146">
                  <a:moveTo>
                    <a:pt x="116" y="139"/>
                  </a:moveTo>
                  <a:cubicBezTo>
                    <a:pt x="114" y="139"/>
                    <a:pt x="114" y="139"/>
                    <a:pt x="113" y="139"/>
                  </a:cubicBezTo>
                  <a:cubicBezTo>
                    <a:pt x="112" y="138"/>
                    <a:pt x="111" y="135"/>
                    <a:pt x="111" y="133"/>
                  </a:cubicBezTo>
                  <a:cubicBezTo>
                    <a:pt x="111" y="133"/>
                    <a:pt x="112" y="132"/>
                    <a:pt x="112" y="131"/>
                  </a:cubicBezTo>
                  <a:cubicBezTo>
                    <a:pt x="113" y="129"/>
                    <a:pt x="114" y="125"/>
                    <a:pt x="115" y="123"/>
                  </a:cubicBezTo>
                  <a:cubicBezTo>
                    <a:pt x="115" y="122"/>
                    <a:pt x="115" y="122"/>
                    <a:pt x="116" y="122"/>
                  </a:cubicBezTo>
                  <a:cubicBezTo>
                    <a:pt x="116" y="122"/>
                    <a:pt x="116" y="122"/>
                    <a:pt x="116" y="122"/>
                  </a:cubicBezTo>
                  <a:cubicBezTo>
                    <a:pt x="116" y="121"/>
                    <a:pt x="116" y="121"/>
                    <a:pt x="117" y="120"/>
                  </a:cubicBezTo>
                  <a:cubicBezTo>
                    <a:pt x="118" y="120"/>
                    <a:pt x="118" y="120"/>
                    <a:pt x="119" y="120"/>
                  </a:cubicBezTo>
                  <a:cubicBezTo>
                    <a:pt x="119" y="120"/>
                    <a:pt x="119" y="120"/>
                    <a:pt x="119" y="120"/>
                  </a:cubicBezTo>
                  <a:cubicBezTo>
                    <a:pt x="119" y="120"/>
                    <a:pt x="120" y="120"/>
                    <a:pt x="121" y="120"/>
                  </a:cubicBezTo>
                  <a:cubicBezTo>
                    <a:pt x="122" y="121"/>
                    <a:pt x="123" y="122"/>
                    <a:pt x="123" y="122"/>
                  </a:cubicBezTo>
                  <a:cubicBezTo>
                    <a:pt x="124" y="123"/>
                    <a:pt x="124" y="124"/>
                    <a:pt x="124" y="125"/>
                  </a:cubicBezTo>
                  <a:cubicBezTo>
                    <a:pt x="124" y="125"/>
                    <a:pt x="124" y="125"/>
                    <a:pt x="124" y="125"/>
                  </a:cubicBezTo>
                  <a:cubicBezTo>
                    <a:pt x="124" y="125"/>
                    <a:pt x="124" y="126"/>
                    <a:pt x="123" y="128"/>
                  </a:cubicBezTo>
                  <a:cubicBezTo>
                    <a:pt x="122" y="131"/>
                    <a:pt x="120" y="135"/>
                    <a:pt x="118" y="138"/>
                  </a:cubicBezTo>
                  <a:cubicBezTo>
                    <a:pt x="118" y="139"/>
                    <a:pt x="117" y="139"/>
                    <a:pt x="116" y="139"/>
                  </a:cubicBezTo>
                  <a:cubicBezTo>
                    <a:pt x="116" y="139"/>
                    <a:pt x="116" y="139"/>
                    <a:pt x="116" y="139"/>
                  </a:cubicBezTo>
                  <a:cubicBezTo>
                    <a:pt x="116" y="139"/>
                    <a:pt x="116" y="139"/>
                    <a:pt x="116" y="139"/>
                  </a:cubicBezTo>
                  <a:moveTo>
                    <a:pt x="104" y="133"/>
                  </a:moveTo>
                  <a:cubicBezTo>
                    <a:pt x="102" y="133"/>
                    <a:pt x="100" y="131"/>
                    <a:pt x="99" y="130"/>
                  </a:cubicBezTo>
                  <a:cubicBezTo>
                    <a:pt x="98" y="129"/>
                    <a:pt x="98" y="127"/>
                    <a:pt x="98" y="126"/>
                  </a:cubicBezTo>
                  <a:cubicBezTo>
                    <a:pt x="98" y="125"/>
                    <a:pt x="98" y="124"/>
                    <a:pt x="99" y="122"/>
                  </a:cubicBezTo>
                  <a:cubicBezTo>
                    <a:pt x="99" y="122"/>
                    <a:pt x="99" y="122"/>
                    <a:pt x="99" y="122"/>
                  </a:cubicBezTo>
                  <a:cubicBezTo>
                    <a:pt x="99" y="121"/>
                    <a:pt x="100" y="120"/>
                    <a:pt x="100" y="119"/>
                  </a:cubicBezTo>
                  <a:cubicBezTo>
                    <a:pt x="102" y="116"/>
                    <a:pt x="103" y="113"/>
                    <a:pt x="104" y="110"/>
                  </a:cubicBezTo>
                  <a:cubicBezTo>
                    <a:pt x="104" y="109"/>
                    <a:pt x="104" y="108"/>
                    <a:pt x="105" y="107"/>
                  </a:cubicBezTo>
                  <a:cubicBezTo>
                    <a:pt x="105" y="106"/>
                    <a:pt x="107" y="105"/>
                    <a:pt x="109" y="105"/>
                  </a:cubicBezTo>
                  <a:cubicBezTo>
                    <a:pt x="109" y="105"/>
                    <a:pt x="109" y="105"/>
                    <a:pt x="109" y="105"/>
                  </a:cubicBezTo>
                  <a:cubicBezTo>
                    <a:pt x="109" y="105"/>
                    <a:pt x="109" y="105"/>
                    <a:pt x="109" y="105"/>
                  </a:cubicBezTo>
                  <a:cubicBezTo>
                    <a:pt x="109" y="105"/>
                    <a:pt x="109" y="105"/>
                    <a:pt x="109" y="105"/>
                  </a:cubicBezTo>
                  <a:cubicBezTo>
                    <a:pt x="111" y="105"/>
                    <a:pt x="113" y="107"/>
                    <a:pt x="113" y="109"/>
                  </a:cubicBezTo>
                  <a:cubicBezTo>
                    <a:pt x="113" y="109"/>
                    <a:pt x="113" y="109"/>
                    <a:pt x="113" y="110"/>
                  </a:cubicBezTo>
                  <a:cubicBezTo>
                    <a:pt x="113" y="111"/>
                    <a:pt x="113" y="112"/>
                    <a:pt x="112" y="114"/>
                  </a:cubicBezTo>
                  <a:cubicBezTo>
                    <a:pt x="111" y="119"/>
                    <a:pt x="109" y="125"/>
                    <a:pt x="107" y="130"/>
                  </a:cubicBezTo>
                  <a:cubicBezTo>
                    <a:pt x="107" y="132"/>
                    <a:pt x="106" y="132"/>
                    <a:pt x="106" y="132"/>
                  </a:cubicBezTo>
                  <a:cubicBezTo>
                    <a:pt x="105" y="133"/>
                    <a:pt x="105" y="133"/>
                    <a:pt x="105" y="133"/>
                  </a:cubicBezTo>
                  <a:cubicBezTo>
                    <a:pt x="104" y="133"/>
                    <a:pt x="104" y="133"/>
                    <a:pt x="104" y="133"/>
                  </a:cubicBezTo>
                  <a:cubicBezTo>
                    <a:pt x="104" y="133"/>
                    <a:pt x="104" y="133"/>
                    <a:pt x="104" y="133"/>
                  </a:cubicBezTo>
                  <a:moveTo>
                    <a:pt x="89" y="124"/>
                  </a:moveTo>
                  <a:cubicBezTo>
                    <a:pt x="89" y="124"/>
                    <a:pt x="89" y="124"/>
                    <a:pt x="89" y="124"/>
                  </a:cubicBezTo>
                  <a:cubicBezTo>
                    <a:pt x="88" y="124"/>
                    <a:pt x="86" y="124"/>
                    <a:pt x="86" y="123"/>
                  </a:cubicBezTo>
                  <a:cubicBezTo>
                    <a:pt x="85" y="123"/>
                    <a:pt x="84" y="123"/>
                    <a:pt x="84" y="122"/>
                  </a:cubicBezTo>
                  <a:cubicBezTo>
                    <a:pt x="84" y="122"/>
                    <a:pt x="84" y="121"/>
                    <a:pt x="83" y="121"/>
                  </a:cubicBezTo>
                  <a:cubicBezTo>
                    <a:pt x="83" y="119"/>
                    <a:pt x="83" y="117"/>
                    <a:pt x="83" y="116"/>
                  </a:cubicBezTo>
                  <a:cubicBezTo>
                    <a:pt x="83" y="116"/>
                    <a:pt x="83" y="116"/>
                    <a:pt x="83" y="116"/>
                  </a:cubicBezTo>
                  <a:cubicBezTo>
                    <a:pt x="83" y="113"/>
                    <a:pt x="84" y="110"/>
                    <a:pt x="86" y="106"/>
                  </a:cubicBezTo>
                  <a:cubicBezTo>
                    <a:pt x="87" y="105"/>
                    <a:pt x="87" y="104"/>
                    <a:pt x="87" y="104"/>
                  </a:cubicBezTo>
                  <a:cubicBezTo>
                    <a:pt x="88" y="103"/>
                    <a:pt x="88" y="103"/>
                    <a:pt x="88" y="103"/>
                  </a:cubicBezTo>
                  <a:cubicBezTo>
                    <a:pt x="88" y="102"/>
                    <a:pt x="88" y="102"/>
                    <a:pt x="88" y="102"/>
                  </a:cubicBezTo>
                  <a:cubicBezTo>
                    <a:pt x="89" y="101"/>
                    <a:pt x="89" y="100"/>
                    <a:pt x="90" y="99"/>
                  </a:cubicBezTo>
                  <a:cubicBezTo>
                    <a:pt x="91" y="98"/>
                    <a:pt x="93" y="97"/>
                    <a:pt x="94" y="97"/>
                  </a:cubicBezTo>
                  <a:cubicBezTo>
                    <a:pt x="94" y="97"/>
                    <a:pt x="94" y="97"/>
                    <a:pt x="94" y="97"/>
                  </a:cubicBezTo>
                  <a:cubicBezTo>
                    <a:pt x="95" y="97"/>
                    <a:pt x="96" y="97"/>
                    <a:pt x="96" y="97"/>
                  </a:cubicBezTo>
                  <a:cubicBezTo>
                    <a:pt x="97" y="97"/>
                    <a:pt x="98" y="98"/>
                    <a:pt x="99" y="99"/>
                  </a:cubicBezTo>
                  <a:cubicBezTo>
                    <a:pt x="99" y="101"/>
                    <a:pt x="100" y="102"/>
                    <a:pt x="100" y="104"/>
                  </a:cubicBezTo>
                  <a:cubicBezTo>
                    <a:pt x="100" y="104"/>
                    <a:pt x="100" y="105"/>
                    <a:pt x="100" y="106"/>
                  </a:cubicBezTo>
                  <a:cubicBezTo>
                    <a:pt x="100" y="106"/>
                    <a:pt x="100" y="106"/>
                    <a:pt x="100" y="106"/>
                  </a:cubicBezTo>
                  <a:cubicBezTo>
                    <a:pt x="100" y="107"/>
                    <a:pt x="100" y="107"/>
                    <a:pt x="99" y="108"/>
                  </a:cubicBezTo>
                  <a:cubicBezTo>
                    <a:pt x="98" y="111"/>
                    <a:pt x="97" y="114"/>
                    <a:pt x="96" y="117"/>
                  </a:cubicBezTo>
                  <a:cubicBezTo>
                    <a:pt x="94" y="120"/>
                    <a:pt x="93" y="122"/>
                    <a:pt x="91" y="123"/>
                  </a:cubicBezTo>
                  <a:cubicBezTo>
                    <a:pt x="90" y="124"/>
                    <a:pt x="90" y="124"/>
                    <a:pt x="89" y="124"/>
                  </a:cubicBezTo>
                  <a:moveTo>
                    <a:pt x="75" y="112"/>
                  </a:moveTo>
                  <a:cubicBezTo>
                    <a:pt x="75" y="112"/>
                    <a:pt x="75" y="112"/>
                    <a:pt x="75" y="112"/>
                  </a:cubicBezTo>
                  <a:cubicBezTo>
                    <a:pt x="74" y="112"/>
                    <a:pt x="74" y="112"/>
                    <a:pt x="74" y="112"/>
                  </a:cubicBezTo>
                  <a:cubicBezTo>
                    <a:pt x="74" y="112"/>
                    <a:pt x="73" y="112"/>
                    <a:pt x="72" y="111"/>
                  </a:cubicBezTo>
                  <a:cubicBezTo>
                    <a:pt x="72" y="110"/>
                    <a:pt x="72" y="110"/>
                    <a:pt x="72" y="109"/>
                  </a:cubicBezTo>
                  <a:cubicBezTo>
                    <a:pt x="72" y="109"/>
                    <a:pt x="72" y="109"/>
                    <a:pt x="72" y="109"/>
                  </a:cubicBezTo>
                  <a:cubicBezTo>
                    <a:pt x="72" y="108"/>
                    <a:pt x="72" y="108"/>
                    <a:pt x="72" y="107"/>
                  </a:cubicBezTo>
                  <a:cubicBezTo>
                    <a:pt x="73" y="103"/>
                    <a:pt x="74" y="100"/>
                    <a:pt x="76" y="97"/>
                  </a:cubicBezTo>
                  <a:cubicBezTo>
                    <a:pt x="76" y="96"/>
                    <a:pt x="77" y="95"/>
                    <a:pt x="77" y="94"/>
                  </a:cubicBezTo>
                  <a:cubicBezTo>
                    <a:pt x="78" y="94"/>
                    <a:pt x="78" y="93"/>
                    <a:pt x="79" y="93"/>
                  </a:cubicBezTo>
                  <a:cubicBezTo>
                    <a:pt x="79" y="93"/>
                    <a:pt x="79" y="93"/>
                    <a:pt x="79" y="93"/>
                  </a:cubicBezTo>
                  <a:cubicBezTo>
                    <a:pt x="79" y="93"/>
                    <a:pt x="79" y="93"/>
                    <a:pt x="79" y="93"/>
                  </a:cubicBezTo>
                  <a:cubicBezTo>
                    <a:pt x="79" y="93"/>
                    <a:pt x="79" y="93"/>
                    <a:pt x="79" y="93"/>
                  </a:cubicBezTo>
                  <a:cubicBezTo>
                    <a:pt x="80" y="93"/>
                    <a:pt x="81" y="94"/>
                    <a:pt x="82" y="94"/>
                  </a:cubicBezTo>
                  <a:cubicBezTo>
                    <a:pt x="83" y="95"/>
                    <a:pt x="84" y="96"/>
                    <a:pt x="84" y="98"/>
                  </a:cubicBezTo>
                  <a:cubicBezTo>
                    <a:pt x="84" y="99"/>
                    <a:pt x="84" y="100"/>
                    <a:pt x="83" y="101"/>
                  </a:cubicBezTo>
                  <a:cubicBezTo>
                    <a:pt x="83" y="102"/>
                    <a:pt x="82" y="103"/>
                    <a:pt x="82" y="104"/>
                  </a:cubicBezTo>
                  <a:cubicBezTo>
                    <a:pt x="81" y="106"/>
                    <a:pt x="80" y="107"/>
                    <a:pt x="79" y="109"/>
                  </a:cubicBezTo>
                  <a:cubicBezTo>
                    <a:pt x="79" y="109"/>
                    <a:pt x="78" y="110"/>
                    <a:pt x="78" y="110"/>
                  </a:cubicBezTo>
                  <a:cubicBezTo>
                    <a:pt x="78" y="111"/>
                    <a:pt x="76" y="112"/>
                    <a:pt x="75" y="112"/>
                  </a:cubicBezTo>
                  <a:moveTo>
                    <a:pt x="36" y="90"/>
                  </a:moveTo>
                  <a:cubicBezTo>
                    <a:pt x="36" y="90"/>
                    <a:pt x="35" y="90"/>
                    <a:pt x="34" y="90"/>
                  </a:cubicBezTo>
                  <a:cubicBezTo>
                    <a:pt x="34" y="90"/>
                    <a:pt x="34" y="90"/>
                    <a:pt x="33" y="89"/>
                  </a:cubicBezTo>
                  <a:cubicBezTo>
                    <a:pt x="34" y="89"/>
                    <a:pt x="34" y="88"/>
                    <a:pt x="34" y="88"/>
                  </a:cubicBezTo>
                  <a:cubicBezTo>
                    <a:pt x="35" y="88"/>
                    <a:pt x="35" y="88"/>
                    <a:pt x="35" y="88"/>
                  </a:cubicBezTo>
                  <a:cubicBezTo>
                    <a:pt x="35" y="89"/>
                    <a:pt x="36" y="89"/>
                    <a:pt x="36" y="89"/>
                  </a:cubicBezTo>
                  <a:cubicBezTo>
                    <a:pt x="36" y="90"/>
                    <a:pt x="36" y="90"/>
                    <a:pt x="36" y="90"/>
                  </a:cubicBezTo>
                  <a:cubicBezTo>
                    <a:pt x="36" y="90"/>
                    <a:pt x="36" y="90"/>
                    <a:pt x="36" y="90"/>
                  </a:cubicBezTo>
                  <a:cubicBezTo>
                    <a:pt x="36" y="90"/>
                    <a:pt x="36" y="90"/>
                    <a:pt x="36" y="90"/>
                  </a:cubicBezTo>
                  <a:cubicBezTo>
                    <a:pt x="36" y="90"/>
                    <a:pt x="36" y="90"/>
                    <a:pt x="36" y="90"/>
                  </a:cubicBezTo>
                  <a:cubicBezTo>
                    <a:pt x="36" y="90"/>
                    <a:pt x="36" y="90"/>
                    <a:pt x="36" y="90"/>
                  </a:cubicBezTo>
                  <a:moveTo>
                    <a:pt x="213" y="87"/>
                  </a:moveTo>
                  <a:cubicBezTo>
                    <a:pt x="212" y="87"/>
                    <a:pt x="212" y="87"/>
                    <a:pt x="211" y="87"/>
                  </a:cubicBezTo>
                  <a:cubicBezTo>
                    <a:pt x="212" y="86"/>
                    <a:pt x="212" y="86"/>
                    <a:pt x="212" y="86"/>
                  </a:cubicBezTo>
                  <a:cubicBezTo>
                    <a:pt x="213" y="86"/>
                    <a:pt x="213" y="86"/>
                    <a:pt x="214" y="86"/>
                  </a:cubicBezTo>
                  <a:cubicBezTo>
                    <a:pt x="214" y="86"/>
                    <a:pt x="214" y="86"/>
                    <a:pt x="214" y="86"/>
                  </a:cubicBezTo>
                  <a:cubicBezTo>
                    <a:pt x="214" y="86"/>
                    <a:pt x="213" y="87"/>
                    <a:pt x="213" y="87"/>
                  </a:cubicBezTo>
                  <a:moveTo>
                    <a:pt x="209" y="85"/>
                  </a:moveTo>
                  <a:cubicBezTo>
                    <a:pt x="208" y="85"/>
                    <a:pt x="208" y="85"/>
                    <a:pt x="208" y="85"/>
                  </a:cubicBezTo>
                  <a:cubicBezTo>
                    <a:pt x="208" y="85"/>
                    <a:pt x="208" y="85"/>
                    <a:pt x="208" y="85"/>
                  </a:cubicBezTo>
                  <a:cubicBezTo>
                    <a:pt x="208" y="84"/>
                    <a:pt x="208" y="84"/>
                    <a:pt x="208" y="84"/>
                  </a:cubicBezTo>
                  <a:cubicBezTo>
                    <a:pt x="209" y="84"/>
                    <a:pt x="209" y="85"/>
                    <a:pt x="210" y="85"/>
                  </a:cubicBezTo>
                  <a:cubicBezTo>
                    <a:pt x="210" y="85"/>
                    <a:pt x="210" y="85"/>
                    <a:pt x="210" y="85"/>
                  </a:cubicBezTo>
                  <a:cubicBezTo>
                    <a:pt x="210" y="85"/>
                    <a:pt x="210" y="85"/>
                    <a:pt x="210" y="85"/>
                  </a:cubicBezTo>
                  <a:cubicBezTo>
                    <a:pt x="209" y="85"/>
                    <a:pt x="209" y="85"/>
                    <a:pt x="209" y="85"/>
                  </a:cubicBezTo>
                  <a:moveTo>
                    <a:pt x="31" y="88"/>
                  </a:moveTo>
                  <a:cubicBezTo>
                    <a:pt x="31" y="88"/>
                    <a:pt x="31" y="88"/>
                    <a:pt x="31" y="88"/>
                  </a:cubicBezTo>
                  <a:cubicBezTo>
                    <a:pt x="31" y="88"/>
                    <a:pt x="30" y="88"/>
                    <a:pt x="30" y="87"/>
                  </a:cubicBezTo>
                  <a:cubicBezTo>
                    <a:pt x="30" y="87"/>
                    <a:pt x="30" y="87"/>
                    <a:pt x="30" y="87"/>
                  </a:cubicBezTo>
                  <a:cubicBezTo>
                    <a:pt x="31" y="85"/>
                    <a:pt x="32" y="83"/>
                    <a:pt x="33" y="82"/>
                  </a:cubicBezTo>
                  <a:cubicBezTo>
                    <a:pt x="33" y="82"/>
                    <a:pt x="33" y="83"/>
                    <a:pt x="33" y="83"/>
                  </a:cubicBezTo>
                  <a:cubicBezTo>
                    <a:pt x="33" y="84"/>
                    <a:pt x="33" y="84"/>
                    <a:pt x="33" y="85"/>
                  </a:cubicBezTo>
                  <a:cubicBezTo>
                    <a:pt x="32" y="86"/>
                    <a:pt x="32" y="87"/>
                    <a:pt x="31" y="88"/>
                  </a:cubicBezTo>
                  <a:moveTo>
                    <a:pt x="206" y="83"/>
                  </a:moveTo>
                  <a:cubicBezTo>
                    <a:pt x="206" y="82"/>
                    <a:pt x="205" y="82"/>
                    <a:pt x="205" y="82"/>
                  </a:cubicBezTo>
                  <a:cubicBezTo>
                    <a:pt x="206" y="81"/>
                    <a:pt x="206" y="81"/>
                    <a:pt x="206" y="81"/>
                  </a:cubicBezTo>
                  <a:cubicBezTo>
                    <a:pt x="206" y="82"/>
                    <a:pt x="206" y="82"/>
                    <a:pt x="206" y="82"/>
                  </a:cubicBezTo>
                  <a:cubicBezTo>
                    <a:pt x="206" y="83"/>
                    <a:pt x="206" y="83"/>
                    <a:pt x="206" y="83"/>
                  </a:cubicBezTo>
                  <a:moveTo>
                    <a:pt x="27" y="86"/>
                  </a:moveTo>
                  <a:cubicBezTo>
                    <a:pt x="27" y="86"/>
                    <a:pt x="26" y="86"/>
                    <a:pt x="26" y="85"/>
                  </a:cubicBezTo>
                  <a:cubicBezTo>
                    <a:pt x="28" y="82"/>
                    <a:pt x="30" y="78"/>
                    <a:pt x="33" y="75"/>
                  </a:cubicBezTo>
                  <a:cubicBezTo>
                    <a:pt x="33" y="76"/>
                    <a:pt x="33" y="77"/>
                    <a:pt x="33" y="79"/>
                  </a:cubicBezTo>
                  <a:cubicBezTo>
                    <a:pt x="33" y="79"/>
                    <a:pt x="33" y="79"/>
                    <a:pt x="33" y="79"/>
                  </a:cubicBezTo>
                  <a:cubicBezTo>
                    <a:pt x="32" y="79"/>
                    <a:pt x="32" y="79"/>
                    <a:pt x="32" y="79"/>
                  </a:cubicBezTo>
                  <a:cubicBezTo>
                    <a:pt x="30" y="81"/>
                    <a:pt x="29" y="84"/>
                    <a:pt x="27" y="86"/>
                  </a:cubicBezTo>
                  <a:moveTo>
                    <a:pt x="71" y="95"/>
                  </a:moveTo>
                  <a:cubicBezTo>
                    <a:pt x="65" y="86"/>
                    <a:pt x="56" y="80"/>
                    <a:pt x="45" y="76"/>
                  </a:cubicBezTo>
                  <a:cubicBezTo>
                    <a:pt x="46" y="61"/>
                    <a:pt x="51" y="45"/>
                    <a:pt x="61" y="33"/>
                  </a:cubicBezTo>
                  <a:cubicBezTo>
                    <a:pt x="61" y="32"/>
                    <a:pt x="62" y="32"/>
                    <a:pt x="62" y="32"/>
                  </a:cubicBezTo>
                  <a:cubicBezTo>
                    <a:pt x="62" y="32"/>
                    <a:pt x="62" y="32"/>
                    <a:pt x="62" y="32"/>
                  </a:cubicBezTo>
                  <a:cubicBezTo>
                    <a:pt x="62" y="32"/>
                    <a:pt x="62" y="32"/>
                    <a:pt x="62" y="32"/>
                  </a:cubicBezTo>
                  <a:cubicBezTo>
                    <a:pt x="63" y="32"/>
                    <a:pt x="63" y="32"/>
                    <a:pt x="63" y="32"/>
                  </a:cubicBezTo>
                  <a:cubicBezTo>
                    <a:pt x="63" y="32"/>
                    <a:pt x="63" y="32"/>
                    <a:pt x="63" y="32"/>
                  </a:cubicBezTo>
                  <a:cubicBezTo>
                    <a:pt x="63" y="32"/>
                    <a:pt x="63" y="32"/>
                    <a:pt x="64" y="32"/>
                  </a:cubicBezTo>
                  <a:cubicBezTo>
                    <a:pt x="69" y="33"/>
                    <a:pt x="74" y="34"/>
                    <a:pt x="80" y="36"/>
                  </a:cubicBezTo>
                  <a:cubicBezTo>
                    <a:pt x="78" y="38"/>
                    <a:pt x="76" y="39"/>
                    <a:pt x="73" y="41"/>
                  </a:cubicBezTo>
                  <a:cubicBezTo>
                    <a:pt x="71" y="43"/>
                    <a:pt x="70" y="45"/>
                    <a:pt x="70" y="48"/>
                  </a:cubicBezTo>
                  <a:cubicBezTo>
                    <a:pt x="70" y="50"/>
                    <a:pt x="70" y="51"/>
                    <a:pt x="71" y="53"/>
                  </a:cubicBezTo>
                  <a:cubicBezTo>
                    <a:pt x="72" y="54"/>
                    <a:pt x="74" y="56"/>
                    <a:pt x="76" y="56"/>
                  </a:cubicBezTo>
                  <a:cubicBezTo>
                    <a:pt x="78" y="57"/>
                    <a:pt x="81" y="57"/>
                    <a:pt x="83" y="57"/>
                  </a:cubicBezTo>
                  <a:cubicBezTo>
                    <a:pt x="85" y="57"/>
                    <a:pt x="87" y="57"/>
                    <a:pt x="88" y="57"/>
                  </a:cubicBezTo>
                  <a:cubicBezTo>
                    <a:pt x="96" y="55"/>
                    <a:pt x="102" y="50"/>
                    <a:pt x="108" y="47"/>
                  </a:cubicBezTo>
                  <a:cubicBezTo>
                    <a:pt x="112" y="44"/>
                    <a:pt x="118" y="42"/>
                    <a:pt x="122" y="42"/>
                  </a:cubicBezTo>
                  <a:cubicBezTo>
                    <a:pt x="123" y="42"/>
                    <a:pt x="123" y="42"/>
                    <a:pt x="123" y="42"/>
                  </a:cubicBezTo>
                  <a:cubicBezTo>
                    <a:pt x="125" y="42"/>
                    <a:pt x="127" y="43"/>
                    <a:pt x="128" y="44"/>
                  </a:cubicBezTo>
                  <a:cubicBezTo>
                    <a:pt x="128" y="44"/>
                    <a:pt x="128" y="44"/>
                    <a:pt x="128" y="44"/>
                  </a:cubicBezTo>
                  <a:cubicBezTo>
                    <a:pt x="131" y="48"/>
                    <a:pt x="134" y="52"/>
                    <a:pt x="138" y="55"/>
                  </a:cubicBezTo>
                  <a:cubicBezTo>
                    <a:pt x="142" y="57"/>
                    <a:pt x="146" y="59"/>
                    <a:pt x="149" y="61"/>
                  </a:cubicBezTo>
                  <a:cubicBezTo>
                    <a:pt x="164" y="68"/>
                    <a:pt x="177" y="76"/>
                    <a:pt x="190" y="86"/>
                  </a:cubicBezTo>
                  <a:cubicBezTo>
                    <a:pt x="190" y="86"/>
                    <a:pt x="191" y="86"/>
                    <a:pt x="191" y="87"/>
                  </a:cubicBezTo>
                  <a:cubicBezTo>
                    <a:pt x="193" y="88"/>
                    <a:pt x="194" y="89"/>
                    <a:pt x="196" y="90"/>
                  </a:cubicBezTo>
                  <a:cubicBezTo>
                    <a:pt x="197" y="91"/>
                    <a:pt x="198" y="92"/>
                    <a:pt x="199" y="93"/>
                  </a:cubicBezTo>
                  <a:cubicBezTo>
                    <a:pt x="200" y="95"/>
                    <a:pt x="200" y="96"/>
                    <a:pt x="200" y="97"/>
                  </a:cubicBezTo>
                  <a:cubicBezTo>
                    <a:pt x="200" y="99"/>
                    <a:pt x="200" y="100"/>
                    <a:pt x="199" y="101"/>
                  </a:cubicBezTo>
                  <a:cubicBezTo>
                    <a:pt x="198" y="103"/>
                    <a:pt x="195" y="105"/>
                    <a:pt x="193" y="105"/>
                  </a:cubicBezTo>
                  <a:cubicBezTo>
                    <a:pt x="193" y="105"/>
                    <a:pt x="193" y="105"/>
                    <a:pt x="193" y="105"/>
                  </a:cubicBezTo>
                  <a:cubicBezTo>
                    <a:pt x="192" y="105"/>
                    <a:pt x="192" y="105"/>
                    <a:pt x="192" y="105"/>
                  </a:cubicBezTo>
                  <a:cubicBezTo>
                    <a:pt x="191" y="105"/>
                    <a:pt x="189" y="104"/>
                    <a:pt x="188" y="103"/>
                  </a:cubicBezTo>
                  <a:cubicBezTo>
                    <a:pt x="174" y="98"/>
                    <a:pt x="161" y="91"/>
                    <a:pt x="148" y="84"/>
                  </a:cubicBezTo>
                  <a:cubicBezTo>
                    <a:pt x="147" y="83"/>
                    <a:pt x="147" y="83"/>
                    <a:pt x="147" y="83"/>
                  </a:cubicBezTo>
                  <a:cubicBezTo>
                    <a:pt x="146" y="83"/>
                    <a:pt x="145" y="84"/>
                    <a:pt x="145" y="84"/>
                  </a:cubicBezTo>
                  <a:cubicBezTo>
                    <a:pt x="144" y="86"/>
                    <a:pt x="144" y="87"/>
                    <a:pt x="145" y="88"/>
                  </a:cubicBezTo>
                  <a:cubicBezTo>
                    <a:pt x="158" y="95"/>
                    <a:pt x="171" y="102"/>
                    <a:pt x="185" y="107"/>
                  </a:cubicBezTo>
                  <a:cubicBezTo>
                    <a:pt x="185" y="108"/>
                    <a:pt x="185" y="109"/>
                    <a:pt x="185" y="109"/>
                  </a:cubicBezTo>
                  <a:cubicBezTo>
                    <a:pt x="185" y="112"/>
                    <a:pt x="183" y="115"/>
                    <a:pt x="180" y="116"/>
                  </a:cubicBezTo>
                  <a:cubicBezTo>
                    <a:pt x="179" y="117"/>
                    <a:pt x="177" y="118"/>
                    <a:pt x="175" y="118"/>
                  </a:cubicBezTo>
                  <a:cubicBezTo>
                    <a:pt x="173" y="118"/>
                    <a:pt x="172" y="117"/>
                    <a:pt x="170" y="117"/>
                  </a:cubicBezTo>
                  <a:cubicBezTo>
                    <a:pt x="167" y="116"/>
                    <a:pt x="163" y="114"/>
                    <a:pt x="160" y="112"/>
                  </a:cubicBezTo>
                  <a:cubicBezTo>
                    <a:pt x="155" y="109"/>
                    <a:pt x="150" y="105"/>
                    <a:pt x="145" y="102"/>
                  </a:cubicBezTo>
                  <a:cubicBezTo>
                    <a:pt x="146" y="101"/>
                    <a:pt x="146" y="100"/>
                    <a:pt x="145" y="100"/>
                  </a:cubicBezTo>
                  <a:cubicBezTo>
                    <a:pt x="145" y="99"/>
                    <a:pt x="144" y="99"/>
                    <a:pt x="143" y="99"/>
                  </a:cubicBezTo>
                  <a:cubicBezTo>
                    <a:pt x="143" y="99"/>
                    <a:pt x="142" y="99"/>
                    <a:pt x="142" y="99"/>
                  </a:cubicBezTo>
                  <a:cubicBezTo>
                    <a:pt x="141" y="99"/>
                    <a:pt x="140" y="100"/>
                    <a:pt x="140" y="100"/>
                  </a:cubicBezTo>
                  <a:cubicBezTo>
                    <a:pt x="139" y="101"/>
                    <a:pt x="139" y="102"/>
                    <a:pt x="139" y="102"/>
                  </a:cubicBezTo>
                  <a:cubicBezTo>
                    <a:pt x="139" y="103"/>
                    <a:pt x="139" y="104"/>
                    <a:pt x="140" y="104"/>
                  </a:cubicBezTo>
                  <a:cubicBezTo>
                    <a:pt x="146" y="108"/>
                    <a:pt x="151" y="112"/>
                    <a:pt x="157" y="116"/>
                  </a:cubicBezTo>
                  <a:cubicBezTo>
                    <a:pt x="160" y="118"/>
                    <a:pt x="164" y="120"/>
                    <a:pt x="167" y="121"/>
                  </a:cubicBezTo>
                  <a:cubicBezTo>
                    <a:pt x="167" y="122"/>
                    <a:pt x="167" y="122"/>
                    <a:pt x="167" y="122"/>
                  </a:cubicBezTo>
                  <a:cubicBezTo>
                    <a:pt x="167" y="123"/>
                    <a:pt x="167" y="124"/>
                    <a:pt x="167" y="125"/>
                  </a:cubicBezTo>
                  <a:cubicBezTo>
                    <a:pt x="167" y="126"/>
                    <a:pt x="166" y="126"/>
                    <a:pt x="165" y="127"/>
                  </a:cubicBezTo>
                  <a:cubicBezTo>
                    <a:pt x="164" y="129"/>
                    <a:pt x="162" y="130"/>
                    <a:pt x="159" y="130"/>
                  </a:cubicBezTo>
                  <a:cubicBezTo>
                    <a:pt x="158" y="130"/>
                    <a:pt x="157" y="130"/>
                    <a:pt x="157" y="129"/>
                  </a:cubicBezTo>
                  <a:cubicBezTo>
                    <a:pt x="153" y="129"/>
                    <a:pt x="150" y="126"/>
                    <a:pt x="147" y="124"/>
                  </a:cubicBezTo>
                  <a:cubicBezTo>
                    <a:pt x="143" y="121"/>
                    <a:pt x="139" y="119"/>
                    <a:pt x="136" y="116"/>
                  </a:cubicBezTo>
                  <a:cubicBezTo>
                    <a:pt x="135" y="116"/>
                    <a:pt x="135" y="116"/>
                    <a:pt x="134" y="116"/>
                  </a:cubicBezTo>
                  <a:cubicBezTo>
                    <a:pt x="134" y="116"/>
                    <a:pt x="133" y="116"/>
                    <a:pt x="132" y="117"/>
                  </a:cubicBezTo>
                  <a:cubicBezTo>
                    <a:pt x="132" y="118"/>
                    <a:pt x="132" y="119"/>
                    <a:pt x="133" y="120"/>
                  </a:cubicBezTo>
                  <a:cubicBezTo>
                    <a:pt x="137" y="123"/>
                    <a:pt x="140" y="125"/>
                    <a:pt x="144" y="128"/>
                  </a:cubicBezTo>
                  <a:cubicBezTo>
                    <a:pt x="145" y="129"/>
                    <a:pt x="146" y="129"/>
                    <a:pt x="147" y="130"/>
                  </a:cubicBezTo>
                  <a:cubicBezTo>
                    <a:pt x="148" y="131"/>
                    <a:pt x="148" y="132"/>
                    <a:pt x="149" y="133"/>
                  </a:cubicBezTo>
                  <a:cubicBezTo>
                    <a:pt x="149" y="134"/>
                    <a:pt x="149" y="135"/>
                    <a:pt x="149" y="135"/>
                  </a:cubicBezTo>
                  <a:cubicBezTo>
                    <a:pt x="149" y="136"/>
                    <a:pt x="149" y="136"/>
                    <a:pt x="149" y="136"/>
                  </a:cubicBezTo>
                  <a:cubicBezTo>
                    <a:pt x="149" y="138"/>
                    <a:pt x="148" y="139"/>
                    <a:pt x="147" y="140"/>
                  </a:cubicBezTo>
                  <a:cubicBezTo>
                    <a:pt x="146" y="140"/>
                    <a:pt x="145" y="141"/>
                    <a:pt x="144" y="141"/>
                  </a:cubicBezTo>
                  <a:cubicBezTo>
                    <a:pt x="143" y="141"/>
                    <a:pt x="143" y="141"/>
                    <a:pt x="143" y="141"/>
                  </a:cubicBezTo>
                  <a:cubicBezTo>
                    <a:pt x="143" y="141"/>
                    <a:pt x="143" y="141"/>
                    <a:pt x="143" y="141"/>
                  </a:cubicBezTo>
                  <a:cubicBezTo>
                    <a:pt x="142" y="141"/>
                    <a:pt x="141" y="141"/>
                    <a:pt x="140" y="140"/>
                  </a:cubicBezTo>
                  <a:cubicBezTo>
                    <a:pt x="140" y="140"/>
                    <a:pt x="140" y="140"/>
                    <a:pt x="140" y="140"/>
                  </a:cubicBezTo>
                  <a:cubicBezTo>
                    <a:pt x="134" y="138"/>
                    <a:pt x="132" y="136"/>
                    <a:pt x="126" y="133"/>
                  </a:cubicBezTo>
                  <a:cubicBezTo>
                    <a:pt x="126" y="133"/>
                    <a:pt x="126" y="133"/>
                    <a:pt x="126" y="133"/>
                  </a:cubicBezTo>
                  <a:cubicBezTo>
                    <a:pt x="127" y="132"/>
                    <a:pt x="127" y="131"/>
                    <a:pt x="128" y="129"/>
                  </a:cubicBezTo>
                  <a:cubicBezTo>
                    <a:pt x="128" y="128"/>
                    <a:pt x="129" y="126"/>
                    <a:pt x="129" y="125"/>
                  </a:cubicBezTo>
                  <a:cubicBezTo>
                    <a:pt x="129" y="125"/>
                    <a:pt x="129" y="125"/>
                    <a:pt x="129" y="125"/>
                  </a:cubicBezTo>
                  <a:cubicBezTo>
                    <a:pt x="129" y="123"/>
                    <a:pt x="128" y="121"/>
                    <a:pt x="127" y="119"/>
                  </a:cubicBezTo>
                  <a:cubicBezTo>
                    <a:pt x="126" y="118"/>
                    <a:pt x="125" y="117"/>
                    <a:pt x="123" y="116"/>
                  </a:cubicBezTo>
                  <a:cubicBezTo>
                    <a:pt x="122" y="115"/>
                    <a:pt x="120" y="115"/>
                    <a:pt x="119" y="115"/>
                  </a:cubicBezTo>
                  <a:cubicBezTo>
                    <a:pt x="119" y="115"/>
                    <a:pt x="119" y="115"/>
                    <a:pt x="119" y="115"/>
                  </a:cubicBezTo>
                  <a:cubicBezTo>
                    <a:pt x="118" y="115"/>
                    <a:pt x="118" y="115"/>
                    <a:pt x="117" y="115"/>
                  </a:cubicBezTo>
                  <a:cubicBezTo>
                    <a:pt x="118" y="113"/>
                    <a:pt x="118" y="112"/>
                    <a:pt x="118" y="110"/>
                  </a:cubicBezTo>
                  <a:cubicBezTo>
                    <a:pt x="118" y="109"/>
                    <a:pt x="118" y="108"/>
                    <a:pt x="118" y="108"/>
                  </a:cubicBezTo>
                  <a:cubicBezTo>
                    <a:pt x="117" y="104"/>
                    <a:pt x="114" y="101"/>
                    <a:pt x="110" y="100"/>
                  </a:cubicBezTo>
                  <a:cubicBezTo>
                    <a:pt x="110" y="100"/>
                    <a:pt x="110" y="100"/>
                    <a:pt x="110" y="100"/>
                  </a:cubicBezTo>
                  <a:cubicBezTo>
                    <a:pt x="110" y="100"/>
                    <a:pt x="110" y="100"/>
                    <a:pt x="110" y="100"/>
                  </a:cubicBezTo>
                  <a:cubicBezTo>
                    <a:pt x="110" y="100"/>
                    <a:pt x="110" y="100"/>
                    <a:pt x="110" y="100"/>
                  </a:cubicBezTo>
                  <a:cubicBezTo>
                    <a:pt x="109" y="100"/>
                    <a:pt x="109" y="100"/>
                    <a:pt x="109" y="100"/>
                  </a:cubicBezTo>
                  <a:cubicBezTo>
                    <a:pt x="107" y="100"/>
                    <a:pt x="106" y="100"/>
                    <a:pt x="105" y="101"/>
                  </a:cubicBezTo>
                  <a:cubicBezTo>
                    <a:pt x="104" y="99"/>
                    <a:pt x="103" y="98"/>
                    <a:pt x="102" y="96"/>
                  </a:cubicBezTo>
                  <a:cubicBezTo>
                    <a:pt x="101" y="95"/>
                    <a:pt x="99" y="94"/>
                    <a:pt x="98" y="93"/>
                  </a:cubicBezTo>
                  <a:cubicBezTo>
                    <a:pt x="97" y="92"/>
                    <a:pt x="96" y="92"/>
                    <a:pt x="94" y="92"/>
                  </a:cubicBezTo>
                  <a:cubicBezTo>
                    <a:pt x="92" y="92"/>
                    <a:pt x="90" y="93"/>
                    <a:pt x="88" y="95"/>
                  </a:cubicBezTo>
                  <a:cubicBezTo>
                    <a:pt x="87" y="93"/>
                    <a:pt x="86" y="91"/>
                    <a:pt x="85" y="90"/>
                  </a:cubicBezTo>
                  <a:cubicBezTo>
                    <a:pt x="83" y="89"/>
                    <a:pt x="81" y="88"/>
                    <a:pt x="79" y="88"/>
                  </a:cubicBezTo>
                  <a:cubicBezTo>
                    <a:pt x="79" y="88"/>
                    <a:pt x="78" y="88"/>
                    <a:pt x="78" y="89"/>
                  </a:cubicBezTo>
                  <a:cubicBezTo>
                    <a:pt x="78" y="89"/>
                    <a:pt x="78" y="89"/>
                    <a:pt x="78" y="89"/>
                  </a:cubicBezTo>
                  <a:cubicBezTo>
                    <a:pt x="78" y="89"/>
                    <a:pt x="78" y="89"/>
                    <a:pt x="78" y="89"/>
                  </a:cubicBezTo>
                  <a:cubicBezTo>
                    <a:pt x="76" y="89"/>
                    <a:pt x="75" y="90"/>
                    <a:pt x="74" y="91"/>
                  </a:cubicBezTo>
                  <a:cubicBezTo>
                    <a:pt x="73" y="92"/>
                    <a:pt x="72" y="94"/>
                    <a:pt x="71" y="95"/>
                  </a:cubicBezTo>
                  <a:cubicBezTo>
                    <a:pt x="71" y="95"/>
                    <a:pt x="71" y="95"/>
                    <a:pt x="71" y="95"/>
                  </a:cubicBezTo>
                  <a:moveTo>
                    <a:pt x="83" y="53"/>
                  </a:moveTo>
                  <a:cubicBezTo>
                    <a:pt x="81" y="53"/>
                    <a:pt x="79" y="52"/>
                    <a:pt x="77" y="52"/>
                  </a:cubicBezTo>
                  <a:cubicBezTo>
                    <a:pt x="76" y="51"/>
                    <a:pt x="76" y="51"/>
                    <a:pt x="75" y="50"/>
                  </a:cubicBezTo>
                  <a:cubicBezTo>
                    <a:pt x="75" y="50"/>
                    <a:pt x="75" y="49"/>
                    <a:pt x="75" y="48"/>
                  </a:cubicBezTo>
                  <a:cubicBezTo>
                    <a:pt x="75" y="47"/>
                    <a:pt x="75" y="46"/>
                    <a:pt x="76" y="45"/>
                  </a:cubicBezTo>
                  <a:cubicBezTo>
                    <a:pt x="81" y="41"/>
                    <a:pt x="85" y="38"/>
                    <a:pt x="88" y="34"/>
                  </a:cubicBezTo>
                  <a:cubicBezTo>
                    <a:pt x="90" y="32"/>
                    <a:pt x="92" y="30"/>
                    <a:pt x="94" y="29"/>
                  </a:cubicBezTo>
                  <a:cubicBezTo>
                    <a:pt x="95" y="28"/>
                    <a:pt x="97" y="27"/>
                    <a:pt x="99" y="26"/>
                  </a:cubicBezTo>
                  <a:cubicBezTo>
                    <a:pt x="108" y="24"/>
                    <a:pt x="117" y="22"/>
                    <a:pt x="125" y="22"/>
                  </a:cubicBezTo>
                  <a:cubicBezTo>
                    <a:pt x="136" y="22"/>
                    <a:pt x="147" y="24"/>
                    <a:pt x="157" y="28"/>
                  </a:cubicBezTo>
                  <a:cubicBezTo>
                    <a:pt x="162" y="31"/>
                    <a:pt x="168" y="33"/>
                    <a:pt x="174" y="34"/>
                  </a:cubicBezTo>
                  <a:cubicBezTo>
                    <a:pt x="174" y="34"/>
                    <a:pt x="174" y="34"/>
                    <a:pt x="174" y="34"/>
                  </a:cubicBezTo>
                  <a:cubicBezTo>
                    <a:pt x="175" y="34"/>
                    <a:pt x="176" y="34"/>
                    <a:pt x="176" y="34"/>
                  </a:cubicBezTo>
                  <a:cubicBezTo>
                    <a:pt x="182" y="34"/>
                    <a:pt x="188" y="32"/>
                    <a:pt x="192" y="28"/>
                  </a:cubicBezTo>
                  <a:cubicBezTo>
                    <a:pt x="192" y="28"/>
                    <a:pt x="192" y="28"/>
                    <a:pt x="192" y="28"/>
                  </a:cubicBezTo>
                  <a:cubicBezTo>
                    <a:pt x="197" y="34"/>
                    <a:pt x="201" y="41"/>
                    <a:pt x="204" y="48"/>
                  </a:cubicBezTo>
                  <a:cubicBezTo>
                    <a:pt x="207" y="56"/>
                    <a:pt x="209" y="65"/>
                    <a:pt x="210" y="74"/>
                  </a:cubicBezTo>
                  <a:cubicBezTo>
                    <a:pt x="204" y="77"/>
                    <a:pt x="198" y="79"/>
                    <a:pt x="193" y="82"/>
                  </a:cubicBezTo>
                  <a:cubicBezTo>
                    <a:pt x="180" y="72"/>
                    <a:pt x="166" y="63"/>
                    <a:pt x="151" y="56"/>
                  </a:cubicBezTo>
                  <a:cubicBezTo>
                    <a:pt x="148" y="55"/>
                    <a:pt x="144" y="53"/>
                    <a:pt x="141" y="51"/>
                  </a:cubicBezTo>
                  <a:cubicBezTo>
                    <a:pt x="137" y="48"/>
                    <a:pt x="134" y="44"/>
                    <a:pt x="131" y="40"/>
                  </a:cubicBezTo>
                  <a:cubicBezTo>
                    <a:pt x="131" y="39"/>
                    <a:pt x="130" y="39"/>
                    <a:pt x="129" y="39"/>
                  </a:cubicBezTo>
                  <a:cubicBezTo>
                    <a:pt x="127" y="38"/>
                    <a:pt x="125" y="37"/>
                    <a:pt x="123" y="37"/>
                  </a:cubicBezTo>
                  <a:cubicBezTo>
                    <a:pt x="123" y="37"/>
                    <a:pt x="123" y="37"/>
                    <a:pt x="123" y="37"/>
                  </a:cubicBezTo>
                  <a:cubicBezTo>
                    <a:pt x="117" y="37"/>
                    <a:pt x="111" y="40"/>
                    <a:pt x="106" y="42"/>
                  </a:cubicBezTo>
                  <a:cubicBezTo>
                    <a:pt x="99" y="46"/>
                    <a:pt x="93" y="51"/>
                    <a:pt x="87" y="52"/>
                  </a:cubicBezTo>
                  <a:cubicBezTo>
                    <a:pt x="86" y="53"/>
                    <a:pt x="85" y="53"/>
                    <a:pt x="83" y="53"/>
                  </a:cubicBezTo>
                  <a:moveTo>
                    <a:pt x="38" y="85"/>
                  </a:moveTo>
                  <a:cubicBezTo>
                    <a:pt x="38" y="84"/>
                    <a:pt x="38" y="84"/>
                    <a:pt x="38" y="84"/>
                  </a:cubicBezTo>
                  <a:cubicBezTo>
                    <a:pt x="38" y="84"/>
                    <a:pt x="38" y="83"/>
                    <a:pt x="38" y="83"/>
                  </a:cubicBezTo>
                  <a:cubicBezTo>
                    <a:pt x="38" y="81"/>
                    <a:pt x="38" y="80"/>
                    <a:pt x="38" y="79"/>
                  </a:cubicBezTo>
                  <a:cubicBezTo>
                    <a:pt x="38" y="60"/>
                    <a:pt x="44" y="42"/>
                    <a:pt x="54" y="27"/>
                  </a:cubicBezTo>
                  <a:cubicBezTo>
                    <a:pt x="56" y="25"/>
                    <a:pt x="57" y="23"/>
                    <a:pt x="59" y="23"/>
                  </a:cubicBezTo>
                  <a:cubicBezTo>
                    <a:pt x="59" y="22"/>
                    <a:pt x="60" y="22"/>
                    <a:pt x="61" y="22"/>
                  </a:cubicBezTo>
                  <a:cubicBezTo>
                    <a:pt x="62" y="22"/>
                    <a:pt x="63" y="23"/>
                    <a:pt x="63" y="23"/>
                  </a:cubicBezTo>
                  <a:cubicBezTo>
                    <a:pt x="63" y="24"/>
                    <a:pt x="64" y="24"/>
                    <a:pt x="64" y="26"/>
                  </a:cubicBezTo>
                  <a:cubicBezTo>
                    <a:pt x="64" y="26"/>
                    <a:pt x="64" y="26"/>
                    <a:pt x="64" y="27"/>
                  </a:cubicBezTo>
                  <a:cubicBezTo>
                    <a:pt x="63" y="27"/>
                    <a:pt x="63" y="27"/>
                    <a:pt x="63" y="27"/>
                  </a:cubicBezTo>
                  <a:cubicBezTo>
                    <a:pt x="62" y="27"/>
                    <a:pt x="62" y="27"/>
                    <a:pt x="61" y="27"/>
                  </a:cubicBezTo>
                  <a:cubicBezTo>
                    <a:pt x="61" y="27"/>
                    <a:pt x="61" y="27"/>
                    <a:pt x="61" y="27"/>
                  </a:cubicBezTo>
                  <a:cubicBezTo>
                    <a:pt x="61" y="27"/>
                    <a:pt x="61" y="27"/>
                    <a:pt x="61" y="27"/>
                  </a:cubicBezTo>
                  <a:cubicBezTo>
                    <a:pt x="60" y="27"/>
                    <a:pt x="59" y="28"/>
                    <a:pt x="59" y="28"/>
                  </a:cubicBezTo>
                  <a:cubicBezTo>
                    <a:pt x="58" y="29"/>
                    <a:pt x="58" y="29"/>
                    <a:pt x="57" y="30"/>
                  </a:cubicBezTo>
                  <a:cubicBezTo>
                    <a:pt x="46" y="43"/>
                    <a:pt x="40" y="61"/>
                    <a:pt x="40" y="78"/>
                  </a:cubicBezTo>
                  <a:cubicBezTo>
                    <a:pt x="40" y="78"/>
                    <a:pt x="40" y="78"/>
                    <a:pt x="40" y="78"/>
                  </a:cubicBezTo>
                  <a:cubicBezTo>
                    <a:pt x="40" y="79"/>
                    <a:pt x="41" y="80"/>
                    <a:pt x="42" y="81"/>
                  </a:cubicBezTo>
                  <a:cubicBezTo>
                    <a:pt x="43" y="81"/>
                    <a:pt x="43" y="81"/>
                    <a:pt x="43" y="81"/>
                  </a:cubicBezTo>
                  <a:cubicBezTo>
                    <a:pt x="42" y="82"/>
                    <a:pt x="41" y="83"/>
                    <a:pt x="40" y="84"/>
                  </a:cubicBezTo>
                  <a:cubicBezTo>
                    <a:pt x="39" y="85"/>
                    <a:pt x="39" y="85"/>
                    <a:pt x="39" y="85"/>
                  </a:cubicBezTo>
                  <a:cubicBezTo>
                    <a:pt x="38" y="85"/>
                    <a:pt x="38" y="85"/>
                    <a:pt x="38" y="85"/>
                  </a:cubicBezTo>
                  <a:moveTo>
                    <a:pt x="189" y="24"/>
                  </a:moveTo>
                  <a:cubicBezTo>
                    <a:pt x="189" y="24"/>
                    <a:pt x="189" y="24"/>
                    <a:pt x="189" y="23"/>
                  </a:cubicBezTo>
                  <a:cubicBezTo>
                    <a:pt x="189" y="22"/>
                    <a:pt x="189" y="21"/>
                    <a:pt x="190" y="20"/>
                  </a:cubicBezTo>
                  <a:cubicBezTo>
                    <a:pt x="190" y="19"/>
                    <a:pt x="191" y="18"/>
                    <a:pt x="191" y="18"/>
                  </a:cubicBezTo>
                  <a:cubicBezTo>
                    <a:pt x="191" y="18"/>
                    <a:pt x="191" y="18"/>
                    <a:pt x="191" y="18"/>
                  </a:cubicBezTo>
                  <a:cubicBezTo>
                    <a:pt x="192" y="18"/>
                    <a:pt x="193" y="18"/>
                    <a:pt x="195" y="19"/>
                  </a:cubicBezTo>
                  <a:cubicBezTo>
                    <a:pt x="201" y="22"/>
                    <a:pt x="211" y="34"/>
                    <a:pt x="218" y="65"/>
                  </a:cubicBezTo>
                  <a:cubicBezTo>
                    <a:pt x="219" y="67"/>
                    <a:pt x="219" y="69"/>
                    <a:pt x="219" y="71"/>
                  </a:cubicBezTo>
                  <a:cubicBezTo>
                    <a:pt x="219" y="74"/>
                    <a:pt x="219" y="77"/>
                    <a:pt x="218" y="79"/>
                  </a:cubicBezTo>
                  <a:cubicBezTo>
                    <a:pt x="217" y="80"/>
                    <a:pt x="217" y="80"/>
                    <a:pt x="217" y="80"/>
                  </a:cubicBezTo>
                  <a:cubicBezTo>
                    <a:pt x="217" y="80"/>
                    <a:pt x="216" y="81"/>
                    <a:pt x="216" y="81"/>
                  </a:cubicBezTo>
                  <a:cubicBezTo>
                    <a:pt x="215" y="81"/>
                    <a:pt x="214" y="81"/>
                    <a:pt x="214" y="81"/>
                  </a:cubicBezTo>
                  <a:cubicBezTo>
                    <a:pt x="213" y="81"/>
                    <a:pt x="213" y="81"/>
                    <a:pt x="212" y="81"/>
                  </a:cubicBezTo>
                  <a:cubicBezTo>
                    <a:pt x="212" y="81"/>
                    <a:pt x="212" y="81"/>
                    <a:pt x="212" y="81"/>
                  </a:cubicBezTo>
                  <a:cubicBezTo>
                    <a:pt x="212" y="81"/>
                    <a:pt x="212" y="81"/>
                    <a:pt x="212" y="81"/>
                  </a:cubicBezTo>
                  <a:cubicBezTo>
                    <a:pt x="211" y="80"/>
                    <a:pt x="211" y="80"/>
                    <a:pt x="210" y="79"/>
                  </a:cubicBezTo>
                  <a:cubicBezTo>
                    <a:pt x="211" y="79"/>
                    <a:pt x="212" y="79"/>
                    <a:pt x="213" y="78"/>
                  </a:cubicBezTo>
                  <a:cubicBezTo>
                    <a:pt x="213" y="78"/>
                    <a:pt x="213" y="78"/>
                    <a:pt x="213" y="78"/>
                  </a:cubicBezTo>
                  <a:cubicBezTo>
                    <a:pt x="214" y="78"/>
                    <a:pt x="215" y="77"/>
                    <a:pt x="215" y="76"/>
                  </a:cubicBezTo>
                  <a:cubicBezTo>
                    <a:pt x="214" y="66"/>
                    <a:pt x="212" y="56"/>
                    <a:pt x="208" y="46"/>
                  </a:cubicBezTo>
                  <a:cubicBezTo>
                    <a:pt x="205" y="38"/>
                    <a:pt x="201" y="30"/>
                    <a:pt x="194" y="24"/>
                  </a:cubicBezTo>
                  <a:cubicBezTo>
                    <a:pt x="194" y="23"/>
                    <a:pt x="193" y="23"/>
                    <a:pt x="193" y="23"/>
                  </a:cubicBezTo>
                  <a:cubicBezTo>
                    <a:pt x="193" y="23"/>
                    <a:pt x="193" y="23"/>
                    <a:pt x="193" y="23"/>
                  </a:cubicBezTo>
                  <a:cubicBezTo>
                    <a:pt x="192" y="23"/>
                    <a:pt x="192" y="23"/>
                    <a:pt x="192" y="23"/>
                  </a:cubicBezTo>
                  <a:cubicBezTo>
                    <a:pt x="192" y="23"/>
                    <a:pt x="192" y="23"/>
                    <a:pt x="192" y="23"/>
                  </a:cubicBezTo>
                  <a:cubicBezTo>
                    <a:pt x="191" y="23"/>
                    <a:pt x="190" y="23"/>
                    <a:pt x="190" y="24"/>
                  </a:cubicBezTo>
                  <a:cubicBezTo>
                    <a:pt x="190" y="24"/>
                    <a:pt x="190" y="24"/>
                    <a:pt x="190" y="24"/>
                  </a:cubicBezTo>
                  <a:cubicBezTo>
                    <a:pt x="189" y="24"/>
                    <a:pt x="189" y="24"/>
                    <a:pt x="189" y="24"/>
                  </a:cubicBezTo>
                  <a:moveTo>
                    <a:pt x="192" y="13"/>
                  </a:moveTo>
                  <a:cubicBezTo>
                    <a:pt x="192" y="12"/>
                    <a:pt x="192" y="12"/>
                    <a:pt x="192" y="12"/>
                  </a:cubicBezTo>
                  <a:cubicBezTo>
                    <a:pt x="192" y="13"/>
                    <a:pt x="192" y="13"/>
                    <a:pt x="192" y="13"/>
                  </a:cubicBezTo>
                  <a:moveTo>
                    <a:pt x="219" y="0"/>
                  </a:moveTo>
                  <a:cubicBezTo>
                    <a:pt x="219" y="0"/>
                    <a:pt x="218" y="0"/>
                    <a:pt x="218" y="0"/>
                  </a:cubicBezTo>
                  <a:cubicBezTo>
                    <a:pt x="217" y="1"/>
                    <a:pt x="215" y="2"/>
                    <a:pt x="212" y="3"/>
                  </a:cubicBezTo>
                  <a:cubicBezTo>
                    <a:pt x="208" y="5"/>
                    <a:pt x="202" y="8"/>
                    <a:pt x="198" y="9"/>
                  </a:cubicBezTo>
                  <a:cubicBezTo>
                    <a:pt x="196" y="10"/>
                    <a:pt x="194" y="11"/>
                    <a:pt x="193" y="12"/>
                  </a:cubicBezTo>
                  <a:cubicBezTo>
                    <a:pt x="192" y="12"/>
                    <a:pt x="191" y="12"/>
                    <a:pt x="191" y="12"/>
                  </a:cubicBezTo>
                  <a:cubicBezTo>
                    <a:pt x="190" y="12"/>
                    <a:pt x="190" y="12"/>
                    <a:pt x="190" y="12"/>
                  </a:cubicBezTo>
                  <a:cubicBezTo>
                    <a:pt x="190" y="13"/>
                    <a:pt x="190" y="13"/>
                    <a:pt x="190" y="13"/>
                  </a:cubicBezTo>
                  <a:cubicBezTo>
                    <a:pt x="190" y="13"/>
                    <a:pt x="190" y="13"/>
                    <a:pt x="190" y="13"/>
                  </a:cubicBezTo>
                  <a:cubicBezTo>
                    <a:pt x="189" y="13"/>
                    <a:pt x="189" y="13"/>
                    <a:pt x="189" y="13"/>
                  </a:cubicBezTo>
                  <a:cubicBezTo>
                    <a:pt x="189" y="13"/>
                    <a:pt x="189" y="13"/>
                    <a:pt x="189" y="13"/>
                  </a:cubicBezTo>
                  <a:cubicBezTo>
                    <a:pt x="187" y="14"/>
                    <a:pt x="186" y="16"/>
                    <a:pt x="185" y="18"/>
                  </a:cubicBezTo>
                  <a:cubicBezTo>
                    <a:pt x="185" y="19"/>
                    <a:pt x="184" y="21"/>
                    <a:pt x="184" y="23"/>
                  </a:cubicBezTo>
                  <a:cubicBezTo>
                    <a:pt x="184" y="24"/>
                    <a:pt x="185" y="25"/>
                    <a:pt x="185" y="26"/>
                  </a:cubicBezTo>
                  <a:cubicBezTo>
                    <a:pt x="185" y="27"/>
                    <a:pt x="185" y="27"/>
                    <a:pt x="185" y="27"/>
                  </a:cubicBezTo>
                  <a:cubicBezTo>
                    <a:pt x="182" y="28"/>
                    <a:pt x="179" y="29"/>
                    <a:pt x="176" y="29"/>
                  </a:cubicBezTo>
                  <a:cubicBezTo>
                    <a:pt x="176" y="29"/>
                    <a:pt x="176" y="29"/>
                    <a:pt x="176" y="29"/>
                  </a:cubicBezTo>
                  <a:cubicBezTo>
                    <a:pt x="176" y="29"/>
                    <a:pt x="175" y="29"/>
                    <a:pt x="175" y="29"/>
                  </a:cubicBezTo>
                  <a:cubicBezTo>
                    <a:pt x="175" y="29"/>
                    <a:pt x="175" y="29"/>
                    <a:pt x="175" y="29"/>
                  </a:cubicBezTo>
                  <a:cubicBezTo>
                    <a:pt x="169" y="29"/>
                    <a:pt x="164" y="26"/>
                    <a:pt x="159" y="24"/>
                  </a:cubicBezTo>
                  <a:cubicBezTo>
                    <a:pt x="148" y="20"/>
                    <a:pt x="137" y="18"/>
                    <a:pt x="125" y="18"/>
                  </a:cubicBezTo>
                  <a:cubicBezTo>
                    <a:pt x="116" y="18"/>
                    <a:pt x="107" y="19"/>
                    <a:pt x="98" y="22"/>
                  </a:cubicBezTo>
                  <a:cubicBezTo>
                    <a:pt x="96" y="23"/>
                    <a:pt x="93" y="23"/>
                    <a:pt x="91" y="25"/>
                  </a:cubicBezTo>
                  <a:cubicBezTo>
                    <a:pt x="89" y="27"/>
                    <a:pt x="87" y="29"/>
                    <a:pt x="85" y="31"/>
                  </a:cubicBezTo>
                  <a:cubicBezTo>
                    <a:pt x="84" y="31"/>
                    <a:pt x="84" y="31"/>
                    <a:pt x="84" y="32"/>
                  </a:cubicBezTo>
                  <a:cubicBezTo>
                    <a:pt x="83" y="32"/>
                    <a:pt x="83" y="32"/>
                    <a:pt x="83" y="32"/>
                  </a:cubicBezTo>
                  <a:cubicBezTo>
                    <a:pt x="78" y="30"/>
                    <a:pt x="73" y="29"/>
                    <a:pt x="68" y="28"/>
                  </a:cubicBezTo>
                  <a:cubicBezTo>
                    <a:pt x="68" y="27"/>
                    <a:pt x="68" y="26"/>
                    <a:pt x="68" y="26"/>
                  </a:cubicBezTo>
                  <a:cubicBezTo>
                    <a:pt x="68" y="24"/>
                    <a:pt x="68" y="22"/>
                    <a:pt x="67" y="20"/>
                  </a:cubicBezTo>
                  <a:cubicBezTo>
                    <a:pt x="66" y="20"/>
                    <a:pt x="66" y="19"/>
                    <a:pt x="65" y="19"/>
                  </a:cubicBezTo>
                  <a:cubicBezTo>
                    <a:pt x="65" y="18"/>
                    <a:pt x="65" y="18"/>
                    <a:pt x="64" y="17"/>
                  </a:cubicBezTo>
                  <a:cubicBezTo>
                    <a:pt x="64" y="17"/>
                    <a:pt x="62" y="16"/>
                    <a:pt x="61" y="15"/>
                  </a:cubicBezTo>
                  <a:cubicBezTo>
                    <a:pt x="55" y="12"/>
                    <a:pt x="46" y="7"/>
                    <a:pt x="40" y="4"/>
                  </a:cubicBezTo>
                  <a:cubicBezTo>
                    <a:pt x="40" y="4"/>
                    <a:pt x="40" y="4"/>
                    <a:pt x="40" y="4"/>
                  </a:cubicBezTo>
                  <a:cubicBezTo>
                    <a:pt x="40" y="4"/>
                    <a:pt x="39" y="4"/>
                    <a:pt x="39" y="4"/>
                  </a:cubicBezTo>
                  <a:cubicBezTo>
                    <a:pt x="38" y="4"/>
                    <a:pt x="37" y="4"/>
                    <a:pt x="37" y="5"/>
                  </a:cubicBezTo>
                  <a:cubicBezTo>
                    <a:pt x="36" y="6"/>
                    <a:pt x="36" y="7"/>
                    <a:pt x="38" y="8"/>
                  </a:cubicBezTo>
                  <a:cubicBezTo>
                    <a:pt x="38" y="8"/>
                    <a:pt x="38" y="8"/>
                    <a:pt x="38" y="8"/>
                  </a:cubicBezTo>
                  <a:cubicBezTo>
                    <a:pt x="38" y="8"/>
                    <a:pt x="38" y="8"/>
                    <a:pt x="38" y="8"/>
                  </a:cubicBezTo>
                  <a:cubicBezTo>
                    <a:pt x="41" y="10"/>
                    <a:pt x="47" y="13"/>
                    <a:pt x="52" y="16"/>
                  </a:cubicBezTo>
                  <a:cubicBezTo>
                    <a:pt x="53" y="17"/>
                    <a:pt x="55" y="18"/>
                    <a:pt x="56" y="18"/>
                  </a:cubicBezTo>
                  <a:cubicBezTo>
                    <a:pt x="53" y="20"/>
                    <a:pt x="52" y="22"/>
                    <a:pt x="50" y="24"/>
                  </a:cubicBezTo>
                  <a:cubicBezTo>
                    <a:pt x="40" y="39"/>
                    <a:pt x="34" y="56"/>
                    <a:pt x="33" y="73"/>
                  </a:cubicBezTo>
                  <a:cubicBezTo>
                    <a:pt x="33" y="73"/>
                    <a:pt x="33" y="73"/>
                    <a:pt x="33" y="73"/>
                  </a:cubicBezTo>
                  <a:cubicBezTo>
                    <a:pt x="33" y="73"/>
                    <a:pt x="33" y="73"/>
                    <a:pt x="32" y="73"/>
                  </a:cubicBezTo>
                  <a:cubicBezTo>
                    <a:pt x="32" y="73"/>
                    <a:pt x="32" y="73"/>
                    <a:pt x="31" y="73"/>
                  </a:cubicBezTo>
                  <a:cubicBezTo>
                    <a:pt x="28" y="76"/>
                    <a:pt x="26" y="80"/>
                    <a:pt x="23" y="84"/>
                  </a:cubicBezTo>
                  <a:cubicBezTo>
                    <a:pt x="22" y="84"/>
                    <a:pt x="21" y="83"/>
                    <a:pt x="20" y="83"/>
                  </a:cubicBezTo>
                  <a:cubicBezTo>
                    <a:pt x="23" y="78"/>
                    <a:pt x="26" y="74"/>
                    <a:pt x="30" y="70"/>
                  </a:cubicBezTo>
                  <a:cubicBezTo>
                    <a:pt x="30" y="70"/>
                    <a:pt x="30" y="69"/>
                    <a:pt x="29" y="69"/>
                  </a:cubicBezTo>
                  <a:cubicBezTo>
                    <a:pt x="29" y="68"/>
                    <a:pt x="29" y="68"/>
                    <a:pt x="29" y="68"/>
                  </a:cubicBezTo>
                  <a:cubicBezTo>
                    <a:pt x="28" y="68"/>
                    <a:pt x="28" y="68"/>
                    <a:pt x="28" y="69"/>
                  </a:cubicBezTo>
                  <a:cubicBezTo>
                    <a:pt x="24" y="73"/>
                    <a:pt x="21" y="77"/>
                    <a:pt x="18" y="81"/>
                  </a:cubicBezTo>
                  <a:cubicBezTo>
                    <a:pt x="17" y="81"/>
                    <a:pt x="16" y="81"/>
                    <a:pt x="16" y="80"/>
                  </a:cubicBezTo>
                  <a:cubicBezTo>
                    <a:pt x="18" y="77"/>
                    <a:pt x="21" y="73"/>
                    <a:pt x="24" y="69"/>
                  </a:cubicBezTo>
                  <a:cubicBezTo>
                    <a:pt x="24" y="68"/>
                    <a:pt x="24" y="68"/>
                    <a:pt x="23" y="67"/>
                  </a:cubicBezTo>
                  <a:cubicBezTo>
                    <a:pt x="23" y="67"/>
                    <a:pt x="23" y="67"/>
                    <a:pt x="23" y="67"/>
                  </a:cubicBezTo>
                  <a:cubicBezTo>
                    <a:pt x="22" y="67"/>
                    <a:pt x="22" y="67"/>
                    <a:pt x="22" y="68"/>
                  </a:cubicBezTo>
                  <a:cubicBezTo>
                    <a:pt x="19" y="72"/>
                    <a:pt x="16" y="75"/>
                    <a:pt x="13" y="79"/>
                  </a:cubicBezTo>
                  <a:cubicBezTo>
                    <a:pt x="12" y="79"/>
                    <a:pt x="12" y="79"/>
                    <a:pt x="12" y="79"/>
                  </a:cubicBezTo>
                  <a:cubicBezTo>
                    <a:pt x="13" y="78"/>
                    <a:pt x="13" y="78"/>
                    <a:pt x="12" y="77"/>
                  </a:cubicBezTo>
                  <a:cubicBezTo>
                    <a:pt x="12" y="77"/>
                    <a:pt x="12" y="77"/>
                    <a:pt x="12" y="77"/>
                  </a:cubicBezTo>
                  <a:cubicBezTo>
                    <a:pt x="12" y="77"/>
                    <a:pt x="12" y="77"/>
                    <a:pt x="12" y="77"/>
                  </a:cubicBezTo>
                  <a:cubicBezTo>
                    <a:pt x="15" y="72"/>
                    <a:pt x="18" y="68"/>
                    <a:pt x="21" y="63"/>
                  </a:cubicBezTo>
                  <a:cubicBezTo>
                    <a:pt x="22" y="63"/>
                    <a:pt x="22" y="62"/>
                    <a:pt x="21" y="62"/>
                  </a:cubicBezTo>
                  <a:cubicBezTo>
                    <a:pt x="21" y="62"/>
                    <a:pt x="21" y="61"/>
                    <a:pt x="20" y="61"/>
                  </a:cubicBezTo>
                  <a:cubicBezTo>
                    <a:pt x="20" y="61"/>
                    <a:pt x="20" y="62"/>
                    <a:pt x="19" y="62"/>
                  </a:cubicBezTo>
                  <a:cubicBezTo>
                    <a:pt x="16" y="66"/>
                    <a:pt x="13" y="71"/>
                    <a:pt x="10" y="75"/>
                  </a:cubicBezTo>
                  <a:cubicBezTo>
                    <a:pt x="10" y="76"/>
                    <a:pt x="10" y="76"/>
                    <a:pt x="9" y="77"/>
                  </a:cubicBezTo>
                  <a:cubicBezTo>
                    <a:pt x="8" y="76"/>
                    <a:pt x="7" y="76"/>
                    <a:pt x="6" y="75"/>
                  </a:cubicBezTo>
                  <a:cubicBezTo>
                    <a:pt x="9" y="71"/>
                    <a:pt x="12" y="66"/>
                    <a:pt x="15" y="62"/>
                  </a:cubicBezTo>
                  <a:cubicBezTo>
                    <a:pt x="16" y="61"/>
                    <a:pt x="16" y="61"/>
                    <a:pt x="16" y="60"/>
                  </a:cubicBezTo>
                  <a:cubicBezTo>
                    <a:pt x="17" y="60"/>
                    <a:pt x="16" y="59"/>
                    <a:pt x="16" y="59"/>
                  </a:cubicBezTo>
                  <a:cubicBezTo>
                    <a:pt x="16" y="58"/>
                    <a:pt x="15" y="58"/>
                    <a:pt x="15" y="58"/>
                  </a:cubicBezTo>
                  <a:cubicBezTo>
                    <a:pt x="15" y="58"/>
                    <a:pt x="14" y="59"/>
                    <a:pt x="14" y="59"/>
                  </a:cubicBezTo>
                  <a:cubicBezTo>
                    <a:pt x="14" y="59"/>
                    <a:pt x="14" y="60"/>
                    <a:pt x="13" y="60"/>
                  </a:cubicBezTo>
                  <a:cubicBezTo>
                    <a:pt x="10" y="65"/>
                    <a:pt x="7" y="69"/>
                    <a:pt x="4" y="73"/>
                  </a:cubicBezTo>
                  <a:cubicBezTo>
                    <a:pt x="4" y="73"/>
                    <a:pt x="4" y="73"/>
                    <a:pt x="4" y="73"/>
                  </a:cubicBezTo>
                  <a:cubicBezTo>
                    <a:pt x="4" y="73"/>
                    <a:pt x="4" y="73"/>
                    <a:pt x="4" y="73"/>
                  </a:cubicBezTo>
                  <a:cubicBezTo>
                    <a:pt x="4" y="72"/>
                    <a:pt x="4" y="72"/>
                    <a:pt x="4" y="72"/>
                  </a:cubicBezTo>
                  <a:cubicBezTo>
                    <a:pt x="7" y="67"/>
                    <a:pt x="9" y="62"/>
                    <a:pt x="11" y="57"/>
                  </a:cubicBezTo>
                  <a:cubicBezTo>
                    <a:pt x="11" y="57"/>
                    <a:pt x="11" y="56"/>
                    <a:pt x="11" y="56"/>
                  </a:cubicBezTo>
                  <a:cubicBezTo>
                    <a:pt x="11" y="55"/>
                    <a:pt x="11" y="55"/>
                    <a:pt x="11" y="55"/>
                  </a:cubicBezTo>
                  <a:cubicBezTo>
                    <a:pt x="11" y="55"/>
                    <a:pt x="10" y="55"/>
                    <a:pt x="10" y="55"/>
                  </a:cubicBezTo>
                  <a:cubicBezTo>
                    <a:pt x="10" y="55"/>
                    <a:pt x="9" y="55"/>
                    <a:pt x="9" y="55"/>
                  </a:cubicBezTo>
                  <a:cubicBezTo>
                    <a:pt x="9" y="55"/>
                    <a:pt x="9" y="56"/>
                    <a:pt x="9" y="57"/>
                  </a:cubicBezTo>
                  <a:cubicBezTo>
                    <a:pt x="6" y="62"/>
                    <a:pt x="4" y="67"/>
                    <a:pt x="1" y="72"/>
                  </a:cubicBezTo>
                  <a:cubicBezTo>
                    <a:pt x="1" y="73"/>
                    <a:pt x="1" y="73"/>
                    <a:pt x="1" y="73"/>
                  </a:cubicBezTo>
                  <a:cubicBezTo>
                    <a:pt x="1" y="74"/>
                    <a:pt x="1" y="74"/>
                    <a:pt x="1" y="74"/>
                  </a:cubicBezTo>
                  <a:cubicBezTo>
                    <a:pt x="0" y="74"/>
                    <a:pt x="0" y="75"/>
                    <a:pt x="0" y="76"/>
                  </a:cubicBezTo>
                  <a:cubicBezTo>
                    <a:pt x="0" y="76"/>
                    <a:pt x="0" y="76"/>
                    <a:pt x="0" y="76"/>
                  </a:cubicBezTo>
                  <a:cubicBezTo>
                    <a:pt x="0" y="77"/>
                    <a:pt x="1" y="78"/>
                    <a:pt x="1" y="78"/>
                  </a:cubicBezTo>
                  <a:cubicBezTo>
                    <a:pt x="2" y="79"/>
                    <a:pt x="2" y="79"/>
                    <a:pt x="2" y="79"/>
                  </a:cubicBezTo>
                  <a:cubicBezTo>
                    <a:pt x="2" y="79"/>
                    <a:pt x="2" y="79"/>
                    <a:pt x="2" y="79"/>
                  </a:cubicBezTo>
                  <a:cubicBezTo>
                    <a:pt x="3" y="79"/>
                    <a:pt x="3" y="79"/>
                    <a:pt x="3" y="79"/>
                  </a:cubicBezTo>
                  <a:cubicBezTo>
                    <a:pt x="11" y="83"/>
                    <a:pt x="17" y="87"/>
                    <a:pt x="26" y="91"/>
                  </a:cubicBezTo>
                  <a:cubicBezTo>
                    <a:pt x="27" y="91"/>
                    <a:pt x="28" y="92"/>
                    <a:pt x="30" y="93"/>
                  </a:cubicBezTo>
                  <a:cubicBezTo>
                    <a:pt x="31" y="94"/>
                    <a:pt x="32" y="94"/>
                    <a:pt x="33" y="94"/>
                  </a:cubicBezTo>
                  <a:cubicBezTo>
                    <a:pt x="34" y="95"/>
                    <a:pt x="35" y="95"/>
                    <a:pt x="36" y="95"/>
                  </a:cubicBezTo>
                  <a:cubicBezTo>
                    <a:pt x="36" y="95"/>
                    <a:pt x="36" y="95"/>
                    <a:pt x="36" y="95"/>
                  </a:cubicBezTo>
                  <a:cubicBezTo>
                    <a:pt x="36" y="95"/>
                    <a:pt x="36" y="95"/>
                    <a:pt x="36" y="95"/>
                  </a:cubicBezTo>
                  <a:cubicBezTo>
                    <a:pt x="38" y="95"/>
                    <a:pt x="41" y="94"/>
                    <a:pt x="44" y="92"/>
                  </a:cubicBezTo>
                  <a:cubicBezTo>
                    <a:pt x="46" y="91"/>
                    <a:pt x="49" y="88"/>
                    <a:pt x="52" y="84"/>
                  </a:cubicBezTo>
                  <a:cubicBezTo>
                    <a:pt x="59" y="88"/>
                    <a:pt x="65" y="94"/>
                    <a:pt x="69" y="100"/>
                  </a:cubicBezTo>
                  <a:cubicBezTo>
                    <a:pt x="69" y="101"/>
                    <a:pt x="69" y="101"/>
                    <a:pt x="69" y="101"/>
                  </a:cubicBezTo>
                  <a:cubicBezTo>
                    <a:pt x="69" y="102"/>
                    <a:pt x="68" y="104"/>
                    <a:pt x="68" y="105"/>
                  </a:cubicBezTo>
                  <a:cubicBezTo>
                    <a:pt x="67" y="106"/>
                    <a:pt x="67" y="107"/>
                    <a:pt x="67" y="109"/>
                  </a:cubicBezTo>
                  <a:cubicBezTo>
                    <a:pt x="67" y="109"/>
                    <a:pt x="67" y="109"/>
                    <a:pt x="67" y="109"/>
                  </a:cubicBezTo>
                  <a:cubicBezTo>
                    <a:pt x="67" y="111"/>
                    <a:pt x="68" y="113"/>
                    <a:pt x="69" y="114"/>
                  </a:cubicBezTo>
                  <a:cubicBezTo>
                    <a:pt x="70" y="116"/>
                    <a:pt x="71" y="117"/>
                    <a:pt x="73" y="117"/>
                  </a:cubicBezTo>
                  <a:cubicBezTo>
                    <a:pt x="74" y="117"/>
                    <a:pt x="74" y="117"/>
                    <a:pt x="75" y="117"/>
                  </a:cubicBezTo>
                  <a:cubicBezTo>
                    <a:pt x="76" y="117"/>
                    <a:pt x="77" y="117"/>
                    <a:pt x="78" y="117"/>
                  </a:cubicBezTo>
                  <a:cubicBezTo>
                    <a:pt x="78" y="119"/>
                    <a:pt x="78" y="120"/>
                    <a:pt x="79" y="122"/>
                  </a:cubicBezTo>
                  <a:cubicBezTo>
                    <a:pt x="79" y="123"/>
                    <a:pt x="79" y="124"/>
                    <a:pt x="80" y="125"/>
                  </a:cubicBezTo>
                  <a:cubicBezTo>
                    <a:pt x="82" y="124"/>
                    <a:pt x="82" y="124"/>
                    <a:pt x="82" y="124"/>
                  </a:cubicBezTo>
                  <a:cubicBezTo>
                    <a:pt x="80" y="125"/>
                    <a:pt x="80" y="125"/>
                    <a:pt x="80" y="125"/>
                  </a:cubicBezTo>
                  <a:cubicBezTo>
                    <a:pt x="81" y="126"/>
                    <a:pt x="83" y="127"/>
                    <a:pt x="84" y="128"/>
                  </a:cubicBezTo>
                  <a:cubicBezTo>
                    <a:pt x="85" y="128"/>
                    <a:pt x="87" y="129"/>
                    <a:pt x="89" y="129"/>
                  </a:cubicBezTo>
                  <a:cubicBezTo>
                    <a:pt x="90" y="129"/>
                    <a:pt x="92" y="128"/>
                    <a:pt x="93" y="128"/>
                  </a:cubicBezTo>
                  <a:cubicBezTo>
                    <a:pt x="93" y="127"/>
                    <a:pt x="93" y="127"/>
                    <a:pt x="93" y="127"/>
                  </a:cubicBezTo>
                  <a:cubicBezTo>
                    <a:pt x="93" y="129"/>
                    <a:pt x="94" y="131"/>
                    <a:pt x="95" y="132"/>
                  </a:cubicBezTo>
                  <a:cubicBezTo>
                    <a:pt x="97" y="135"/>
                    <a:pt x="100" y="138"/>
                    <a:pt x="104" y="138"/>
                  </a:cubicBezTo>
                  <a:cubicBezTo>
                    <a:pt x="104" y="138"/>
                    <a:pt x="105" y="138"/>
                    <a:pt x="105" y="138"/>
                  </a:cubicBezTo>
                  <a:cubicBezTo>
                    <a:pt x="105" y="138"/>
                    <a:pt x="106" y="137"/>
                    <a:pt x="107" y="137"/>
                  </a:cubicBezTo>
                  <a:cubicBezTo>
                    <a:pt x="107" y="139"/>
                    <a:pt x="108" y="141"/>
                    <a:pt x="110" y="142"/>
                  </a:cubicBezTo>
                  <a:cubicBezTo>
                    <a:pt x="112" y="144"/>
                    <a:pt x="114" y="144"/>
                    <a:pt x="116" y="144"/>
                  </a:cubicBezTo>
                  <a:cubicBezTo>
                    <a:pt x="116" y="144"/>
                    <a:pt x="116" y="144"/>
                    <a:pt x="116" y="144"/>
                  </a:cubicBezTo>
                  <a:cubicBezTo>
                    <a:pt x="116" y="144"/>
                    <a:pt x="116" y="144"/>
                    <a:pt x="116" y="144"/>
                  </a:cubicBezTo>
                  <a:cubicBezTo>
                    <a:pt x="118" y="144"/>
                    <a:pt x="121" y="143"/>
                    <a:pt x="122" y="140"/>
                  </a:cubicBezTo>
                  <a:cubicBezTo>
                    <a:pt x="123" y="139"/>
                    <a:pt x="124" y="138"/>
                    <a:pt x="124" y="137"/>
                  </a:cubicBezTo>
                  <a:cubicBezTo>
                    <a:pt x="129" y="141"/>
                    <a:pt x="132" y="143"/>
                    <a:pt x="138" y="145"/>
                  </a:cubicBezTo>
                  <a:cubicBezTo>
                    <a:pt x="140" y="145"/>
                    <a:pt x="141" y="146"/>
                    <a:pt x="143" y="146"/>
                  </a:cubicBezTo>
                  <a:cubicBezTo>
                    <a:pt x="144" y="146"/>
                    <a:pt x="144" y="146"/>
                    <a:pt x="144" y="146"/>
                  </a:cubicBezTo>
                  <a:cubicBezTo>
                    <a:pt x="144" y="146"/>
                    <a:pt x="144" y="146"/>
                    <a:pt x="144" y="146"/>
                  </a:cubicBezTo>
                  <a:cubicBezTo>
                    <a:pt x="146" y="145"/>
                    <a:pt x="148" y="145"/>
                    <a:pt x="150" y="144"/>
                  </a:cubicBezTo>
                  <a:cubicBezTo>
                    <a:pt x="152" y="142"/>
                    <a:pt x="153" y="140"/>
                    <a:pt x="154" y="138"/>
                  </a:cubicBezTo>
                  <a:cubicBezTo>
                    <a:pt x="154" y="137"/>
                    <a:pt x="154" y="136"/>
                    <a:pt x="154" y="135"/>
                  </a:cubicBezTo>
                  <a:cubicBezTo>
                    <a:pt x="154" y="135"/>
                    <a:pt x="154" y="134"/>
                    <a:pt x="154" y="134"/>
                  </a:cubicBezTo>
                  <a:cubicBezTo>
                    <a:pt x="154" y="134"/>
                    <a:pt x="155" y="134"/>
                    <a:pt x="155" y="134"/>
                  </a:cubicBezTo>
                  <a:cubicBezTo>
                    <a:pt x="155" y="134"/>
                    <a:pt x="155" y="134"/>
                    <a:pt x="155" y="134"/>
                  </a:cubicBezTo>
                  <a:cubicBezTo>
                    <a:pt x="157" y="134"/>
                    <a:pt x="158" y="135"/>
                    <a:pt x="159" y="135"/>
                  </a:cubicBezTo>
                  <a:cubicBezTo>
                    <a:pt x="163" y="135"/>
                    <a:pt x="167" y="133"/>
                    <a:pt x="169" y="130"/>
                  </a:cubicBezTo>
                  <a:cubicBezTo>
                    <a:pt x="170" y="129"/>
                    <a:pt x="171" y="128"/>
                    <a:pt x="172" y="126"/>
                  </a:cubicBezTo>
                  <a:cubicBezTo>
                    <a:pt x="172" y="125"/>
                    <a:pt x="172" y="124"/>
                    <a:pt x="172" y="122"/>
                  </a:cubicBezTo>
                  <a:cubicBezTo>
                    <a:pt x="173" y="122"/>
                    <a:pt x="174" y="123"/>
                    <a:pt x="175" y="123"/>
                  </a:cubicBezTo>
                  <a:cubicBezTo>
                    <a:pt x="178" y="123"/>
                    <a:pt x="180" y="122"/>
                    <a:pt x="183" y="120"/>
                  </a:cubicBezTo>
                  <a:cubicBezTo>
                    <a:pt x="187" y="118"/>
                    <a:pt x="190" y="114"/>
                    <a:pt x="190" y="109"/>
                  </a:cubicBezTo>
                  <a:cubicBezTo>
                    <a:pt x="190" y="109"/>
                    <a:pt x="191" y="110"/>
                    <a:pt x="192" y="110"/>
                  </a:cubicBezTo>
                  <a:cubicBezTo>
                    <a:pt x="192" y="110"/>
                    <a:pt x="192" y="110"/>
                    <a:pt x="192" y="110"/>
                  </a:cubicBezTo>
                  <a:cubicBezTo>
                    <a:pt x="192" y="110"/>
                    <a:pt x="193" y="110"/>
                    <a:pt x="193" y="110"/>
                  </a:cubicBezTo>
                  <a:cubicBezTo>
                    <a:pt x="197" y="110"/>
                    <a:pt x="201" y="107"/>
                    <a:pt x="203" y="104"/>
                  </a:cubicBezTo>
                  <a:cubicBezTo>
                    <a:pt x="205" y="102"/>
                    <a:pt x="205" y="100"/>
                    <a:pt x="205" y="97"/>
                  </a:cubicBezTo>
                  <a:cubicBezTo>
                    <a:pt x="205" y="95"/>
                    <a:pt x="205" y="93"/>
                    <a:pt x="203" y="91"/>
                  </a:cubicBezTo>
                  <a:cubicBezTo>
                    <a:pt x="202" y="89"/>
                    <a:pt x="200" y="87"/>
                    <a:pt x="199" y="86"/>
                  </a:cubicBezTo>
                  <a:cubicBezTo>
                    <a:pt x="198" y="86"/>
                    <a:pt x="198" y="85"/>
                    <a:pt x="197" y="85"/>
                  </a:cubicBezTo>
                  <a:cubicBezTo>
                    <a:pt x="198" y="84"/>
                    <a:pt x="199" y="84"/>
                    <a:pt x="200" y="84"/>
                  </a:cubicBezTo>
                  <a:cubicBezTo>
                    <a:pt x="201" y="85"/>
                    <a:pt x="203" y="87"/>
                    <a:pt x="206" y="89"/>
                  </a:cubicBezTo>
                  <a:cubicBezTo>
                    <a:pt x="209" y="91"/>
                    <a:pt x="212" y="93"/>
                    <a:pt x="215" y="93"/>
                  </a:cubicBezTo>
                  <a:cubicBezTo>
                    <a:pt x="215" y="93"/>
                    <a:pt x="215" y="93"/>
                    <a:pt x="215" y="93"/>
                  </a:cubicBezTo>
                  <a:cubicBezTo>
                    <a:pt x="216" y="93"/>
                    <a:pt x="216" y="93"/>
                    <a:pt x="216" y="93"/>
                  </a:cubicBezTo>
                  <a:cubicBezTo>
                    <a:pt x="216" y="93"/>
                    <a:pt x="217" y="93"/>
                    <a:pt x="217" y="93"/>
                  </a:cubicBezTo>
                  <a:cubicBezTo>
                    <a:pt x="218" y="93"/>
                    <a:pt x="220" y="92"/>
                    <a:pt x="221" y="91"/>
                  </a:cubicBezTo>
                  <a:cubicBezTo>
                    <a:pt x="223" y="90"/>
                    <a:pt x="224" y="90"/>
                    <a:pt x="224" y="90"/>
                  </a:cubicBezTo>
                  <a:cubicBezTo>
                    <a:pt x="234" y="85"/>
                    <a:pt x="241" y="81"/>
                    <a:pt x="251" y="76"/>
                  </a:cubicBezTo>
                  <a:cubicBezTo>
                    <a:pt x="251" y="76"/>
                    <a:pt x="252" y="75"/>
                    <a:pt x="252" y="74"/>
                  </a:cubicBezTo>
                  <a:cubicBezTo>
                    <a:pt x="255" y="68"/>
                    <a:pt x="259" y="62"/>
                    <a:pt x="262" y="55"/>
                  </a:cubicBezTo>
                  <a:cubicBezTo>
                    <a:pt x="262" y="55"/>
                    <a:pt x="262" y="54"/>
                    <a:pt x="261" y="54"/>
                  </a:cubicBezTo>
                  <a:cubicBezTo>
                    <a:pt x="261" y="53"/>
                    <a:pt x="261" y="53"/>
                    <a:pt x="261" y="53"/>
                  </a:cubicBezTo>
                  <a:cubicBezTo>
                    <a:pt x="260" y="53"/>
                    <a:pt x="260" y="54"/>
                    <a:pt x="260" y="54"/>
                  </a:cubicBezTo>
                  <a:cubicBezTo>
                    <a:pt x="257" y="60"/>
                    <a:pt x="254" y="66"/>
                    <a:pt x="251" y="72"/>
                  </a:cubicBezTo>
                  <a:cubicBezTo>
                    <a:pt x="250" y="71"/>
                    <a:pt x="250" y="71"/>
                    <a:pt x="250" y="71"/>
                  </a:cubicBezTo>
                  <a:cubicBezTo>
                    <a:pt x="249" y="71"/>
                    <a:pt x="249" y="71"/>
                    <a:pt x="249" y="72"/>
                  </a:cubicBezTo>
                  <a:cubicBezTo>
                    <a:pt x="248" y="72"/>
                    <a:pt x="248" y="72"/>
                    <a:pt x="248" y="72"/>
                  </a:cubicBezTo>
                  <a:cubicBezTo>
                    <a:pt x="250" y="67"/>
                    <a:pt x="253" y="63"/>
                    <a:pt x="255" y="58"/>
                  </a:cubicBezTo>
                  <a:cubicBezTo>
                    <a:pt x="255" y="57"/>
                    <a:pt x="255" y="57"/>
                    <a:pt x="254" y="56"/>
                  </a:cubicBezTo>
                  <a:cubicBezTo>
                    <a:pt x="254" y="56"/>
                    <a:pt x="254" y="56"/>
                    <a:pt x="254" y="56"/>
                  </a:cubicBezTo>
                  <a:cubicBezTo>
                    <a:pt x="254" y="56"/>
                    <a:pt x="253" y="57"/>
                    <a:pt x="253" y="57"/>
                  </a:cubicBezTo>
                  <a:cubicBezTo>
                    <a:pt x="250" y="63"/>
                    <a:pt x="247" y="68"/>
                    <a:pt x="244" y="74"/>
                  </a:cubicBezTo>
                  <a:cubicBezTo>
                    <a:pt x="244" y="74"/>
                    <a:pt x="243" y="74"/>
                    <a:pt x="242" y="75"/>
                  </a:cubicBezTo>
                  <a:cubicBezTo>
                    <a:pt x="246" y="69"/>
                    <a:pt x="248" y="63"/>
                    <a:pt x="251" y="56"/>
                  </a:cubicBezTo>
                  <a:cubicBezTo>
                    <a:pt x="251" y="55"/>
                    <a:pt x="251" y="55"/>
                    <a:pt x="250" y="54"/>
                  </a:cubicBezTo>
                  <a:cubicBezTo>
                    <a:pt x="250" y="54"/>
                    <a:pt x="250" y="54"/>
                    <a:pt x="250" y="54"/>
                  </a:cubicBezTo>
                  <a:cubicBezTo>
                    <a:pt x="249" y="54"/>
                    <a:pt x="249" y="55"/>
                    <a:pt x="249" y="55"/>
                  </a:cubicBezTo>
                  <a:cubicBezTo>
                    <a:pt x="246" y="63"/>
                    <a:pt x="242" y="70"/>
                    <a:pt x="238" y="77"/>
                  </a:cubicBezTo>
                  <a:cubicBezTo>
                    <a:pt x="237" y="77"/>
                    <a:pt x="236" y="78"/>
                    <a:pt x="235" y="78"/>
                  </a:cubicBezTo>
                  <a:cubicBezTo>
                    <a:pt x="240" y="72"/>
                    <a:pt x="243" y="64"/>
                    <a:pt x="246" y="57"/>
                  </a:cubicBezTo>
                  <a:cubicBezTo>
                    <a:pt x="246" y="56"/>
                    <a:pt x="246" y="55"/>
                    <a:pt x="245" y="55"/>
                  </a:cubicBezTo>
                  <a:cubicBezTo>
                    <a:pt x="245" y="55"/>
                    <a:pt x="245" y="55"/>
                    <a:pt x="245" y="55"/>
                  </a:cubicBezTo>
                  <a:cubicBezTo>
                    <a:pt x="244" y="55"/>
                    <a:pt x="244" y="55"/>
                    <a:pt x="244" y="56"/>
                  </a:cubicBezTo>
                  <a:cubicBezTo>
                    <a:pt x="241" y="64"/>
                    <a:pt x="237" y="72"/>
                    <a:pt x="232" y="80"/>
                  </a:cubicBezTo>
                  <a:cubicBezTo>
                    <a:pt x="232" y="80"/>
                    <a:pt x="232" y="80"/>
                    <a:pt x="232" y="80"/>
                  </a:cubicBezTo>
                  <a:cubicBezTo>
                    <a:pt x="231" y="81"/>
                    <a:pt x="230" y="81"/>
                    <a:pt x="230" y="81"/>
                  </a:cubicBezTo>
                  <a:cubicBezTo>
                    <a:pt x="234" y="74"/>
                    <a:pt x="238" y="67"/>
                    <a:pt x="241" y="59"/>
                  </a:cubicBezTo>
                  <a:cubicBezTo>
                    <a:pt x="241" y="58"/>
                    <a:pt x="241" y="57"/>
                    <a:pt x="240" y="57"/>
                  </a:cubicBezTo>
                  <a:cubicBezTo>
                    <a:pt x="240" y="57"/>
                    <a:pt x="240" y="57"/>
                    <a:pt x="240" y="57"/>
                  </a:cubicBezTo>
                  <a:cubicBezTo>
                    <a:pt x="239" y="57"/>
                    <a:pt x="239" y="57"/>
                    <a:pt x="239" y="58"/>
                  </a:cubicBezTo>
                  <a:cubicBezTo>
                    <a:pt x="235" y="67"/>
                    <a:pt x="231" y="75"/>
                    <a:pt x="226" y="83"/>
                  </a:cubicBezTo>
                  <a:cubicBezTo>
                    <a:pt x="225" y="84"/>
                    <a:pt x="224" y="84"/>
                    <a:pt x="223" y="85"/>
                  </a:cubicBezTo>
                  <a:cubicBezTo>
                    <a:pt x="227" y="77"/>
                    <a:pt x="232" y="70"/>
                    <a:pt x="235" y="62"/>
                  </a:cubicBezTo>
                  <a:cubicBezTo>
                    <a:pt x="235" y="61"/>
                    <a:pt x="234" y="60"/>
                    <a:pt x="234" y="60"/>
                  </a:cubicBezTo>
                  <a:cubicBezTo>
                    <a:pt x="234" y="60"/>
                    <a:pt x="233" y="60"/>
                    <a:pt x="233" y="60"/>
                  </a:cubicBezTo>
                  <a:cubicBezTo>
                    <a:pt x="233" y="60"/>
                    <a:pt x="232" y="60"/>
                    <a:pt x="232" y="61"/>
                  </a:cubicBezTo>
                  <a:cubicBezTo>
                    <a:pt x="230" y="70"/>
                    <a:pt x="224" y="77"/>
                    <a:pt x="220" y="86"/>
                  </a:cubicBezTo>
                  <a:cubicBezTo>
                    <a:pt x="220" y="87"/>
                    <a:pt x="219" y="87"/>
                    <a:pt x="219" y="87"/>
                  </a:cubicBezTo>
                  <a:cubicBezTo>
                    <a:pt x="218" y="87"/>
                    <a:pt x="217" y="88"/>
                    <a:pt x="216" y="88"/>
                  </a:cubicBezTo>
                  <a:cubicBezTo>
                    <a:pt x="216" y="88"/>
                    <a:pt x="216" y="88"/>
                    <a:pt x="216" y="88"/>
                  </a:cubicBezTo>
                  <a:cubicBezTo>
                    <a:pt x="215" y="88"/>
                    <a:pt x="215" y="88"/>
                    <a:pt x="215" y="88"/>
                  </a:cubicBezTo>
                  <a:cubicBezTo>
                    <a:pt x="216" y="87"/>
                    <a:pt x="217" y="86"/>
                    <a:pt x="218" y="85"/>
                  </a:cubicBezTo>
                  <a:cubicBezTo>
                    <a:pt x="218" y="85"/>
                    <a:pt x="219" y="85"/>
                    <a:pt x="220" y="84"/>
                  </a:cubicBezTo>
                  <a:cubicBezTo>
                    <a:pt x="221" y="83"/>
                    <a:pt x="222" y="82"/>
                    <a:pt x="222" y="81"/>
                  </a:cubicBezTo>
                  <a:cubicBezTo>
                    <a:pt x="223" y="78"/>
                    <a:pt x="224" y="75"/>
                    <a:pt x="224" y="72"/>
                  </a:cubicBezTo>
                  <a:cubicBezTo>
                    <a:pt x="224" y="72"/>
                    <a:pt x="224" y="72"/>
                    <a:pt x="224" y="72"/>
                  </a:cubicBezTo>
                  <a:cubicBezTo>
                    <a:pt x="225" y="70"/>
                    <a:pt x="226" y="67"/>
                    <a:pt x="227" y="64"/>
                  </a:cubicBezTo>
                  <a:cubicBezTo>
                    <a:pt x="227" y="64"/>
                    <a:pt x="227" y="63"/>
                    <a:pt x="226" y="63"/>
                  </a:cubicBezTo>
                  <a:cubicBezTo>
                    <a:pt x="226" y="63"/>
                    <a:pt x="226" y="63"/>
                    <a:pt x="226" y="63"/>
                  </a:cubicBezTo>
                  <a:cubicBezTo>
                    <a:pt x="226" y="63"/>
                    <a:pt x="225" y="63"/>
                    <a:pt x="225" y="64"/>
                  </a:cubicBezTo>
                  <a:cubicBezTo>
                    <a:pt x="225" y="65"/>
                    <a:pt x="224" y="66"/>
                    <a:pt x="224" y="67"/>
                  </a:cubicBezTo>
                  <a:cubicBezTo>
                    <a:pt x="224" y="66"/>
                    <a:pt x="223" y="65"/>
                    <a:pt x="223" y="64"/>
                  </a:cubicBezTo>
                  <a:cubicBezTo>
                    <a:pt x="218" y="43"/>
                    <a:pt x="212" y="30"/>
                    <a:pt x="206" y="22"/>
                  </a:cubicBezTo>
                  <a:cubicBezTo>
                    <a:pt x="203" y="19"/>
                    <a:pt x="200" y="16"/>
                    <a:pt x="197" y="15"/>
                  </a:cubicBezTo>
                  <a:cubicBezTo>
                    <a:pt x="197" y="15"/>
                    <a:pt x="197" y="15"/>
                    <a:pt x="197" y="15"/>
                  </a:cubicBezTo>
                  <a:cubicBezTo>
                    <a:pt x="200" y="14"/>
                    <a:pt x="203" y="13"/>
                    <a:pt x="206" y="11"/>
                  </a:cubicBezTo>
                  <a:cubicBezTo>
                    <a:pt x="209" y="10"/>
                    <a:pt x="212" y="9"/>
                    <a:pt x="215" y="7"/>
                  </a:cubicBezTo>
                  <a:cubicBezTo>
                    <a:pt x="217" y="6"/>
                    <a:pt x="219" y="5"/>
                    <a:pt x="220" y="4"/>
                  </a:cubicBezTo>
                  <a:cubicBezTo>
                    <a:pt x="222" y="4"/>
                    <a:pt x="222" y="2"/>
                    <a:pt x="221" y="1"/>
                  </a:cubicBezTo>
                  <a:cubicBezTo>
                    <a:pt x="221" y="0"/>
                    <a:pt x="220" y="0"/>
                    <a:pt x="21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0" name="Rectangle 839"/>
            <p:cNvSpPr>
              <a:spLocks noChangeArrowheads="1"/>
            </p:cNvSpPr>
            <p:nvPr/>
          </p:nvSpPr>
          <p:spPr bwMode="auto">
            <a:xfrm>
              <a:off x="2633" y="2778"/>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1" name="Rectangle 840"/>
            <p:cNvSpPr>
              <a:spLocks noChangeArrowheads="1"/>
            </p:cNvSpPr>
            <p:nvPr/>
          </p:nvSpPr>
          <p:spPr bwMode="auto">
            <a:xfrm>
              <a:off x="2633" y="2778"/>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2" name="Freeform 841"/>
            <p:cNvSpPr>
              <a:spLocks/>
            </p:cNvSpPr>
            <p:nvPr/>
          </p:nvSpPr>
          <p:spPr bwMode="auto">
            <a:xfrm>
              <a:off x="2820" y="2572"/>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3" name="Freeform 842"/>
            <p:cNvSpPr>
              <a:spLocks/>
            </p:cNvSpPr>
            <p:nvPr/>
          </p:nvSpPr>
          <p:spPr bwMode="auto">
            <a:xfrm>
              <a:off x="2820" y="2572"/>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4" name="Freeform 843"/>
            <p:cNvSpPr>
              <a:spLocks noEditPoints="1"/>
            </p:cNvSpPr>
            <p:nvPr/>
          </p:nvSpPr>
          <p:spPr bwMode="auto">
            <a:xfrm>
              <a:off x="4993" y="2200"/>
              <a:ext cx="393" cy="533"/>
            </a:xfrm>
            <a:custGeom>
              <a:avLst/>
              <a:gdLst>
                <a:gd name="T0" fmla="*/ 67 w 166"/>
                <a:gd name="T1" fmla="*/ 201 h 225"/>
                <a:gd name="T2" fmla="*/ 50 w 166"/>
                <a:gd name="T3" fmla="*/ 81 h 225"/>
                <a:gd name="T4" fmla="*/ 60 w 166"/>
                <a:gd name="T5" fmla="*/ 211 h 225"/>
                <a:gd name="T6" fmla="*/ 51 w 166"/>
                <a:gd name="T7" fmla="*/ 219 h 225"/>
                <a:gd name="T8" fmla="*/ 18 w 166"/>
                <a:gd name="T9" fmla="*/ 215 h 225"/>
                <a:gd name="T10" fmla="*/ 91 w 166"/>
                <a:gd name="T11" fmla="*/ 85 h 225"/>
                <a:gd name="T12" fmla="*/ 113 w 166"/>
                <a:gd name="T13" fmla="*/ 211 h 225"/>
                <a:gd name="T14" fmla="*/ 104 w 166"/>
                <a:gd name="T15" fmla="*/ 219 h 225"/>
                <a:gd name="T16" fmla="*/ 72 w 166"/>
                <a:gd name="T17" fmla="*/ 215 h 225"/>
                <a:gd name="T18" fmla="*/ 111 w 166"/>
                <a:gd name="T19" fmla="*/ 73 h 225"/>
                <a:gd name="T20" fmla="*/ 117 w 166"/>
                <a:gd name="T21" fmla="*/ 206 h 225"/>
                <a:gd name="T22" fmla="*/ 66 w 166"/>
                <a:gd name="T23" fmla="*/ 75 h 225"/>
                <a:gd name="T24" fmla="*/ 67 w 166"/>
                <a:gd name="T25" fmla="*/ 82 h 225"/>
                <a:gd name="T26" fmla="*/ 14 w 166"/>
                <a:gd name="T27" fmla="*/ 82 h 225"/>
                <a:gd name="T28" fmla="*/ 11 w 166"/>
                <a:gd name="T29" fmla="*/ 78 h 225"/>
                <a:gd name="T30" fmla="*/ 14 w 166"/>
                <a:gd name="T31" fmla="*/ 81 h 225"/>
                <a:gd name="T32" fmla="*/ 72 w 166"/>
                <a:gd name="T33" fmla="*/ 83 h 225"/>
                <a:gd name="T34" fmla="*/ 123 w 166"/>
                <a:gd name="T35" fmla="*/ 20 h 225"/>
                <a:gd name="T36" fmla="*/ 80 w 166"/>
                <a:gd name="T37" fmla="*/ 78 h 225"/>
                <a:gd name="T38" fmla="*/ 133 w 166"/>
                <a:gd name="T39" fmla="*/ 22 h 225"/>
                <a:gd name="T40" fmla="*/ 95 w 166"/>
                <a:gd name="T41" fmla="*/ 74 h 225"/>
                <a:gd name="T42" fmla="*/ 115 w 166"/>
                <a:gd name="T43" fmla="*/ 62 h 225"/>
                <a:gd name="T44" fmla="*/ 107 w 166"/>
                <a:gd name="T45" fmla="*/ 70 h 225"/>
                <a:gd name="T46" fmla="*/ 40 w 166"/>
                <a:gd name="T47" fmla="*/ 75 h 225"/>
                <a:gd name="T48" fmla="*/ 89 w 166"/>
                <a:gd name="T49" fmla="*/ 20 h 225"/>
                <a:gd name="T50" fmla="*/ 57 w 166"/>
                <a:gd name="T51" fmla="*/ 70 h 225"/>
                <a:gd name="T52" fmla="*/ 47 w 166"/>
                <a:gd name="T53" fmla="*/ 78 h 225"/>
                <a:gd name="T54" fmla="*/ 19 w 166"/>
                <a:gd name="T55" fmla="*/ 83 h 225"/>
                <a:gd name="T56" fmla="*/ 70 w 166"/>
                <a:gd name="T57" fmla="*/ 20 h 225"/>
                <a:gd name="T58" fmla="*/ 27 w 166"/>
                <a:gd name="T59" fmla="*/ 78 h 225"/>
                <a:gd name="T60" fmla="*/ 79 w 166"/>
                <a:gd name="T61" fmla="*/ 22 h 225"/>
                <a:gd name="T62" fmla="*/ 45 w 166"/>
                <a:gd name="T63" fmla="*/ 40 h 225"/>
                <a:gd name="T64" fmla="*/ 45 w 166"/>
                <a:gd name="T65" fmla="*/ 40 h 225"/>
                <a:gd name="T66" fmla="*/ 120 w 166"/>
                <a:gd name="T67" fmla="*/ 18 h 225"/>
                <a:gd name="T68" fmla="*/ 118 w 166"/>
                <a:gd name="T69" fmla="*/ 64 h 225"/>
                <a:gd name="T70" fmla="*/ 123 w 166"/>
                <a:gd name="T71" fmla="*/ 197 h 225"/>
                <a:gd name="T72" fmla="*/ 87 w 166"/>
                <a:gd name="T73" fmla="*/ 32 h 225"/>
                <a:gd name="T74" fmla="*/ 5 w 166"/>
                <a:gd name="T75" fmla="*/ 78 h 225"/>
                <a:gd name="T76" fmla="*/ 64 w 166"/>
                <a:gd name="T77" fmla="*/ 6 h 225"/>
                <a:gd name="T78" fmla="*/ 9 w 166"/>
                <a:gd name="T79" fmla="*/ 79 h 225"/>
                <a:gd name="T80" fmla="*/ 59 w 166"/>
                <a:gd name="T81" fmla="*/ 78 h 225"/>
                <a:gd name="T82" fmla="*/ 100 w 166"/>
                <a:gd name="T83" fmla="*/ 23 h 225"/>
                <a:gd name="T84" fmla="*/ 65 w 166"/>
                <a:gd name="T85" fmla="*/ 74 h 225"/>
                <a:gd name="T86" fmla="*/ 118 w 166"/>
                <a:gd name="T87" fmla="*/ 0 h 225"/>
                <a:gd name="T88" fmla="*/ 98 w 166"/>
                <a:gd name="T89" fmla="*/ 7 h 225"/>
                <a:gd name="T90" fmla="*/ 91 w 166"/>
                <a:gd name="T91" fmla="*/ 15 h 225"/>
                <a:gd name="T92" fmla="*/ 79 w 166"/>
                <a:gd name="T93" fmla="*/ 18 h 225"/>
                <a:gd name="T94" fmla="*/ 75 w 166"/>
                <a:gd name="T95" fmla="*/ 17 h 225"/>
                <a:gd name="T96" fmla="*/ 67 w 166"/>
                <a:gd name="T97" fmla="*/ 1 h 225"/>
                <a:gd name="T98" fmla="*/ 2 w 166"/>
                <a:gd name="T99" fmla="*/ 74 h 225"/>
                <a:gd name="T100" fmla="*/ 3 w 166"/>
                <a:gd name="T101" fmla="*/ 81 h 225"/>
                <a:gd name="T102" fmla="*/ 14 w 166"/>
                <a:gd name="T103" fmla="*/ 216 h 225"/>
                <a:gd name="T104" fmla="*/ 40 w 166"/>
                <a:gd name="T105" fmla="*/ 225 h 225"/>
                <a:gd name="T106" fmla="*/ 62 w 166"/>
                <a:gd name="T107" fmla="*/ 217 h 225"/>
                <a:gd name="T108" fmla="*/ 68 w 166"/>
                <a:gd name="T109" fmla="*/ 216 h 225"/>
                <a:gd name="T110" fmla="*/ 68 w 166"/>
                <a:gd name="T111" fmla="*/ 217 h 225"/>
                <a:gd name="T112" fmla="*/ 114 w 166"/>
                <a:gd name="T113" fmla="*/ 217 h 225"/>
                <a:gd name="T114" fmla="*/ 163 w 166"/>
                <a:gd name="T115" fmla="*/ 154 h 225"/>
                <a:gd name="T116" fmla="*/ 149 w 166"/>
                <a:gd name="T117" fmla="*/ 7 h 225"/>
                <a:gd name="T118" fmla="*/ 132 w 166"/>
                <a:gd name="T119" fmla="*/ 18 h 225"/>
                <a:gd name="T120" fmla="*/ 130 w 166"/>
                <a:gd name="T121" fmla="*/ 16 h 225"/>
                <a:gd name="T122" fmla="*/ 123 w 166"/>
                <a:gd name="T123" fmla="*/ 13 h 225"/>
                <a:gd name="T124" fmla="*/ 118 w 166"/>
                <a:gd name="T125"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6" h="225">
                  <a:moveTo>
                    <a:pt x="63" y="206"/>
                  </a:moveTo>
                  <a:cubicBezTo>
                    <a:pt x="62" y="171"/>
                    <a:pt x="61" y="140"/>
                    <a:pt x="59" y="107"/>
                  </a:cubicBezTo>
                  <a:cubicBezTo>
                    <a:pt x="64" y="138"/>
                    <a:pt x="66" y="169"/>
                    <a:pt x="67" y="200"/>
                  </a:cubicBezTo>
                  <a:cubicBezTo>
                    <a:pt x="67" y="201"/>
                    <a:pt x="67" y="201"/>
                    <a:pt x="67" y="201"/>
                  </a:cubicBezTo>
                  <a:cubicBezTo>
                    <a:pt x="66" y="202"/>
                    <a:pt x="64" y="204"/>
                    <a:pt x="63" y="206"/>
                  </a:cubicBezTo>
                  <a:moveTo>
                    <a:pt x="22" y="87"/>
                  </a:moveTo>
                  <a:cubicBezTo>
                    <a:pt x="27" y="87"/>
                    <a:pt x="33" y="86"/>
                    <a:pt x="38" y="85"/>
                  </a:cubicBezTo>
                  <a:cubicBezTo>
                    <a:pt x="42" y="84"/>
                    <a:pt x="46" y="83"/>
                    <a:pt x="50" y="81"/>
                  </a:cubicBezTo>
                  <a:cubicBezTo>
                    <a:pt x="51" y="80"/>
                    <a:pt x="53" y="79"/>
                    <a:pt x="54" y="77"/>
                  </a:cubicBezTo>
                  <a:cubicBezTo>
                    <a:pt x="54" y="78"/>
                    <a:pt x="54" y="78"/>
                    <a:pt x="54" y="79"/>
                  </a:cubicBezTo>
                  <a:cubicBezTo>
                    <a:pt x="56" y="124"/>
                    <a:pt x="57" y="164"/>
                    <a:pt x="59" y="210"/>
                  </a:cubicBezTo>
                  <a:cubicBezTo>
                    <a:pt x="60" y="211"/>
                    <a:pt x="60" y="211"/>
                    <a:pt x="60" y="211"/>
                  </a:cubicBezTo>
                  <a:cubicBezTo>
                    <a:pt x="59" y="211"/>
                    <a:pt x="59" y="212"/>
                    <a:pt x="59" y="212"/>
                  </a:cubicBezTo>
                  <a:cubicBezTo>
                    <a:pt x="59" y="212"/>
                    <a:pt x="59" y="212"/>
                    <a:pt x="59" y="212"/>
                  </a:cubicBezTo>
                  <a:cubicBezTo>
                    <a:pt x="59" y="212"/>
                    <a:pt x="59" y="212"/>
                    <a:pt x="59" y="212"/>
                  </a:cubicBezTo>
                  <a:cubicBezTo>
                    <a:pt x="57" y="215"/>
                    <a:pt x="54" y="218"/>
                    <a:pt x="51" y="219"/>
                  </a:cubicBezTo>
                  <a:cubicBezTo>
                    <a:pt x="48" y="221"/>
                    <a:pt x="44" y="221"/>
                    <a:pt x="40" y="221"/>
                  </a:cubicBezTo>
                  <a:cubicBezTo>
                    <a:pt x="40" y="221"/>
                    <a:pt x="40" y="221"/>
                    <a:pt x="40" y="221"/>
                  </a:cubicBezTo>
                  <a:cubicBezTo>
                    <a:pt x="40" y="221"/>
                    <a:pt x="40" y="221"/>
                    <a:pt x="40" y="221"/>
                  </a:cubicBezTo>
                  <a:cubicBezTo>
                    <a:pt x="32" y="221"/>
                    <a:pt x="24" y="219"/>
                    <a:pt x="18" y="215"/>
                  </a:cubicBezTo>
                  <a:cubicBezTo>
                    <a:pt x="18" y="171"/>
                    <a:pt x="14" y="127"/>
                    <a:pt x="6" y="84"/>
                  </a:cubicBezTo>
                  <a:cubicBezTo>
                    <a:pt x="11" y="86"/>
                    <a:pt x="16" y="87"/>
                    <a:pt x="22" y="87"/>
                  </a:cubicBezTo>
                  <a:moveTo>
                    <a:pt x="75" y="87"/>
                  </a:moveTo>
                  <a:cubicBezTo>
                    <a:pt x="80" y="87"/>
                    <a:pt x="86" y="86"/>
                    <a:pt x="91" y="85"/>
                  </a:cubicBezTo>
                  <a:cubicBezTo>
                    <a:pt x="95" y="84"/>
                    <a:pt x="99" y="83"/>
                    <a:pt x="103" y="81"/>
                  </a:cubicBezTo>
                  <a:cubicBezTo>
                    <a:pt x="104" y="80"/>
                    <a:pt x="106" y="79"/>
                    <a:pt x="107" y="77"/>
                  </a:cubicBezTo>
                  <a:cubicBezTo>
                    <a:pt x="109" y="124"/>
                    <a:pt x="111" y="163"/>
                    <a:pt x="113" y="210"/>
                  </a:cubicBezTo>
                  <a:cubicBezTo>
                    <a:pt x="113" y="211"/>
                    <a:pt x="113" y="211"/>
                    <a:pt x="113" y="211"/>
                  </a:cubicBezTo>
                  <a:cubicBezTo>
                    <a:pt x="113" y="211"/>
                    <a:pt x="112" y="212"/>
                    <a:pt x="112" y="212"/>
                  </a:cubicBezTo>
                  <a:cubicBezTo>
                    <a:pt x="112" y="212"/>
                    <a:pt x="112" y="212"/>
                    <a:pt x="112" y="212"/>
                  </a:cubicBezTo>
                  <a:cubicBezTo>
                    <a:pt x="112" y="212"/>
                    <a:pt x="112" y="212"/>
                    <a:pt x="112" y="212"/>
                  </a:cubicBezTo>
                  <a:cubicBezTo>
                    <a:pt x="110" y="215"/>
                    <a:pt x="108" y="218"/>
                    <a:pt x="104" y="219"/>
                  </a:cubicBezTo>
                  <a:cubicBezTo>
                    <a:pt x="101" y="221"/>
                    <a:pt x="97" y="221"/>
                    <a:pt x="93" y="221"/>
                  </a:cubicBezTo>
                  <a:cubicBezTo>
                    <a:pt x="93" y="221"/>
                    <a:pt x="93" y="221"/>
                    <a:pt x="93" y="221"/>
                  </a:cubicBezTo>
                  <a:cubicBezTo>
                    <a:pt x="93" y="221"/>
                    <a:pt x="93" y="221"/>
                    <a:pt x="93" y="221"/>
                  </a:cubicBezTo>
                  <a:cubicBezTo>
                    <a:pt x="85" y="221"/>
                    <a:pt x="77" y="219"/>
                    <a:pt x="72" y="215"/>
                  </a:cubicBezTo>
                  <a:cubicBezTo>
                    <a:pt x="71" y="171"/>
                    <a:pt x="67" y="127"/>
                    <a:pt x="60" y="84"/>
                  </a:cubicBezTo>
                  <a:cubicBezTo>
                    <a:pt x="64" y="86"/>
                    <a:pt x="70" y="87"/>
                    <a:pt x="75" y="87"/>
                  </a:cubicBezTo>
                  <a:moveTo>
                    <a:pt x="117" y="206"/>
                  </a:moveTo>
                  <a:cubicBezTo>
                    <a:pt x="115" y="159"/>
                    <a:pt x="113" y="120"/>
                    <a:pt x="111" y="73"/>
                  </a:cubicBezTo>
                  <a:cubicBezTo>
                    <a:pt x="112" y="72"/>
                    <a:pt x="112" y="72"/>
                    <a:pt x="112" y="72"/>
                  </a:cubicBezTo>
                  <a:cubicBezTo>
                    <a:pt x="114" y="116"/>
                    <a:pt x="116" y="158"/>
                    <a:pt x="119" y="202"/>
                  </a:cubicBezTo>
                  <a:cubicBezTo>
                    <a:pt x="119" y="202"/>
                    <a:pt x="119" y="202"/>
                    <a:pt x="119" y="202"/>
                  </a:cubicBezTo>
                  <a:cubicBezTo>
                    <a:pt x="118" y="204"/>
                    <a:pt x="117" y="205"/>
                    <a:pt x="117" y="206"/>
                  </a:cubicBezTo>
                  <a:moveTo>
                    <a:pt x="66" y="82"/>
                  </a:moveTo>
                  <a:cubicBezTo>
                    <a:pt x="65" y="82"/>
                    <a:pt x="64" y="80"/>
                    <a:pt x="64" y="79"/>
                  </a:cubicBezTo>
                  <a:cubicBezTo>
                    <a:pt x="64" y="78"/>
                    <a:pt x="64" y="78"/>
                    <a:pt x="64" y="78"/>
                  </a:cubicBezTo>
                  <a:cubicBezTo>
                    <a:pt x="65" y="77"/>
                    <a:pt x="65" y="76"/>
                    <a:pt x="66" y="75"/>
                  </a:cubicBezTo>
                  <a:cubicBezTo>
                    <a:pt x="74" y="67"/>
                    <a:pt x="81" y="58"/>
                    <a:pt x="89" y="50"/>
                  </a:cubicBezTo>
                  <a:cubicBezTo>
                    <a:pt x="83" y="57"/>
                    <a:pt x="76" y="64"/>
                    <a:pt x="70" y="72"/>
                  </a:cubicBezTo>
                  <a:cubicBezTo>
                    <a:pt x="69" y="74"/>
                    <a:pt x="67" y="77"/>
                    <a:pt x="67" y="81"/>
                  </a:cubicBezTo>
                  <a:cubicBezTo>
                    <a:pt x="67" y="81"/>
                    <a:pt x="67" y="82"/>
                    <a:pt x="67" y="82"/>
                  </a:cubicBezTo>
                  <a:cubicBezTo>
                    <a:pt x="67" y="82"/>
                    <a:pt x="66" y="82"/>
                    <a:pt x="66" y="82"/>
                  </a:cubicBezTo>
                  <a:cubicBezTo>
                    <a:pt x="66" y="82"/>
                    <a:pt x="66" y="82"/>
                    <a:pt x="66" y="82"/>
                  </a:cubicBezTo>
                  <a:cubicBezTo>
                    <a:pt x="66" y="82"/>
                    <a:pt x="66" y="82"/>
                    <a:pt x="66" y="82"/>
                  </a:cubicBezTo>
                  <a:moveTo>
                    <a:pt x="14" y="82"/>
                  </a:moveTo>
                  <a:cubicBezTo>
                    <a:pt x="13" y="82"/>
                    <a:pt x="13" y="82"/>
                    <a:pt x="12" y="82"/>
                  </a:cubicBezTo>
                  <a:cubicBezTo>
                    <a:pt x="12" y="82"/>
                    <a:pt x="12" y="82"/>
                    <a:pt x="12" y="82"/>
                  </a:cubicBezTo>
                  <a:cubicBezTo>
                    <a:pt x="11" y="82"/>
                    <a:pt x="11" y="80"/>
                    <a:pt x="11" y="79"/>
                  </a:cubicBezTo>
                  <a:cubicBezTo>
                    <a:pt x="11" y="78"/>
                    <a:pt x="11" y="78"/>
                    <a:pt x="11" y="78"/>
                  </a:cubicBezTo>
                  <a:cubicBezTo>
                    <a:pt x="11" y="77"/>
                    <a:pt x="12" y="76"/>
                    <a:pt x="13" y="75"/>
                  </a:cubicBezTo>
                  <a:cubicBezTo>
                    <a:pt x="20" y="67"/>
                    <a:pt x="28" y="58"/>
                    <a:pt x="36" y="50"/>
                  </a:cubicBezTo>
                  <a:cubicBezTo>
                    <a:pt x="29" y="57"/>
                    <a:pt x="23" y="64"/>
                    <a:pt x="17" y="72"/>
                  </a:cubicBezTo>
                  <a:cubicBezTo>
                    <a:pt x="15" y="74"/>
                    <a:pt x="14" y="77"/>
                    <a:pt x="14" y="81"/>
                  </a:cubicBezTo>
                  <a:cubicBezTo>
                    <a:pt x="13" y="81"/>
                    <a:pt x="14" y="82"/>
                    <a:pt x="14" y="82"/>
                  </a:cubicBezTo>
                  <a:moveTo>
                    <a:pt x="75" y="83"/>
                  </a:moveTo>
                  <a:cubicBezTo>
                    <a:pt x="75" y="83"/>
                    <a:pt x="75" y="83"/>
                    <a:pt x="75" y="83"/>
                  </a:cubicBezTo>
                  <a:cubicBezTo>
                    <a:pt x="74" y="83"/>
                    <a:pt x="73" y="83"/>
                    <a:pt x="72" y="83"/>
                  </a:cubicBezTo>
                  <a:cubicBezTo>
                    <a:pt x="72" y="83"/>
                    <a:pt x="72" y="83"/>
                    <a:pt x="72" y="83"/>
                  </a:cubicBezTo>
                  <a:cubicBezTo>
                    <a:pt x="71" y="82"/>
                    <a:pt x="71" y="82"/>
                    <a:pt x="71" y="81"/>
                  </a:cubicBezTo>
                  <a:cubicBezTo>
                    <a:pt x="71" y="79"/>
                    <a:pt x="72" y="76"/>
                    <a:pt x="74" y="75"/>
                  </a:cubicBezTo>
                  <a:cubicBezTo>
                    <a:pt x="88" y="55"/>
                    <a:pt x="105" y="37"/>
                    <a:pt x="123" y="20"/>
                  </a:cubicBezTo>
                  <a:cubicBezTo>
                    <a:pt x="124" y="21"/>
                    <a:pt x="124" y="21"/>
                    <a:pt x="125" y="21"/>
                  </a:cubicBezTo>
                  <a:cubicBezTo>
                    <a:pt x="109" y="38"/>
                    <a:pt x="93" y="56"/>
                    <a:pt x="79" y="74"/>
                  </a:cubicBezTo>
                  <a:cubicBezTo>
                    <a:pt x="78" y="75"/>
                    <a:pt x="78" y="76"/>
                    <a:pt x="79" y="77"/>
                  </a:cubicBezTo>
                  <a:cubicBezTo>
                    <a:pt x="80" y="77"/>
                    <a:pt x="80" y="78"/>
                    <a:pt x="80" y="78"/>
                  </a:cubicBezTo>
                  <a:cubicBezTo>
                    <a:pt x="81" y="78"/>
                    <a:pt x="82" y="77"/>
                    <a:pt x="82" y="77"/>
                  </a:cubicBezTo>
                  <a:cubicBezTo>
                    <a:pt x="97" y="57"/>
                    <a:pt x="113" y="39"/>
                    <a:pt x="130" y="21"/>
                  </a:cubicBezTo>
                  <a:cubicBezTo>
                    <a:pt x="131" y="21"/>
                    <a:pt x="131" y="22"/>
                    <a:pt x="132" y="22"/>
                  </a:cubicBezTo>
                  <a:cubicBezTo>
                    <a:pt x="133" y="22"/>
                    <a:pt x="133" y="22"/>
                    <a:pt x="133" y="22"/>
                  </a:cubicBezTo>
                  <a:cubicBezTo>
                    <a:pt x="119" y="38"/>
                    <a:pt x="105" y="55"/>
                    <a:pt x="92" y="72"/>
                  </a:cubicBezTo>
                  <a:cubicBezTo>
                    <a:pt x="91" y="72"/>
                    <a:pt x="91" y="74"/>
                    <a:pt x="92" y="74"/>
                  </a:cubicBezTo>
                  <a:cubicBezTo>
                    <a:pt x="92" y="75"/>
                    <a:pt x="93" y="75"/>
                    <a:pt x="93" y="75"/>
                  </a:cubicBezTo>
                  <a:cubicBezTo>
                    <a:pt x="94" y="75"/>
                    <a:pt x="95" y="75"/>
                    <a:pt x="95" y="74"/>
                  </a:cubicBezTo>
                  <a:cubicBezTo>
                    <a:pt x="109" y="56"/>
                    <a:pt x="124" y="39"/>
                    <a:pt x="138" y="21"/>
                  </a:cubicBezTo>
                  <a:cubicBezTo>
                    <a:pt x="138" y="21"/>
                    <a:pt x="138" y="21"/>
                    <a:pt x="138" y="21"/>
                  </a:cubicBezTo>
                  <a:cubicBezTo>
                    <a:pt x="139" y="21"/>
                    <a:pt x="140" y="21"/>
                    <a:pt x="140" y="21"/>
                  </a:cubicBezTo>
                  <a:cubicBezTo>
                    <a:pt x="133" y="35"/>
                    <a:pt x="124" y="49"/>
                    <a:pt x="115" y="62"/>
                  </a:cubicBezTo>
                  <a:cubicBezTo>
                    <a:pt x="113" y="64"/>
                    <a:pt x="111" y="66"/>
                    <a:pt x="110" y="68"/>
                  </a:cubicBezTo>
                  <a:cubicBezTo>
                    <a:pt x="109" y="68"/>
                    <a:pt x="109" y="68"/>
                    <a:pt x="109" y="68"/>
                  </a:cubicBezTo>
                  <a:cubicBezTo>
                    <a:pt x="109" y="68"/>
                    <a:pt x="109" y="68"/>
                    <a:pt x="109" y="68"/>
                  </a:cubicBezTo>
                  <a:cubicBezTo>
                    <a:pt x="108" y="68"/>
                    <a:pt x="107" y="69"/>
                    <a:pt x="107" y="70"/>
                  </a:cubicBezTo>
                  <a:cubicBezTo>
                    <a:pt x="106" y="73"/>
                    <a:pt x="104" y="76"/>
                    <a:pt x="101" y="78"/>
                  </a:cubicBezTo>
                  <a:cubicBezTo>
                    <a:pt x="98" y="80"/>
                    <a:pt x="94" y="81"/>
                    <a:pt x="90" y="81"/>
                  </a:cubicBezTo>
                  <a:cubicBezTo>
                    <a:pt x="85" y="82"/>
                    <a:pt x="80" y="83"/>
                    <a:pt x="75" y="83"/>
                  </a:cubicBezTo>
                  <a:moveTo>
                    <a:pt x="40" y="75"/>
                  </a:moveTo>
                  <a:cubicBezTo>
                    <a:pt x="41" y="75"/>
                    <a:pt x="41" y="75"/>
                    <a:pt x="42" y="74"/>
                  </a:cubicBezTo>
                  <a:cubicBezTo>
                    <a:pt x="56" y="56"/>
                    <a:pt x="70" y="39"/>
                    <a:pt x="85" y="21"/>
                  </a:cubicBezTo>
                  <a:cubicBezTo>
                    <a:pt x="85" y="21"/>
                    <a:pt x="85" y="21"/>
                    <a:pt x="85" y="21"/>
                  </a:cubicBezTo>
                  <a:cubicBezTo>
                    <a:pt x="86" y="21"/>
                    <a:pt x="88" y="20"/>
                    <a:pt x="89" y="20"/>
                  </a:cubicBezTo>
                  <a:cubicBezTo>
                    <a:pt x="84" y="30"/>
                    <a:pt x="78" y="39"/>
                    <a:pt x="72" y="48"/>
                  </a:cubicBezTo>
                  <a:cubicBezTo>
                    <a:pt x="72" y="49"/>
                    <a:pt x="72" y="49"/>
                    <a:pt x="72" y="50"/>
                  </a:cubicBezTo>
                  <a:cubicBezTo>
                    <a:pt x="67" y="56"/>
                    <a:pt x="62" y="63"/>
                    <a:pt x="57" y="70"/>
                  </a:cubicBezTo>
                  <a:cubicBezTo>
                    <a:pt x="57" y="70"/>
                    <a:pt x="57" y="70"/>
                    <a:pt x="57" y="70"/>
                  </a:cubicBezTo>
                  <a:cubicBezTo>
                    <a:pt x="57" y="69"/>
                    <a:pt x="56" y="68"/>
                    <a:pt x="56" y="68"/>
                  </a:cubicBezTo>
                  <a:cubicBezTo>
                    <a:pt x="55" y="68"/>
                    <a:pt x="55" y="68"/>
                    <a:pt x="55" y="68"/>
                  </a:cubicBezTo>
                  <a:cubicBezTo>
                    <a:pt x="54" y="68"/>
                    <a:pt x="53" y="69"/>
                    <a:pt x="53" y="70"/>
                  </a:cubicBezTo>
                  <a:cubicBezTo>
                    <a:pt x="53" y="73"/>
                    <a:pt x="50" y="76"/>
                    <a:pt x="47" y="78"/>
                  </a:cubicBezTo>
                  <a:cubicBezTo>
                    <a:pt x="44" y="80"/>
                    <a:pt x="41" y="81"/>
                    <a:pt x="37" y="81"/>
                  </a:cubicBezTo>
                  <a:cubicBezTo>
                    <a:pt x="32" y="82"/>
                    <a:pt x="27" y="83"/>
                    <a:pt x="22" y="83"/>
                  </a:cubicBezTo>
                  <a:cubicBezTo>
                    <a:pt x="22" y="83"/>
                    <a:pt x="22" y="83"/>
                    <a:pt x="22" y="83"/>
                  </a:cubicBezTo>
                  <a:cubicBezTo>
                    <a:pt x="21" y="83"/>
                    <a:pt x="20" y="83"/>
                    <a:pt x="19" y="83"/>
                  </a:cubicBezTo>
                  <a:cubicBezTo>
                    <a:pt x="18" y="83"/>
                    <a:pt x="18" y="83"/>
                    <a:pt x="18" y="83"/>
                  </a:cubicBezTo>
                  <a:cubicBezTo>
                    <a:pt x="18" y="82"/>
                    <a:pt x="18" y="82"/>
                    <a:pt x="18" y="81"/>
                  </a:cubicBezTo>
                  <a:cubicBezTo>
                    <a:pt x="17" y="79"/>
                    <a:pt x="19" y="76"/>
                    <a:pt x="20" y="75"/>
                  </a:cubicBezTo>
                  <a:cubicBezTo>
                    <a:pt x="35" y="55"/>
                    <a:pt x="52" y="37"/>
                    <a:pt x="70" y="20"/>
                  </a:cubicBezTo>
                  <a:cubicBezTo>
                    <a:pt x="70" y="21"/>
                    <a:pt x="71" y="21"/>
                    <a:pt x="72" y="21"/>
                  </a:cubicBezTo>
                  <a:cubicBezTo>
                    <a:pt x="55" y="38"/>
                    <a:pt x="40" y="56"/>
                    <a:pt x="26" y="74"/>
                  </a:cubicBezTo>
                  <a:cubicBezTo>
                    <a:pt x="25" y="75"/>
                    <a:pt x="25" y="76"/>
                    <a:pt x="26" y="77"/>
                  </a:cubicBezTo>
                  <a:cubicBezTo>
                    <a:pt x="26" y="77"/>
                    <a:pt x="27" y="78"/>
                    <a:pt x="27" y="78"/>
                  </a:cubicBezTo>
                  <a:cubicBezTo>
                    <a:pt x="28" y="78"/>
                    <a:pt x="28" y="77"/>
                    <a:pt x="29" y="77"/>
                  </a:cubicBezTo>
                  <a:cubicBezTo>
                    <a:pt x="44" y="57"/>
                    <a:pt x="60" y="39"/>
                    <a:pt x="77" y="21"/>
                  </a:cubicBezTo>
                  <a:cubicBezTo>
                    <a:pt x="77" y="21"/>
                    <a:pt x="78" y="22"/>
                    <a:pt x="79" y="22"/>
                  </a:cubicBezTo>
                  <a:cubicBezTo>
                    <a:pt x="79" y="22"/>
                    <a:pt x="79" y="22"/>
                    <a:pt x="79" y="22"/>
                  </a:cubicBezTo>
                  <a:cubicBezTo>
                    <a:pt x="66" y="38"/>
                    <a:pt x="52" y="55"/>
                    <a:pt x="38" y="72"/>
                  </a:cubicBezTo>
                  <a:cubicBezTo>
                    <a:pt x="38" y="72"/>
                    <a:pt x="38" y="74"/>
                    <a:pt x="39" y="74"/>
                  </a:cubicBezTo>
                  <a:cubicBezTo>
                    <a:pt x="39" y="75"/>
                    <a:pt x="40" y="75"/>
                    <a:pt x="40" y="75"/>
                  </a:cubicBezTo>
                  <a:moveTo>
                    <a:pt x="45" y="40"/>
                  </a:moveTo>
                  <a:cubicBezTo>
                    <a:pt x="52" y="32"/>
                    <a:pt x="59" y="24"/>
                    <a:pt x="66" y="17"/>
                  </a:cubicBezTo>
                  <a:cubicBezTo>
                    <a:pt x="66" y="17"/>
                    <a:pt x="66" y="17"/>
                    <a:pt x="66" y="17"/>
                  </a:cubicBezTo>
                  <a:cubicBezTo>
                    <a:pt x="66" y="18"/>
                    <a:pt x="66" y="18"/>
                    <a:pt x="66" y="18"/>
                  </a:cubicBezTo>
                  <a:cubicBezTo>
                    <a:pt x="59" y="25"/>
                    <a:pt x="52" y="32"/>
                    <a:pt x="45" y="40"/>
                  </a:cubicBezTo>
                  <a:moveTo>
                    <a:pt x="98" y="40"/>
                  </a:moveTo>
                  <a:cubicBezTo>
                    <a:pt x="105" y="32"/>
                    <a:pt x="112" y="24"/>
                    <a:pt x="119" y="17"/>
                  </a:cubicBezTo>
                  <a:cubicBezTo>
                    <a:pt x="120" y="17"/>
                    <a:pt x="120" y="17"/>
                    <a:pt x="120" y="17"/>
                  </a:cubicBezTo>
                  <a:cubicBezTo>
                    <a:pt x="120" y="18"/>
                    <a:pt x="120" y="18"/>
                    <a:pt x="120" y="18"/>
                  </a:cubicBezTo>
                  <a:cubicBezTo>
                    <a:pt x="112" y="25"/>
                    <a:pt x="105" y="32"/>
                    <a:pt x="98" y="40"/>
                  </a:cubicBezTo>
                  <a:moveTo>
                    <a:pt x="123" y="197"/>
                  </a:moveTo>
                  <a:cubicBezTo>
                    <a:pt x="120" y="153"/>
                    <a:pt x="118" y="112"/>
                    <a:pt x="116" y="67"/>
                  </a:cubicBezTo>
                  <a:cubicBezTo>
                    <a:pt x="116" y="66"/>
                    <a:pt x="117" y="65"/>
                    <a:pt x="118" y="64"/>
                  </a:cubicBezTo>
                  <a:cubicBezTo>
                    <a:pt x="130" y="49"/>
                    <a:pt x="139" y="32"/>
                    <a:pt x="148" y="15"/>
                  </a:cubicBezTo>
                  <a:cubicBezTo>
                    <a:pt x="155" y="60"/>
                    <a:pt x="161" y="105"/>
                    <a:pt x="162" y="150"/>
                  </a:cubicBezTo>
                  <a:cubicBezTo>
                    <a:pt x="161" y="150"/>
                    <a:pt x="161" y="150"/>
                    <a:pt x="161" y="150"/>
                  </a:cubicBezTo>
                  <a:cubicBezTo>
                    <a:pt x="148" y="165"/>
                    <a:pt x="135" y="181"/>
                    <a:pt x="123" y="197"/>
                  </a:cubicBezTo>
                  <a:moveTo>
                    <a:pt x="87" y="32"/>
                  </a:moveTo>
                  <a:cubicBezTo>
                    <a:pt x="90" y="27"/>
                    <a:pt x="93" y="21"/>
                    <a:pt x="96" y="15"/>
                  </a:cubicBezTo>
                  <a:cubicBezTo>
                    <a:pt x="96" y="17"/>
                    <a:pt x="97" y="19"/>
                    <a:pt x="97" y="21"/>
                  </a:cubicBezTo>
                  <a:cubicBezTo>
                    <a:pt x="93" y="24"/>
                    <a:pt x="90" y="28"/>
                    <a:pt x="87" y="32"/>
                  </a:cubicBezTo>
                  <a:moveTo>
                    <a:pt x="9" y="80"/>
                  </a:moveTo>
                  <a:cubicBezTo>
                    <a:pt x="8" y="80"/>
                    <a:pt x="8" y="80"/>
                    <a:pt x="8" y="80"/>
                  </a:cubicBezTo>
                  <a:cubicBezTo>
                    <a:pt x="7" y="80"/>
                    <a:pt x="6" y="79"/>
                    <a:pt x="5" y="78"/>
                  </a:cubicBezTo>
                  <a:cubicBezTo>
                    <a:pt x="5" y="78"/>
                    <a:pt x="5" y="78"/>
                    <a:pt x="5" y="78"/>
                  </a:cubicBezTo>
                  <a:cubicBezTo>
                    <a:pt x="4" y="77"/>
                    <a:pt x="4" y="77"/>
                    <a:pt x="4" y="77"/>
                  </a:cubicBezTo>
                  <a:cubicBezTo>
                    <a:pt x="4" y="77"/>
                    <a:pt x="4" y="77"/>
                    <a:pt x="4" y="77"/>
                  </a:cubicBezTo>
                  <a:cubicBezTo>
                    <a:pt x="5" y="77"/>
                    <a:pt x="5" y="76"/>
                    <a:pt x="5" y="76"/>
                  </a:cubicBezTo>
                  <a:cubicBezTo>
                    <a:pt x="22" y="50"/>
                    <a:pt x="42" y="27"/>
                    <a:pt x="64" y="6"/>
                  </a:cubicBezTo>
                  <a:cubicBezTo>
                    <a:pt x="64" y="9"/>
                    <a:pt x="65" y="11"/>
                    <a:pt x="66" y="14"/>
                  </a:cubicBezTo>
                  <a:cubicBezTo>
                    <a:pt x="47" y="34"/>
                    <a:pt x="29" y="54"/>
                    <a:pt x="11" y="74"/>
                  </a:cubicBezTo>
                  <a:cubicBezTo>
                    <a:pt x="10" y="75"/>
                    <a:pt x="9" y="76"/>
                    <a:pt x="9" y="78"/>
                  </a:cubicBezTo>
                  <a:cubicBezTo>
                    <a:pt x="9" y="78"/>
                    <a:pt x="9" y="79"/>
                    <a:pt x="9" y="79"/>
                  </a:cubicBezTo>
                  <a:cubicBezTo>
                    <a:pt x="9" y="80"/>
                    <a:pt x="9" y="80"/>
                    <a:pt x="9" y="80"/>
                  </a:cubicBezTo>
                  <a:moveTo>
                    <a:pt x="62" y="80"/>
                  </a:moveTo>
                  <a:cubicBezTo>
                    <a:pt x="62" y="80"/>
                    <a:pt x="62" y="80"/>
                    <a:pt x="62" y="80"/>
                  </a:cubicBezTo>
                  <a:cubicBezTo>
                    <a:pt x="61" y="80"/>
                    <a:pt x="59" y="79"/>
                    <a:pt x="59" y="78"/>
                  </a:cubicBezTo>
                  <a:cubicBezTo>
                    <a:pt x="58" y="78"/>
                    <a:pt x="58" y="78"/>
                    <a:pt x="58" y="78"/>
                  </a:cubicBezTo>
                  <a:cubicBezTo>
                    <a:pt x="58" y="77"/>
                    <a:pt x="58" y="77"/>
                    <a:pt x="58" y="77"/>
                  </a:cubicBezTo>
                  <a:cubicBezTo>
                    <a:pt x="58" y="76"/>
                    <a:pt x="58" y="76"/>
                    <a:pt x="58" y="76"/>
                  </a:cubicBezTo>
                  <a:cubicBezTo>
                    <a:pt x="71" y="57"/>
                    <a:pt x="85" y="40"/>
                    <a:pt x="100" y="23"/>
                  </a:cubicBezTo>
                  <a:cubicBezTo>
                    <a:pt x="101" y="23"/>
                    <a:pt x="101" y="23"/>
                    <a:pt x="101" y="22"/>
                  </a:cubicBezTo>
                  <a:cubicBezTo>
                    <a:pt x="106" y="17"/>
                    <a:pt x="112" y="11"/>
                    <a:pt x="117" y="6"/>
                  </a:cubicBezTo>
                  <a:cubicBezTo>
                    <a:pt x="118" y="9"/>
                    <a:pt x="118" y="11"/>
                    <a:pt x="119" y="14"/>
                  </a:cubicBezTo>
                  <a:cubicBezTo>
                    <a:pt x="100" y="34"/>
                    <a:pt x="82" y="54"/>
                    <a:pt x="65" y="74"/>
                  </a:cubicBezTo>
                  <a:cubicBezTo>
                    <a:pt x="64" y="75"/>
                    <a:pt x="63" y="76"/>
                    <a:pt x="62" y="78"/>
                  </a:cubicBezTo>
                  <a:cubicBezTo>
                    <a:pt x="62" y="78"/>
                    <a:pt x="62" y="79"/>
                    <a:pt x="62" y="79"/>
                  </a:cubicBezTo>
                  <a:cubicBezTo>
                    <a:pt x="62" y="80"/>
                    <a:pt x="62" y="80"/>
                    <a:pt x="62" y="80"/>
                  </a:cubicBezTo>
                  <a:moveTo>
                    <a:pt x="118" y="0"/>
                  </a:moveTo>
                  <a:cubicBezTo>
                    <a:pt x="118" y="0"/>
                    <a:pt x="117" y="0"/>
                    <a:pt x="117" y="0"/>
                  </a:cubicBezTo>
                  <a:cubicBezTo>
                    <a:pt x="111" y="6"/>
                    <a:pt x="106" y="11"/>
                    <a:pt x="100" y="17"/>
                  </a:cubicBezTo>
                  <a:cubicBezTo>
                    <a:pt x="100" y="14"/>
                    <a:pt x="100" y="11"/>
                    <a:pt x="99" y="9"/>
                  </a:cubicBezTo>
                  <a:cubicBezTo>
                    <a:pt x="99" y="8"/>
                    <a:pt x="98" y="7"/>
                    <a:pt x="98" y="7"/>
                  </a:cubicBezTo>
                  <a:cubicBezTo>
                    <a:pt x="97" y="7"/>
                    <a:pt x="97" y="7"/>
                    <a:pt x="97" y="7"/>
                  </a:cubicBezTo>
                  <a:cubicBezTo>
                    <a:pt x="96" y="7"/>
                    <a:pt x="96" y="7"/>
                    <a:pt x="95" y="8"/>
                  </a:cubicBezTo>
                  <a:cubicBezTo>
                    <a:pt x="94" y="10"/>
                    <a:pt x="93" y="13"/>
                    <a:pt x="91" y="15"/>
                  </a:cubicBezTo>
                  <a:cubicBezTo>
                    <a:pt x="91" y="15"/>
                    <a:pt x="91" y="15"/>
                    <a:pt x="91" y="15"/>
                  </a:cubicBezTo>
                  <a:cubicBezTo>
                    <a:pt x="91" y="15"/>
                    <a:pt x="90" y="15"/>
                    <a:pt x="90" y="15"/>
                  </a:cubicBezTo>
                  <a:cubicBezTo>
                    <a:pt x="87" y="17"/>
                    <a:pt x="83" y="18"/>
                    <a:pt x="79" y="18"/>
                  </a:cubicBezTo>
                  <a:cubicBezTo>
                    <a:pt x="79" y="18"/>
                    <a:pt x="79" y="18"/>
                    <a:pt x="79" y="18"/>
                  </a:cubicBezTo>
                  <a:cubicBezTo>
                    <a:pt x="79" y="18"/>
                    <a:pt x="79" y="18"/>
                    <a:pt x="79" y="18"/>
                  </a:cubicBezTo>
                  <a:cubicBezTo>
                    <a:pt x="78" y="17"/>
                    <a:pt x="78" y="17"/>
                    <a:pt x="78" y="17"/>
                  </a:cubicBezTo>
                  <a:cubicBezTo>
                    <a:pt x="78" y="17"/>
                    <a:pt x="77" y="16"/>
                    <a:pt x="77" y="16"/>
                  </a:cubicBezTo>
                  <a:cubicBezTo>
                    <a:pt x="76" y="16"/>
                    <a:pt x="76" y="17"/>
                    <a:pt x="75" y="17"/>
                  </a:cubicBezTo>
                  <a:cubicBezTo>
                    <a:pt x="75" y="17"/>
                    <a:pt x="75" y="17"/>
                    <a:pt x="75" y="17"/>
                  </a:cubicBezTo>
                  <a:cubicBezTo>
                    <a:pt x="73" y="17"/>
                    <a:pt x="72" y="17"/>
                    <a:pt x="70" y="16"/>
                  </a:cubicBezTo>
                  <a:cubicBezTo>
                    <a:pt x="70" y="15"/>
                    <a:pt x="70" y="14"/>
                    <a:pt x="69" y="13"/>
                  </a:cubicBezTo>
                  <a:cubicBezTo>
                    <a:pt x="69" y="12"/>
                    <a:pt x="69" y="12"/>
                    <a:pt x="69" y="12"/>
                  </a:cubicBezTo>
                  <a:cubicBezTo>
                    <a:pt x="68" y="9"/>
                    <a:pt x="68" y="5"/>
                    <a:pt x="67" y="1"/>
                  </a:cubicBezTo>
                  <a:cubicBezTo>
                    <a:pt x="67" y="1"/>
                    <a:pt x="66" y="0"/>
                    <a:pt x="66" y="0"/>
                  </a:cubicBezTo>
                  <a:cubicBezTo>
                    <a:pt x="65" y="0"/>
                    <a:pt x="65" y="0"/>
                    <a:pt x="65" y="0"/>
                  </a:cubicBezTo>
                  <a:cubicBezTo>
                    <a:pt x="64" y="0"/>
                    <a:pt x="64" y="0"/>
                    <a:pt x="64" y="0"/>
                  </a:cubicBezTo>
                  <a:cubicBezTo>
                    <a:pt x="40" y="22"/>
                    <a:pt x="20" y="47"/>
                    <a:pt x="2" y="74"/>
                  </a:cubicBezTo>
                  <a:cubicBezTo>
                    <a:pt x="1" y="74"/>
                    <a:pt x="1" y="75"/>
                    <a:pt x="1" y="76"/>
                  </a:cubicBezTo>
                  <a:cubicBezTo>
                    <a:pt x="0" y="77"/>
                    <a:pt x="0" y="77"/>
                    <a:pt x="0" y="77"/>
                  </a:cubicBezTo>
                  <a:cubicBezTo>
                    <a:pt x="0" y="78"/>
                    <a:pt x="1" y="79"/>
                    <a:pt x="1" y="80"/>
                  </a:cubicBezTo>
                  <a:cubicBezTo>
                    <a:pt x="2" y="80"/>
                    <a:pt x="2" y="81"/>
                    <a:pt x="3" y="81"/>
                  </a:cubicBezTo>
                  <a:cubicBezTo>
                    <a:pt x="3" y="81"/>
                    <a:pt x="3" y="81"/>
                    <a:pt x="3" y="81"/>
                  </a:cubicBezTo>
                  <a:cubicBezTo>
                    <a:pt x="2" y="82"/>
                    <a:pt x="2" y="83"/>
                    <a:pt x="2" y="83"/>
                  </a:cubicBezTo>
                  <a:cubicBezTo>
                    <a:pt x="10" y="127"/>
                    <a:pt x="14" y="171"/>
                    <a:pt x="14" y="216"/>
                  </a:cubicBezTo>
                  <a:cubicBezTo>
                    <a:pt x="14" y="216"/>
                    <a:pt x="14" y="216"/>
                    <a:pt x="14" y="216"/>
                  </a:cubicBezTo>
                  <a:cubicBezTo>
                    <a:pt x="14" y="216"/>
                    <a:pt x="14" y="216"/>
                    <a:pt x="14" y="216"/>
                  </a:cubicBezTo>
                  <a:cubicBezTo>
                    <a:pt x="14" y="216"/>
                    <a:pt x="14" y="216"/>
                    <a:pt x="14" y="216"/>
                  </a:cubicBezTo>
                  <a:cubicBezTo>
                    <a:pt x="15" y="217"/>
                    <a:pt x="15" y="217"/>
                    <a:pt x="15" y="217"/>
                  </a:cubicBezTo>
                  <a:cubicBezTo>
                    <a:pt x="22" y="223"/>
                    <a:pt x="31" y="225"/>
                    <a:pt x="40" y="225"/>
                  </a:cubicBezTo>
                  <a:cubicBezTo>
                    <a:pt x="44" y="225"/>
                    <a:pt x="49" y="225"/>
                    <a:pt x="53" y="223"/>
                  </a:cubicBezTo>
                  <a:cubicBezTo>
                    <a:pt x="56" y="221"/>
                    <a:pt x="58" y="219"/>
                    <a:pt x="60" y="217"/>
                  </a:cubicBezTo>
                  <a:cubicBezTo>
                    <a:pt x="61" y="217"/>
                    <a:pt x="61" y="217"/>
                    <a:pt x="61" y="217"/>
                  </a:cubicBezTo>
                  <a:cubicBezTo>
                    <a:pt x="61" y="217"/>
                    <a:pt x="61" y="217"/>
                    <a:pt x="62" y="217"/>
                  </a:cubicBezTo>
                  <a:cubicBezTo>
                    <a:pt x="63" y="216"/>
                    <a:pt x="63" y="215"/>
                    <a:pt x="63" y="214"/>
                  </a:cubicBezTo>
                  <a:cubicBezTo>
                    <a:pt x="62" y="214"/>
                    <a:pt x="62" y="214"/>
                    <a:pt x="62" y="214"/>
                  </a:cubicBezTo>
                  <a:cubicBezTo>
                    <a:pt x="64" y="211"/>
                    <a:pt x="66" y="209"/>
                    <a:pt x="67" y="207"/>
                  </a:cubicBezTo>
                  <a:cubicBezTo>
                    <a:pt x="68" y="210"/>
                    <a:pt x="68" y="213"/>
                    <a:pt x="68" y="216"/>
                  </a:cubicBezTo>
                  <a:cubicBezTo>
                    <a:pt x="68" y="216"/>
                    <a:pt x="68" y="216"/>
                    <a:pt x="68" y="216"/>
                  </a:cubicBezTo>
                  <a:cubicBezTo>
                    <a:pt x="68" y="216"/>
                    <a:pt x="68" y="216"/>
                    <a:pt x="68" y="216"/>
                  </a:cubicBezTo>
                  <a:cubicBezTo>
                    <a:pt x="68" y="216"/>
                    <a:pt x="68" y="216"/>
                    <a:pt x="68" y="216"/>
                  </a:cubicBezTo>
                  <a:cubicBezTo>
                    <a:pt x="68" y="217"/>
                    <a:pt x="68" y="217"/>
                    <a:pt x="68" y="217"/>
                  </a:cubicBezTo>
                  <a:cubicBezTo>
                    <a:pt x="75" y="223"/>
                    <a:pt x="84" y="225"/>
                    <a:pt x="93" y="225"/>
                  </a:cubicBezTo>
                  <a:cubicBezTo>
                    <a:pt x="98" y="225"/>
                    <a:pt x="102" y="225"/>
                    <a:pt x="106" y="223"/>
                  </a:cubicBezTo>
                  <a:cubicBezTo>
                    <a:pt x="109" y="221"/>
                    <a:pt x="112" y="219"/>
                    <a:pt x="114" y="217"/>
                  </a:cubicBezTo>
                  <a:cubicBezTo>
                    <a:pt x="114" y="217"/>
                    <a:pt x="114" y="217"/>
                    <a:pt x="114" y="217"/>
                  </a:cubicBezTo>
                  <a:cubicBezTo>
                    <a:pt x="114" y="217"/>
                    <a:pt x="115" y="217"/>
                    <a:pt x="115" y="217"/>
                  </a:cubicBezTo>
                  <a:cubicBezTo>
                    <a:pt x="116" y="216"/>
                    <a:pt x="116" y="215"/>
                    <a:pt x="116" y="214"/>
                  </a:cubicBezTo>
                  <a:cubicBezTo>
                    <a:pt x="116" y="214"/>
                    <a:pt x="116" y="214"/>
                    <a:pt x="116" y="214"/>
                  </a:cubicBezTo>
                  <a:cubicBezTo>
                    <a:pt x="130" y="193"/>
                    <a:pt x="146" y="173"/>
                    <a:pt x="163" y="154"/>
                  </a:cubicBezTo>
                  <a:cubicBezTo>
                    <a:pt x="164" y="155"/>
                    <a:pt x="164" y="155"/>
                    <a:pt x="164" y="155"/>
                  </a:cubicBezTo>
                  <a:cubicBezTo>
                    <a:pt x="165" y="155"/>
                    <a:pt x="166" y="154"/>
                    <a:pt x="166" y="153"/>
                  </a:cubicBezTo>
                  <a:cubicBezTo>
                    <a:pt x="165" y="105"/>
                    <a:pt x="159" y="56"/>
                    <a:pt x="151" y="9"/>
                  </a:cubicBezTo>
                  <a:cubicBezTo>
                    <a:pt x="151" y="8"/>
                    <a:pt x="150" y="7"/>
                    <a:pt x="149" y="7"/>
                  </a:cubicBezTo>
                  <a:cubicBezTo>
                    <a:pt x="149" y="7"/>
                    <a:pt x="149" y="7"/>
                    <a:pt x="149" y="7"/>
                  </a:cubicBezTo>
                  <a:cubicBezTo>
                    <a:pt x="148" y="7"/>
                    <a:pt x="148" y="7"/>
                    <a:pt x="147" y="8"/>
                  </a:cubicBezTo>
                  <a:cubicBezTo>
                    <a:pt x="146" y="10"/>
                    <a:pt x="145" y="13"/>
                    <a:pt x="143" y="15"/>
                  </a:cubicBezTo>
                  <a:cubicBezTo>
                    <a:pt x="140" y="17"/>
                    <a:pt x="136" y="18"/>
                    <a:pt x="132" y="18"/>
                  </a:cubicBezTo>
                  <a:cubicBezTo>
                    <a:pt x="132" y="18"/>
                    <a:pt x="132" y="18"/>
                    <a:pt x="132" y="18"/>
                  </a:cubicBezTo>
                  <a:cubicBezTo>
                    <a:pt x="132" y="18"/>
                    <a:pt x="132" y="18"/>
                    <a:pt x="132" y="18"/>
                  </a:cubicBezTo>
                  <a:cubicBezTo>
                    <a:pt x="131" y="17"/>
                    <a:pt x="131" y="17"/>
                    <a:pt x="131" y="17"/>
                  </a:cubicBezTo>
                  <a:cubicBezTo>
                    <a:pt x="131" y="17"/>
                    <a:pt x="131" y="16"/>
                    <a:pt x="130" y="16"/>
                  </a:cubicBezTo>
                  <a:cubicBezTo>
                    <a:pt x="130" y="16"/>
                    <a:pt x="129" y="17"/>
                    <a:pt x="129" y="17"/>
                  </a:cubicBezTo>
                  <a:cubicBezTo>
                    <a:pt x="128" y="17"/>
                    <a:pt x="128" y="17"/>
                    <a:pt x="128" y="17"/>
                  </a:cubicBezTo>
                  <a:cubicBezTo>
                    <a:pt x="127" y="17"/>
                    <a:pt x="125" y="17"/>
                    <a:pt x="123" y="16"/>
                  </a:cubicBezTo>
                  <a:cubicBezTo>
                    <a:pt x="123" y="15"/>
                    <a:pt x="123" y="14"/>
                    <a:pt x="123" y="13"/>
                  </a:cubicBezTo>
                  <a:cubicBezTo>
                    <a:pt x="122" y="12"/>
                    <a:pt x="122" y="12"/>
                    <a:pt x="122" y="12"/>
                  </a:cubicBezTo>
                  <a:cubicBezTo>
                    <a:pt x="122" y="9"/>
                    <a:pt x="121" y="5"/>
                    <a:pt x="120" y="1"/>
                  </a:cubicBezTo>
                  <a:cubicBezTo>
                    <a:pt x="120" y="1"/>
                    <a:pt x="120" y="0"/>
                    <a:pt x="119" y="0"/>
                  </a:cubicBezTo>
                  <a:cubicBezTo>
                    <a:pt x="119" y="0"/>
                    <a:pt x="118" y="0"/>
                    <a:pt x="11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5" name="Freeform 844"/>
            <p:cNvSpPr>
              <a:spLocks noEditPoints="1"/>
            </p:cNvSpPr>
            <p:nvPr/>
          </p:nvSpPr>
          <p:spPr bwMode="auto">
            <a:xfrm>
              <a:off x="5282" y="2338"/>
              <a:ext cx="83" cy="161"/>
            </a:xfrm>
            <a:custGeom>
              <a:avLst/>
              <a:gdLst>
                <a:gd name="T0" fmla="*/ 5 w 35"/>
                <a:gd name="T1" fmla="*/ 30 h 68"/>
                <a:gd name="T2" fmla="*/ 8 w 35"/>
                <a:gd name="T3" fmla="*/ 26 h 68"/>
                <a:gd name="T4" fmla="*/ 27 w 35"/>
                <a:gd name="T5" fmla="*/ 7 h 68"/>
                <a:gd name="T6" fmla="*/ 31 w 35"/>
                <a:gd name="T7" fmla="*/ 34 h 68"/>
                <a:gd name="T8" fmla="*/ 6 w 35"/>
                <a:gd name="T9" fmla="*/ 61 h 68"/>
                <a:gd name="T10" fmla="*/ 4 w 35"/>
                <a:gd name="T11" fmla="*/ 34 h 68"/>
                <a:gd name="T12" fmla="*/ 4 w 35"/>
                <a:gd name="T13" fmla="*/ 33 h 68"/>
                <a:gd name="T14" fmla="*/ 5 w 35"/>
                <a:gd name="T15" fmla="*/ 30 h 68"/>
                <a:gd name="T16" fmla="*/ 3 w 35"/>
                <a:gd name="T17" fmla="*/ 29 h 68"/>
                <a:gd name="T18" fmla="*/ 5 w 35"/>
                <a:gd name="T19" fmla="*/ 30 h 68"/>
                <a:gd name="T20" fmla="*/ 28 w 35"/>
                <a:gd name="T21" fmla="*/ 0 h 68"/>
                <a:gd name="T22" fmla="*/ 27 w 35"/>
                <a:gd name="T23" fmla="*/ 1 h 68"/>
                <a:gd name="T24" fmla="*/ 6 w 35"/>
                <a:gd name="T25" fmla="*/ 23 h 68"/>
                <a:gd name="T26" fmla="*/ 1 w 35"/>
                <a:gd name="T27" fmla="*/ 28 h 68"/>
                <a:gd name="T28" fmla="*/ 0 w 35"/>
                <a:gd name="T29" fmla="*/ 33 h 68"/>
                <a:gd name="T30" fmla="*/ 0 w 35"/>
                <a:gd name="T31" fmla="*/ 34 h 68"/>
                <a:gd name="T32" fmla="*/ 2 w 35"/>
                <a:gd name="T33" fmla="*/ 66 h 68"/>
                <a:gd name="T34" fmla="*/ 4 w 35"/>
                <a:gd name="T35" fmla="*/ 68 h 68"/>
                <a:gd name="T36" fmla="*/ 4 w 35"/>
                <a:gd name="T37" fmla="*/ 68 h 68"/>
                <a:gd name="T38" fmla="*/ 6 w 35"/>
                <a:gd name="T39" fmla="*/ 67 h 68"/>
                <a:gd name="T40" fmla="*/ 34 w 35"/>
                <a:gd name="T41" fmla="*/ 36 h 68"/>
                <a:gd name="T42" fmla="*/ 35 w 35"/>
                <a:gd name="T43" fmla="*/ 34 h 68"/>
                <a:gd name="T44" fmla="*/ 30 w 35"/>
                <a:gd name="T45" fmla="*/ 2 h 68"/>
                <a:gd name="T46" fmla="*/ 29 w 35"/>
                <a:gd name="T47" fmla="*/ 0 h 68"/>
                <a:gd name="T48" fmla="*/ 28 w 35"/>
                <a:gd name="T4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 h="68">
                  <a:moveTo>
                    <a:pt x="5" y="30"/>
                  </a:moveTo>
                  <a:cubicBezTo>
                    <a:pt x="5" y="29"/>
                    <a:pt x="7" y="27"/>
                    <a:pt x="8" y="26"/>
                  </a:cubicBezTo>
                  <a:cubicBezTo>
                    <a:pt x="15" y="20"/>
                    <a:pt x="21" y="14"/>
                    <a:pt x="27" y="7"/>
                  </a:cubicBezTo>
                  <a:cubicBezTo>
                    <a:pt x="27" y="16"/>
                    <a:pt x="29" y="25"/>
                    <a:pt x="31" y="34"/>
                  </a:cubicBezTo>
                  <a:cubicBezTo>
                    <a:pt x="22" y="42"/>
                    <a:pt x="13" y="51"/>
                    <a:pt x="6" y="61"/>
                  </a:cubicBezTo>
                  <a:cubicBezTo>
                    <a:pt x="5" y="52"/>
                    <a:pt x="5" y="43"/>
                    <a:pt x="4" y="34"/>
                  </a:cubicBezTo>
                  <a:cubicBezTo>
                    <a:pt x="4" y="34"/>
                    <a:pt x="4" y="33"/>
                    <a:pt x="4" y="33"/>
                  </a:cubicBezTo>
                  <a:cubicBezTo>
                    <a:pt x="4" y="32"/>
                    <a:pt x="4" y="31"/>
                    <a:pt x="5" y="30"/>
                  </a:cubicBezTo>
                  <a:cubicBezTo>
                    <a:pt x="3" y="29"/>
                    <a:pt x="3" y="29"/>
                    <a:pt x="3" y="29"/>
                  </a:cubicBezTo>
                  <a:cubicBezTo>
                    <a:pt x="5" y="30"/>
                    <a:pt x="5" y="30"/>
                    <a:pt x="5" y="30"/>
                  </a:cubicBezTo>
                  <a:moveTo>
                    <a:pt x="28" y="0"/>
                  </a:moveTo>
                  <a:cubicBezTo>
                    <a:pt x="28" y="0"/>
                    <a:pt x="27" y="0"/>
                    <a:pt x="27" y="1"/>
                  </a:cubicBezTo>
                  <a:cubicBezTo>
                    <a:pt x="21" y="9"/>
                    <a:pt x="14" y="16"/>
                    <a:pt x="6" y="23"/>
                  </a:cubicBezTo>
                  <a:cubicBezTo>
                    <a:pt x="4" y="24"/>
                    <a:pt x="2" y="26"/>
                    <a:pt x="1" y="28"/>
                  </a:cubicBezTo>
                  <a:cubicBezTo>
                    <a:pt x="0" y="30"/>
                    <a:pt x="0" y="32"/>
                    <a:pt x="0" y="33"/>
                  </a:cubicBezTo>
                  <a:cubicBezTo>
                    <a:pt x="0" y="34"/>
                    <a:pt x="0" y="34"/>
                    <a:pt x="0" y="34"/>
                  </a:cubicBezTo>
                  <a:cubicBezTo>
                    <a:pt x="1" y="45"/>
                    <a:pt x="1" y="56"/>
                    <a:pt x="2" y="66"/>
                  </a:cubicBezTo>
                  <a:cubicBezTo>
                    <a:pt x="2" y="67"/>
                    <a:pt x="3" y="68"/>
                    <a:pt x="4" y="68"/>
                  </a:cubicBezTo>
                  <a:cubicBezTo>
                    <a:pt x="4" y="68"/>
                    <a:pt x="4" y="68"/>
                    <a:pt x="4" y="68"/>
                  </a:cubicBezTo>
                  <a:cubicBezTo>
                    <a:pt x="5" y="68"/>
                    <a:pt x="6" y="68"/>
                    <a:pt x="6" y="67"/>
                  </a:cubicBezTo>
                  <a:cubicBezTo>
                    <a:pt x="14" y="56"/>
                    <a:pt x="24" y="46"/>
                    <a:pt x="34" y="36"/>
                  </a:cubicBezTo>
                  <a:cubicBezTo>
                    <a:pt x="35" y="36"/>
                    <a:pt x="35" y="35"/>
                    <a:pt x="35" y="34"/>
                  </a:cubicBezTo>
                  <a:cubicBezTo>
                    <a:pt x="32" y="24"/>
                    <a:pt x="31" y="13"/>
                    <a:pt x="30" y="2"/>
                  </a:cubicBezTo>
                  <a:cubicBezTo>
                    <a:pt x="30" y="1"/>
                    <a:pt x="30" y="0"/>
                    <a:pt x="29" y="0"/>
                  </a:cubicBezTo>
                  <a:cubicBezTo>
                    <a:pt x="29" y="0"/>
                    <a:pt x="28" y="0"/>
                    <a:pt x="2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6" name="Freeform 845"/>
            <p:cNvSpPr>
              <a:spLocks/>
            </p:cNvSpPr>
            <p:nvPr/>
          </p:nvSpPr>
          <p:spPr bwMode="auto">
            <a:xfrm>
              <a:off x="5173" y="2532"/>
              <a:ext cx="59" cy="161"/>
            </a:xfrm>
            <a:custGeom>
              <a:avLst/>
              <a:gdLst>
                <a:gd name="T0" fmla="*/ 7 w 25"/>
                <a:gd name="T1" fmla="*/ 0 h 68"/>
                <a:gd name="T2" fmla="*/ 0 w 25"/>
                <a:gd name="T3" fmla="*/ 15 h 68"/>
                <a:gd name="T4" fmla="*/ 5 w 25"/>
                <a:gd name="T5" fmla="*/ 23 h 68"/>
                <a:gd name="T6" fmla="*/ 10 w 25"/>
                <a:gd name="T7" fmla="*/ 21 h 68"/>
                <a:gd name="T8" fmla="*/ 5 w 25"/>
                <a:gd name="T9" fmla="*/ 29 h 68"/>
                <a:gd name="T10" fmla="*/ 3 w 25"/>
                <a:gd name="T11" fmla="*/ 36 h 68"/>
                <a:gd name="T12" fmla="*/ 8 w 25"/>
                <a:gd name="T13" fmla="*/ 39 h 68"/>
                <a:gd name="T14" fmla="*/ 6 w 25"/>
                <a:gd name="T15" fmla="*/ 49 h 68"/>
                <a:gd name="T16" fmla="*/ 17 w 25"/>
                <a:gd name="T17" fmla="*/ 49 h 68"/>
                <a:gd name="T18" fmla="*/ 8 w 25"/>
                <a:gd name="T19" fmla="*/ 63 h 68"/>
                <a:gd name="T20" fmla="*/ 10 w 25"/>
                <a:gd name="T21" fmla="*/ 67 h 68"/>
                <a:gd name="T22" fmla="*/ 15 w 25"/>
                <a:gd name="T23" fmla="*/ 68 h 68"/>
                <a:gd name="T24" fmla="*/ 20 w 25"/>
                <a:gd name="T25" fmla="*/ 66 h 68"/>
                <a:gd name="T26" fmla="*/ 20 w 25"/>
                <a:gd name="T27" fmla="*/ 66 h 68"/>
                <a:gd name="T28" fmla="*/ 21 w 25"/>
                <a:gd name="T29" fmla="*/ 63 h 68"/>
                <a:gd name="T30" fmla="*/ 14 w 25"/>
                <a:gd name="T31" fmla="*/ 64 h 68"/>
                <a:gd name="T32" fmla="*/ 14 w 25"/>
                <a:gd name="T33" fmla="*/ 64 h 68"/>
                <a:gd name="T34" fmla="*/ 12 w 25"/>
                <a:gd name="T35" fmla="*/ 63 h 68"/>
                <a:gd name="T36" fmla="*/ 24 w 25"/>
                <a:gd name="T37" fmla="*/ 46 h 68"/>
                <a:gd name="T38" fmla="*/ 23 w 25"/>
                <a:gd name="T39" fmla="*/ 43 h 68"/>
                <a:gd name="T40" fmla="*/ 12 w 25"/>
                <a:gd name="T41" fmla="*/ 46 h 68"/>
                <a:gd name="T42" fmla="*/ 14 w 25"/>
                <a:gd name="T43" fmla="*/ 39 h 68"/>
                <a:gd name="T44" fmla="*/ 23 w 25"/>
                <a:gd name="T45" fmla="*/ 32 h 68"/>
                <a:gd name="T46" fmla="*/ 21 w 25"/>
                <a:gd name="T47" fmla="*/ 31 h 68"/>
                <a:gd name="T48" fmla="*/ 11 w 25"/>
                <a:gd name="T49" fmla="*/ 35 h 68"/>
                <a:gd name="T50" fmla="*/ 9 w 25"/>
                <a:gd name="T51" fmla="*/ 35 h 68"/>
                <a:gd name="T52" fmla="*/ 7 w 25"/>
                <a:gd name="T53" fmla="*/ 34 h 68"/>
                <a:gd name="T54" fmla="*/ 8 w 25"/>
                <a:gd name="T55" fmla="*/ 32 h 68"/>
                <a:gd name="T56" fmla="*/ 22 w 25"/>
                <a:gd name="T57" fmla="*/ 12 h 68"/>
                <a:gd name="T58" fmla="*/ 19 w 25"/>
                <a:gd name="T59" fmla="*/ 11 h 68"/>
                <a:gd name="T60" fmla="*/ 6 w 25"/>
                <a:gd name="T61" fmla="*/ 19 h 68"/>
                <a:gd name="T62" fmla="*/ 5 w 25"/>
                <a:gd name="T63" fmla="*/ 19 h 68"/>
                <a:gd name="T64" fmla="*/ 4 w 25"/>
                <a:gd name="T65" fmla="*/ 15 h 68"/>
                <a:gd name="T66" fmla="*/ 10 w 25"/>
                <a:gd name="T67" fmla="*/ 3 h 68"/>
                <a:gd name="T68" fmla="*/ 8 w 25"/>
                <a:gd name="T6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68">
                  <a:moveTo>
                    <a:pt x="8" y="0"/>
                  </a:moveTo>
                  <a:cubicBezTo>
                    <a:pt x="8" y="0"/>
                    <a:pt x="7" y="0"/>
                    <a:pt x="7" y="0"/>
                  </a:cubicBezTo>
                  <a:cubicBezTo>
                    <a:pt x="4" y="4"/>
                    <a:pt x="1" y="8"/>
                    <a:pt x="0" y="12"/>
                  </a:cubicBezTo>
                  <a:cubicBezTo>
                    <a:pt x="0" y="13"/>
                    <a:pt x="0" y="14"/>
                    <a:pt x="0" y="15"/>
                  </a:cubicBezTo>
                  <a:cubicBezTo>
                    <a:pt x="0" y="17"/>
                    <a:pt x="0" y="18"/>
                    <a:pt x="1" y="20"/>
                  </a:cubicBezTo>
                  <a:cubicBezTo>
                    <a:pt x="1" y="21"/>
                    <a:pt x="3" y="23"/>
                    <a:pt x="5" y="23"/>
                  </a:cubicBezTo>
                  <a:cubicBezTo>
                    <a:pt x="5" y="23"/>
                    <a:pt x="5" y="23"/>
                    <a:pt x="5" y="23"/>
                  </a:cubicBezTo>
                  <a:cubicBezTo>
                    <a:pt x="7" y="23"/>
                    <a:pt x="9" y="22"/>
                    <a:pt x="10" y="21"/>
                  </a:cubicBezTo>
                  <a:cubicBezTo>
                    <a:pt x="11" y="21"/>
                    <a:pt x="12" y="20"/>
                    <a:pt x="12" y="20"/>
                  </a:cubicBezTo>
                  <a:cubicBezTo>
                    <a:pt x="10" y="23"/>
                    <a:pt x="8" y="26"/>
                    <a:pt x="5" y="29"/>
                  </a:cubicBezTo>
                  <a:cubicBezTo>
                    <a:pt x="4" y="30"/>
                    <a:pt x="3" y="32"/>
                    <a:pt x="3" y="34"/>
                  </a:cubicBezTo>
                  <a:cubicBezTo>
                    <a:pt x="3" y="35"/>
                    <a:pt x="3" y="35"/>
                    <a:pt x="3" y="36"/>
                  </a:cubicBezTo>
                  <a:cubicBezTo>
                    <a:pt x="4" y="37"/>
                    <a:pt x="5" y="38"/>
                    <a:pt x="6" y="38"/>
                  </a:cubicBezTo>
                  <a:cubicBezTo>
                    <a:pt x="7" y="39"/>
                    <a:pt x="8" y="39"/>
                    <a:pt x="8" y="39"/>
                  </a:cubicBezTo>
                  <a:cubicBezTo>
                    <a:pt x="7" y="41"/>
                    <a:pt x="6" y="44"/>
                    <a:pt x="5" y="47"/>
                  </a:cubicBezTo>
                  <a:cubicBezTo>
                    <a:pt x="5" y="48"/>
                    <a:pt x="5" y="49"/>
                    <a:pt x="6" y="49"/>
                  </a:cubicBezTo>
                  <a:cubicBezTo>
                    <a:pt x="8" y="50"/>
                    <a:pt x="10" y="50"/>
                    <a:pt x="12" y="50"/>
                  </a:cubicBezTo>
                  <a:cubicBezTo>
                    <a:pt x="13" y="50"/>
                    <a:pt x="15" y="50"/>
                    <a:pt x="17" y="49"/>
                  </a:cubicBezTo>
                  <a:cubicBezTo>
                    <a:pt x="15" y="53"/>
                    <a:pt x="12" y="56"/>
                    <a:pt x="9" y="60"/>
                  </a:cubicBezTo>
                  <a:cubicBezTo>
                    <a:pt x="9" y="60"/>
                    <a:pt x="9" y="61"/>
                    <a:pt x="8" y="63"/>
                  </a:cubicBezTo>
                  <a:cubicBezTo>
                    <a:pt x="8" y="63"/>
                    <a:pt x="8" y="63"/>
                    <a:pt x="8" y="63"/>
                  </a:cubicBezTo>
                  <a:cubicBezTo>
                    <a:pt x="8" y="65"/>
                    <a:pt x="9" y="66"/>
                    <a:pt x="10" y="67"/>
                  </a:cubicBezTo>
                  <a:cubicBezTo>
                    <a:pt x="11" y="67"/>
                    <a:pt x="13" y="68"/>
                    <a:pt x="14" y="68"/>
                  </a:cubicBezTo>
                  <a:cubicBezTo>
                    <a:pt x="15" y="68"/>
                    <a:pt x="15" y="68"/>
                    <a:pt x="15" y="68"/>
                  </a:cubicBezTo>
                  <a:cubicBezTo>
                    <a:pt x="17" y="67"/>
                    <a:pt x="19" y="66"/>
                    <a:pt x="20" y="66"/>
                  </a:cubicBezTo>
                  <a:cubicBezTo>
                    <a:pt x="20" y="66"/>
                    <a:pt x="20" y="66"/>
                    <a:pt x="20" y="66"/>
                  </a:cubicBezTo>
                  <a:cubicBezTo>
                    <a:pt x="20" y="66"/>
                    <a:pt x="20" y="66"/>
                    <a:pt x="20" y="66"/>
                  </a:cubicBezTo>
                  <a:cubicBezTo>
                    <a:pt x="20" y="66"/>
                    <a:pt x="20" y="66"/>
                    <a:pt x="20" y="66"/>
                  </a:cubicBezTo>
                  <a:cubicBezTo>
                    <a:pt x="21" y="66"/>
                    <a:pt x="22" y="66"/>
                    <a:pt x="22" y="65"/>
                  </a:cubicBezTo>
                  <a:cubicBezTo>
                    <a:pt x="23" y="64"/>
                    <a:pt x="22" y="63"/>
                    <a:pt x="21" y="63"/>
                  </a:cubicBezTo>
                  <a:cubicBezTo>
                    <a:pt x="20" y="62"/>
                    <a:pt x="20" y="62"/>
                    <a:pt x="20" y="62"/>
                  </a:cubicBezTo>
                  <a:cubicBezTo>
                    <a:pt x="17" y="62"/>
                    <a:pt x="16" y="63"/>
                    <a:pt x="14" y="64"/>
                  </a:cubicBezTo>
                  <a:cubicBezTo>
                    <a:pt x="14" y="64"/>
                    <a:pt x="14" y="64"/>
                    <a:pt x="14" y="64"/>
                  </a:cubicBezTo>
                  <a:cubicBezTo>
                    <a:pt x="14" y="64"/>
                    <a:pt x="14" y="64"/>
                    <a:pt x="14" y="64"/>
                  </a:cubicBezTo>
                  <a:cubicBezTo>
                    <a:pt x="13" y="64"/>
                    <a:pt x="13" y="63"/>
                    <a:pt x="13" y="63"/>
                  </a:cubicBezTo>
                  <a:cubicBezTo>
                    <a:pt x="12" y="63"/>
                    <a:pt x="12" y="63"/>
                    <a:pt x="12" y="63"/>
                  </a:cubicBezTo>
                  <a:cubicBezTo>
                    <a:pt x="12" y="63"/>
                    <a:pt x="12" y="63"/>
                    <a:pt x="13" y="62"/>
                  </a:cubicBezTo>
                  <a:cubicBezTo>
                    <a:pt x="17" y="57"/>
                    <a:pt x="20" y="51"/>
                    <a:pt x="24" y="46"/>
                  </a:cubicBezTo>
                  <a:cubicBezTo>
                    <a:pt x="25" y="45"/>
                    <a:pt x="25" y="44"/>
                    <a:pt x="24" y="43"/>
                  </a:cubicBezTo>
                  <a:cubicBezTo>
                    <a:pt x="24" y="43"/>
                    <a:pt x="23" y="43"/>
                    <a:pt x="23" y="43"/>
                  </a:cubicBezTo>
                  <a:cubicBezTo>
                    <a:pt x="22" y="43"/>
                    <a:pt x="22" y="43"/>
                    <a:pt x="22" y="43"/>
                  </a:cubicBezTo>
                  <a:cubicBezTo>
                    <a:pt x="19" y="45"/>
                    <a:pt x="15" y="46"/>
                    <a:pt x="12" y="46"/>
                  </a:cubicBezTo>
                  <a:cubicBezTo>
                    <a:pt x="11" y="46"/>
                    <a:pt x="10" y="46"/>
                    <a:pt x="9" y="46"/>
                  </a:cubicBezTo>
                  <a:cubicBezTo>
                    <a:pt x="10" y="43"/>
                    <a:pt x="12" y="41"/>
                    <a:pt x="14" y="39"/>
                  </a:cubicBezTo>
                  <a:cubicBezTo>
                    <a:pt x="17" y="38"/>
                    <a:pt x="20" y="37"/>
                    <a:pt x="23" y="34"/>
                  </a:cubicBezTo>
                  <a:cubicBezTo>
                    <a:pt x="23" y="33"/>
                    <a:pt x="23" y="32"/>
                    <a:pt x="23" y="32"/>
                  </a:cubicBezTo>
                  <a:cubicBezTo>
                    <a:pt x="22" y="31"/>
                    <a:pt x="22" y="31"/>
                    <a:pt x="21" y="31"/>
                  </a:cubicBezTo>
                  <a:cubicBezTo>
                    <a:pt x="21" y="31"/>
                    <a:pt x="21" y="31"/>
                    <a:pt x="21" y="31"/>
                  </a:cubicBezTo>
                  <a:cubicBezTo>
                    <a:pt x="17" y="32"/>
                    <a:pt x="15" y="33"/>
                    <a:pt x="12" y="35"/>
                  </a:cubicBezTo>
                  <a:cubicBezTo>
                    <a:pt x="12" y="35"/>
                    <a:pt x="11" y="35"/>
                    <a:pt x="11" y="35"/>
                  </a:cubicBezTo>
                  <a:cubicBezTo>
                    <a:pt x="11" y="35"/>
                    <a:pt x="11" y="35"/>
                    <a:pt x="11" y="35"/>
                  </a:cubicBezTo>
                  <a:cubicBezTo>
                    <a:pt x="10" y="35"/>
                    <a:pt x="9" y="35"/>
                    <a:pt x="9" y="35"/>
                  </a:cubicBezTo>
                  <a:cubicBezTo>
                    <a:pt x="8" y="35"/>
                    <a:pt x="8" y="35"/>
                    <a:pt x="8" y="35"/>
                  </a:cubicBezTo>
                  <a:cubicBezTo>
                    <a:pt x="7" y="34"/>
                    <a:pt x="7" y="34"/>
                    <a:pt x="7" y="34"/>
                  </a:cubicBezTo>
                  <a:cubicBezTo>
                    <a:pt x="7" y="34"/>
                    <a:pt x="7" y="34"/>
                    <a:pt x="7" y="34"/>
                  </a:cubicBezTo>
                  <a:cubicBezTo>
                    <a:pt x="7" y="34"/>
                    <a:pt x="7" y="33"/>
                    <a:pt x="8" y="32"/>
                  </a:cubicBezTo>
                  <a:cubicBezTo>
                    <a:pt x="13" y="26"/>
                    <a:pt x="17" y="20"/>
                    <a:pt x="22" y="14"/>
                  </a:cubicBezTo>
                  <a:cubicBezTo>
                    <a:pt x="22" y="13"/>
                    <a:pt x="22" y="12"/>
                    <a:pt x="22" y="12"/>
                  </a:cubicBezTo>
                  <a:cubicBezTo>
                    <a:pt x="21" y="11"/>
                    <a:pt x="21" y="11"/>
                    <a:pt x="20" y="11"/>
                  </a:cubicBezTo>
                  <a:cubicBezTo>
                    <a:pt x="20" y="11"/>
                    <a:pt x="20" y="11"/>
                    <a:pt x="19" y="11"/>
                  </a:cubicBezTo>
                  <a:cubicBezTo>
                    <a:pt x="16" y="13"/>
                    <a:pt x="12" y="16"/>
                    <a:pt x="8" y="18"/>
                  </a:cubicBezTo>
                  <a:cubicBezTo>
                    <a:pt x="7" y="18"/>
                    <a:pt x="6" y="19"/>
                    <a:pt x="6" y="19"/>
                  </a:cubicBezTo>
                  <a:cubicBezTo>
                    <a:pt x="6" y="19"/>
                    <a:pt x="6" y="19"/>
                    <a:pt x="5" y="19"/>
                  </a:cubicBezTo>
                  <a:cubicBezTo>
                    <a:pt x="5" y="19"/>
                    <a:pt x="5" y="19"/>
                    <a:pt x="5" y="19"/>
                  </a:cubicBezTo>
                  <a:cubicBezTo>
                    <a:pt x="5" y="19"/>
                    <a:pt x="5" y="19"/>
                    <a:pt x="4" y="18"/>
                  </a:cubicBezTo>
                  <a:cubicBezTo>
                    <a:pt x="4" y="17"/>
                    <a:pt x="4" y="16"/>
                    <a:pt x="4" y="15"/>
                  </a:cubicBezTo>
                  <a:cubicBezTo>
                    <a:pt x="4" y="15"/>
                    <a:pt x="4" y="14"/>
                    <a:pt x="4" y="13"/>
                  </a:cubicBezTo>
                  <a:cubicBezTo>
                    <a:pt x="5" y="10"/>
                    <a:pt x="7" y="6"/>
                    <a:pt x="10" y="3"/>
                  </a:cubicBezTo>
                  <a:cubicBezTo>
                    <a:pt x="10" y="2"/>
                    <a:pt x="10" y="1"/>
                    <a:pt x="10" y="0"/>
                  </a:cubicBezTo>
                  <a:cubicBezTo>
                    <a:pt x="9" y="0"/>
                    <a:pt x="9" y="0"/>
                    <a:pt x="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7" name="Freeform 846"/>
            <p:cNvSpPr>
              <a:spLocks/>
            </p:cNvSpPr>
            <p:nvPr/>
          </p:nvSpPr>
          <p:spPr bwMode="auto">
            <a:xfrm>
              <a:off x="5045" y="2532"/>
              <a:ext cx="59" cy="161"/>
            </a:xfrm>
            <a:custGeom>
              <a:avLst/>
              <a:gdLst>
                <a:gd name="T0" fmla="*/ 7 w 25"/>
                <a:gd name="T1" fmla="*/ 0 h 68"/>
                <a:gd name="T2" fmla="*/ 0 w 25"/>
                <a:gd name="T3" fmla="*/ 15 h 68"/>
                <a:gd name="T4" fmla="*/ 5 w 25"/>
                <a:gd name="T5" fmla="*/ 23 h 68"/>
                <a:gd name="T6" fmla="*/ 11 w 25"/>
                <a:gd name="T7" fmla="*/ 21 h 68"/>
                <a:gd name="T8" fmla="*/ 6 w 25"/>
                <a:gd name="T9" fmla="*/ 29 h 68"/>
                <a:gd name="T10" fmla="*/ 4 w 25"/>
                <a:gd name="T11" fmla="*/ 36 h 68"/>
                <a:gd name="T12" fmla="*/ 9 w 25"/>
                <a:gd name="T13" fmla="*/ 39 h 68"/>
                <a:gd name="T14" fmla="*/ 7 w 25"/>
                <a:gd name="T15" fmla="*/ 49 h 68"/>
                <a:gd name="T16" fmla="*/ 18 w 25"/>
                <a:gd name="T17" fmla="*/ 49 h 68"/>
                <a:gd name="T18" fmla="*/ 9 w 25"/>
                <a:gd name="T19" fmla="*/ 63 h 68"/>
                <a:gd name="T20" fmla="*/ 11 w 25"/>
                <a:gd name="T21" fmla="*/ 67 h 68"/>
                <a:gd name="T22" fmla="*/ 16 w 25"/>
                <a:gd name="T23" fmla="*/ 68 h 68"/>
                <a:gd name="T24" fmla="*/ 20 w 25"/>
                <a:gd name="T25" fmla="*/ 66 h 68"/>
                <a:gd name="T26" fmla="*/ 21 w 25"/>
                <a:gd name="T27" fmla="*/ 66 h 68"/>
                <a:gd name="T28" fmla="*/ 21 w 25"/>
                <a:gd name="T29" fmla="*/ 63 h 68"/>
                <a:gd name="T30" fmla="*/ 15 w 25"/>
                <a:gd name="T31" fmla="*/ 64 h 68"/>
                <a:gd name="T32" fmla="*/ 15 w 25"/>
                <a:gd name="T33" fmla="*/ 64 h 68"/>
                <a:gd name="T34" fmla="*/ 13 w 25"/>
                <a:gd name="T35" fmla="*/ 63 h 68"/>
                <a:gd name="T36" fmla="*/ 25 w 25"/>
                <a:gd name="T37" fmla="*/ 46 h 68"/>
                <a:gd name="T38" fmla="*/ 23 w 25"/>
                <a:gd name="T39" fmla="*/ 43 h 68"/>
                <a:gd name="T40" fmla="*/ 12 w 25"/>
                <a:gd name="T41" fmla="*/ 46 h 68"/>
                <a:gd name="T42" fmla="*/ 14 w 25"/>
                <a:gd name="T43" fmla="*/ 39 h 68"/>
                <a:gd name="T44" fmla="*/ 23 w 25"/>
                <a:gd name="T45" fmla="*/ 32 h 68"/>
                <a:gd name="T46" fmla="*/ 21 w 25"/>
                <a:gd name="T47" fmla="*/ 31 h 68"/>
                <a:gd name="T48" fmla="*/ 11 w 25"/>
                <a:gd name="T49" fmla="*/ 35 h 68"/>
                <a:gd name="T50" fmla="*/ 10 w 25"/>
                <a:gd name="T51" fmla="*/ 35 h 68"/>
                <a:gd name="T52" fmla="*/ 8 w 25"/>
                <a:gd name="T53" fmla="*/ 34 h 68"/>
                <a:gd name="T54" fmla="*/ 9 w 25"/>
                <a:gd name="T55" fmla="*/ 32 h 68"/>
                <a:gd name="T56" fmla="*/ 22 w 25"/>
                <a:gd name="T57" fmla="*/ 12 h 68"/>
                <a:gd name="T58" fmla="*/ 20 w 25"/>
                <a:gd name="T59" fmla="*/ 11 h 68"/>
                <a:gd name="T60" fmla="*/ 6 w 25"/>
                <a:gd name="T61" fmla="*/ 19 h 68"/>
                <a:gd name="T62" fmla="*/ 6 w 25"/>
                <a:gd name="T63" fmla="*/ 19 h 68"/>
                <a:gd name="T64" fmla="*/ 4 w 25"/>
                <a:gd name="T65" fmla="*/ 15 h 68"/>
                <a:gd name="T66" fmla="*/ 10 w 25"/>
                <a:gd name="T67" fmla="*/ 3 h 68"/>
                <a:gd name="T68" fmla="*/ 9 w 25"/>
                <a:gd name="T6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68">
                  <a:moveTo>
                    <a:pt x="9" y="0"/>
                  </a:moveTo>
                  <a:cubicBezTo>
                    <a:pt x="8" y="0"/>
                    <a:pt x="8" y="0"/>
                    <a:pt x="7" y="0"/>
                  </a:cubicBezTo>
                  <a:cubicBezTo>
                    <a:pt x="4" y="4"/>
                    <a:pt x="2" y="8"/>
                    <a:pt x="1" y="12"/>
                  </a:cubicBezTo>
                  <a:cubicBezTo>
                    <a:pt x="0" y="13"/>
                    <a:pt x="0" y="14"/>
                    <a:pt x="0" y="15"/>
                  </a:cubicBezTo>
                  <a:cubicBezTo>
                    <a:pt x="0" y="17"/>
                    <a:pt x="1" y="18"/>
                    <a:pt x="1" y="20"/>
                  </a:cubicBezTo>
                  <a:cubicBezTo>
                    <a:pt x="2" y="21"/>
                    <a:pt x="4" y="23"/>
                    <a:pt x="5" y="23"/>
                  </a:cubicBezTo>
                  <a:cubicBezTo>
                    <a:pt x="6" y="23"/>
                    <a:pt x="6" y="23"/>
                    <a:pt x="6" y="23"/>
                  </a:cubicBezTo>
                  <a:cubicBezTo>
                    <a:pt x="8" y="23"/>
                    <a:pt x="10" y="22"/>
                    <a:pt x="11" y="21"/>
                  </a:cubicBezTo>
                  <a:cubicBezTo>
                    <a:pt x="12" y="21"/>
                    <a:pt x="12" y="20"/>
                    <a:pt x="13" y="20"/>
                  </a:cubicBezTo>
                  <a:cubicBezTo>
                    <a:pt x="11" y="23"/>
                    <a:pt x="8" y="26"/>
                    <a:pt x="6" y="29"/>
                  </a:cubicBezTo>
                  <a:cubicBezTo>
                    <a:pt x="5" y="30"/>
                    <a:pt x="4" y="32"/>
                    <a:pt x="4" y="34"/>
                  </a:cubicBezTo>
                  <a:cubicBezTo>
                    <a:pt x="4" y="35"/>
                    <a:pt x="4" y="35"/>
                    <a:pt x="4" y="36"/>
                  </a:cubicBezTo>
                  <a:cubicBezTo>
                    <a:pt x="5" y="37"/>
                    <a:pt x="6" y="38"/>
                    <a:pt x="6" y="38"/>
                  </a:cubicBezTo>
                  <a:cubicBezTo>
                    <a:pt x="7" y="39"/>
                    <a:pt x="8" y="39"/>
                    <a:pt x="9" y="39"/>
                  </a:cubicBezTo>
                  <a:cubicBezTo>
                    <a:pt x="7" y="41"/>
                    <a:pt x="6" y="44"/>
                    <a:pt x="6" y="47"/>
                  </a:cubicBezTo>
                  <a:cubicBezTo>
                    <a:pt x="5" y="48"/>
                    <a:pt x="6" y="49"/>
                    <a:pt x="7" y="49"/>
                  </a:cubicBezTo>
                  <a:cubicBezTo>
                    <a:pt x="9" y="50"/>
                    <a:pt x="11" y="50"/>
                    <a:pt x="12" y="50"/>
                  </a:cubicBezTo>
                  <a:cubicBezTo>
                    <a:pt x="14" y="50"/>
                    <a:pt x="16" y="50"/>
                    <a:pt x="18" y="49"/>
                  </a:cubicBezTo>
                  <a:cubicBezTo>
                    <a:pt x="15" y="53"/>
                    <a:pt x="13" y="56"/>
                    <a:pt x="10" y="60"/>
                  </a:cubicBezTo>
                  <a:cubicBezTo>
                    <a:pt x="10" y="60"/>
                    <a:pt x="9" y="61"/>
                    <a:pt x="9" y="63"/>
                  </a:cubicBezTo>
                  <a:cubicBezTo>
                    <a:pt x="9" y="63"/>
                    <a:pt x="9" y="63"/>
                    <a:pt x="9" y="63"/>
                  </a:cubicBezTo>
                  <a:cubicBezTo>
                    <a:pt x="9" y="65"/>
                    <a:pt x="10" y="66"/>
                    <a:pt x="11" y="67"/>
                  </a:cubicBezTo>
                  <a:cubicBezTo>
                    <a:pt x="12" y="67"/>
                    <a:pt x="13" y="68"/>
                    <a:pt x="15" y="68"/>
                  </a:cubicBezTo>
                  <a:cubicBezTo>
                    <a:pt x="16" y="68"/>
                    <a:pt x="16" y="68"/>
                    <a:pt x="16" y="68"/>
                  </a:cubicBezTo>
                  <a:cubicBezTo>
                    <a:pt x="18" y="67"/>
                    <a:pt x="19" y="66"/>
                    <a:pt x="20" y="66"/>
                  </a:cubicBezTo>
                  <a:cubicBezTo>
                    <a:pt x="20" y="66"/>
                    <a:pt x="20" y="66"/>
                    <a:pt x="20" y="66"/>
                  </a:cubicBezTo>
                  <a:cubicBezTo>
                    <a:pt x="21" y="66"/>
                    <a:pt x="21" y="66"/>
                    <a:pt x="21" y="66"/>
                  </a:cubicBezTo>
                  <a:cubicBezTo>
                    <a:pt x="21" y="66"/>
                    <a:pt x="21" y="66"/>
                    <a:pt x="21" y="66"/>
                  </a:cubicBezTo>
                  <a:cubicBezTo>
                    <a:pt x="22" y="66"/>
                    <a:pt x="23" y="66"/>
                    <a:pt x="23" y="65"/>
                  </a:cubicBezTo>
                  <a:cubicBezTo>
                    <a:pt x="23" y="64"/>
                    <a:pt x="23" y="63"/>
                    <a:pt x="21" y="63"/>
                  </a:cubicBezTo>
                  <a:cubicBezTo>
                    <a:pt x="21" y="62"/>
                    <a:pt x="21" y="62"/>
                    <a:pt x="20" y="62"/>
                  </a:cubicBezTo>
                  <a:cubicBezTo>
                    <a:pt x="18" y="62"/>
                    <a:pt x="16" y="63"/>
                    <a:pt x="15" y="64"/>
                  </a:cubicBezTo>
                  <a:cubicBezTo>
                    <a:pt x="15" y="64"/>
                    <a:pt x="15" y="64"/>
                    <a:pt x="15" y="64"/>
                  </a:cubicBezTo>
                  <a:cubicBezTo>
                    <a:pt x="15" y="64"/>
                    <a:pt x="15" y="64"/>
                    <a:pt x="15" y="64"/>
                  </a:cubicBezTo>
                  <a:cubicBezTo>
                    <a:pt x="14" y="64"/>
                    <a:pt x="13" y="63"/>
                    <a:pt x="13" y="63"/>
                  </a:cubicBezTo>
                  <a:cubicBezTo>
                    <a:pt x="13" y="63"/>
                    <a:pt x="13" y="63"/>
                    <a:pt x="13" y="63"/>
                  </a:cubicBezTo>
                  <a:cubicBezTo>
                    <a:pt x="13" y="63"/>
                    <a:pt x="13" y="63"/>
                    <a:pt x="13" y="62"/>
                  </a:cubicBezTo>
                  <a:cubicBezTo>
                    <a:pt x="17" y="57"/>
                    <a:pt x="21" y="51"/>
                    <a:pt x="25" y="46"/>
                  </a:cubicBezTo>
                  <a:cubicBezTo>
                    <a:pt x="25" y="45"/>
                    <a:pt x="25" y="44"/>
                    <a:pt x="25" y="43"/>
                  </a:cubicBezTo>
                  <a:cubicBezTo>
                    <a:pt x="24" y="43"/>
                    <a:pt x="24" y="43"/>
                    <a:pt x="23" y="43"/>
                  </a:cubicBezTo>
                  <a:cubicBezTo>
                    <a:pt x="23" y="43"/>
                    <a:pt x="23" y="43"/>
                    <a:pt x="22" y="43"/>
                  </a:cubicBezTo>
                  <a:cubicBezTo>
                    <a:pt x="19" y="45"/>
                    <a:pt x="16" y="46"/>
                    <a:pt x="12" y="46"/>
                  </a:cubicBezTo>
                  <a:cubicBezTo>
                    <a:pt x="12" y="46"/>
                    <a:pt x="11" y="46"/>
                    <a:pt x="10" y="46"/>
                  </a:cubicBezTo>
                  <a:cubicBezTo>
                    <a:pt x="11" y="43"/>
                    <a:pt x="13" y="41"/>
                    <a:pt x="14" y="39"/>
                  </a:cubicBezTo>
                  <a:cubicBezTo>
                    <a:pt x="18" y="38"/>
                    <a:pt x="21" y="37"/>
                    <a:pt x="23" y="34"/>
                  </a:cubicBezTo>
                  <a:cubicBezTo>
                    <a:pt x="24" y="33"/>
                    <a:pt x="24" y="32"/>
                    <a:pt x="23" y="32"/>
                  </a:cubicBezTo>
                  <a:cubicBezTo>
                    <a:pt x="23" y="31"/>
                    <a:pt x="22" y="31"/>
                    <a:pt x="22" y="31"/>
                  </a:cubicBezTo>
                  <a:cubicBezTo>
                    <a:pt x="22" y="31"/>
                    <a:pt x="21" y="31"/>
                    <a:pt x="21" y="31"/>
                  </a:cubicBezTo>
                  <a:cubicBezTo>
                    <a:pt x="18" y="32"/>
                    <a:pt x="15" y="33"/>
                    <a:pt x="13" y="35"/>
                  </a:cubicBezTo>
                  <a:cubicBezTo>
                    <a:pt x="12" y="35"/>
                    <a:pt x="12" y="35"/>
                    <a:pt x="11" y="35"/>
                  </a:cubicBezTo>
                  <a:cubicBezTo>
                    <a:pt x="11" y="35"/>
                    <a:pt x="11" y="35"/>
                    <a:pt x="11" y="35"/>
                  </a:cubicBezTo>
                  <a:cubicBezTo>
                    <a:pt x="11" y="35"/>
                    <a:pt x="10" y="35"/>
                    <a:pt x="10" y="35"/>
                  </a:cubicBezTo>
                  <a:cubicBezTo>
                    <a:pt x="9" y="35"/>
                    <a:pt x="9" y="35"/>
                    <a:pt x="8" y="35"/>
                  </a:cubicBezTo>
                  <a:cubicBezTo>
                    <a:pt x="8" y="34"/>
                    <a:pt x="8" y="34"/>
                    <a:pt x="8" y="34"/>
                  </a:cubicBezTo>
                  <a:cubicBezTo>
                    <a:pt x="8" y="34"/>
                    <a:pt x="8" y="34"/>
                    <a:pt x="8" y="34"/>
                  </a:cubicBezTo>
                  <a:cubicBezTo>
                    <a:pt x="8" y="34"/>
                    <a:pt x="8" y="33"/>
                    <a:pt x="9" y="32"/>
                  </a:cubicBezTo>
                  <a:cubicBezTo>
                    <a:pt x="13" y="26"/>
                    <a:pt x="18" y="20"/>
                    <a:pt x="23" y="14"/>
                  </a:cubicBezTo>
                  <a:cubicBezTo>
                    <a:pt x="23" y="13"/>
                    <a:pt x="23" y="12"/>
                    <a:pt x="22" y="12"/>
                  </a:cubicBezTo>
                  <a:cubicBezTo>
                    <a:pt x="22" y="11"/>
                    <a:pt x="21" y="11"/>
                    <a:pt x="21" y="11"/>
                  </a:cubicBezTo>
                  <a:cubicBezTo>
                    <a:pt x="21" y="11"/>
                    <a:pt x="20" y="11"/>
                    <a:pt x="20" y="11"/>
                  </a:cubicBezTo>
                  <a:cubicBezTo>
                    <a:pt x="16" y="13"/>
                    <a:pt x="12" y="16"/>
                    <a:pt x="9" y="18"/>
                  </a:cubicBezTo>
                  <a:cubicBezTo>
                    <a:pt x="8" y="18"/>
                    <a:pt x="7" y="19"/>
                    <a:pt x="6" y="19"/>
                  </a:cubicBezTo>
                  <a:cubicBezTo>
                    <a:pt x="6" y="19"/>
                    <a:pt x="6" y="19"/>
                    <a:pt x="6" y="19"/>
                  </a:cubicBezTo>
                  <a:cubicBezTo>
                    <a:pt x="6" y="19"/>
                    <a:pt x="6" y="19"/>
                    <a:pt x="6" y="19"/>
                  </a:cubicBezTo>
                  <a:cubicBezTo>
                    <a:pt x="5" y="19"/>
                    <a:pt x="5" y="19"/>
                    <a:pt x="5" y="18"/>
                  </a:cubicBezTo>
                  <a:cubicBezTo>
                    <a:pt x="5" y="17"/>
                    <a:pt x="4" y="16"/>
                    <a:pt x="4" y="15"/>
                  </a:cubicBezTo>
                  <a:cubicBezTo>
                    <a:pt x="4" y="15"/>
                    <a:pt x="4" y="14"/>
                    <a:pt x="5" y="13"/>
                  </a:cubicBezTo>
                  <a:cubicBezTo>
                    <a:pt x="6" y="10"/>
                    <a:pt x="8" y="6"/>
                    <a:pt x="10" y="3"/>
                  </a:cubicBezTo>
                  <a:cubicBezTo>
                    <a:pt x="11" y="2"/>
                    <a:pt x="11" y="1"/>
                    <a:pt x="10" y="0"/>
                  </a:cubicBezTo>
                  <a:cubicBezTo>
                    <a:pt x="10" y="0"/>
                    <a:pt x="9"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8" name="Freeform 847"/>
            <p:cNvSpPr>
              <a:spLocks noEditPoints="1"/>
            </p:cNvSpPr>
            <p:nvPr/>
          </p:nvSpPr>
          <p:spPr bwMode="auto">
            <a:xfrm>
              <a:off x="2742" y="2913"/>
              <a:ext cx="236" cy="225"/>
            </a:xfrm>
            <a:custGeom>
              <a:avLst/>
              <a:gdLst>
                <a:gd name="T0" fmla="*/ 51 w 100"/>
                <a:gd name="T1" fmla="*/ 88 h 95"/>
                <a:gd name="T2" fmla="*/ 11 w 100"/>
                <a:gd name="T3" fmla="*/ 35 h 95"/>
                <a:gd name="T4" fmla="*/ 49 w 100"/>
                <a:gd name="T5" fmla="*/ 6 h 95"/>
                <a:gd name="T6" fmla="*/ 89 w 100"/>
                <a:gd name="T7" fmla="*/ 59 h 95"/>
                <a:gd name="T8" fmla="*/ 51 w 100"/>
                <a:gd name="T9" fmla="*/ 88 h 95"/>
                <a:gd name="T10" fmla="*/ 49 w 100"/>
                <a:gd name="T11" fmla="*/ 0 h 95"/>
                <a:gd name="T12" fmla="*/ 5 w 100"/>
                <a:gd name="T13" fmla="*/ 33 h 95"/>
                <a:gd name="T14" fmla="*/ 11 w 100"/>
                <a:gd name="T15" fmla="*/ 75 h 95"/>
                <a:gd name="T16" fmla="*/ 51 w 100"/>
                <a:gd name="T17" fmla="*/ 95 h 95"/>
                <a:gd name="T18" fmla="*/ 95 w 100"/>
                <a:gd name="T19" fmla="*/ 61 h 95"/>
                <a:gd name="T20" fmla="*/ 89 w 100"/>
                <a:gd name="T21" fmla="*/ 19 h 95"/>
                <a:gd name="T22" fmla="*/ 49 w 100"/>
                <a:gd name="T2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0" h="95">
                  <a:moveTo>
                    <a:pt x="51" y="88"/>
                  </a:moveTo>
                  <a:cubicBezTo>
                    <a:pt x="26" y="88"/>
                    <a:pt x="1" y="67"/>
                    <a:pt x="11" y="35"/>
                  </a:cubicBezTo>
                  <a:cubicBezTo>
                    <a:pt x="17" y="14"/>
                    <a:pt x="33" y="6"/>
                    <a:pt x="49" y="6"/>
                  </a:cubicBezTo>
                  <a:cubicBezTo>
                    <a:pt x="74" y="6"/>
                    <a:pt x="99" y="27"/>
                    <a:pt x="89" y="59"/>
                  </a:cubicBezTo>
                  <a:cubicBezTo>
                    <a:pt x="83" y="80"/>
                    <a:pt x="67" y="88"/>
                    <a:pt x="51" y="88"/>
                  </a:cubicBezTo>
                  <a:moveTo>
                    <a:pt x="49" y="0"/>
                  </a:moveTo>
                  <a:cubicBezTo>
                    <a:pt x="28" y="0"/>
                    <a:pt x="11" y="12"/>
                    <a:pt x="5" y="33"/>
                  </a:cubicBezTo>
                  <a:cubicBezTo>
                    <a:pt x="0" y="48"/>
                    <a:pt x="2" y="63"/>
                    <a:pt x="11" y="75"/>
                  </a:cubicBezTo>
                  <a:cubicBezTo>
                    <a:pt x="20" y="87"/>
                    <a:pt x="35" y="95"/>
                    <a:pt x="51" y="95"/>
                  </a:cubicBezTo>
                  <a:cubicBezTo>
                    <a:pt x="72" y="95"/>
                    <a:pt x="88" y="82"/>
                    <a:pt x="95" y="61"/>
                  </a:cubicBezTo>
                  <a:cubicBezTo>
                    <a:pt x="100" y="46"/>
                    <a:pt x="98" y="31"/>
                    <a:pt x="89" y="19"/>
                  </a:cubicBezTo>
                  <a:cubicBezTo>
                    <a:pt x="80" y="7"/>
                    <a:pt x="65" y="0"/>
                    <a:pt x="4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9" name="Freeform 848"/>
            <p:cNvSpPr>
              <a:spLocks noEditPoints="1"/>
            </p:cNvSpPr>
            <p:nvPr/>
          </p:nvSpPr>
          <p:spPr bwMode="auto">
            <a:xfrm>
              <a:off x="2661" y="2875"/>
              <a:ext cx="369" cy="473"/>
            </a:xfrm>
            <a:custGeom>
              <a:avLst/>
              <a:gdLst>
                <a:gd name="T0" fmla="*/ 13 w 156"/>
                <a:gd name="T1" fmla="*/ 191 h 200"/>
                <a:gd name="T2" fmla="*/ 15 w 156"/>
                <a:gd name="T3" fmla="*/ 191 h 200"/>
                <a:gd name="T4" fmla="*/ 21 w 156"/>
                <a:gd name="T5" fmla="*/ 194 h 200"/>
                <a:gd name="T6" fmla="*/ 21 w 156"/>
                <a:gd name="T7" fmla="*/ 162 h 200"/>
                <a:gd name="T8" fmla="*/ 33 w 156"/>
                <a:gd name="T9" fmla="*/ 141 h 200"/>
                <a:gd name="T10" fmla="*/ 44 w 156"/>
                <a:gd name="T11" fmla="*/ 144 h 200"/>
                <a:gd name="T12" fmla="*/ 40 w 156"/>
                <a:gd name="T13" fmla="*/ 146 h 200"/>
                <a:gd name="T14" fmla="*/ 47 w 156"/>
                <a:gd name="T15" fmla="*/ 146 h 200"/>
                <a:gd name="T16" fmla="*/ 49 w 156"/>
                <a:gd name="T17" fmla="*/ 148 h 200"/>
                <a:gd name="T18" fmla="*/ 48 w 156"/>
                <a:gd name="T19" fmla="*/ 148 h 200"/>
                <a:gd name="T20" fmla="*/ 39 w 156"/>
                <a:gd name="T21" fmla="*/ 155 h 200"/>
                <a:gd name="T22" fmla="*/ 45 w 156"/>
                <a:gd name="T23" fmla="*/ 156 h 200"/>
                <a:gd name="T24" fmla="*/ 35 w 156"/>
                <a:gd name="T25" fmla="*/ 159 h 200"/>
                <a:gd name="T26" fmla="*/ 43 w 156"/>
                <a:gd name="T27" fmla="*/ 159 h 200"/>
                <a:gd name="T28" fmla="*/ 40 w 156"/>
                <a:gd name="T29" fmla="*/ 161 h 200"/>
                <a:gd name="T30" fmla="*/ 32 w 156"/>
                <a:gd name="T31" fmla="*/ 169 h 200"/>
                <a:gd name="T32" fmla="*/ 38 w 156"/>
                <a:gd name="T33" fmla="*/ 169 h 200"/>
                <a:gd name="T34" fmla="*/ 27 w 156"/>
                <a:gd name="T35" fmla="*/ 173 h 200"/>
                <a:gd name="T36" fmla="*/ 37 w 156"/>
                <a:gd name="T37" fmla="*/ 171 h 200"/>
                <a:gd name="T38" fmla="*/ 34 w 156"/>
                <a:gd name="T39" fmla="*/ 177 h 200"/>
                <a:gd name="T40" fmla="*/ 24 w 156"/>
                <a:gd name="T41" fmla="*/ 180 h 200"/>
                <a:gd name="T42" fmla="*/ 33 w 156"/>
                <a:gd name="T43" fmla="*/ 179 h 200"/>
                <a:gd name="T44" fmla="*/ 30 w 156"/>
                <a:gd name="T45" fmla="*/ 183 h 200"/>
                <a:gd name="T46" fmla="*/ 21 w 156"/>
                <a:gd name="T47" fmla="*/ 189 h 200"/>
                <a:gd name="T48" fmla="*/ 28 w 156"/>
                <a:gd name="T49" fmla="*/ 188 h 200"/>
                <a:gd name="T50" fmla="*/ 25 w 156"/>
                <a:gd name="T51" fmla="*/ 193 h 200"/>
                <a:gd name="T52" fmla="*/ 24 w 156"/>
                <a:gd name="T53" fmla="*/ 193 h 200"/>
                <a:gd name="T54" fmla="*/ 15 w 156"/>
                <a:gd name="T55" fmla="*/ 187 h 200"/>
                <a:gd name="T56" fmla="*/ 7 w 156"/>
                <a:gd name="T57" fmla="*/ 187 h 200"/>
                <a:gd name="T58" fmla="*/ 7 w 156"/>
                <a:gd name="T59" fmla="*/ 188 h 200"/>
                <a:gd name="T60" fmla="*/ 7 w 156"/>
                <a:gd name="T61" fmla="*/ 185 h 200"/>
                <a:gd name="T62" fmla="*/ 7 w 156"/>
                <a:gd name="T63" fmla="*/ 185 h 200"/>
                <a:gd name="T64" fmla="*/ 43 w 156"/>
                <a:gd name="T65" fmla="*/ 137 h 200"/>
                <a:gd name="T66" fmla="*/ 46 w 156"/>
                <a:gd name="T67" fmla="*/ 123 h 200"/>
                <a:gd name="T68" fmla="*/ 49 w 156"/>
                <a:gd name="T69" fmla="*/ 115 h 200"/>
                <a:gd name="T70" fmla="*/ 49 w 156"/>
                <a:gd name="T71" fmla="*/ 140 h 200"/>
                <a:gd name="T72" fmla="*/ 50 w 156"/>
                <a:gd name="T73" fmla="*/ 108 h 200"/>
                <a:gd name="T74" fmla="*/ 50 w 156"/>
                <a:gd name="T75" fmla="*/ 108 h 200"/>
                <a:gd name="T76" fmla="*/ 82 w 156"/>
                <a:gd name="T77" fmla="*/ 6 h 200"/>
                <a:gd name="T78" fmla="*/ 86 w 156"/>
                <a:gd name="T79" fmla="*/ 120 h 200"/>
                <a:gd name="T80" fmla="*/ 28 w 156"/>
                <a:gd name="T81" fmla="*/ 35 h 200"/>
                <a:gd name="T82" fmla="*/ 44 w 156"/>
                <a:gd name="T83" fmla="*/ 111 h 200"/>
                <a:gd name="T84" fmla="*/ 33 w 156"/>
                <a:gd name="T85" fmla="*/ 135 h 200"/>
                <a:gd name="T86" fmla="*/ 27 w 156"/>
                <a:gd name="T87" fmla="*/ 136 h 200"/>
                <a:gd name="T88" fmla="*/ 27 w 156"/>
                <a:gd name="T89" fmla="*/ 136 h 200"/>
                <a:gd name="T90" fmla="*/ 27 w 156"/>
                <a:gd name="T91" fmla="*/ 137 h 200"/>
                <a:gd name="T92" fmla="*/ 3 w 156"/>
                <a:gd name="T93" fmla="*/ 179 h 200"/>
                <a:gd name="T94" fmla="*/ 2 w 156"/>
                <a:gd name="T95" fmla="*/ 182 h 200"/>
                <a:gd name="T96" fmla="*/ 0 w 156"/>
                <a:gd name="T97" fmla="*/ 188 h 200"/>
                <a:gd name="T98" fmla="*/ 1 w 156"/>
                <a:gd name="T99" fmla="*/ 190 h 200"/>
                <a:gd name="T100" fmla="*/ 13 w 156"/>
                <a:gd name="T101" fmla="*/ 198 h 200"/>
                <a:gd name="T102" fmla="*/ 28 w 156"/>
                <a:gd name="T103" fmla="*/ 199 h 200"/>
                <a:gd name="T104" fmla="*/ 32 w 156"/>
                <a:gd name="T105" fmla="*/ 194 h 200"/>
                <a:gd name="T106" fmla="*/ 56 w 156"/>
                <a:gd name="T107" fmla="*/ 148 h 200"/>
                <a:gd name="T108" fmla="*/ 56 w 156"/>
                <a:gd name="T109" fmla="*/ 148 h 200"/>
                <a:gd name="T110" fmla="*/ 56 w 156"/>
                <a:gd name="T111" fmla="*/ 148 h 200"/>
                <a:gd name="T112" fmla="*/ 66 w 156"/>
                <a:gd name="T113" fmla="*/ 123 h 200"/>
                <a:gd name="T114" fmla="*/ 140 w 156"/>
                <a:gd name="T115" fmla="*/ 91 h 200"/>
                <a:gd name="T116" fmla="*/ 82 w 156"/>
                <a:gd name="T117"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6" h="200">
                  <a:moveTo>
                    <a:pt x="21" y="194"/>
                  </a:moveTo>
                  <a:cubicBezTo>
                    <a:pt x="18" y="194"/>
                    <a:pt x="15" y="193"/>
                    <a:pt x="13" y="191"/>
                  </a:cubicBezTo>
                  <a:cubicBezTo>
                    <a:pt x="12" y="191"/>
                    <a:pt x="11" y="190"/>
                    <a:pt x="10" y="190"/>
                  </a:cubicBezTo>
                  <a:cubicBezTo>
                    <a:pt x="12" y="190"/>
                    <a:pt x="13" y="190"/>
                    <a:pt x="15" y="191"/>
                  </a:cubicBezTo>
                  <a:cubicBezTo>
                    <a:pt x="16" y="191"/>
                    <a:pt x="17" y="191"/>
                    <a:pt x="18" y="191"/>
                  </a:cubicBezTo>
                  <a:cubicBezTo>
                    <a:pt x="19" y="192"/>
                    <a:pt x="20" y="193"/>
                    <a:pt x="21" y="194"/>
                  </a:cubicBezTo>
                  <a:moveTo>
                    <a:pt x="7" y="185"/>
                  </a:moveTo>
                  <a:cubicBezTo>
                    <a:pt x="13" y="175"/>
                    <a:pt x="17" y="169"/>
                    <a:pt x="21" y="162"/>
                  </a:cubicBezTo>
                  <a:cubicBezTo>
                    <a:pt x="25" y="156"/>
                    <a:pt x="28" y="150"/>
                    <a:pt x="32" y="141"/>
                  </a:cubicBezTo>
                  <a:cubicBezTo>
                    <a:pt x="32" y="141"/>
                    <a:pt x="33" y="141"/>
                    <a:pt x="33" y="141"/>
                  </a:cubicBezTo>
                  <a:cubicBezTo>
                    <a:pt x="33" y="141"/>
                    <a:pt x="33" y="141"/>
                    <a:pt x="33" y="141"/>
                  </a:cubicBezTo>
                  <a:cubicBezTo>
                    <a:pt x="36" y="141"/>
                    <a:pt x="40" y="142"/>
                    <a:pt x="44" y="144"/>
                  </a:cubicBezTo>
                  <a:cubicBezTo>
                    <a:pt x="44" y="144"/>
                    <a:pt x="44" y="144"/>
                    <a:pt x="44" y="144"/>
                  </a:cubicBezTo>
                  <a:cubicBezTo>
                    <a:pt x="43" y="145"/>
                    <a:pt x="41" y="146"/>
                    <a:pt x="40" y="146"/>
                  </a:cubicBezTo>
                  <a:cubicBezTo>
                    <a:pt x="41" y="149"/>
                    <a:pt x="41" y="149"/>
                    <a:pt x="41" y="149"/>
                  </a:cubicBezTo>
                  <a:cubicBezTo>
                    <a:pt x="43" y="148"/>
                    <a:pt x="45" y="147"/>
                    <a:pt x="47" y="146"/>
                  </a:cubicBezTo>
                  <a:cubicBezTo>
                    <a:pt x="48" y="147"/>
                    <a:pt x="48" y="147"/>
                    <a:pt x="48" y="147"/>
                  </a:cubicBezTo>
                  <a:cubicBezTo>
                    <a:pt x="48" y="147"/>
                    <a:pt x="49" y="148"/>
                    <a:pt x="49" y="148"/>
                  </a:cubicBezTo>
                  <a:cubicBezTo>
                    <a:pt x="48" y="149"/>
                    <a:pt x="48" y="149"/>
                    <a:pt x="48" y="149"/>
                  </a:cubicBezTo>
                  <a:cubicBezTo>
                    <a:pt x="48" y="148"/>
                    <a:pt x="48" y="148"/>
                    <a:pt x="48" y="148"/>
                  </a:cubicBezTo>
                  <a:cubicBezTo>
                    <a:pt x="44" y="149"/>
                    <a:pt x="41" y="151"/>
                    <a:pt x="37" y="152"/>
                  </a:cubicBezTo>
                  <a:cubicBezTo>
                    <a:pt x="39" y="155"/>
                    <a:pt x="39" y="155"/>
                    <a:pt x="39" y="155"/>
                  </a:cubicBezTo>
                  <a:cubicBezTo>
                    <a:pt x="41" y="154"/>
                    <a:pt x="44" y="153"/>
                    <a:pt x="47" y="151"/>
                  </a:cubicBezTo>
                  <a:cubicBezTo>
                    <a:pt x="46" y="153"/>
                    <a:pt x="45" y="154"/>
                    <a:pt x="45" y="156"/>
                  </a:cubicBezTo>
                  <a:cubicBezTo>
                    <a:pt x="44" y="155"/>
                    <a:pt x="44" y="155"/>
                    <a:pt x="44" y="155"/>
                  </a:cubicBezTo>
                  <a:cubicBezTo>
                    <a:pt x="41" y="156"/>
                    <a:pt x="38" y="158"/>
                    <a:pt x="35" y="159"/>
                  </a:cubicBezTo>
                  <a:cubicBezTo>
                    <a:pt x="36" y="162"/>
                    <a:pt x="36" y="162"/>
                    <a:pt x="36" y="162"/>
                  </a:cubicBezTo>
                  <a:cubicBezTo>
                    <a:pt x="38" y="161"/>
                    <a:pt x="41" y="160"/>
                    <a:pt x="43" y="159"/>
                  </a:cubicBezTo>
                  <a:cubicBezTo>
                    <a:pt x="42" y="160"/>
                    <a:pt x="42" y="162"/>
                    <a:pt x="41" y="163"/>
                  </a:cubicBezTo>
                  <a:cubicBezTo>
                    <a:pt x="40" y="161"/>
                    <a:pt x="40" y="161"/>
                    <a:pt x="40" y="161"/>
                  </a:cubicBezTo>
                  <a:cubicBezTo>
                    <a:pt x="37" y="163"/>
                    <a:pt x="33" y="164"/>
                    <a:pt x="30" y="166"/>
                  </a:cubicBezTo>
                  <a:cubicBezTo>
                    <a:pt x="32" y="169"/>
                    <a:pt x="32" y="169"/>
                    <a:pt x="32" y="169"/>
                  </a:cubicBezTo>
                  <a:cubicBezTo>
                    <a:pt x="34" y="167"/>
                    <a:pt x="37" y="166"/>
                    <a:pt x="40" y="165"/>
                  </a:cubicBezTo>
                  <a:cubicBezTo>
                    <a:pt x="40" y="166"/>
                    <a:pt x="39" y="167"/>
                    <a:pt x="38" y="169"/>
                  </a:cubicBezTo>
                  <a:cubicBezTo>
                    <a:pt x="38" y="167"/>
                    <a:pt x="38" y="167"/>
                    <a:pt x="38" y="167"/>
                  </a:cubicBezTo>
                  <a:cubicBezTo>
                    <a:pt x="34" y="168"/>
                    <a:pt x="30" y="170"/>
                    <a:pt x="27" y="173"/>
                  </a:cubicBezTo>
                  <a:cubicBezTo>
                    <a:pt x="29" y="175"/>
                    <a:pt x="29" y="175"/>
                    <a:pt x="29" y="175"/>
                  </a:cubicBezTo>
                  <a:cubicBezTo>
                    <a:pt x="31" y="173"/>
                    <a:pt x="34" y="172"/>
                    <a:pt x="37" y="171"/>
                  </a:cubicBezTo>
                  <a:cubicBezTo>
                    <a:pt x="36" y="172"/>
                    <a:pt x="36" y="174"/>
                    <a:pt x="35" y="175"/>
                  </a:cubicBezTo>
                  <a:cubicBezTo>
                    <a:pt x="35" y="176"/>
                    <a:pt x="34" y="176"/>
                    <a:pt x="34" y="177"/>
                  </a:cubicBezTo>
                  <a:cubicBezTo>
                    <a:pt x="34" y="175"/>
                    <a:pt x="34" y="175"/>
                    <a:pt x="34" y="175"/>
                  </a:cubicBezTo>
                  <a:cubicBezTo>
                    <a:pt x="30" y="177"/>
                    <a:pt x="27" y="178"/>
                    <a:pt x="24" y="180"/>
                  </a:cubicBezTo>
                  <a:cubicBezTo>
                    <a:pt x="26" y="183"/>
                    <a:pt x="26" y="183"/>
                    <a:pt x="26" y="183"/>
                  </a:cubicBezTo>
                  <a:cubicBezTo>
                    <a:pt x="28" y="181"/>
                    <a:pt x="31" y="180"/>
                    <a:pt x="33" y="179"/>
                  </a:cubicBezTo>
                  <a:cubicBezTo>
                    <a:pt x="32" y="181"/>
                    <a:pt x="31" y="183"/>
                    <a:pt x="30" y="185"/>
                  </a:cubicBezTo>
                  <a:cubicBezTo>
                    <a:pt x="30" y="183"/>
                    <a:pt x="30" y="183"/>
                    <a:pt x="30" y="183"/>
                  </a:cubicBezTo>
                  <a:cubicBezTo>
                    <a:pt x="26" y="184"/>
                    <a:pt x="23" y="185"/>
                    <a:pt x="20" y="186"/>
                  </a:cubicBezTo>
                  <a:cubicBezTo>
                    <a:pt x="21" y="189"/>
                    <a:pt x="21" y="189"/>
                    <a:pt x="21" y="189"/>
                  </a:cubicBezTo>
                  <a:cubicBezTo>
                    <a:pt x="24" y="188"/>
                    <a:pt x="27" y="187"/>
                    <a:pt x="29" y="186"/>
                  </a:cubicBezTo>
                  <a:cubicBezTo>
                    <a:pt x="29" y="187"/>
                    <a:pt x="28" y="187"/>
                    <a:pt x="28" y="188"/>
                  </a:cubicBezTo>
                  <a:cubicBezTo>
                    <a:pt x="27" y="190"/>
                    <a:pt x="26" y="191"/>
                    <a:pt x="26" y="192"/>
                  </a:cubicBezTo>
                  <a:cubicBezTo>
                    <a:pt x="25" y="193"/>
                    <a:pt x="25" y="193"/>
                    <a:pt x="25" y="193"/>
                  </a:cubicBezTo>
                  <a:cubicBezTo>
                    <a:pt x="25" y="193"/>
                    <a:pt x="25" y="193"/>
                    <a:pt x="25" y="193"/>
                  </a:cubicBezTo>
                  <a:cubicBezTo>
                    <a:pt x="24" y="193"/>
                    <a:pt x="24" y="193"/>
                    <a:pt x="24" y="193"/>
                  </a:cubicBezTo>
                  <a:cubicBezTo>
                    <a:pt x="23" y="192"/>
                    <a:pt x="22" y="190"/>
                    <a:pt x="20" y="188"/>
                  </a:cubicBezTo>
                  <a:cubicBezTo>
                    <a:pt x="18" y="188"/>
                    <a:pt x="16" y="188"/>
                    <a:pt x="15" y="187"/>
                  </a:cubicBezTo>
                  <a:cubicBezTo>
                    <a:pt x="13" y="187"/>
                    <a:pt x="11" y="187"/>
                    <a:pt x="8" y="187"/>
                  </a:cubicBezTo>
                  <a:cubicBezTo>
                    <a:pt x="7" y="187"/>
                    <a:pt x="7" y="187"/>
                    <a:pt x="7" y="187"/>
                  </a:cubicBezTo>
                  <a:cubicBezTo>
                    <a:pt x="7" y="187"/>
                    <a:pt x="7" y="187"/>
                    <a:pt x="7" y="187"/>
                  </a:cubicBezTo>
                  <a:cubicBezTo>
                    <a:pt x="7" y="188"/>
                    <a:pt x="7" y="188"/>
                    <a:pt x="7" y="188"/>
                  </a:cubicBezTo>
                  <a:cubicBezTo>
                    <a:pt x="7" y="187"/>
                    <a:pt x="7" y="187"/>
                    <a:pt x="7" y="187"/>
                  </a:cubicBezTo>
                  <a:cubicBezTo>
                    <a:pt x="7" y="187"/>
                    <a:pt x="7" y="186"/>
                    <a:pt x="7" y="185"/>
                  </a:cubicBezTo>
                  <a:cubicBezTo>
                    <a:pt x="7" y="185"/>
                    <a:pt x="7" y="185"/>
                    <a:pt x="7" y="185"/>
                  </a:cubicBezTo>
                  <a:cubicBezTo>
                    <a:pt x="7" y="185"/>
                    <a:pt x="7" y="185"/>
                    <a:pt x="7" y="185"/>
                  </a:cubicBezTo>
                  <a:moveTo>
                    <a:pt x="49" y="140"/>
                  </a:moveTo>
                  <a:cubicBezTo>
                    <a:pt x="47" y="139"/>
                    <a:pt x="45" y="138"/>
                    <a:pt x="43" y="137"/>
                  </a:cubicBezTo>
                  <a:cubicBezTo>
                    <a:pt x="42" y="136"/>
                    <a:pt x="41" y="136"/>
                    <a:pt x="40" y="136"/>
                  </a:cubicBezTo>
                  <a:cubicBezTo>
                    <a:pt x="42" y="132"/>
                    <a:pt x="44" y="127"/>
                    <a:pt x="46" y="123"/>
                  </a:cubicBezTo>
                  <a:cubicBezTo>
                    <a:pt x="47" y="120"/>
                    <a:pt x="49" y="117"/>
                    <a:pt x="49" y="115"/>
                  </a:cubicBezTo>
                  <a:cubicBezTo>
                    <a:pt x="49" y="115"/>
                    <a:pt x="49" y="115"/>
                    <a:pt x="49" y="115"/>
                  </a:cubicBezTo>
                  <a:cubicBezTo>
                    <a:pt x="53" y="117"/>
                    <a:pt x="56" y="119"/>
                    <a:pt x="60" y="121"/>
                  </a:cubicBezTo>
                  <a:cubicBezTo>
                    <a:pt x="56" y="127"/>
                    <a:pt x="52" y="133"/>
                    <a:pt x="49" y="140"/>
                  </a:cubicBezTo>
                  <a:moveTo>
                    <a:pt x="86" y="120"/>
                  </a:moveTo>
                  <a:cubicBezTo>
                    <a:pt x="73" y="120"/>
                    <a:pt x="61" y="115"/>
                    <a:pt x="50" y="108"/>
                  </a:cubicBezTo>
                  <a:cubicBezTo>
                    <a:pt x="50" y="108"/>
                    <a:pt x="50" y="108"/>
                    <a:pt x="50" y="108"/>
                  </a:cubicBezTo>
                  <a:cubicBezTo>
                    <a:pt x="50" y="108"/>
                    <a:pt x="50" y="108"/>
                    <a:pt x="50" y="108"/>
                  </a:cubicBezTo>
                  <a:cubicBezTo>
                    <a:pt x="30" y="94"/>
                    <a:pt x="19" y="67"/>
                    <a:pt x="34" y="38"/>
                  </a:cubicBezTo>
                  <a:cubicBezTo>
                    <a:pt x="45" y="16"/>
                    <a:pt x="63" y="6"/>
                    <a:pt x="82" y="6"/>
                  </a:cubicBezTo>
                  <a:cubicBezTo>
                    <a:pt x="119" y="6"/>
                    <a:pt x="156" y="43"/>
                    <a:pt x="134" y="88"/>
                  </a:cubicBezTo>
                  <a:cubicBezTo>
                    <a:pt x="123" y="110"/>
                    <a:pt x="104" y="120"/>
                    <a:pt x="86" y="120"/>
                  </a:cubicBezTo>
                  <a:moveTo>
                    <a:pt x="82" y="0"/>
                  </a:moveTo>
                  <a:cubicBezTo>
                    <a:pt x="59" y="0"/>
                    <a:pt x="39" y="13"/>
                    <a:pt x="28" y="35"/>
                  </a:cubicBezTo>
                  <a:cubicBezTo>
                    <a:pt x="18" y="56"/>
                    <a:pt x="18" y="77"/>
                    <a:pt x="29" y="95"/>
                  </a:cubicBezTo>
                  <a:cubicBezTo>
                    <a:pt x="33" y="101"/>
                    <a:pt x="38" y="107"/>
                    <a:pt x="44" y="111"/>
                  </a:cubicBezTo>
                  <a:cubicBezTo>
                    <a:pt x="43" y="114"/>
                    <a:pt x="42" y="117"/>
                    <a:pt x="40" y="121"/>
                  </a:cubicBezTo>
                  <a:cubicBezTo>
                    <a:pt x="38" y="126"/>
                    <a:pt x="35" y="131"/>
                    <a:pt x="33" y="135"/>
                  </a:cubicBezTo>
                  <a:cubicBezTo>
                    <a:pt x="32" y="135"/>
                    <a:pt x="31" y="135"/>
                    <a:pt x="30" y="135"/>
                  </a:cubicBezTo>
                  <a:cubicBezTo>
                    <a:pt x="29" y="135"/>
                    <a:pt x="28" y="136"/>
                    <a:pt x="27" y="136"/>
                  </a:cubicBezTo>
                  <a:cubicBezTo>
                    <a:pt x="27" y="136"/>
                    <a:pt x="27" y="136"/>
                    <a:pt x="27" y="136"/>
                  </a:cubicBezTo>
                  <a:cubicBezTo>
                    <a:pt x="27" y="136"/>
                    <a:pt x="27" y="136"/>
                    <a:pt x="27" y="136"/>
                  </a:cubicBezTo>
                  <a:cubicBezTo>
                    <a:pt x="27" y="137"/>
                    <a:pt x="27" y="137"/>
                    <a:pt x="27" y="137"/>
                  </a:cubicBezTo>
                  <a:cubicBezTo>
                    <a:pt x="27" y="137"/>
                    <a:pt x="27" y="137"/>
                    <a:pt x="27" y="137"/>
                  </a:cubicBezTo>
                  <a:cubicBezTo>
                    <a:pt x="23" y="147"/>
                    <a:pt x="19" y="153"/>
                    <a:pt x="16" y="159"/>
                  </a:cubicBezTo>
                  <a:cubicBezTo>
                    <a:pt x="12" y="165"/>
                    <a:pt x="8" y="171"/>
                    <a:pt x="3" y="179"/>
                  </a:cubicBezTo>
                  <a:cubicBezTo>
                    <a:pt x="3" y="180"/>
                    <a:pt x="3" y="180"/>
                    <a:pt x="3" y="180"/>
                  </a:cubicBezTo>
                  <a:cubicBezTo>
                    <a:pt x="2" y="180"/>
                    <a:pt x="2" y="181"/>
                    <a:pt x="2" y="182"/>
                  </a:cubicBezTo>
                  <a:cubicBezTo>
                    <a:pt x="1" y="182"/>
                    <a:pt x="1" y="184"/>
                    <a:pt x="1" y="185"/>
                  </a:cubicBezTo>
                  <a:cubicBezTo>
                    <a:pt x="0" y="186"/>
                    <a:pt x="0" y="187"/>
                    <a:pt x="0" y="188"/>
                  </a:cubicBezTo>
                  <a:cubicBezTo>
                    <a:pt x="0" y="188"/>
                    <a:pt x="0" y="188"/>
                    <a:pt x="0" y="189"/>
                  </a:cubicBezTo>
                  <a:cubicBezTo>
                    <a:pt x="1" y="189"/>
                    <a:pt x="1" y="190"/>
                    <a:pt x="1" y="190"/>
                  </a:cubicBezTo>
                  <a:cubicBezTo>
                    <a:pt x="2" y="192"/>
                    <a:pt x="3" y="193"/>
                    <a:pt x="5" y="194"/>
                  </a:cubicBezTo>
                  <a:cubicBezTo>
                    <a:pt x="7" y="196"/>
                    <a:pt x="10" y="197"/>
                    <a:pt x="13" y="198"/>
                  </a:cubicBezTo>
                  <a:cubicBezTo>
                    <a:pt x="16" y="199"/>
                    <a:pt x="19" y="200"/>
                    <a:pt x="22" y="200"/>
                  </a:cubicBezTo>
                  <a:cubicBezTo>
                    <a:pt x="24" y="200"/>
                    <a:pt x="26" y="200"/>
                    <a:pt x="28" y="199"/>
                  </a:cubicBezTo>
                  <a:cubicBezTo>
                    <a:pt x="29" y="198"/>
                    <a:pt x="29" y="198"/>
                    <a:pt x="29" y="197"/>
                  </a:cubicBezTo>
                  <a:cubicBezTo>
                    <a:pt x="30" y="196"/>
                    <a:pt x="31" y="195"/>
                    <a:pt x="32" y="194"/>
                  </a:cubicBezTo>
                  <a:cubicBezTo>
                    <a:pt x="35" y="189"/>
                    <a:pt x="39" y="181"/>
                    <a:pt x="43" y="172"/>
                  </a:cubicBezTo>
                  <a:cubicBezTo>
                    <a:pt x="48" y="164"/>
                    <a:pt x="52" y="155"/>
                    <a:pt x="56" y="148"/>
                  </a:cubicBezTo>
                  <a:cubicBezTo>
                    <a:pt x="56" y="148"/>
                    <a:pt x="56" y="148"/>
                    <a:pt x="56" y="148"/>
                  </a:cubicBezTo>
                  <a:cubicBezTo>
                    <a:pt x="56" y="148"/>
                    <a:pt x="56" y="148"/>
                    <a:pt x="56" y="148"/>
                  </a:cubicBezTo>
                  <a:cubicBezTo>
                    <a:pt x="56" y="148"/>
                    <a:pt x="56" y="148"/>
                    <a:pt x="56" y="148"/>
                  </a:cubicBezTo>
                  <a:cubicBezTo>
                    <a:pt x="56" y="148"/>
                    <a:pt x="56" y="148"/>
                    <a:pt x="56" y="148"/>
                  </a:cubicBezTo>
                  <a:cubicBezTo>
                    <a:pt x="55" y="147"/>
                    <a:pt x="55" y="145"/>
                    <a:pt x="54" y="144"/>
                  </a:cubicBezTo>
                  <a:cubicBezTo>
                    <a:pt x="58" y="136"/>
                    <a:pt x="61" y="130"/>
                    <a:pt x="66" y="123"/>
                  </a:cubicBezTo>
                  <a:cubicBezTo>
                    <a:pt x="72" y="125"/>
                    <a:pt x="79" y="126"/>
                    <a:pt x="86" y="126"/>
                  </a:cubicBezTo>
                  <a:cubicBezTo>
                    <a:pt x="109" y="126"/>
                    <a:pt x="129" y="113"/>
                    <a:pt x="140" y="91"/>
                  </a:cubicBezTo>
                  <a:cubicBezTo>
                    <a:pt x="150" y="70"/>
                    <a:pt x="149" y="49"/>
                    <a:pt x="138" y="31"/>
                  </a:cubicBezTo>
                  <a:cubicBezTo>
                    <a:pt x="127" y="12"/>
                    <a:pt x="105" y="0"/>
                    <a:pt x="8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0" name="Freeform 849"/>
            <p:cNvSpPr>
              <a:spLocks noEditPoints="1"/>
            </p:cNvSpPr>
            <p:nvPr/>
          </p:nvSpPr>
          <p:spPr bwMode="auto">
            <a:xfrm>
              <a:off x="2789" y="2946"/>
              <a:ext cx="111" cy="64"/>
            </a:xfrm>
            <a:custGeom>
              <a:avLst/>
              <a:gdLst>
                <a:gd name="T0" fmla="*/ 7 w 47"/>
                <a:gd name="T1" fmla="*/ 24 h 27"/>
                <a:gd name="T2" fmla="*/ 7 w 47"/>
                <a:gd name="T3" fmla="*/ 24 h 27"/>
                <a:gd name="T4" fmla="*/ 6 w 47"/>
                <a:gd name="T5" fmla="*/ 24 h 27"/>
                <a:gd name="T6" fmla="*/ 4 w 47"/>
                <a:gd name="T7" fmla="*/ 23 h 27"/>
                <a:gd name="T8" fmla="*/ 4 w 47"/>
                <a:gd name="T9" fmla="*/ 21 h 27"/>
                <a:gd name="T10" fmla="*/ 8 w 47"/>
                <a:gd name="T11" fmla="*/ 13 h 27"/>
                <a:gd name="T12" fmla="*/ 15 w 47"/>
                <a:gd name="T13" fmla="*/ 7 h 27"/>
                <a:gd name="T14" fmla="*/ 29 w 47"/>
                <a:gd name="T15" fmla="*/ 3 h 27"/>
                <a:gd name="T16" fmla="*/ 29 w 47"/>
                <a:gd name="T17" fmla="*/ 3 h 27"/>
                <a:gd name="T18" fmla="*/ 29 w 47"/>
                <a:gd name="T19" fmla="*/ 3 h 27"/>
                <a:gd name="T20" fmla="*/ 41 w 47"/>
                <a:gd name="T21" fmla="*/ 8 h 27"/>
                <a:gd name="T22" fmla="*/ 44 w 47"/>
                <a:gd name="T23" fmla="*/ 12 h 27"/>
                <a:gd name="T24" fmla="*/ 44 w 47"/>
                <a:gd name="T25" fmla="*/ 12 h 27"/>
                <a:gd name="T26" fmla="*/ 43 w 47"/>
                <a:gd name="T27" fmla="*/ 13 h 27"/>
                <a:gd name="T28" fmla="*/ 42 w 47"/>
                <a:gd name="T29" fmla="*/ 14 h 27"/>
                <a:gd name="T30" fmla="*/ 42 w 47"/>
                <a:gd name="T31" fmla="*/ 14 h 27"/>
                <a:gd name="T32" fmla="*/ 42 w 47"/>
                <a:gd name="T33" fmla="*/ 14 h 27"/>
                <a:gd name="T34" fmla="*/ 40 w 47"/>
                <a:gd name="T35" fmla="*/ 13 h 27"/>
                <a:gd name="T36" fmla="*/ 39 w 47"/>
                <a:gd name="T37" fmla="*/ 15 h 27"/>
                <a:gd name="T38" fmla="*/ 40 w 47"/>
                <a:gd name="T39" fmla="*/ 13 h 27"/>
                <a:gd name="T40" fmla="*/ 31 w 47"/>
                <a:gd name="T41" fmla="*/ 11 h 27"/>
                <a:gd name="T42" fmla="*/ 18 w 47"/>
                <a:gd name="T43" fmla="*/ 16 h 27"/>
                <a:gd name="T44" fmla="*/ 12 w 47"/>
                <a:gd name="T45" fmla="*/ 22 h 27"/>
                <a:gd name="T46" fmla="*/ 7 w 47"/>
                <a:gd name="T47" fmla="*/ 24 h 27"/>
                <a:gd name="T48" fmla="*/ 29 w 47"/>
                <a:gd name="T49" fmla="*/ 0 h 27"/>
                <a:gd name="T50" fmla="*/ 28 w 47"/>
                <a:gd name="T51" fmla="*/ 0 h 27"/>
                <a:gd name="T52" fmla="*/ 28 w 47"/>
                <a:gd name="T53" fmla="*/ 0 h 27"/>
                <a:gd name="T54" fmla="*/ 14 w 47"/>
                <a:gd name="T55" fmla="*/ 4 h 27"/>
                <a:gd name="T56" fmla="*/ 6 w 47"/>
                <a:gd name="T57" fmla="*/ 11 h 27"/>
                <a:gd name="T58" fmla="*/ 1 w 47"/>
                <a:gd name="T59" fmla="*/ 21 h 27"/>
                <a:gd name="T60" fmla="*/ 1 w 47"/>
                <a:gd name="T61" fmla="*/ 24 h 27"/>
                <a:gd name="T62" fmla="*/ 4 w 47"/>
                <a:gd name="T63" fmla="*/ 27 h 27"/>
                <a:gd name="T64" fmla="*/ 7 w 47"/>
                <a:gd name="T65" fmla="*/ 27 h 27"/>
                <a:gd name="T66" fmla="*/ 14 w 47"/>
                <a:gd name="T67" fmla="*/ 25 h 27"/>
                <a:gd name="T68" fmla="*/ 20 w 47"/>
                <a:gd name="T69" fmla="*/ 19 h 27"/>
                <a:gd name="T70" fmla="*/ 31 w 47"/>
                <a:gd name="T71" fmla="*/ 14 h 27"/>
                <a:gd name="T72" fmla="*/ 31 w 47"/>
                <a:gd name="T73" fmla="*/ 14 h 27"/>
                <a:gd name="T74" fmla="*/ 39 w 47"/>
                <a:gd name="T75" fmla="*/ 16 h 27"/>
                <a:gd name="T76" fmla="*/ 41 w 47"/>
                <a:gd name="T77" fmla="*/ 17 h 27"/>
                <a:gd name="T78" fmla="*/ 41 w 47"/>
                <a:gd name="T79" fmla="*/ 17 h 27"/>
                <a:gd name="T80" fmla="*/ 42 w 47"/>
                <a:gd name="T81" fmla="*/ 17 h 27"/>
                <a:gd name="T82" fmla="*/ 45 w 47"/>
                <a:gd name="T83" fmla="*/ 15 h 27"/>
                <a:gd name="T84" fmla="*/ 47 w 47"/>
                <a:gd name="T85" fmla="*/ 12 h 27"/>
                <a:gd name="T86" fmla="*/ 47 w 47"/>
                <a:gd name="T87" fmla="*/ 12 h 27"/>
                <a:gd name="T88" fmla="*/ 43 w 47"/>
                <a:gd name="T89" fmla="*/ 5 h 27"/>
                <a:gd name="T90" fmla="*/ 29 w 47"/>
                <a:gd name="T9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 h="27">
                  <a:moveTo>
                    <a:pt x="7" y="24"/>
                  </a:moveTo>
                  <a:cubicBezTo>
                    <a:pt x="7" y="24"/>
                    <a:pt x="7" y="24"/>
                    <a:pt x="7" y="24"/>
                  </a:cubicBezTo>
                  <a:cubicBezTo>
                    <a:pt x="6" y="24"/>
                    <a:pt x="6" y="24"/>
                    <a:pt x="6" y="24"/>
                  </a:cubicBezTo>
                  <a:cubicBezTo>
                    <a:pt x="5" y="24"/>
                    <a:pt x="4" y="23"/>
                    <a:pt x="4" y="23"/>
                  </a:cubicBezTo>
                  <a:cubicBezTo>
                    <a:pt x="4" y="22"/>
                    <a:pt x="4" y="22"/>
                    <a:pt x="4" y="21"/>
                  </a:cubicBezTo>
                  <a:cubicBezTo>
                    <a:pt x="4" y="19"/>
                    <a:pt x="6" y="15"/>
                    <a:pt x="8" y="13"/>
                  </a:cubicBezTo>
                  <a:cubicBezTo>
                    <a:pt x="11" y="10"/>
                    <a:pt x="14" y="8"/>
                    <a:pt x="15" y="7"/>
                  </a:cubicBezTo>
                  <a:cubicBezTo>
                    <a:pt x="19" y="5"/>
                    <a:pt x="24" y="3"/>
                    <a:pt x="29" y="3"/>
                  </a:cubicBezTo>
                  <a:cubicBezTo>
                    <a:pt x="29" y="3"/>
                    <a:pt x="29" y="3"/>
                    <a:pt x="29" y="3"/>
                  </a:cubicBezTo>
                  <a:cubicBezTo>
                    <a:pt x="29" y="3"/>
                    <a:pt x="29" y="3"/>
                    <a:pt x="29" y="3"/>
                  </a:cubicBezTo>
                  <a:cubicBezTo>
                    <a:pt x="33" y="3"/>
                    <a:pt x="38" y="5"/>
                    <a:pt x="41" y="8"/>
                  </a:cubicBezTo>
                  <a:cubicBezTo>
                    <a:pt x="43" y="9"/>
                    <a:pt x="44" y="10"/>
                    <a:pt x="44" y="12"/>
                  </a:cubicBezTo>
                  <a:cubicBezTo>
                    <a:pt x="44" y="12"/>
                    <a:pt x="44" y="12"/>
                    <a:pt x="44" y="12"/>
                  </a:cubicBezTo>
                  <a:cubicBezTo>
                    <a:pt x="44" y="12"/>
                    <a:pt x="43" y="13"/>
                    <a:pt x="43" y="13"/>
                  </a:cubicBezTo>
                  <a:cubicBezTo>
                    <a:pt x="43" y="14"/>
                    <a:pt x="42" y="14"/>
                    <a:pt x="42" y="14"/>
                  </a:cubicBezTo>
                  <a:cubicBezTo>
                    <a:pt x="42" y="14"/>
                    <a:pt x="42" y="14"/>
                    <a:pt x="42" y="14"/>
                  </a:cubicBezTo>
                  <a:cubicBezTo>
                    <a:pt x="42" y="14"/>
                    <a:pt x="42" y="14"/>
                    <a:pt x="42" y="14"/>
                  </a:cubicBezTo>
                  <a:cubicBezTo>
                    <a:pt x="41" y="14"/>
                    <a:pt x="41" y="14"/>
                    <a:pt x="40" y="13"/>
                  </a:cubicBezTo>
                  <a:cubicBezTo>
                    <a:pt x="39" y="15"/>
                    <a:pt x="39" y="15"/>
                    <a:pt x="39" y="15"/>
                  </a:cubicBezTo>
                  <a:cubicBezTo>
                    <a:pt x="40" y="13"/>
                    <a:pt x="40" y="13"/>
                    <a:pt x="40" y="13"/>
                  </a:cubicBezTo>
                  <a:cubicBezTo>
                    <a:pt x="37" y="12"/>
                    <a:pt x="34" y="11"/>
                    <a:pt x="31" y="11"/>
                  </a:cubicBezTo>
                  <a:cubicBezTo>
                    <a:pt x="26" y="11"/>
                    <a:pt x="21" y="13"/>
                    <a:pt x="18" y="16"/>
                  </a:cubicBezTo>
                  <a:cubicBezTo>
                    <a:pt x="16" y="18"/>
                    <a:pt x="14" y="21"/>
                    <a:pt x="12" y="22"/>
                  </a:cubicBezTo>
                  <a:cubicBezTo>
                    <a:pt x="10" y="23"/>
                    <a:pt x="8" y="24"/>
                    <a:pt x="7" y="24"/>
                  </a:cubicBezTo>
                  <a:moveTo>
                    <a:pt x="29" y="0"/>
                  </a:moveTo>
                  <a:cubicBezTo>
                    <a:pt x="28" y="0"/>
                    <a:pt x="28" y="0"/>
                    <a:pt x="28" y="0"/>
                  </a:cubicBezTo>
                  <a:cubicBezTo>
                    <a:pt x="28" y="0"/>
                    <a:pt x="28" y="0"/>
                    <a:pt x="28" y="0"/>
                  </a:cubicBezTo>
                  <a:cubicBezTo>
                    <a:pt x="23" y="0"/>
                    <a:pt x="18" y="2"/>
                    <a:pt x="14" y="4"/>
                  </a:cubicBezTo>
                  <a:cubicBezTo>
                    <a:pt x="12" y="5"/>
                    <a:pt x="9" y="8"/>
                    <a:pt x="6" y="11"/>
                  </a:cubicBezTo>
                  <a:cubicBezTo>
                    <a:pt x="3" y="14"/>
                    <a:pt x="1" y="17"/>
                    <a:pt x="1" y="21"/>
                  </a:cubicBezTo>
                  <a:cubicBezTo>
                    <a:pt x="0" y="22"/>
                    <a:pt x="1" y="23"/>
                    <a:pt x="1" y="24"/>
                  </a:cubicBezTo>
                  <a:cubicBezTo>
                    <a:pt x="2" y="25"/>
                    <a:pt x="3" y="26"/>
                    <a:pt x="4" y="27"/>
                  </a:cubicBezTo>
                  <a:cubicBezTo>
                    <a:pt x="5" y="27"/>
                    <a:pt x="6" y="27"/>
                    <a:pt x="7" y="27"/>
                  </a:cubicBezTo>
                  <a:cubicBezTo>
                    <a:pt x="10" y="27"/>
                    <a:pt x="12" y="26"/>
                    <a:pt x="14" y="25"/>
                  </a:cubicBezTo>
                  <a:cubicBezTo>
                    <a:pt x="16" y="23"/>
                    <a:pt x="18" y="20"/>
                    <a:pt x="20" y="19"/>
                  </a:cubicBezTo>
                  <a:cubicBezTo>
                    <a:pt x="23" y="16"/>
                    <a:pt x="27" y="14"/>
                    <a:pt x="31" y="14"/>
                  </a:cubicBezTo>
                  <a:cubicBezTo>
                    <a:pt x="31" y="14"/>
                    <a:pt x="31" y="14"/>
                    <a:pt x="31" y="14"/>
                  </a:cubicBezTo>
                  <a:cubicBezTo>
                    <a:pt x="34" y="14"/>
                    <a:pt x="36" y="15"/>
                    <a:pt x="39" y="16"/>
                  </a:cubicBezTo>
                  <a:cubicBezTo>
                    <a:pt x="39" y="16"/>
                    <a:pt x="40" y="17"/>
                    <a:pt x="41" y="17"/>
                  </a:cubicBezTo>
                  <a:cubicBezTo>
                    <a:pt x="41" y="17"/>
                    <a:pt x="41" y="17"/>
                    <a:pt x="41" y="17"/>
                  </a:cubicBezTo>
                  <a:cubicBezTo>
                    <a:pt x="42" y="17"/>
                    <a:pt x="42" y="17"/>
                    <a:pt x="42" y="17"/>
                  </a:cubicBezTo>
                  <a:cubicBezTo>
                    <a:pt x="43" y="17"/>
                    <a:pt x="45" y="16"/>
                    <a:pt x="45" y="15"/>
                  </a:cubicBezTo>
                  <a:cubicBezTo>
                    <a:pt x="46" y="14"/>
                    <a:pt x="47" y="13"/>
                    <a:pt x="47" y="12"/>
                  </a:cubicBezTo>
                  <a:cubicBezTo>
                    <a:pt x="47" y="12"/>
                    <a:pt x="47" y="12"/>
                    <a:pt x="47" y="12"/>
                  </a:cubicBezTo>
                  <a:cubicBezTo>
                    <a:pt x="47" y="9"/>
                    <a:pt x="45" y="7"/>
                    <a:pt x="43" y="5"/>
                  </a:cubicBezTo>
                  <a:cubicBezTo>
                    <a:pt x="39" y="2"/>
                    <a:pt x="34" y="0"/>
                    <a:pt x="2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1" name="Rectangle 850"/>
            <p:cNvSpPr>
              <a:spLocks noChangeArrowheads="1"/>
            </p:cNvSpPr>
            <p:nvPr/>
          </p:nvSpPr>
          <p:spPr bwMode="auto">
            <a:xfrm>
              <a:off x="2917" y="2979"/>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2" name="Freeform 851"/>
            <p:cNvSpPr>
              <a:spLocks/>
            </p:cNvSpPr>
            <p:nvPr/>
          </p:nvSpPr>
          <p:spPr bwMode="auto">
            <a:xfrm>
              <a:off x="2917" y="2979"/>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3" name="Freeform 852"/>
            <p:cNvSpPr>
              <a:spLocks noEditPoints="1"/>
            </p:cNvSpPr>
            <p:nvPr/>
          </p:nvSpPr>
          <p:spPr bwMode="auto">
            <a:xfrm>
              <a:off x="2900" y="2979"/>
              <a:ext cx="31" cy="31"/>
            </a:xfrm>
            <a:custGeom>
              <a:avLst/>
              <a:gdLst>
                <a:gd name="T0" fmla="*/ 6 w 13"/>
                <a:gd name="T1" fmla="*/ 10 h 13"/>
                <a:gd name="T2" fmla="*/ 6 w 13"/>
                <a:gd name="T3" fmla="*/ 10 h 13"/>
                <a:gd name="T4" fmla="*/ 5 w 13"/>
                <a:gd name="T5" fmla="*/ 10 h 13"/>
                <a:gd name="T6" fmla="*/ 3 w 13"/>
                <a:gd name="T7" fmla="*/ 7 h 13"/>
                <a:gd name="T8" fmla="*/ 4 w 13"/>
                <a:gd name="T9" fmla="*/ 5 h 13"/>
                <a:gd name="T10" fmla="*/ 7 w 13"/>
                <a:gd name="T11" fmla="*/ 3 h 13"/>
                <a:gd name="T12" fmla="*/ 7 w 13"/>
                <a:gd name="T13" fmla="*/ 3 h 13"/>
                <a:gd name="T14" fmla="*/ 7 w 13"/>
                <a:gd name="T15" fmla="*/ 3 h 13"/>
                <a:gd name="T16" fmla="*/ 7 w 13"/>
                <a:gd name="T17" fmla="*/ 3 h 13"/>
                <a:gd name="T18" fmla="*/ 10 w 13"/>
                <a:gd name="T19" fmla="*/ 5 h 13"/>
                <a:gd name="T20" fmla="*/ 10 w 13"/>
                <a:gd name="T21" fmla="*/ 5 h 13"/>
                <a:gd name="T22" fmla="*/ 10 w 13"/>
                <a:gd name="T23" fmla="*/ 6 h 13"/>
                <a:gd name="T24" fmla="*/ 10 w 13"/>
                <a:gd name="T25" fmla="*/ 6 h 13"/>
                <a:gd name="T26" fmla="*/ 8 w 13"/>
                <a:gd name="T27" fmla="*/ 9 h 13"/>
                <a:gd name="T28" fmla="*/ 6 w 13"/>
                <a:gd name="T29" fmla="*/ 10 h 13"/>
                <a:gd name="T30" fmla="*/ 7 w 13"/>
                <a:gd name="T31" fmla="*/ 0 h 13"/>
                <a:gd name="T32" fmla="*/ 7 w 13"/>
                <a:gd name="T33" fmla="*/ 0 h 13"/>
                <a:gd name="T34" fmla="*/ 7 w 13"/>
                <a:gd name="T35" fmla="*/ 0 h 13"/>
                <a:gd name="T36" fmla="*/ 7 w 13"/>
                <a:gd name="T37" fmla="*/ 0 h 13"/>
                <a:gd name="T38" fmla="*/ 1 w 13"/>
                <a:gd name="T39" fmla="*/ 4 h 13"/>
                <a:gd name="T40" fmla="*/ 0 w 13"/>
                <a:gd name="T41" fmla="*/ 7 h 13"/>
                <a:gd name="T42" fmla="*/ 3 w 13"/>
                <a:gd name="T43" fmla="*/ 12 h 13"/>
                <a:gd name="T44" fmla="*/ 6 w 13"/>
                <a:gd name="T45" fmla="*/ 13 h 13"/>
                <a:gd name="T46" fmla="*/ 10 w 13"/>
                <a:gd name="T47" fmla="*/ 12 h 13"/>
                <a:gd name="T48" fmla="*/ 13 w 13"/>
                <a:gd name="T49" fmla="*/ 7 h 13"/>
                <a:gd name="T50" fmla="*/ 13 w 13"/>
                <a:gd name="T51" fmla="*/ 6 h 13"/>
                <a:gd name="T52" fmla="*/ 13 w 13"/>
                <a:gd name="T53" fmla="*/ 4 h 13"/>
                <a:gd name="T54" fmla="*/ 7 w 13"/>
                <a:gd name="T55"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 h="13">
                  <a:moveTo>
                    <a:pt x="6" y="10"/>
                  </a:moveTo>
                  <a:cubicBezTo>
                    <a:pt x="6" y="10"/>
                    <a:pt x="6" y="10"/>
                    <a:pt x="6" y="10"/>
                  </a:cubicBezTo>
                  <a:cubicBezTo>
                    <a:pt x="6" y="10"/>
                    <a:pt x="5" y="10"/>
                    <a:pt x="5" y="10"/>
                  </a:cubicBezTo>
                  <a:cubicBezTo>
                    <a:pt x="4" y="9"/>
                    <a:pt x="3" y="8"/>
                    <a:pt x="3" y="7"/>
                  </a:cubicBezTo>
                  <a:cubicBezTo>
                    <a:pt x="3" y="6"/>
                    <a:pt x="3" y="6"/>
                    <a:pt x="4" y="5"/>
                  </a:cubicBezTo>
                  <a:cubicBezTo>
                    <a:pt x="4" y="4"/>
                    <a:pt x="6" y="3"/>
                    <a:pt x="7" y="3"/>
                  </a:cubicBezTo>
                  <a:cubicBezTo>
                    <a:pt x="7" y="3"/>
                    <a:pt x="7" y="3"/>
                    <a:pt x="7" y="3"/>
                  </a:cubicBezTo>
                  <a:cubicBezTo>
                    <a:pt x="7" y="3"/>
                    <a:pt x="7" y="3"/>
                    <a:pt x="7" y="3"/>
                  </a:cubicBezTo>
                  <a:cubicBezTo>
                    <a:pt x="7" y="3"/>
                    <a:pt x="7" y="3"/>
                    <a:pt x="7" y="3"/>
                  </a:cubicBezTo>
                  <a:cubicBezTo>
                    <a:pt x="8" y="3"/>
                    <a:pt x="9" y="4"/>
                    <a:pt x="10" y="5"/>
                  </a:cubicBezTo>
                  <a:cubicBezTo>
                    <a:pt x="10" y="5"/>
                    <a:pt x="10" y="5"/>
                    <a:pt x="10" y="5"/>
                  </a:cubicBezTo>
                  <a:cubicBezTo>
                    <a:pt x="10" y="6"/>
                    <a:pt x="10" y="6"/>
                    <a:pt x="10" y="6"/>
                  </a:cubicBezTo>
                  <a:cubicBezTo>
                    <a:pt x="10" y="6"/>
                    <a:pt x="10" y="6"/>
                    <a:pt x="10" y="6"/>
                  </a:cubicBezTo>
                  <a:cubicBezTo>
                    <a:pt x="10" y="8"/>
                    <a:pt x="9" y="9"/>
                    <a:pt x="8" y="9"/>
                  </a:cubicBezTo>
                  <a:cubicBezTo>
                    <a:pt x="8" y="10"/>
                    <a:pt x="7" y="10"/>
                    <a:pt x="6" y="10"/>
                  </a:cubicBezTo>
                  <a:moveTo>
                    <a:pt x="7" y="0"/>
                  </a:moveTo>
                  <a:cubicBezTo>
                    <a:pt x="7" y="0"/>
                    <a:pt x="7" y="0"/>
                    <a:pt x="7" y="0"/>
                  </a:cubicBezTo>
                  <a:cubicBezTo>
                    <a:pt x="7" y="0"/>
                    <a:pt x="7" y="0"/>
                    <a:pt x="7" y="0"/>
                  </a:cubicBezTo>
                  <a:cubicBezTo>
                    <a:pt x="7" y="0"/>
                    <a:pt x="7" y="0"/>
                    <a:pt x="7" y="0"/>
                  </a:cubicBezTo>
                  <a:cubicBezTo>
                    <a:pt x="4" y="0"/>
                    <a:pt x="2" y="2"/>
                    <a:pt x="1" y="4"/>
                  </a:cubicBezTo>
                  <a:cubicBezTo>
                    <a:pt x="0" y="5"/>
                    <a:pt x="0" y="6"/>
                    <a:pt x="0" y="7"/>
                  </a:cubicBezTo>
                  <a:cubicBezTo>
                    <a:pt x="0" y="9"/>
                    <a:pt x="1" y="11"/>
                    <a:pt x="3" y="12"/>
                  </a:cubicBezTo>
                  <a:cubicBezTo>
                    <a:pt x="4" y="13"/>
                    <a:pt x="5" y="13"/>
                    <a:pt x="6" y="13"/>
                  </a:cubicBezTo>
                  <a:cubicBezTo>
                    <a:pt x="7" y="13"/>
                    <a:pt x="9" y="13"/>
                    <a:pt x="10" y="12"/>
                  </a:cubicBezTo>
                  <a:cubicBezTo>
                    <a:pt x="12" y="11"/>
                    <a:pt x="13" y="9"/>
                    <a:pt x="13" y="7"/>
                  </a:cubicBezTo>
                  <a:cubicBezTo>
                    <a:pt x="13" y="6"/>
                    <a:pt x="13" y="6"/>
                    <a:pt x="13" y="6"/>
                  </a:cubicBezTo>
                  <a:cubicBezTo>
                    <a:pt x="13" y="5"/>
                    <a:pt x="13" y="5"/>
                    <a:pt x="13" y="4"/>
                  </a:cubicBezTo>
                  <a:cubicBezTo>
                    <a:pt x="12" y="2"/>
                    <a:pt x="9"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4" name="Freeform 853"/>
            <p:cNvSpPr>
              <a:spLocks noEditPoints="1"/>
            </p:cNvSpPr>
            <p:nvPr/>
          </p:nvSpPr>
          <p:spPr bwMode="auto">
            <a:xfrm>
              <a:off x="5381" y="2456"/>
              <a:ext cx="190" cy="218"/>
            </a:xfrm>
            <a:custGeom>
              <a:avLst/>
              <a:gdLst>
                <a:gd name="T0" fmla="*/ 59 w 80"/>
                <a:gd name="T1" fmla="*/ 56 h 92"/>
                <a:gd name="T2" fmla="*/ 50 w 80"/>
                <a:gd name="T3" fmla="*/ 58 h 92"/>
                <a:gd name="T4" fmla="*/ 9 w 80"/>
                <a:gd name="T5" fmla="*/ 78 h 92"/>
                <a:gd name="T6" fmla="*/ 13 w 80"/>
                <a:gd name="T7" fmla="*/ 82 h 92"/>
                <a:gd name="T8" fmla="*/ 67 w 80"/>
                <a:gd name="T9" fmla="*/ 40 h 92"/>
                <a:gd name="T10" fmla="*/ 64 w 80"/>
                <a:gd name="T11" fmla="*/ 42 h 92"/>
                <a:gd name="T12" fmla="*/ 66 w 80"/>
                <a:gd name="T13" fmla="*/ 38 h 92"/>
                <a:gd name="T14" fmla="*/ 47 w 80"/>
                <a:gd name="T15" fmla="*/ 57 h 92"/>
                <a:gd name="T16" fmla="*/ 25 w 80"/>
                <a:gd name="T17" fmla="*/ 34 h 92"/>
                <a:gd name="T18" fmla="*/ 39 w 80"/>
                <a:gd name="T19" fmla="*/ 19 h 92"/>
                <a:gd name="T20" fmla="*/ 37 w 80"/>
                <a:gd name="T21" fmla="*/ 24 h 92"/>
                <a:gd name="T22" fmla="*/ 35 w 80"/>
                <a:gd name="T23" fmla="*/ 31 h 92"/>
                <a:gd name="T24" fmla="*/ 56 w 80"/>
                <a:gd name="T25" fmla="*/ 46 h 92"/>
                <a:gd name="T26" fmla="*/ 57 w 80"/>
                <a:gd name="T27" fmla="*/ 46 h 92"/>
                <a:gd name="T28" fmla="*/ 68 w 80"/>
                <a:gd name="T29" fmla="*/ 44 h 92"/>
                <a:gd name="T30" fmla="*/ 62 w 80"/>
                <a:gd name="T31" fmla="*/ 54 h 92"/>
                <a:gd name="T32" fmla="*/ 59 w 80"/>
                <a:gd name="T33" fmla="*/ 54 h 92"/>
                <a:gd name="T34" fmla="*/ 48 w 80"/>
                <a:gd name="T35" fmla="*/ 57 h 92"/>
                <a:gd name="T36" fmla="*/ 39 w 80"/>
                <a:gd name="T37" fmla="*/ 31 h 92"/>
                <a:gd name="T38" fmla="*/ 57 w 80"/>
                <a:gd name="T39" fmla="*/ 20 h 92"/>
                <a:gd name="T40" fmla="*/ 71 w 80"/>
                <a:gd name="T41" fmla="*/ 25 h 92"/>
                <a:gd name="T42" fmla="*/ 63 w 80"/>
                <a:gd name="T43" fmla="*/ 24 h 92"/>
                <a:gd name="T44" fmla="*/ 62 w 80"/>
                <a:gd name="T45" fmla="*/ 26 h 92"/>
                <a:gd name="T46" fmla="*/ 68 w 80"/>
                <a:gd name="T47" fmla="*/ 28 h 92"/>
                <a:gd name="T48" fmla="*/ 61 w 80"/>
                <a:gd name="T49" fmla="*/ 28 h 92"/>
                <a:gd name="T50" fmla="*/ 66 w 80"/>
                <a:gd name="T51" fmla="*/ 31 h 92"/>
                <a:gd name="T52" fmla="*/ 59 w 80"/>
                <a:gd name="T53" fmla="*/ 31 h 92"/>
                <a:gd name="T54" fmla="*/ 58 w 80"/>
                <a:gd name="T55" fmla="*/ 33 h 92"/>
                <a:gd name="T56" fmla="*/ 65 w 80"/>
                <a:gd name="T57" fmla="*/ 33 h 92"/>
                <a:gd name="T58" fmla="*/ 56 w 80"/>
                <a:gd name="T59" fmla="*/ 35 h 92"/>
                <a:gd name="T60" fmla="*/ 62 w 80"/>
                <a:gd name="T61" fmla="*/ 37 h 92"/>
                <a:gd name="T62" fmla="*/ 55 w 80"/>
                <a:gd name="T63" fmla="*/ 38 h 92"/>
                <a:gd name="T64" fmla="*/ 54 w 80"/>
                <a:gd name="T65" fmla="*/ 39 h 92"/>
                <a:gd name="T66" fmla="*/ 59 w 80"/>
                <a:gd name="T67" fmla="*/ 40 h 92"/>
                <a:gd name="T68" fmla="*/ 52 w 80"/>
                <a:gd name="T69" fmla="*/ 41 h 92"/>
                <a:gd name="T70" fmla="*/ 51 w 80"/>
                <a:gd name="T71" fmla="*/ 42 h 92"/>
                <a:gd name="T72" fmla="*/ 51 w 80"/>
                <a:gd name="T73" fmla="*/ 43 h 92"/>
                <a:gd name="T74" fmla="*/ 54 w 80"/>
                <a:gd name="T75" fmla="*/ 9 h 92"/>
                <a:gd name="T76" fmla="*/ 61 w 80"/>
                <a:gd name="T77" fmla="*/ 4 h 92"/>
                <a:gd name="T78" fmla="*/ 72 w 80"/>
                <a:gd name="T79" fmla="*/ 8 h 92"/>
                <a:gd name="T80" fmla="*/ 70 w 80"/>
                <a:gd name="T81" fmla="*/ 20 h 92"/>
                <a:gd name="T82" fmla="*/ 60 w 80"/>
                <a:gd name="T83" fmla="*/ 0 h 92"/>
                <a:gd name="T84" fmla="*/ 52 w 80"/>
                <a:gd name="T85" fmla="*/ 3 h 92"/>
                <a:gd name="T86" fmla="*/ 39 w 80"/>
                <a:gd name="T87" fmla="*/ 15 h 92"/>
                <a:gd name="T88" fmla="*/ 22 w 80"/>
                <a:gd name="T89" fmla="*/ 34 h 92"/>
                <a:gd name="T90" fmla="*/ 6 w 80"/>
                <a:gd name="T91" fmla="*/ 76 h 92"/>
                <a:gd name="T92" fmla="*/ 3 w 80"/>
                <a:gd name="T93" fmla="*/ 84 h 92"/>
                <a:gd name="T94" fmla="*/ 2 w 80"/>
                <a:gd name="T95" fmla="*/ 92 h 92"/>
                <a:gd name="T96" fmla="*/ 16 w 80"/>
                <a:gd name="T97" fmla="*/ 85 h 92"/>
                <a:gd name="T98" fmla="*/ 52 w 80"/>
                <a:gd name="T99" fmla="*/ 61 h 92"/>
                <a:gd name="T100" fmla="*/ 71 w 80"/>
                <a:gd name="T101" fmla="*/ 44 h 92"/>
                <a:gd name="T102" fmla="*/ 79 w 80"/>
                <a:gd name="T103" fmla="*/ 18 h 92"/>
                <a:gd name="T104" fmla="*/ 60 w 80"/>
                <a:gd name="T105"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0" h="92">
                  <a:moveTo>
                    <a:pt x="50" y="58"/>
                  </a:moveTo>
                  <a:cubicBezTo>
                    <a:pt x="50" y="58"/>
                    <a:pt x="50" y="58"/>
                    <a:pt x="50" y="58"/>
                  </a:cubicBezTo>
                  <a:cubicBezTo>
                    <a:pt x="53" y="57"/>
                    <a:pt x="56" y="57"/>
                    <a:pt x="59" y="56"/>
                  </a:cubicBezTo>
                  <a:cubicBezTo>
                    <a:pt x="58" y="57"/>
                    <a:pt x="56" y="57"/>
                    <a:pt x="55" y="58"/>
                  </a:cubicBezTo>
                  <a:cubicBezTo>
                    <a:pt x="54" y="57"/>
                    <a:pt x="54" y="57"/>
                    <a:pt x="54" y="57"/>
                  </a:cubicBezTo>
                  <a:cubicBezTo>
                    <a:pt x="53" y="57"/>
                    <a:pt x="51" y="57"/>
                    <a:pt x="50" y="58"/>
                  </a:cubicBezTo>
                  <a:moveTo>
                    <a:pt x="6" y="86"/>
                  </a:moveTo>
                  <a:cubicBezTo>
                    <a:pt x="6" y="86"/>
                    <a:pt x="6" y="86"/>
                    <a:pt x="6" y="86"/>
                  </a:cubicBezTo>
                  <a:cubicBezTo>
                    <a:pt x="7" y="83"/>
                    <a:pt x="8" y="80"/>
                    <a:pt x="9" y="78"/>
                  </a:cubicBezTo>
                  <a:cubicBezTo>
                    <a:pt x="11" y="76"/>
                    <a:pt x="22" y="63"/>
                    <a:pt x="30" y="53"/>
                  </a:cubicBezTo>
                  <a:cubicBezTo>
                    <a:pt x="32" y="54"/>
                    <a:pt x="33" y="55"/>
                    <a:pt x="35" y="56"/>
                  </a:cubicBezTo>
                  <a:cubicBezTo>
                    <a:pt x="13" y="82"/>
                    <a:pt x="13" y="82"/>
                    <a:pt x="13" y="82"/>
                  </a:cubicBezTo>
                  <a:cubicBezTo>
                    <a:pt x="6" y="86"/>
                    <a:pt x="6" y="86"/>
                    <a:pt x="6" y="86"/>
                  </a:cubicBezTo>
                  <a:moveTo>
                    <a:pt x="64" y="42"/>
                  </a:moveTo>
                  <a:cubicBezTo>
                    <a:pt x="65" y="41"/>
                    <a:pt x="66" y="41"/>
                    <a:pt x="67" y="40"/>
                  </a:cubicBezTo>
                  <a:cubicBezTo>
                    <a:pt x="67" y="41"/>
                    <a:pt x="67" y="41"/>
                    <a:pt x="67" y="41"/>
                  </a:cubicBezTo>
                  <a:cubicBezTo>
                    <a:pt x="67" y="41"/>
                    <a:pt x="67" y="41"/>
                    <a:pt x="67" y="41"/>
                  </a:cubicBezTo>
                  <a:cubicBezTo>
                    <a:pt x="66" y="41"/>
                    <a:pt x="65" y="41"/>
                    <a:pt x="64" y="42"/>
                  </a:cubicBezTo>
                  <a:moveTo>
                    <a:pt x="65" y="39"/>
                  </a:moveTo>
                  <a:cubicBezTo>
                    <a:pt x="65" y="39"/>
                    <a:pt x="66" y="38"/>
                    <a:pt x="66" y="38"/>
                  </a:cubicBezTo>
                  <a:cubicBezTo>
                    <a:pt x="66" y="38"/>
                    <a:pt x="66" y="38"/>
                    <a:pt x="66" y="38"/>
                  </a:cubicBezTo>
                  <a:cubicBezTo>
                    <a:pt x="66" y="39"/>
                    <a:pt x="65" y="39"/>
                    <a:pt x="65" y="39"/>
                  </a:cubicBezTo>
                  <a:moveTo>
                    <a:pt x="48" y="57"/>
                  </a:moveTo>
                  <a:cubicBezTo>
                    <a:pt x="47" y="57"/>
                    <a:pt x="47" y="57"/>
                    <a:pt x="47" y="57"/>
                  </a:cubicBezTo>
                  <a:cubicBezTo>
                    <a:pt x="41" y="56"/>
                    <a:pt x="34" y="52"/>
                    <a:pt x="31" y="48"/>
                  </a:cubicBezTo>
                  <a:cubicBezTo>
                    <a:pt x="27" y="44"/>
                    <a:pt x="25" y="39"/>
                    <a:pt x="25" y="34"/>
                  </a:cubicBezTo>
                  <a:cubicBezTo>
                    <a:pt x="25" y="34"/>
                    <a:pt x="25" y="34"/>
                    <a:pt x="25" y="34"/>
                  </a:cubicBezTo>
                  <a:cubicBezTo>
                    <a:pt x="25" y="29"/>
                    <a:pt x="27" y="24"/>
                    <a:pt x="31" y="22"/>
                  </a:cubicBezTo>
                  <a:cubicBezTo>
                    <a:pt x="33" y="20"/>
                    <a:pt x="36" y="19"/>
                    <a:pt x="39" y="19"/>
                  </a:cubicBezTo>
                  <a:cubicBezTo>
                    <a:pt x="39" y="19"/>
                    <a:pt x="39" y="19"/>
                    <a:pt x="39" y="19"/>
                  </a:cubicBezTo>
                  <a:cubicBezTo>
                    <a:pt x="39" y="19"/>
                    <a:pt x="40" y="19"/>
                    <a:pt x="40" y="19"/>
                  </a:cubicBezTo>
                  <a:cubicBezTo>
                    <a:pt x="40" y="20"/>
                    <a:pt x="39" y="22"/>
                    <a:pt x="38" y="23"/>
                  </a:cubicBezTo>
                  <a:cubicBezTo>
                    <a:pt x="37" y="23"/>
                    <a:pt x="37" y="23"/>
                    <a:pt x="37" y="24"/>
                  </a:cubicBezTo>
                  <a:cubicBezTo>
                    <a:pt x="37" y="24"/>
                    <a:pt x="36" y="25"/>
                    <a:pt x="36" y="25"/>
                  </a:cubicBezTo>
                  <a:cubicBezTo>
                    <a:pt x="36" y="26"/>
                    <a:pt x="36" y="26"/>
                    <a:pt x="36" y="26"/>
                  </a:cubicBezTo>
                  <a:cubicBezTo>
                    <a:pt x="35" y="27"/>
                    <a:pt x="35" y="29"/>
                    <a:pt x="35" y="31"/>
                  </a:cubicBezTo>
                  <a:cubicBezTo>
                    <a:pt x="35" y="35"/>
                    <a:pt x="37" y="40"/>
                    <a:pt x="40" y="43"/>
                  </a:cubicBezTo>
                  <a:cubicBezTo>
                    <a:pt x="43" y="46"/>
                    <a:pt x="47" y="47"/>
                    <a:pt x="51" y="47"/>
                  </a:cubicBezTo>
                  <a:cubicBezTo>
                    <a:pt x="53" y="47"/>
                    <a:pt x="54" y="47"/>
                    <a:pt x="56" y="46"/>
                  </a:cubicBezTo>
                  <a:cubicBezTo>
                    <a:pt x="56" y="46"/>
                    <a:pt x="56" y="46"/>
                    <a:pt x="56" y="46"/>
                  </a:cubicBezTo>
                  <a:cubicBezTo>
                    <a:pt x="57" y="46"/>
                    <a:pt x="57" y="46"/>
                    <a:pt x="57" y="46"/>
                  </a:cubicBezTo>
                  <a:cubicBezTo>
                    <a:pt x="57" y="46"/>
                    <a:pt x="57" y="46"/>
                    <a:pt x="57" y="46"/>
                  </a:cubicBezTo>
                  <a:cubicBezTo>
                    <a:pt x="61" y="45"/>
                    <a:pt x="64" y="44"/>
                    <a:pt x="67" y="42"/>
                  </a:cubicBezTo>
                  <a:cubicBezTo>
                    <a:pt x="68" y="42"/>
                    <a:pt x="68" y="42"/>
                    <a:pt x="68" y="42"/>
                  </a:cubicBezTo>
                  <a:cubicBezTo>
                    <a:pt x="68" y="43"/>
                    <a:pt x="68" y="43"/>
                    <a:pt x="68" y="44"/>
                  </a:cubicBezTo>
                  <a:cubicBezTo>
                    <a:pt x="68" y="48"/>
                    <a:pt x="66" y="52"/>
                    <a:pt x="63" y="54"/>
                  </a:cubicBezTo>
                  <a:cubicBezTo>
                    <a:pt x="63" y="54"/>
                    <a:pt x="63" y="54"/>
                    <a:pt x="62" y="55"/>
                  </a:cubicBezTo>
                  <a:cubicBezTo>
                    <a:pt x="62" y="54"/>
                    <a:pt x="62" y="54"/>
                    <a:pt x="62" y="54"/>
                  </a:cubicBezTo>
                  <a:cubicBezTo>
                    <a:pt x="62" y="54"/>
                    <a:pt x="62" y="54"/>
                    <a:pt x="61" y="54"/>
                  </a:cubicBezTo>
                  <a:cubicBezTo>
                    <a:pt x="61" y="54"/>
                    <a:pt x="61" y="54"/>
                    <a:pt x="61" y="54"/>
                  </a:cubicBezTo>
                  <a:cubicBezTo>
                    <a:pt x="60" y="54"/>
                    <a:pt x="60" y="54"/>
                    <a:pt x="59" y="54"/>
                  </a:cubicBezTo>
                  <a:cubicBezTo>
                    <a:pt x="56" y="55"/>
                    <a:pt x="52" y="56"/>
                    <a:pt x="48" y="56"/>
                  </a:cubicBezTo>
                  <a:cubicBezTo>
                    <a:pt x="48" y="56"/>
                    <a:pt x="47" y="57"/>
                    <a:pt x="48" y="57"/>
                  </a:cubicBezTo>
                  <a:cubicBezTo>
                    <a:pt x="48" y="57"/>
                    <a:pt x="48" y="57"/>
                    <a:pt x="48" y="57"/>
                  </a:cubicBezTo>
                  <a:moveTo>
                    <a:pt x="51" y="43"/>
                  </a:moveTo>
                  <a:cubicBezTo>
                    <a:pt x="48" y="43"/>
                    <a:pt x="45" y="42"/>
                    <a:pt x="42" y="40"/>
                  </a:cubicBezTo>
                  <a:cubicBezTo>
                    <a:pt x="40" y="38"/>
                    <a:pt x="39" y="34"/>
                    <a:pt x="39" y="31"/>
                  </a:cubicBezTo>
                  <a:cubicBezTo>
                    <a:pt x="39" y="30"/>
                    <a:pt x="39" y="28"/>
                    <a:pt x="40" y="27"/>
                  </a:cubicBezTo>
                  <a:cubicBezTo>
                    <a:pt x="44" y="21"/>
                    <a:pt x="47" y="16"/>
                    <a:pt x="51" y="10"/>
                  </a:cubicBezTo>
                  <a:cubicBezTo>
                    <a:pt x="51" y="14"/>
                    <a:pt x="54" y="17"/>
                    <a:pt x="57" y="20"/>
                  </a:cubicBezTo>
                  <a:cubicBezTo>
                    <a:pt x="61" y="23"/>
                    <a:pt x="66" y="24"/>
                    <a:pt x="70" y="24"/>
                  </a:cubicBezTo>
                  <a:cubicBezTo>
                    <a:pt x="70" y="24"/>
                    <a:pt x="71" y="24"/>
                    <a:pt x="72" y="24"/>
                  </a:cubicBezTo>
                  <a:cubicBezTo>
                    <a:pt x="71" y="24"/>
                    <a:pt x="71" y="25"/>
                    <a:pt x="71" y="25"/>
                  </a:cubicBezTo>
                  <a:cubicBezTo>
                    <a:pt x="70" y="25"/>
                    <a:pt x="70" y="25"/>
                    <a:pt x="70" y="25"/>
                  </a:cubicBezTo>
                  <a:cubicBezTo>
                    <a:pt x="69" y="25"/>
                    <a:pt x="69" y="25"/>
                    <a:pt x="68" y="25"/>
                  </a:cubicBezTo>
                  <a:cubicBezTo>
                    <a:pt x="66" y="25"/>
                    <a:pt x="65" y="25"/>
                    <a:pt x="63" y="24"/>
                  </a:cubicBezTo>
                  <a:cubicBezTo>
                    <a:pt x="63" y="24"/>
                    <a:pt x="63" y="24"/>
                    <a:pt x="63" y="24"/>
                  </a:cubicBezTo>
                  <a:cubicBezTo>
                    <a:pt x="62" y="24"/>
                    <a:pt x="62" y="25"/>
                    <a:pt x="62" y="25"/>
                  </a:cubicBezTo>
                  <a:cubicBezTo>
                    <a:pt x="62" y="25"/>
                    <a:pt x="62" y="26"/>
                    <a:pt x="62" y="26"/>
                  </a:cubicBezTo>
                  <a:cubicBezTo>
                    <a:pt x="64" y="26"/>
                    <a:pt x="66" y="27"/>
                    <a:pt x="68" y="27"/>
                  </a:cubicBezTo>
                  <a:cubicBezTo>
                    <a:pt x="69" y="27"/>
                    <a:pt x="69" y="27"/>
                    <a:pt x="70" y="27"/>
                  </a:cubicBezTo>
                  <a:cubicBezTo>
                    <a:pt x="69" y="27"/>
                    <a:pt x="69" y="28"/>
                    <a:pt x="68" y="28"/>
                  </a:cubicBezTo>
                  <a:cubicBezTo>
                    <a:pt x="66" y="28"/>
                    <a:pt x="64" y="28"/>
                    <a:pt x="62" y="27"/>
                  </a:cubicBezTo>
                  <a:cubicBezTo>
                    <a:pt x="62" y="27"/>
                    <a:pt x="62" y="27"/>
                    <a:pt x="62" y="27"/>
                  </a:cubicBezTo>
                  <a:cubicBezTo>
                    <a:pt x="61" y="27"/>
                    <a:pt x="61" y="27"/>
                    <a:pt x="61" y="28"/>
                  </a:cubicBezTo>
                  <a:cubicBezTo>
                    <a:pt x="61" y="28"/>
                    <a:pt x="61" y="29"/>
                    <a:pt x="61" y="29"/>
                  </a:cubicBezTo>
                  <a:cubicBezTo>
                    <a:pt x="63" y="29"/>
                    <a:pt x="65" y="30"/>
                    <a:pt x="67" y="30"/>
                  </a:cubicBezTo>
                  <a:cubicBezTo>
                    <a:pt x="67" y="30"/>
                    <a:pt x="67" y="31"/>
                    <a:pt x="66" y="31"/>
                  </a:cubicBezTo>
                  <a:cubicBezTo>
                    <a:pt x="66" y="31"/>
                    <a:pt x="66" y="31"/>
                    <a:pt x="66" y="31"/>
                  </a:cubicBezTo>
                  <a:cubicBezTo>
                    <a:pt x="65" y="31"/>
                    <a:pt x="64" y="31"/>
                    <a:pt x="63" y="31"/>
                  </a:cubicBezTo>
                  <a:cubicBezTo>
                    <a:pt x="62" y="31"/>
                    <a:pt x="60" y="31"/>
                    <a:pt x="59" y="31"/>
                  </a:cubicBezTo>
                  <a:cubicBezTo>
                    <a:pt x="59" y="31"/>
                    <a:pt x="59" y="31"/>
                    <a:pt x="59" y="31"/>
                  </a:cubicBezTo>
                  <a:cubicBezTo>
                    <a:pt x="58" y="31"/>
                    <a:pt x="58" y="31"/>
                    <a:pt x="58" y="32"/>
                  </a:cubicBezTo>
                  <a:cubicBezTo>
                    <a:pt x="58" y="32"/>
                    <a:pt x="58" y="33"/>
                    <a:pt x="58" y="33"/>
                  </a:cubicBezTo>
                  <a:cubicBezTo>
                    <a:pt x="58" y="33"/>
                    <a:pt x="58" y="33"/>
                    <a:pt x="58" y="33"/>
                  </a:cubicBezTo>
                  <a:cubicBezTo>
                    <a:pt x="60" y="33"/>
                    <a:pt x="62" y="33"/>
                    <a:pt x="63" y="33"/>
                  </a:cubicBezTo>
                  <a:cubicBezTo>
                    <a:pt x="64" y="33"/>
                    <a:pt x="64" y="33"/>
                    <a:pt x="65" y="33"/>
                  </a:cubicBezTo>
                  <a:cubicBezTo>
                    <a:pt x="64" y="34"/>
                    <a:pt x="64" y="35"/>
                    <a:pt x="63" y="35"/>
                  </a:cubicBezTo>
                  <a:cubicBezTo>
                    <a:pt x="61" y="35"/>
                    <a:pt x="59" y="35"/>
                    <a:pt x="56" y="35"/>
                  </a:cubicBezTo>
                  <a:cubicBezTo>
                    <a:pt x="56" y="35"/>
                    <a:pt x="56" y="35"/>
                    <a:pt x="56" y="35"/>
                  </a:cubicBezTo>
                  <a:cubicBezTo>
                    <a:pt x="56" y="35"/>
                    <a:pt x="55" y="35"/>
                    <a:pt x="55" y="36"/>
                  </a:cubicBezTo>
                  <a:cubicBezTo>
                    <a:pt x="55" y="36"/>
                    <a:pt x="55" y="36"/>
                    <a:pt x="56" y="37"/>
                  </a:cubicBezTo>
                  <a:cubicBezTo>
                    <a:pt x="58" y="37"/>
                    <a:pt x="60" y="37"/>
                    <a:pt x="62" y="37"/>
                  </a:cubicBezTo>
                  <a:cubicBezTo>
                    <a:pt x="61" y="38"/>
                    <a:pt x="61" y="38"/>
                    <a:pt x="60" y="39"/>
                  </a:cubicBezTo>
                  <a:cubicBezTo>
                    <a:pt x="60" y="39"/>
                    <a:pt x="60" y="39"/>
                    <a:pt x="60" y="39"/>
                  </a:cubicBezTo>
                  <a:cubicBezTo>
                    <a:pt x="59" y="39"/>
                    <a:pt x="57" y="39"/>
                    <a:pt x="55" y="38"/>
                  </a:cubicBezTo>
                  <a:cubicBezTo>
                    <a:pt x="55" y="38"/>
                    <a:pt x="55" y="38"/>
                    <a:pt x="55" y="38"/>
                  </a:cubicBezTo>
                  <a:cubicBezTo>
                    <a:pt x="55" y="38"/>
                    <a:pt x="54" y="38"/>
                    <a:pt x="54" y="38"/>
                  </a:cubicBezTo>
                  <a:cubicBezTo>
                    <a:pt x="54" y="38"/>
                    <a:pt x="54" y="39"/>
                    <a:pt x="54" y="39"/>
                  </a:cubicBezTo>
                  <a:cubicBezTo>
                    <a:pt x="54" y="39"/>
                    <a:pt x="54" y="39"/>
                    <a:pt x="54" y="39"/>
                  </a:cubicBezTo>
                  <a:cubicBezTo>
                    <a:pt x="55" y="40"/>
                    <a:pt x="55" y="40"/>
                    <a:pt x="55" y="40"/>
                  </a:cubicBezTo>
                  <a:cubicBezTo>
                    <a:pt x="56" y="40"/>
                    <a:pt x="57" y="40"/>
                    <a:pt x="59" y="40"/>
                  </a:cubicBezTo>
                  <a:cubicBezTo>
                    <a:pt x="58" y="41"/>
                    <a:pt x="58" y="41"/>
                    <a:pt x="58" y="41"/>
                  </a:cubicBezTo>
                  <a:cubicBezTo>
                    <a:pt x="57" y="42"/>
                    <a:pt x="57" y="42"/>
                    <a:pt x="57" y="42"/>
                  </a:cubicBezTo>
                  <a:cubicBezTo>
                    <a:pt x="55" y="42"/>
                    <a:pt x="53" y="41"/>
                    <a:pt x="52" y="41"/>
                  </a:cubicBezTo>
                  <a:cubicBezTo>
                    <a:pt x="52" y="41"/>
                    <a:pt x="52" y="41"/>
                    <a:pt x="52" y="41"/>
                  </a:cubicBezTo>
                  <a:cubicBezTo>
                    <a:pt x="51" y="41"/>
                    <a:pt x="51" y="41"/>
                    <a:pt x="51" y="41"/>
                  </a:cubicBezTo>
                  <a:cubicBezTo>
                    <a:pt x="51" y="42"/>
                    <a:pt x="51" y="42"/>
                    <a:pt x="51" y="42"/>
                  </a:cubicBezTo>
                  <a:cubicBezTo>
                    <a:pt x="52" y="43"/>
                    <a:pt x="53" y="43"/>
                    <a:pt x="54" y="43"/>
                  </a:cubicBezTo>
                  <a:cubicBezTo>
                    <a:pt x="53" y="43"/>
                    <a:pt x="52" y="43"/>
                    <a:pt x="51" y="43"/>
                  </a:cubicBezTo>
                  <a:cubicBezTo>
                    <a:pt x="51" y="43"/>
                    <a:pt x="51" y="43"/>
                    <a:pt x="51" y="43"/>
                  </a:cubicBezTo>
                  <a:moveTo>
                    <a:pt x="70" y="20"/>
                  </a:moveTo>
                  <a:cubicBezTo>
                    <a:pt x="67" y="20"/>
                    <a:pt x="63" y="19"/>
                    <a:pt x="59" y="17"/>
                  </a:cubicBezTo>
                  <a:cubicBezTo>
                    <a:pt x="56" y="15"/>
                    <a:pt x="54" y="12"/>
                    <a:pt x="54" y="9"/>
                  </a:cubicBezTo>
                  <a:cubicBezTo>
                    <a:pt x="54" y="7"/>
                    <a:pt x="55" y="6"/>
                    <a:pt x="55" y="5"/>
                  </a:cubicBezTo>
                  <a:cubicBezTo>
                    <a:pt x="57" y="4"/>
                    <a:pt x="59" y="4"/>
                    <a:pt x="60" y="4"/>
                  </a:cubicBezTo>
                  <a:cubicBezTo>
                    <a:pt x="60" y="4"/>
                    <a:pt x="61" y="4"/>
                    <a:pt x="61" y="4"/>
                  </a:cubicBezTo>
                  <a:cubicBezTo>
                    <a:pt x="65" y="4"/>
                    <a:pt x="69" y="5"/>
                    <a:pt x="72" y="8"/>
                  </a:cubicBezTo>
                  <a:cubicBezTo>
                    <a:pt x="73" y="7"/>
                    <a:pt x="73" y="7"/>
                    <a:pt x="73" y="7"/>
                  </a:cubicBezTo>
                  <a:cubicBezTo>
                    <a:pt x="72" y="8"/>
                    <a:pt x="72" y="8"/>
                    <a:pt x="72" y="8"/>
                  </a:cubicBezTo>
                  <a:cubicBezTo>
                    <a:pt x="75" y="11"/>
                    <a:pt x="76" y="14"/>
                    <a:pt x="76" y="15"/>
                  </a:cubicBezTo>
                  <a:cubicBezTo>
                    <a:pt x="76" y="17"/>
                    <a:pt x="75" y="19"/>
                    <a:pt x="74" y="19"/>
                  </a:cubicBezTo>
                  <a:cubicBezTo>
                    <a:pt x="73" y="20"/>
                    <a:pt x="72" y="20"/>
                    <a:pt x="70" y="20"/>
                  </a:cubicBezTo>
                  <a:cubicBezTo>
                    <a:pt x="70" y="20"/>
                    <a:pt x="70" y="20"/>
                    <a:pt x="70" y="20"/>
                  </a:cubicBezTo>
                  <a:cubicBezTo>
                    <a:pt x="70" y="20"/>
                    <a:pt x="70" y="20"/>
                    <a:pt x="70" y="20"/>
                  </a:cubicBezTo>
                  <a:moveTo>
                    <a:pt x="60" y="0"/>
                  </a:moveTo>
                  <a:cubicBezTo>
                    <a:pt x="58" y="0"/>
                    <a:pt x="56" y="0"/>
                    <a:pt x="53" y="1"/>
                  </a:cubicBezTo>
                  <a:cubicBezTo>
                    <a:pt x="53" y="2"/>
                    <a:pt x="53" y="2"/>
                    <a:pt x="53" y="2"/>
                  </a:cubicBezTo>
                  <a:cubicBezTo>
                    <a:pt x="52" y="3"/>
                    <a:pt x="52" y="3"/>
                    <a:pt x="52" y="3"/>
                  </a:cubicBezTo>
                  <a:cubicBezTo>
                    <a:pt x="52" y="3"/>
                    <a:pt x="52" y="3"/>
                    <a:pt x="52" y="3"/>
                  </a:cubicBezTo>
                  <a:cubicBezTo>
                    <a:pt x="48" y="8"/>
                    <a:pt x="45" y="12"/>
                    <a:pt x="43" y="16"/>
                  </a:cubicBezTo>
                  <a:cubicBezTo>
                    <a:pt x="41" y="16"/>
                    <a:pt x="40" y="15"/>
                    <a:pt x="39" y="15"/>
                  </a:cubicBezTo>
                  <a:cubicBezTo>
                    <a:pt x="35" y="15"/>
                    <a:pt x="32" y="17"/>
                    <a:pt x="29" y="19"/>
                  </a:cubicBezTo>
                  <a:cubicBezTo>
                    <a:pt x="24" y="22"/>
                    <a:pt x="22" y="28"/>
                    <a:pt x="22" y="34"/>
                  </a:cubicBezTo>
                  <a:cubicBezTo>
                    <a:pt x="22" y="34"/>
                    <a:pt x="22" y="34"/>
                    <a:pt x="22" y="34"/>
                  </a:cubicBezTo>
                  <a:cubicBezTo>
                    <a:pt x="22" y="40"/>
                    <a:pt x="24" y="45"/>
                    <a:pt x="28" y="50"/>
                  </a:cubicBezTo>
                  <a:cubicBezTo>
                    <a:pt x="23" y="55"/>
                    <a:pt x="18" y="61"/>
                    <a:pt x="14" y="66"/>
                  </a:cubicBezTo>
                  <a:cubicBezTo>
                    <a:pt x="10" y="72"/>
                    <a:pt x="6" y="76"/>
                    <a:pt x="6" y="76"/>
                  </a:cubicBezTo>
                  <a:cubicBezTo>
                    <a:pt x="6" y="76"/>
                    <a:pt x="6" y="76"/>
                    <a:pt x="6" y="76"/>
                  </a:cubicBezTo>
                  <a:cubicBezTo>
                    <a:pt x="6" y="76"/>
                    <a:pt x="6" y="76"/>
                    <a:pt x="6" y="76"/>
                  </a:cubicBezTo>
                  <a:cubicBezTo>
                    <a:pt x="5" y="78"/>
                    <a:pt x="4" y="81"/>
                    <a:pt x="3" y="84"/>
                  </a:cubicBezTo>
                  <a:cubicBezTo>
                    <a:pt x="1" y="87"/>
                    <a:pt x="1" y="90"/>
                    <a:pt x="1" y="90"/>
                  </a:cubicBezTo>
                  <a:cubicBezTo>
                    <a:pt x="0" y="90"/>
                    <a:pt x="1" y="91"/>
                    <a:pt x="1" y="92"/>
                  </a:cubicBezTo>
                  <a:cubicBezTo>
                    <a:pt x="2" y="92"/>
                    <a:pt x="2" y="92"/>
                    <a:pt x="2" y="92"/>
                  </a:cubicBezTo>
                  <a:cubicBezTo>
                    <a:pt x="3" y="92"/>
                    <a:pt x="3" y="92"/>
                    <a:pt x="3" y="92"/>
                  </a:cubicBezTo>
                  <a:cubicBezTo>
                    <a:pt x="15" y="85"/>
                    <a:pt x="15" y="85"/>
                    <a:pt x="15" y="85"/>
                  </a:cubicBezTo>
                  <a:cubicBezTo>
                    <a:pt x="16" y="85"/>
                    <a:pt x="16" y="85"/>
                    <a:pt x="16" y="85"/>
                  </a:cubicBezTo>
                  <a:cubicBezTo>
                    <a:pt x="38" y="58"/>
                    <a:pt x="38" y="58"/>
                    <a:pt x="38" y="58"/>
                  </a:cubicBezTo>
                  <a:cubicBezTo>
                    <a:pt x="41" y="59"/>
                    <a:pt x="44" y="60"/>
                    <a:pt x="46" y="61"/>
                  </a:cubicBezTo>
                  <a:cubicBezTo>
                    <a:pt x="48" y="61"/>
                    <a:pt x="50" y="61"/>
                    <a:pt x="52" y="61"/>
                  </a:cubicBezTo>
                  <a:cubicBezTo>
                    <a:pt x="52" y="61"/>
                    <a:pt x="52" y="61"/>
                    <a:pt x="52" y="61"/>
                  </a:cubicBezTo>
                  <a:cubicBezTo>
                    <a:pt x="57" y="61"/>
                    <a:pt x="62" y="60"/>
                    <a:pt x="66" y="57"/>
                  </a:cubicBezTo>
                  <a:cubicBezTo>
                    <a:pt x="69" y="53"/>
                    <a:pt x="71" y="49"/>
                    <a:pt x="71" y="44"/>
                  </a:cubicBezTo>
                  <a:cubicBezTo>
                    <a:pt x="71" y="41"/>
                    <a:pt x="70" y="37"/>
                    <a:pt x="68" y="35"/>
                  </a:cubicBezTo>
                  <a:cubicBezTo>
                    <a:pt x="72" y="30"/>
                    <a:pt x="75" y="25"/>
                    <a:pt x="79" y="20"/>
                  </a:cubicBezTo>
                  <a:cubicBezTo>
                    <a:pt x="79" y="20"/>
                    <a:pt x="79" y="19"/>
                    <a:pt x="79" y="18"/>
                  </a:cubicBezTo>
                  <a:cubicBezTo>
                    <a:pt x="79" y="17"/>
                    <a:pt x="80" y="16"/>
                    <a:pt x="80" y="15"/>
                  </a:cubicBezTo>
                  <a:cubicBezTo>
                    <a:pt x="80" y="12"/>
                    <a:pt x="78" y="9"/>
                    <a:pt x="74" y="6"/>
                  </a:cubicBezTo>
                  <a:cubicBezTo>
                    <a:pt x="71" y="2"/>
                    <a:pt x="66" y="0"/>
                    <a:pt x="6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5" name="Freeform 854"/>
            <p:cNvSpPr>
              <a:spLocks/>
            </p:cNvSpPr>
            <p:nvPr/>
          </p:nvSpPr>
          <p:spPr bwMode="auto">
            <a:xfrm>
              <a:off x="5507" y="2562"/>
              <a:ext cx="35" cy="10"/>
            </a:xfrm>
            <a:custGeom>
              <a:avLst/>
              <a:gdLst>
                <a:gd name="T0" fmla="*/ 14 w 15"/>
                <a:gd name="T1" fmla="*/ 0 h 4"/>
                <a:gd name="T2" fmla="*/ 13 w 15"/>
                <a:gd name="T3" fmla="*/ 0 h 4"/>
                <a:gd name="T4" fmla="*/ 1 w 15"/>
                <a:gd name="T5" fmla="*/ 3 h 4"/>
                <a:gd name="T6" fmla="*/ 0 w 15"/>
                <a:gd name="T7" fmla="*/ 4 h 4"/>
                <a:gd name="T8" fmla="*/ 1 w 15"/>
                <a:gd name="T9" fmla="*/ 4 h 4"/>
                <a:gd name="T10" fmla="*/ 1 w 15"/>
                <a:gd name="T11" fmla="*/ 4 h 4"/>
                <a:gd name="T12" fmla="*/ 14 w 15"/>
                <a:gd name="T13" fmla="*/ 1 h 4"/>
                <a:gd name="T14" fmla="*/ 14 w 15"/>
                <a:gd name="T15" fmla="*/ 0 h 4"/>
                <a:gd name="T16" fmla="*/ 14 w 15"/>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4">
                  <a:moveTo>
                    <a:pt x="14" y="0"/>
                  </a:moveTo>
                  <a:cubicBezTo>
                    <a:pt x="13" y="0"/>
                    <a:pt x="13" y="0"/>
                    <a:pt x="13" y="0"/>
                  </a:cubicBezTo>
                  <a:cubicBezTo>
                    <a:pt x="9" y="1"/>
                    <a:pt x="5" y="2"/>
                    <a:pt x="1" y="3"/>
                  </a:cubicBezTo>
                  <a:cubicBezTo>
                    <a:pt x="1" y="3"/>
                    <a:pt x="0" y="3"/>
                    <a:pt x="0" y="4"/>
                  </a:cubicBezTo>
                  <a:cubicBezTo>
                    <a:pt x="0" y="4"/>
                    <a:pt x="1" y="4"/>
                    <a:pt x="1" y="4"/>
                  </a:cubicBezTo>
                  <a:cubicBezTo>
                    <a:pt x="1" y="4"/>
                    <a:pt x="1" y="4"/>
                    <a:pt x="1" y="4"/>
                  </a:cubicBezTo>
                  <a:cubicBezTo>
                    <a:pt x="6" y="4"/>
                    <a:pt x="10" y="3"/>
                    <a:pt x="14" y="1"/>
                  </a:cubicBezTo>
                  <a:cubicBezTo>
                    <a:pt x="14" y="1"/>
                    <a:pt x="15" y="0"/>
                    <a:pt x="14" y="0"/>
                  </a:cubicBezTo>
                  <a:cubicBezTo>
                    <a:pt x="14" y="0"/>
                    <a:pt x="14" y="0"/>
                    <a:pt x="1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6" name="Freeform 855"/>
            <p:cNvSpPr>
              <a:spLocks/>
            </p:cNvSpPr>
            <p:nvPr/>
          </p:nvSpPr>
          <p:spPr bwMode="auto">
            <a:xfrm>
              <a:off x="5504" y="2572"/>
              <a:ext cx="34" cy="9"/>
            </a:xfrm>
            <a:custGeom>
              <a:avLst/>
              <a:gdLst>
                <a:gd name="T0" fmla="*/ 13 w 14"/>
                <a:gd name="T1" fmla="*/ 0 h 4"/>
                <a:gd name="T2" fmla="*/ 13 w 14"/>
                <a:gd name="T3" fmla="*/ 0 h 4"/>
                <a:gd name="T4" fmla="*/ 1 w 14"/>
                <a:gd name="T5" fmla="*/ 3 h 4"/>
                <a:gd name="T6" fmla="*/ 0 w 14"/>
                <a:gd name="T7" fmla="*/ 4 h 4"/>
                <a:gd name="T8" fmla="*/ 1 w 14"/>
                <a:gd name="T9" fmla="*/ 4 h 4"/>
                <a:gd name="T10" fmla="*/ 1 w 14"/>
                <a:gd name="T11" fmla="*/ 4 h 4"/>
                <a:gd name="T12" fmla="*/ 13 w 14"/>
                <a:gd name="T13" fmla="*/ 2 h 4"/>
                <a:gd name="T14" fmla="*/ 14 w 14"/>
                <a:gd name="T15" fmla="*/ 1 h 4"/>
                <a:gd name="T16" fmla="*/ 13 w 1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
                  <a:moveTo>
                    <a:pt x="13" y="0"/>
                  </a:moveTo>
                  <a:cubicBezTo>
                    <a:pt x="13" y="0"/>
                    <a:pt x="13" y="0"/>
                    <a:pt x="13" y="0"/>
                  </a:cubicBezTo>
                  <a:cubicBezTo>
                    <a:pt x="9" y="2"/>
                    <a:pt x="5" y="2"/>
                    <a:pt x="1" y="3"/>
                  </a:cubicBezTo>
                  <a:cubicBezTo>
                    <a:pt x="1" y="3"/>
                    <a:pt x="0" y="3"/>
                    <a:pt x="0" y="4"/>
                  </a:cubicBezTo>
                  <a:cubicBezTo>
                    <a:pt x="0" y="4"/>
                    <a:pt x="1" y="4"/>
                    <a:pt x="1" y="4"/>
                  </a:cubicBezTo>
                  <a:cubicBezTo>
                    <a:pt x="1" y="4"/>
                    <a:pt x="1" y="4"/>
                    <a:pt x="1" y="4"/>
                  </a:cubicBezTo>
                  <a:cubicBezTo>
                    <a:pt x="5" y="4"/>
                    <a:pt x="9" y="3"/>
                    <a:pt x="13" y="2"/>
                  </a:cubicBezTo>
                  <a:cubicBezTo>
                    <a:pt x="14" y="2"/>
                    <a:pt x="14" y="1"/>
                    <a:pt x="14" y="1"/>
                  </a:cubicBezTo>
                  <a:cubicBezTo>
                    <a:pt x="14" y="0"/>
                    <a:pt x="13"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7" name="Freeform 856"/>
            <p:cNvSpPr>
              <a:spLocks/>
            </p:cNvSpPr>
            <p:nvPr/>
          </p:nvSpPr>
          <p:spPr bwMode="auto">
            <a:xfrm>
              <a:off x="5445" y="1753"/>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8" name="Freeform 857"/>
            <p:cNvSpPr>
              <a:spLocks/>
            </p:cNvSpPr>
            <p:nvPr/>
          </p:nvSpPr>
          <p:spPr bwMode="auto">
            <a:xfrm>
              <a:off x="5445" y="1753"/>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9" name="Freeform 858"/>
            <p:cNvSpPr>
              <a:spLocks noEditPoints="1"/>
            </p:cNvSpPr>
            <p:nvPr/>
          </p:nvSpPr>
          <p:spPr bwMode="auto">
            <a:xfrm>
              <a:off x="5182" y="1649"/>
              <a:ext cx="296" cy="199"/>
            </a:xfrm>
            <a:custGeom>
              <a:avLst/>
              <a:gdLst>
                <a:gd name="T0" fmla="*/ 20 w 125"/>
                <a:gd name="T1" fmla="*/ 58 h 84"/>
                <a:gd name="T2" fmla="*/ 27 w 125"/>
                <a:gd name="T3" fmla="*/ 78 h 84"/>
                <a:gd name="T4" fmla="*/ 53 w 125"/>
                <a:gd name="T5" fmla="*/ 46 h 84"/>
                <a:gd name="T6" fmla="*/ 46 w 125"/>
                <a:gd name="T7" fmla="*/ 75 h 84"/>
                <a:gd name="T8" fmla="*/ 29 w 125"/>
                <a:gd name="T9" fmla="*/ 79 h 84"/>
                <a:gd name="T10" fmla="*/ 37 w 125"/>
                <a:gd name="T11" fmla="*/ 51 h 84"/>
                <a:gd name="T12" fmla="*/ 48 w 125"/>
                <a:gd name="T13" fmla="*/ 46 h 84"/>
                <a:gd name="T14" fmla="*/ 51 w 125"/>
                <a:gd name="T15" fmla="*/ 46 h 84"/>
                <a:gd name="T16" fmla="*/ 31 w 125"/>
                <a:gd name="T17" fmla="*/ 79 h 84"/>
                <a:gd name="T18" fmla="*/ 97 w 125"/>
                <a:gd name="T19" fmla="*/ 25 h 84"/>
                <a:gd name="T20" fmla="*/ 104 w 125"/>
                <a:gd name="T21" fmla="*/ 23 h 84"/>
                <a:gd name="T22" fmla="*/ 101 w 125"/>
                <a:gd name="T23" fmla="*/ 50 h 84"/>
                <a:gd name="T24" fmla="*/ 108 w 125"/>
                <a:gd name="T25" fmla="*/ 24 h 84"/>
                <a:gd name="T26" fmla="*/ 111 w 125"/>
                <a:gd name="T27" fmla="*/ 43 h 84"/>
                <a:gd name="T28" fmla="*/ 111 w 125"/>
                <a:gd name="T29" fmla="*/ 44 h 84"/>
                <a:gd name="T30" fmla="*/ 110 w 125"/>
                <a:gd name="T31" fmla="*/ 44 h 84"/>
                <a:gd name="T32" fmla="*/ 85 w 125"/>
                <a:gd name="T33" fmla="*/ 56 h 84"/>
                <a:gd name="T34" fmla="*/ 74 w 125"/>
                <a:gd name="T35" fmla="*/ 35 h 84"/>
                <a:gd name="T36" fmla="*/ 88 w 125"/>
                <a:gd name="T37" fmla="*/ 54 h 84"/>
                <a:gd name="T38" fmla="*/ 82 w 125"/>
                <a:gd name="T39" fmla="*/ 0 h 84"/>
                <a:gd name="T40" fmla="*/ 82 w 125"/>
                <a:gd name="T41" fmla="*/ 19 h 84"/>
                <a:gd name="T42" fmla="*/ 83 w 125"/>
                <a:gd name="T43" fmla="*/ 11 h 84"/>
                <a:gd name="T44" fmla="*/ 87 w 125"/>
                <a:gd name="T45" fmla="*/ 6 h 84"/>
                <a:gd name="T46" fmla="*/ 105 w 125"/>
                <a:gd name="T47" fmla="*/ 17 h 84"/>
                <a:gd name="T48" fmla="*/ 72 w 125"/>
                <a:gd name="T49" fmla="*/ 30 h 84"/>
                <a:gd name="T50" fmla="*/ 59 w 125"/>
                <a:gd name="T51" fmla="*/ 41 h 84"/>
                <a:gd name="T52" fmla="*/ 50 w 125"/>
                <a:gd name="T53" fmla="*/ 40 h 84"/>
                <a:gd name="T54" fmla="*/ 33 w 125"/>
                <a:gd name="T55" fmla="*/ 46 h 84"/>
                <a:gd name="T56" fmla="*/ 19 w 125"/>
                <a:gd name="T57" fmla="*/ 34 h 84"/>
                <a:gd name="T58" fmla="*/ 24 w 125"/>
                <a:gd name="T59" fmla="*/ 37 h 84"/>
                <a:gd name="T60" fmla="*/ 29 w 125"/>
                <a:gd name="T61" fmla="*/ 41 h 84"/>
                <a:gd name="T62" fmla="*/ 15 w 125"/>
                <a:gd name="T63" fmla="*/ 28 h 84"/>
                <a:gd name="T64" fmla="*/ 4 w 125"/>
                <a:gd name="T65" fmla="*/ 60 h 84"/>
                <a:gd name="T66" fmla="*/ 5 w 125"/>
                <a:gd name="T67" fmla="*/ 71 h 84"/>
                <a:gd name="T68" fmla="*/ 11 w 125"/>
                <a:gd name="T69" fmla="*/ 68 h 84"/>
                <a:gd name="T70" fmla="*/ 18 w 125"/>
                <a:gd name="T71" fmla="*/ 79 h 84"/>
                <a:gd name="T72" fmla="*/ 55 w 125"/>
                <a:gd name="T73" fmla="*/ 76 h 84"/>
                <a:gd name="T74" fmla="*/ 65 w 125"/>
                <a:gd name="T75" fmla="*/ 45 h 84"/>
                <a:gd name="T76" fmla="*/ 72 w 125"/>
                <a:gd name="T77" fmla="*/ 55 h 84"/>
                <a:gd name="T78" fmla="*/ 110 w 125"/>
                <a:gd name="T79" fmla="*/ 52 h 84"/>
                <a:gd name="T80" fmla="*/ 118 w 125"/>
                <a:gd name="T81" fmla="*/ 23 h 84"/>
                <a:gd name="T82" fmla="*/ 96 w 125"/>
                <a:gd name="T83" fmla="*/ 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5" h="84">
                  <a:moveTo>
                    <a:pt x="27" y="78"/>
                  </a:moveTo>
                  <a:cubicBezTo>
                    <a:pt x="20" y="74"/>
                    <a:pt x="10" y="62"/>
                    <a:pt x="20" y="58"/>
                  </a:cubicBezTo>
                  <a:cubicBezTo>
                    <a:pt x="25" y="56"/>
                    <a:pt x="30" y="54"/>
                    <a:pt x="36" y="51"/>
                  </a:cubicBezTo>
                  <a:cubicBezTo>
                    <a:pt x="33" y="60"/>
                    <a:pt x="30" y="69"/>
                    <a:pt x="27" y="78"/>
                  </a:cubicBezTo>
                  <a:moveTo>
                    <a:pt x="46" y="75"/>
                  </a:moveTo>
                  <a:cubicBezTo>
                    <a:pt x="48" y="65"/>
                    <a:pt x="50" y="56"/>
                    <a:pt x="53" y="46"/>
                  </a:cubicBezTo>
                  <a:cubicBezTo>
                    <a:pt x="58" y="50"/>
                    <a:pt x="59" y="64"/>
                    <a:pt x="55" y="68"/>
                  </a:cubicBezTo>
                  <a:cubicBezTo>
                    <a:pt x="53" y="70"/>
                    <a:pt x="50" y="73"/>
                    <a:pt x="46" y="75"/>
                  </a:cubicBezTo>
                  <a:moveTo>
                    <a:pt x="31" y="79"/>
                  </a:moveTo>
                  <a:cubicBezTo>
                    <a:pt x="30" y="79"/>
                    <a:pt x="29" y="79"/>
                    <a:pt x="29" y="79"/>
                  </a:cubicBezTo>
                  <a:cubicBezTo>
                    <a:pt x="28" y="79"/>
                    <a:pt x="28" y="79"/>
                    <a:pt x="28" y="79"/>
                  </a:cubicBezTo>
                  <a:cubicBezTo>
                    <a:pt x="31" y="70"/>
                    <a:pt x="34" y="60"/>
                    <a:pt x="37" y="51"/>
                  </a:cubicBezTo>
                  <a:cubicBezTo>
                    <a:pt x="37" y="51"/>
                    <a:pt x="37" y="51"/>
                    <a:pt x="37" y="51"/>
                  </a:cubicBezTo>
                  <a:cubicBezTo>
                    <a:pt x="40" y="49"/>
                    <a:pt x="44" y="48"/>
                    <a:pt x="48" y="46"/>
                  </a:cubicBezTo>
                  <a:cubicBezTo>
                    <a:pt x="49" y="46"/>
                    <a:pt x="49" y="46"/>
                    <a:pt x="50" y="46"/>
                  </a:cubicBezTo>
                  <a:cubicBezTo>
                    <a:pt x="51" y="46"/>
                    <a:pt x="51" y="46"/>
                    <a:pt x="51" y="46"/>
                  </a:cubicBezTo>
                  <a:cubicBezTo>
                    <a:pt x="49" y="56"/>
                    <a:pt x="46" y="66"/>
                    <a:pt x="43" y="76"/>
                  </a:cubicBezTo>
                  <a:cubicBezTo>
                    <a:pt x="39" y="78"/>
                    <a:pt x="35" y="79"/>
                    <a:pt x="31" y="79"/>
                  </a:cubicBezTo>
                  <a:moveTo>
                    <a:pt x="89" y="55"/>
                  </a:moveTo>
                  <a:cubicBezTo>
                    <a:pt x="92" y="45"/>
                    <a:pt x="95" y="35"/>
                    <a:pt x="97" y="25"/>
                  </a:cubicBezTo>
                  <a:cubicBezTo>
                    <a:pt x="99" y="25"/>
                    <a:pt x="100" y="24"/>
                    <a:pt x="101" y="23"/>
                  </a:cubicBezTo>
                  <a:cubicBezTo>
                    <a:pt x="102" y="23"/>
                    <a:pt x="103" y="23"/>
                    <a:pt x="104" y="23"/>
                  </a:cubicBezTo>
                  <a:cubicBezTo>
                    <a:pt x="105" y="23"/>
                    <a:pt x="106" y="23"/>
                    <a:pt x="106" y="23"/>
                  </a:cubicBezTo>
                  <a:cubicBezTo>
                    <a:pt x="104" y="32"/>
                    <a:pt x="103" y="41"/>
                    <a:pt x="101" y="50"/>
                  </a:cubicBezTo>
                  <a:cubicBezTo>
                    <a:pt x="103" y="50"/>
                    <a:pt x="103" y="50"/>
                    <a:pt x="103" y="50"/>
                  </a:cubicBezTo>
                  <a:cubicBezTo>
                    <a:pt x="104" y="41"/>
                    <a:pt x="106" y="33"/>
                    <a:pt x="108" y="24"/>
                  </a:cubicBezTo>
                  <a:cubicBezTo>
                    <a:pt x="113" y="27"/>
                    <a:pt x="113" y="39"/>
                    <a:pt x="111" y="44"/>
                  </a:cubicBezTo>
                  <a:cubicBezTo>
                    <a:pt x="111" y="43"/>
                    <a:pt x="111" y="43"/>
                    <a:pt x="111" y="43"/>
                  </a:cubicBezTo>
                  <a:cubicBezTo>
                    <a:pt x="111" y="43"/>
                    <a:pt x="111" y="43"/>
                    <a:pt x="111" y="44"/>
                  </a:cubicBezTo>
                  <a:cubicBezTo>
                    <a:pt x="111" y="44"/>
                    <a:pt x="111" y="44"/>
                    <a:pt x="111" y="44"/>
                  </a:cubicBezTo>
                  <a:cubicBezTo>
                    <a:pt x="111" y="44"/>
                    <a:pt x="111" y="44"/>
                    <a:pt x="111" y="44"/>
                  </a:cubicBezTo>
                  <a:cubicBezTo>
                    <a:pt x="110" y="44"/>
                    <a:pt x="110" y="44"/>
                    <a:pt x="110" y="44"/>
                  </a:cubicBezTo>
                  <a:cubicBezTo>
                    <a:pt x="110" y="44"/>
                    <a:pt x="110" y="44"/>
                    <a:pt x="111" y="44"/>
                  </a:cubicBezTo>
                  <a:cubicBezTo>
                    <a:pt x="107" y="50"/>
                    <a:pt x="92" y="56"/>
                    <a:pt x="85" y="56"/>
                  </a:cubicBezTo>
                  <a:cubicBezTo>
                    <a:pt x="85" y="56"/>
                    <a:pt x="85" y="56"/>
                    <a:pt x="85" y="55"/>
                  </a:cubicBezTo>
                  <a:cubicBezTo>
                    <a:pt x="78" y="55"/>
                    <a:pt x="63" y="40"/>
                    <a:pt x="74" y="35"/>
                  </a:cubicBezTo>
                  <a:cubicBezTo>
                    <a:pt x="81" y="32"/>
                    <a:pt x="88" y="29"/>
                    <a:pt x="95" y="26"/>
                  </a:cubicBezTo>
                  <a:cubicBezTo>
                    <a:pt x="93" y="35"/>
                    <a:pt x="90" y="45"/>
                    <a:pt x="88" y="54"/>
                  </a:cubicBezTo>
                  <a:cubicBezTo>
                    <a:pt x="89" y="55"/>
                    <a:pt x="89" y="55"/>
                    <a:pt x="89" y="55"/>
                  </a:cubicBezTo>
                  <a:moveTo>
                    <a:pt x="82" y="0"/>
                  </a:moveTo>
                  <a:cubicBezTo>
                    <a:pt x="78" y="0"/>
                    <a:pt x="75" y="3"/>
                    <a:pt x="77" y="12"/>
                  </a:cubicBezTo>
                  <a:cubicBezTo>
                    <a:pt x="78" y="14"/>
                    <a:pt x="79" y="19"/>
                    <a:pt x="82" y="19"/>
                  </a:cubicBezTo>
                  <a:cubicBezTo>
                    <a:pt x="82" y="19"/>
                    <a:pt x="82" y="19"/>
                    <a:pt x="83" y="18"/>
                  </a:cubicBezTo>
                  <a:cubicBezTo>
                    <a:pt x="86" y="17"/>
                    <a:pt x="83" y="13"/>
                    <a:pt x="83" y="11"/>
                  </a:cubicBezTo>
                  <a:cubicBezTo>
                    <a:pt x="82" y="7"/>
                    <a:pt x="82" y="6"/>
                    <a:pt x="84" y="6"/>
                  </a:cubicBezTo>
                  <a:cubicBezTo>
                    <a:pt x="85" y="6"/>
                    <a:pt x="86" y="6"/>
                    <a:pt x="87" y="6"/>
                  </a:cubicBezTo>
                  <a:cubicBezTo>
                    <a:pt x="95" y="11"/>
                    <a:pt x="104" y="15"/>
                    <a:pt x="112" y="19"/>
                  </a:cubicBezTo>
                  <a:cubicBezTo>
                    <a:pt x="110" y="18"/>
                    <a:pt x="107" y="17"/>
                    <a:pt x="105" y="17"/>
                  </a:cubicBezTo>
                  <a:cubicBezTo>
                    <a:pt x="99" y="17"/>
                    <a:pt x="93" y="21"/>
                    <a:pt x="86" y="23"/>
                  </a:cubicBezTo>
                  <a:cubicBezTo>
                    <a:pt x="82" y="25"/>
                    <a:pt x="77" y="28"/>
                    <a:pt x="72" y="30"/>
                  </a:cubicBezTo>
                  <a:cubicBezTo>
                    <a:pt x="66" y="32"/>
                    <a:pt x="66" y="39"/>
                    <a:pt x="62" y="40"/>
                  </a:cubicBezTo>
                  <a:cubicBezTo>
                    <a:pt x="61" y="41"/>
                    <a:pt x="60" y="41"/>
                    <a:pt x="59" y="41"/>
                  </a:cubicBezTo>
                  <a:cubicBezTo>
                    <a:pt x="57" y="41"/>
                    <a:pt x="56" y="41"/>
                    <a:pt x="55" y="40"/>
                  </a:cubicBezTo>
                  <a:cubicBezTo>
                    <a:pt x="53" y="40"/>
                    <a:pt x="52" y="40"/>
                    <a:pt x="50" y="40"/>
                  </a:cubicBezTo>
                  <a:cubicBezTo>
                    <a:pt x="49" y="40"/>
                    <a:pt x="48" y="40"/>
                    <a:pt x="47" y="40"/>
                  </a:cubicBezTo>
                  <a:cubicBezTo>
                    <a:pt x="42" y="42"/>
                    <a:pt x="37" y="44"/>
                    <a:pt x="33" y="46"/>
                  </a:cubicBezTo>
                  <a:cubicBezTo>
                    <a:pt x="23" y="50"/>
                    <a:pt x="13" y="53"/>
                    <a:pt x="9" y="63"/>
                  </a:cubicBezTo>
                  <a:cubicBezTo>
                    <a:pt x="12" y="53"/>
                    <a:pt x="16" y="43"/>
                    <a:pt x="19" y="34"/>
                  </a:cubicBezTo>
                  <a:cubicBezTo>
                    <a:pt x="19" y="33"/>
                    <a:pt x="19" y="33"/>
                    <a:pt x="20" y="33"/>
                  </a:cubicBezTo>
                  <a:cubicBezTo>
                    <a:pt x="21" y="33"/>
                    <a:pt x="22" y="35"/>
                    <a:pt x="24" y="37"/>
                  </a:cubicBezTo>
                  <a:cubicBezTo>
                    <a:pt x="26" y="39"/>
                    <a:pt x="28" y="41"/>
                    <a:pt x="29" y="41"/>
                  </a:cubicBezTo>
                  <a:cubicBezTo>
                    <a:pt x="29" y="41"/>
                    <a:pt x="29" y="41"/>
                    <a:pt x="29" y="41"/>
                  </a:cubicBezTo>
                  <a:cubicBezTo>
                    <a:pt x="34" y="40"/>
                    <a:pt x="27" y="27"/>
                    <a:pt x="19" y="27"/>
                  </a:cubicBezTo>
                  <a:cubicBezTo>
                    <a:pt x="18" y="27"/>
                    <a:pt x="16" y="27"/>
                    <a:pt x="15" y="28"/>
                  </a:cubicBezTo>
                  <a:cubicBezTo>
                    <a:pt x="12" y="30"/>
                    <a:pt x="12" y="37"/>
                    <a:pt x="11" y="39"/>
                  </a:cubicBezTo>
                  <a:cubicBezTo>
                    <a:pt x="9" y="46"/>
                    <a:pt x="6" y="53"/>
                    <a:pt x="4" y="60"/>
                  </a:cubicBezTo>
                  <a:cubicBezTo>
                    <a:pt x="3" y="63"/>
                    <a:pt x="0" y="69"/>
                    <a:pt x="4" y="71"/>
                  </a:cubicBezTo>
                  <a:cubicBezTo>
                    <a:pt x="4" y="71"/>
                    <a:pt x="4" y="71"/>
                    <a:pt x="5" y="71"/>
                  </a:cubicBezTo>
                  <a:cubicBezTo>
                    <a:pt x="6" y="71"/>
                    <a:pt x="7" y="70"/>
                    <a:pt x="8" y="70"/>
                  </a:cubicBezTo>
                  <a:cubicBezTo>
                    <a:pt x="9" y="69"/>
                    <a:pt x="10" y="68"/>
                    <a:pt x="11" y="68"/>
                  </a:cubicBezTo>
                  <a:cubicBezTo>
                    <a:pt x="11" y="68"/>
                    <a:pt x="11" y="68"/>
                    <a:pt x="11" y="68"/>
                  </a:cubicBezTo>
                  <a:cubicBezTo>
                    <a:pt x="13" y="72"/>
                    <a:pt x="16" y="75"/>
                    <a:pt x="18" y="79"/>
                  </a:cubicBezTo>
                  <a:cubicBezTo>
                    <a:pt x="22" y="83"/>
                    <a:pt x="27" y="84"/>
                    <a:pt x="32" y="84"/>
                  </a:cubicBezTo>
                  <a:cubicBezTo>
                    <a:pt x="40" y="84"/>
                    <a:pt x="48" y="80"/>
                    <a:pt x="55" y="76"/>
                  </a:cubicBezTo>
                  <a:cubicBezTo>
                    <a:pt x="64" y="70"/>
                    <a:pt x="64" y="62"/>
                    <a:pt x="62" y="52"/>
                  </a:cubicBezTo>
                  <a:cubicBezTo>
                    <a:pt x="61" y="47"/>
                    <a:pt x="60" y="47"/>
                    <a:pt x="65" y="45"/>
                  </a:cubicBezTo>
                  <a:cubicBezTo>
                    <a:pt x="65" y="45"/>
                    <a:pt x="65" y="45"/>
                    <a:pt x="65" y="45"/>
                  </a:cubicBezTo>
                  <a:cubicBezTo>
                    <a:pt x="67" y="45"/>
                    <a:pt x="71" y="53"/>
                    <a:pt x="72" y="55"/>
                  </a:cubicBezTo>
                  <a:cubicBezTo>
                    <a:pt x="76" y="59"/>
                    <a:pt x="81" y="61"/>
                    <a:pt x="86" y="61"/>
                  </a:cubicBezTo>
                  <a:cubicBezTo>
                    <a:pt x="94" y="61"/>
                    <a:pt x="104" y="56"/>
                    <a:pt x="110" y="52"/>
                  </a:cubicBezTo>
                  <a:cubicBezTo>
                    <a:pt x="118" y="47"/>
                    <a:pt x="118" y="39"/>
                    <a:pt x="117" y="31"/>
                  </a:cubicBezTo>
                  <a:cubicBezTo>
                    <a:pt x="116" y="27"/>
                    <a:pt x="114" y="24"/>
                    <a:pt x="118" y="23"/>
                  </a:cubicBezTo>
                  <a:cubicBezTo>
                    <a:pt x="120" y="22"/>
                    <a:pt x="125" y="19"/>
                    <a:pt x="120" y="17"/>
                  </a:cubicBezTo>
                  <a:cubicBezTo>
                    <a:pt x="116" y="11"/>
                    <a:pt x="102" y="7"/>
                    <a:pt x="96" y="4"/>
                  </a:cubicBezTo>
                  <a:cubicBezTo>
                    <a:pt x="92" y="3"/>
                    <a:pt x="87" y="0"/>
                    <a:pt x="8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0" name="Freeform 859"/>
            <p:cNvSpPr>
              <a:spLocks/>
            </p:cNvSpPr>
            <p:nvPr/>
          </p:nvSpPr>
          <p:spPr bwMode="auto">
            <a:xfrm>
              <a:off x="5466" y="1687"/>
              <a:ext cx="3" cy="2"/>
            </a:xfrm>
            <a:custGeom>
              <a:avLst/>
              <a:gdLst>
                <a:gd name="T0" fmla="*/ 0 w 1"/>
                <a:gd name="T1" fmla="*/ 0 h 1"/>
                <a:gd name="T2" fmla="*/ 0 w 1"/>
                <a:gd name="T3" fmla="*/ 1 h 1"/>
                <a:gd name="T4" fmla="*/ 1 w 1"/>
                <a:gd name="T5" fmla="*/ 1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1" y="1"/>
                    <a:pt x="1" y="1"/>
                    <a:pt x="1" y="1"/>
                  </a:cubicBezTo>
                  <a:cubicBezTo>
                    <a:pt x="1" y="1"/>
                    <a:pt x="1" y="1"/>
                    <a:pt x="1" y="1"/>
                  </a:cubicBezTo>
                  <a:cubicBezTo>
                    <a:pt x="1" y="1"/>
                    <a:pt x="0" y="0"/>
                    <a:pt x="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1" name="Freeform 860"/>
            <p:cNvSpPr>
              <a:spLocks noEditPoints="1"/>
            </p:cNvSpPr>
            <p:nvPr/>
          </p:nvSpPr>
          <p:spPr bwMode="auto">
            <a:xfrm>
              <a:off x="2389" y="873"/>
              <a:ext cx="258" cy="821"/>
            </a:xfrm>
            <a:custGeom>
              <a:avLst/>
              <a:gdLst>
                <a:gd name="T0" fmla="*/ 103 w 109"/>
                <a:gd name="T1" fmla="*/ 299 h 347"/>
                <a:gd name="T2" fmla="*/ 74 w 109"/>
                <a:gd name="T3" fmla="*/ 302 h 347"/>
                <a:gd name="T4" fmla="*/ 52 w 109"/>
                <a:gd name="T5" fmla="*/ 209 h 347"/>
                <a:gd name="T6" fmla="*/ 50 w 109"/>
                <a:gd name="T7" fmla="*/ 210 h 347"/>
                <a:gd name="T8" fmla="*/ 69 w 109"/>
                <a:gd name="T9" fmla="*/ 204 h 347"/>
                <a:gd name="T10" fmla="*/ 41 w 109"/>
                <a:gd name="T11" fmla="*/ 200 h 347"/>
                <a:gd name="T12" fmla="*/ 49 w 109"/>
                <a:gd name="T13" fmla="*/ 204 h 347"/>
                <a:gd name="T14" fmla="*/ 57 w 109"/>
                <a:gd name="T15" fmla="*/ 190 h 347"/>
                <a:gd name="T16" fmla="*/ 45 w 109"/>
                <a:gd name="T17" fmla="*/ 147 h 347"/>
                <a:gd name="T18" fmla="*/ 41 w 109"/>
                <a:gd name="T19" fmla="*/ 145 h 347"/>
                <a:gd name="T20" fmla="*/ 45 w 109"/>
                <a:gd name="T21" fmla="*/ 180 h 347"/>
                <a:gd name="T22" fmla="*/ 32 w 109"/>
                <a:gd name="T23" fmla="*/ 185 h 347"/>
                <a:gd name="T24" fmla="*/ 34 w 109"/>
                <a:gd name="T25" fmla="*/ 173 h 347"/>
                <a:gd name="T26" fmla="*/ 77 w 109"/>
                <a:gd name="T27" fmla="*/ 143 h 347"/>
                <a:gd name="T28" fmla="*/ 52 w 109"/>
                <a:gd name="T29" fmla="*/ 142 h 347"/>
                <a:gd name="T30" fmla="*/ 5 w 109"/>
                <a:gd name="T31" fmla="*/ 190 h 347"/>
                <a:gd name="T32" fmla="*/ 36 w 109"/>
                <a:gd name="T33" fmla="*/ 137 h 347"/>
                <a:gd name="T34" fmla="*/ 32 w 109"/>
                <a:gd name="T35" fmla="*/ 199 h 347"/>
                <a:gd name="T36" fmla="*/ 71 w 109"/>
                <a:gd name="T37" fmla="*/ 198 h 347"/>
                <a:gd name="T38" fmla="*/ 89 w 109"/>
                <a:gd name="T39" fmla="*/ 197 h 347"/>
                <a:gd name="T40" fmla="*/ 95 w 109"/>
                <a:gd name="T41" fmla="*/ 291 h 347"/>
                <a:gd name="T42" fmla="*/ 38 w 109"/>
                <a:gd name="T43" fmla="*/ 292 h 347"/>
                <a:gd name="T44" fmla="*/ 43 w 109"/>
                <a:gd name="T45" fmla="*/ 271 h 347"/>
                <a:gd name="T46" fmla="*/ 22 w 109"/>
                <a:gd name="T47" fmla="*/ 235 h 347"/>
                <a:gd name="T48" fmla="*/ 15 w 109"/>
                <a:gd name="T49" fmla="*/ 213 h 347"/>
                <a:gd name="T50" fmla="*/ 52 w 109"/>
                <a:gd name="T51" fmla="*/ 136 h 347"/>
                <a:gd name="T52" fmla="*/ 79 w 109"/>
                <a:gd name="T53" fmla="*/ 124 h 347"/>
                <a:gd name="T54" fmla="*/ 43 w 109"/>
                <a:gd name="T55" fmla="*/ 129 h 347"/>
                <a:gd name="T56" fmla="*/ 51 w 109"/>
                <a:gd name="T57" fmla="*/ 122 h 347"/>
                <a:gd name="T58" fmla="*/ 51 w 109"/>
                <a:gd name="T59" fmla="*/ 115 h 347"/>
                <a:gd name="T60" fmla="*/ 62 w 109"/>
                <a:gd name="T61" fmla="*/ 115 h 347"/>
                <a:gd name="T62" fmla="*/ 60 w 109"/>
                <a:gd name="T63" fmla="*/ 110 h 347"/>
                <a:gd name="T64" fmla="*/ 60 w 109"/>
                <a:gd name="T65" fmla="*/ 110 h 347"/>
                <a:gd name="T66" fmla="*/ 53 w 109"/>
                <a:gd name="T67" fmla="*/ 72 h 347"/>
                <a:gd name="T68" fmla="*/ 48 w 109"/>
                <a:gd name="T69" fmla="*/ 49 h 347"/>
                <a:gd name="T70" fmla="*/ 69 w 109"/>
                <a:gd name="T71" fmla="*/ 44 h 347"/>
                <a:gd name="T72" fmla="*/ 29 w 109"/>
                <a:gd name="T73" fmla="*/ 18 h 347"/>
                <a:gd name="T74" fmla="*/ 80 w 109"/>
                <a:gd name="T75" fmla="*/ 111 h 347"/>
                <a:gd name="T76" fmla="*/ 82 w 109"/>
                <a:gd name="T77" fmla="*/ 41 h 347"/>
                <a:gd name="T78" fmla="*/ 71 w 109"/>
                <a:gd name="T79" fmla="*/ 40 h 347"/>
                <a:gd name="T80" fmla="*/ 57 w 109"/>
                <a:gd name="T81" fmla="*/ 73 h 347"/>
                <a:gd name="T82" fmla="*/ 54 w 109"/>
                <a:gd name="T83" fmla="*/ 76 h 347"/>
                <a:gd name="T84" fmla="*/ 14 w 109"/>
                <a:gd name="T85" fmla="*/ 51 h 347"/>
                <a:gd name="T86" fmla="*/ 40 w 109"/>
                <a:gd name="T87" fmla="*/ 130 h 347"/>
                <a:gd name="T88" fmla="*/ 32 w 109"/>
                <a:gd name="T89" fmla="*/ 130 h 347"/>
                <a:gd name="T90" fmla="*/ 14 w 109"/>
                <a:gd name="T91" fmla="*/ 222 h 347"/>
                <a:gd name="T92" fmla="*/ 32 w 109"/>
                <a:gd name="T93" fmla="*/ 291 h 347"/>
                <a:gd name="T94" fmla="*/ 29 w 109"/>
                <a:gd name="T95" fmla="*/ 308 h 347"/>
                <a:gd name="T96" fmla="*/ 76 w 109"/>
                <a:gd name="T97" fmla="*/ 317 h 347"/>
                <a:gd name="T98" fmla="*/ 101 w 109"/>
                <a:gd name="T99" fmla="*/ 307 h 347"/>
                <a:gd name="T100" fmla="*/ 84 w 109"/>
                <a:gd name="T101" fmla="*/ 332 h 347"/>
                <a:gd name="T102" fmla="*/ 98 w 109"/>
                <a:gd name="T103" fmla="*/ 347 h 347"/>
                <a:gd name="T104" fmla="*/ 106 w 109"/>
                <a:gd name="T105" fmla="*/ 298 h 347"/>
                <a:gd name="T106" fmla="*/ 106 w 109"/>
                <a:gd name="T107" fmla="*/ 244 h 347"/>
                <a:gd name="T108" fmla="*/ 80 w 109"/>
                <a:gd name="T109" fmla="*/ 151 h 347"/>
                <a:gd name="T110" fmla="*/ 84 w 109"/>
                <a:gd name="T111" fmla="*/ 135 h 347"/>
                <a:gd name="T112" fmla="*/ 83 w 109"/>
                <a:gd name="T113" fmla="*/ 127 h 347"/>
                <a:gd name="T114" fmla="*/ 109 w 109"/>
                <a:gd name="T115" fmla="*/ 47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9" h="347">
                  <a:moveTo>
                    <a:pt x="32" y="305"/>
                  </a:moveTo>
                  <a:cubicBezTo>
                    <a:pt x="32" y="305"/>
                    <a:pt x="32" y="305"/>
                    <a:pt x="32" y="305"/>
                  </a:cubicBezTo>
                  <a:cubicBezTo>
                    <a:pt x="31" y="305"/>
                    <a:pt x="31" y="305"/>
                    <a:pt x="30" y="304"/>
                  </a:cubicBezTo>
                  <a:cubicBezTo>
                    <a:pt x="30" y="304"/>
                    <a:pt x="29" y="304"/>
                    <a:pt x="29" y="304"/>
                  </a:cubicBezTo>
                  <a:cubicBezTo>
                    <a:pt x="29" y="303"/>
                    <a:pt x="29" y="303"/>
                    <a:pt x="29" y="303"/>
                  </a:cubicBezTo>
                  <a:cubicBezTo>
                    <a:pt x="29" y="303"/>
                    <a:pt x="30" y="302"/>
                    <a:pt x="30" y="302"/>
                  </a:cubicBezTo>
                  <a:cubicBezTo>
                    <a:pt x="31" y="301"/>
                    <a:pt x="31" y="301"/>
                    <a:pt x="32" y="301"/>
                  </a:cubicBezTo>
                  <a:cubicBezTo>
                    <a:pt x="32" y="302"/>
                    <a:pt x="32" y="304"/>
                    <a:pt x="32" y="305"/>
                  </a:cubicBezTo>
                  <a:moveTo>
                    <a:pt x="103" y="301"/>
                  </a:moveTo>
                  <a:cubicBezTo>
                    <a:pt x="103" y="301"/>
                    <a:pt x="103" y="300"/>
                    <a:pt x="103" y="299"/>
                  </a:cubicBezTo>
                  <a:cubicBezTo>
                    <a:pt x="103" y="299"/>
                    <a:pt x="103" y="299"/>
                    <a:pt x="103" y="299"/>
                  </a:cubicBezTo>
                  <a:cubicBezTo>
                    <a:pt x="103" y="299"/>
                    <a:pt x="103" y="299"/>
                    <a:pt x="103" y="299"/>
                  </a:cubicBezTo>
                  <a:cubicBezTo>
                    <a:pt x="103" y="300"/>
                    <a:pt x="103" y="300"/>
                    <a:pt x="103" y="300"/>
                  </a:cubicBezTo>
                  <a:cubicBezTo>
                    <a:pt x="103" y="300"/>
                    <a:pt x="103" y="301"/>
                    <a:pt x="103" y="301"/>
                  </a:cubicBezTo>
                  <a:cubicBezTo>
                    <a:pt x="103" y="301"/>
                    <a:pt x="103" y="301"/>
                    <a:pt x="103" y="301"/>
                  </a:cubicBezTo>
                  <a:moveTo>
                    <a:pt x="60" y="310"/>
                  </a:moveTo>
                  <a:cubicBezTo>
                    <a:pt x="51" y="310"/>
                    <a:pt x="43" y="310"/>
                    <a:pt x="36" y="307"/>
                  </a:cubicBezTo>
                  <a:cubicBezTo>
                    <a:pt x="36" y="303"/>
                    <a:pt x="36" y="299"/>
                    <a:pt x="36" y="295"/>
                  </a:cubicBezTo>
                  <a:cubicBezTo>
                    <a:pt x="39" y="298"/>
                    <a:pt x="47" y="300"/>
                    <a:pt x="61" y="302"/>
                  </a:cubicBezTo>
                  <a:cubicBezTo>
                    <a:pt x="65" y="302"/>
                    <a:pt x="70" y="302"/>
                    <a:pt x="74" y="302"/>
                  </a:cubicBezTo>
                  <a:cubicBezTo>
                    <a:pt x="77" y="302"/>
                    <a:pt x="80" y="302"/>
                    <a:pt x="83" y="302"/>
                  </a:cubicBezTo>
                  <a:cubicBezTo>
                    <a:pt x="85" y="301"/>
                    <a:pt x="90" y="300"/>
                    <a:pt x="95" y="298"/>
                  </a:cubicBezTo>
                  <a:cubicBezTo>
                    <a:pt x="96" y="298"/>
                    <a:pt x="98" y="297"/>
                    <a:pt x="99" y="296"/>
                  </a:cubicBezTo>
                  <a:cubicBezTo>
                    <a:pt x="99" y="298"/>
                    <a:pt x="99" y="301"/>
                    <a:pt x="99" y="304"/>
                  </a:cubicBezTo>
                  <a:cubicBezTo>
                    <a:pt x="92" y="308"/>
                    <a:pt x="82" y="309"/>
                    <a:pt x="73" y="310"/>
                  </a:cubicBezTo>
                  <a:cubicBezTo>
                    <a:pt x="69" y="310"/>
                    <a:pt x="64" y="310"/>
                    <a:pt x="60" y="310"/>
                  </a:cubicBezTo>
                  <a:cubicBezTo>
                    <a:pt x="60" y="310"/>
                    <a:pt x="60" y="310"/>
                    <a:pt x="60" y="310"/>
                  </a:cubicBezTo>
                  <a:moveTo>
                    <a:pt x="53" y="212"/>
                  </a:moveTo>
                  <a:cubicBezTo>
                    <a:pt x="53" y="212"/>
                    <a:pt x="52" y="212"/>
                    <a:pt x="51" y="212"/>
                  </a:cubicBezTo>
                  <a:cubicBezTo>
                    <a:pt x="51" y="211"/>
                    <a:pt x="52" y="210"/>
                    <a:pt x="52" y="209"/>
                  </a:cubicBezTo>
                  <a:cubicBezTo>
                    <a:pt x="53" y="210"/>
                    <a:pt x="53" y="211"/>
                    <a:pt x="54" y="212"/>
                  </a:cubicBezTo>
                  <a:cubicBezTo>
                    <a:pt x="53" y="212"/>
                    <a:pt x="53" y="212"/>
                    <a:pt x="53" y="212"/>
                  </a:cubicBezTo>
                  <a:moveTo>
                    <a:pt x="50" y="210"/>
                  </a:moveTo>
                  <a:cubicBezTo>
                    <a:pt x="50" y="209"/>
                    <a:pt x="50" y="208"/>
                    <a:pt x="49" y="208"/>
                  </a:cubicBezTo>
                  <a:cubicBezTo>
                    <a:pt x="49" y="208"/>
                    <a:pt x="49" y="208"/>
                    <a:pt x="49" y="208"/>
                  </a:cubicBezTo>
                  <a:cubicBezTo>
                    <a:pt x="49" y="208"/>
                    <a:pt x="49" y="208"/>
                    <a:pt x="49" y="208"/>
                  </a:cubicBezTo>
                  <a:cubicBezTo>
                    <a:pt x="49" y="207"/>
                    <a:pt x="49" y="207"/>
                    <a:pt x="50" y="206"/>
                  </a:cubicBezTo>
                  <a:cubicBezTo>
                    <a:pt x="50" y="206"/>
                    <a:pt x="50" y="206"/>
                    <a:pt x="50" y="206"/>
                  </a:cubicBezTo>
                  <a:cubicBezTo>
                    <a:pt x="50" y="207"/>
                    <a:pt x="51" y="207"/>
                    <a:pt x="51" y="208"/>
                  </a:cubicBezTo>
                  <a:cubicBezTo>
                    <a:pt x="51" y="208"/>
                    <a:pt x="50" y="209"/>
                    <a:pt x="50" y="210"/>
                  </a:cubicBezTo>
                  <a:moveTo>
                    <a:pt x="59" y="211"/>
                  </a:moveTo>
                  <a:cubicBezTo>
                    <a:pt x="59" y="210"/>
                    <a:pt x="59" y="210"/>
                    <a:pt x="59" y="210"/>
                  </a:cubicBezTo>
                  <a:cubicBezTo>
                    <a:pt x="58" y="210"/>
                    <a:pt x="57" y="210"/>
                    <a:pt x="57" y="209"/>
                  </a:cubicBezTo>
                  <a:cubicBezTo>
                    <a:pt x="56" y="208"/>
                    <a:pt x="55" y="208"/>
                    <a:pt x="55" y="207"/>
                  </a:cubicBezTo>
                  <a:cubicBezTo>
                    <a:pt x="54" y="206"/>
                    <a:pt x="53" y="205"/>
                    <a:pt x="53" y="204"/>
                  </a:cubicBezTo>
                  <a:cubicBezTo>
                    <a:pt x="52" y="204"/>
                    <a:pt x="52" y="204"/>
                    <a:pt x="52" y="204"/>
                  </a:cubicBezTo>
                  <a:cubicBezTo>
                    <a:pt x="53" y="204"/>
                    <a:pt x="53" y="204"/>
                    <a:pt x="53" y="204"/>
                  </a:cubicBezTo>
                  <a:cubicBezTo>
                    <a:pt x="55" y="197"/>
                    <a:pt x="60" y="192"/>
                    <a:pt x="65" y="189"/>
                  </a:cubicBezTo>
                  <a:cubicBezTo>
                    <a:pt x="66" y="192"/>
                    <a:pt x="67" y="196"/>
                    <a:pt x="68" y="199"/>
                  </a:cubicBezTo>
                  <a:cubicBezTo>
                    <a:pt x="68" y="201"/>
                    <a:pt x="69" y="203"/>
                    <a:pt x="69" y="204"/>
                  </a:cubicBezTo>
                  <a:cubicBezTo>
                    <a:pt x="69" y="206"/>
                    <a:pt x="68" y="207"/>
                    <a:pt x="67" y="208"/>
                  </a:cubicBezTo>
                  <a:cubicBezTo>
                    <a:pt x="67" y="209"/>
                    <a:pt x="65" y="210"/>
                    <a:pt x="64" y="210"/>
                  </a:cubicBezTo>
                  <a:cubicBezTo>
                    <a:pt x="62" y="211"/>
                    <a:pt x="60" y="211"/>
                    <a:pt x="59" y="211"/>
                  </a:cubicBezTo>
                  <a:moveTo>
                    <a:pt x="62" y="187"/>
                  </a:moveTo>
                  <a:cubicBezTo>
                    <a:pt x="63" y="185"/>
                    <a:pt x="64" y="183"/>
                    <a:pt x="64" y="181"/>
                  </a:cubicBezTo>
                  <a:cubicBezTo>
                    <a:pt x="64" y="183"/>
                    <a:pt x="64" y="184"/>
                    <a:pt x="65" y="185"/>
                  </a:cubicBezTo>
                  <a:cubicBezTo>
                    <a:pt x="64" y="186"/>
                    <a:pt x="63" y="186"/>
                    <a:pt x="62" y="187"/>
                  </a:cubicBezTo>
                  <a:moveTo>
                    <a:pt x="48" y="206"/>
                  </a:moveTo>
                  <a:cubicBezTo>
                    <a:pt x="47" y="205"/>
                    <a:pt x="47" y="204"/>
                    <a:pt x="46" y="204"/>
                  </a:cubicBezTo>
                  <a:cubicBezTo>
                    <a:pt x="45" y="202"/>
                    <a:pt x="43" y="201"/>
                    <a:pt x="41" y="200"/>
                  </a:cubicBezTo>
                  <a:cubicBezTo>
                    <a:pt x="42" y="194"/>
                    <a:pt x="43" y="189"/>
                    <a:pt x="45" y="184"/>
                  </a:cubicBezTo>
                  <a:cubicBezTo>
                    <a:pt x="47" y="184"/>
                    <a:pt x="48" y="183"/>
                    <a:pt x="49" y="183"/>
                  </a:cubicBezTo>
                  <a:cubicBezTo>
                    <a:pt x="53" y="182"/>
                    <a:pt x="56" y="180"/>
                    <a:pt x="60" y="179"/>
                  </a:cubicBezTo>
                  <a:cubicBezTo>
                    <a:pt x="58" y="183"/>
                    <a:pt x="56" y="187"/>
                    <a:pt x="55" y="192"/>
                  </a:cubicBezTo>
                  <a:cubicBezTo>
                    <a:pt x="56" y="192"/>
                    <a:pt x="56" y="192"/>
                    <a:pt x="56" y="192"/>
                  </a:cubicBezTo>
                  <a:cubicBezTo>
                    <a:pt x="53" y="195"/>
                    <a:pt x="51" y="199"/>
                    <a:pt x="49" y="203"/>
                  </a:cubicBezTo>
                  <a:cubicBezTo>
                    <a:pt x="49" y="203"/>
                    <a:pt x="49" y="203"/>
                    <a:pt x="49" y="203"/>
                  </a:cubicBezTo>
                  <a:cubicBezTo>
                    <a:pt x="49" y="204"/>
                    <a:pt x="49" y="204"/>
                    <a:pt x="49" y="204"/>
                  </a:cubicBezTo>
                  <a:cubicBezTo>
                    <a:pt x="49" y="204"/>
                    <a:pt x="49" y="204"/>
                    <a:pt x="49" y="204"/>
                  </a:cubicBezTo>
                  <a:cubicBezTo>
                    <a:pt x="49" y="204"/>
                    <a:pt x="49" y="204"/>
                    <a:pt x="49" y="204"/>
                  </a:cubicBezTo>
                  <a:cubicBezTo>
                    <a:pt x="48" y="205"/>
                    <a:pt x="48" y="205"/>
                    <a:pt x="48" y="206"/>
                  </a:cubicBezTo>
                  <a:moveTo>
                    <a:pt x="57" y="190"/>
                  </a:moveTo>
                  <a:cubicBezTo>
                    <a:pt x="59" y="186"/>
                    <a:pt x="60" y="182"/>
                    <a:pt x="62" y="178"/>
                  </a:cubicBezTo>
                  <a:cubicBezTo>
                    <a:pt x="63" y="178"/>
                    <a:pt x="63" y="177"/>
                    <a:pt x="64" y="177"/>
                  </a:cubicBezTo>
                  <a:cubicBezTo>
                    <a:pt x="64" y="177"/>
                    <a:pt x="64" y="177"/>
                    <a:pt x="64" y="177"/>
                  </a:cubicBezTo>
                  <a:cubicBezTo>
                    <a:pt x="64" y="178"/>
                    <a:pt x="64" y="178"/>
                    <a:pt x="64" y="178"/>
                  </a:cubicBezTo>
                  <a:cubicBezTo>
                    <a:pt x="63" y="178"/>
                    <a:pt x="63" y="178"/>
                    <a:pt x="63" y="178"/>
                  </a:cubicBezTo>
                  <a:cubicBezTo>
                    <a:pt x="63" y="181"/>
                    <a:pt x="61" y="185"/>
                    <a:pt x="59" y="188"/>
                  </a:cubicBezTo>
                  <a:cubicBezTo>
                    <a:pt x="59" y="189"/>
                    <a:pt x="59" y="189"/>
                    <a:pt x="59" y="189"/>
                  </a:cubicBezTo>
                  <a:cubicBezTo>
                    <a:pt x="59" y="189"/>
                    <a:pt x="58" y="190"/>
                    <a:pt x="57" y="190"/>
                  </a:cubicBezTo>
                  <a:moveTo>
                    <a:pt x="62" y="149"/>
                  </a:moveTo>
                  <a:cubicBezTo>
                    <a:pt x="68" y="149"/>
                    <a:pt x="74" y="148"/>
                    <a:pt x="78" y="147"/>
                  </a:cubicBezTo>
                  <a:cubicBezTo>
                    <a:pt x="78" y="147"/>
                    <a:pt x="78" y="147"/>
                    <a:pt x="78" y="147"/>
                  </a:cubicBezTo>
                  <a:cubicBezTo>
                    <a:pt x="77" y="149"/>
                    <a:pt x="74" y="153"/>
                    <a:pt x="72" y="154"/>
                  </a:cubicBezTo>
                  <a:cubicBezTo>
                    <a:pt x="70" y="156"/>
                    <a:pt x="66" y="157"/>
                    <a:pt x="62" y="157"/>
                  </a:cubicBezTo>
                  <a:cubicBezTo>
                    <a:pt x="62" y="157"/>
                    <a:pt x="62" y="157"/>
                    <a:pt x="62" y="157"/>
                  </a:cubicBezTo>
                  <a:cubicBezTo>
                    <a:pt x="62" y="157"/>
                    <a:pt x="62" y="157"/>
                    <a:pt x="62" y="157"/>
                  </a:cubicBezTo>
                  <a:cubicBezTo>
                    <a:pt x="62" y="157"/>
                    <a:pt x="61" y="157"/>
                    <a:pt x="61" y="156"/>
                  </a:cubicBezTo>
                  <a:cubicBezTo>
                    <a:pt x="57" y="156"/>
                    <a:pt x="54" y="155"/>
                    <a:pt x="51" y="153"/>
                  </a:cubicBezTo>
                  <a:cubicBezTo>
                    <a:pt x="48" y="151"/>
                    <a:pt x="46" y="149"/>
                    <a:pt x="45" y="147"/>
                  </a:cubicBezTo>
                  <a:cubicBezTo>
                    <a:pt x="46" y="147"/>
                    <a:pt x="47" y="147"/>
                    <a:pt x="48" y="148"/>
                  </a:cubicBezTo>
                  <a:cubicBezTo>
                    <a:pt x="53" y="148"/>
                    <a:pt x="58" y="149"/>
                    <a:pt x="62" y="149"/>
                  </a:cubicBezTo>
                  <a:moveTo>
                    <a:pt x="30" y="181"/>
                  </a:moveTo>
                  <a:cubicBezTo>
                    <a:pt x="30" y="180"/>
                    <a:pt x="29" y="179"/>
                    <a:pt x="29" y="179"/>
                  </a:cubicBezTo>
                  <a:cubicBezTo>
                    <a:pt x="32" y="174"/>
                    <a:pt x="34" y="166"/>
                    <a:pt x="37" y="159"/>
                  </a:cubicBezTo>
                  <a:cubicBezTo>
                    <a:pt x="38" y="155"/>
                    <a:pt x="39" y="151"/>
                    <a:pt x="40" y="148"/>
                  </a:cubicBezTo>
                  <a:cubicBezTo>
                    <a:pt x="40" y="147"/>
                    <a:pt x="40" y="145"/>
                    <a:pt x="40" y="144"/>
                  </a:cubicBezTo>
                  <a:cubicBezTo>
                    <a:pt x="40" y="144"/>
                    <a:pt x="40" y="144"/>
                    <a:pt x="40" y="144"/>
                  </a:cubicBezTo>
                  <a:cubicBezTo>
                    <a:pt x="41" y="144"/>
                    <a:pt x="41" y="144"/>
                    <a:pt x="41" y="144"/>
                  </a:cubicBezTo>
                  <a:cubicBezTo>
                    <a:pt x="41" y="145"/>
                    <a:pt x="41" y="145"/>
                    <a:pt x="41" y="145"/>
                  </a:cubicBezTo>
                  <a:cubicBezTo>
                    <a:pt x="41" y="150"/>
                    <a:pt x="45" y="153"/>
                    <a:pt x="49" y="156"/>
                  </a:cubicBezTo>
                  <a:cubicBezTo>
                    <a:pt x="52" y="158"/>
                    <a:pt x="56" y="160"/>
                    <a:pt x="60" y="160"/>
                  </a:cubicBezTo>
                  <a:cubicBezTo>
                    <a:pt x="61" y="160"/>
                    <a:pt x="62" y="160"/>
                    <a:pt x="62" y="160"/>
                  </a:cubicBezTo>
                  <a:cubicBezTo>
                    <a:pt x="65" y="160"/>
                    <a:pt x="67" y="160"/>
                    <a:pt x="70" y="159"/>
                  </a:cubicBezTo>
                  <a:cubicBezTo>
                    <a:pt x="68" y="161"/>
                    <a:pt x="66" y="164"/>
                    <a:pt x="65" y="168"/>
                  </a:cubicBezTo>
                  <a:cubicBezTo>
                    <a:pt x="65" y="170"/>
                    <a:pt x="64" y="171"/>
                    <a:pt x="64" y="173"/>
                  </a:cubicBezTo>
                  <a:cubicBezTo>
                    <a:pt x="64" y="173"/>
                    <a:pt x="64" y="173"/>
                    <a:pt x="64" y="173"/>
                  </a:cubicBezTo>
                  <a:cubicBezTo>
                    <a:pt x="59" y="175"/>
                    <a:pt x="53" y="177"/>
                    <a:pt x="48" y="180"/>
                  </a:cubicBezTo>
                  <a:cubicBezTo>
                    <a:pt x="47" y="180"/>
                    <a:pt x="46" y="180"/>
                    <a:pt x="45" y="180"/>
                  </a:cubicBezTo>
                  <a:cubicBezTo>
                    <a:pt x="45" y="180"/>
                    <a:pt x="45" y="180"/>
                    <a:pt x="45" y="180"/>
                  </a:cubicBezTo>
                  <a:cubicBezTo>
                    <a:pt x="44" y="180"/>
                    <a:pt x="44" y="180"/>
                    <a:pt x="44" y="180"/>
                  </a:cubicBezTo>
                  <a:cubicBezTo>
                    <a:pt x="43" y="180"/>
                    <a:pt x="43" y="180"/>
                    <a:pt x="43" y="180"/>
                  </a:cubicBezTo>
                  <a:cubicBezTo>
                    <a:pt x="42" y="182"/>
                    <a:pt x="42" y="182"/>
                    <a:pt x="42" y="182"/>
                  </a:cubicBezTo>
                  <a:cubicBezTo>
                    <a:pt x="40" y="187"/>
                    <a:pt x="39" y="193"/>
                    <a:pt x="38" y="198"/>
                  </a:cubicBezTo>
                  <a:cubicBezTo>
                    <a:pt x="37" y="198"/>
                    <a:pt x="37" y="198"/>
                    <a:pt x="37" y="198"/>
                  </a:cubicBezTo>
                  <a:cubicBezTo>
                    <a:pt x="36" y="198"/>
                    <a:pt x="35" y="197"/>
                    <a:pt x="35" y="197"/>
                  </a:cubicBezTo>
                  <a:cubicBezTo>
                    <a:pt x="34" y="196"/>
                    <a:pt x="34" y="195"/>
                    <a:pt x="34" y="194"/>
                  </a:cubicBezTo>
                  <a:cubicBezTo>
                    <a:pt x="33" y="191"/>
                    <a:pt x="32" y="189"/>
                    <a:pt x="32" y="186"/>
                  </a:cubicBezTo>
                  <a:cubicBezTo>
                    <a:pt x="32" y="185"/>
                    <a:pt x="32" y="185"/>
                    <a:pt x="32" y="185"/>
                  </a:cubicBezTo>
                  <a:cubicBezTo>
                    <a:pt x="32" y="185"/>
                    <a:pt x="32" y="185"/>
                    <a:pt x="32" y="185"/>
                  </a:cubicBezTo>
                  <a:cubicBezTo>
                    <a:pt x="33" y="183"/>
                    <a:pt x="36" y="177"/>
                    <a:pt x="37" y="174"/>
                  </a:cubicBezTo>
                  <a:cubicBezTo>
                    <a:pt x="37" y="173"/>
                    <a:pt x="37" y="173"/>
                    <a:pt x="37" y="173"/>
                  </a:cubicBezTo>
                  <a:cubicBezTo>
                    <a:pt x="38" y="173"/>
                    <a:pt x="38" y="172"/>
                    <a:pt x="39" y="172"/>
                  </a:cubicBezTo>
                  <a:cubicBezTo>
                    <a:pt x="42" y="170"/>
                    <a:pt x="45" y="169"/>
                    <a:pt x="47" y="167"/>
                  </a:cubicBezTo>
                  <a:cubicBezTo>
                    <a:pt x="50" y="166"/>
                    <a:pt x="53" y="164"/>
                    <a:pt x="56" y="162"/>
                  </a:cubicBezTo>
                  <a:cubicBezTo>
                    <a:pt x="54" y="159"/>
                    <a:pt x="54" y="159"/>
                    <a:pt x="54" y="159"/>
                  </a:cubicBezTo>
                  <a:cubicBezTo>
                    <a:pt x="51" y="161"/>
                    <a:pt x="49" y="163"/>
                    <a:pt x="46" y="164"/>
                  </a:cubicBezTo>
                  <a:cubicBezTo>
                    <a:pt x="43" y="165"/>
                    <a:pt x="40" y="167"/>
                    <a:pt x="37" y="169"/>
                  </a:cubicBezTo>
                  <a:cubicBezTo>
                    <a:pt x="36" y="169"/>
                    <a:pt x="35" y="170"/>
                    <a:pt x="35" y="171"/>
                  </a:cubicBezTo>
                  <a:cubicBezTo>
                    <a:pt x="34" y="171"/>
                    <a:pt x="34" y="172"/>
                    <a:pt x="34" y="173"/>
                  </a:cubicBezTo>
                  <a:cubicBezTo>
                    <a:pt x="33" y="174"/>
                    <a:pt x="31" y="178"/>
                    <a:pt x="30" y="181"/>
                  </a:cubicBezTo>
                  <a:moveTo>
                    <a:pt x="62" y="145"/>
                  </a:moveTo>
                  <a:cubicBezTo>
                    <a:pt x="61" y="145"/>
                    <a:pt x="60" y="145"/>
                    <a:pt x="59" y="145"/>
                  </a:cubicBezTo>
                  <a:cubicBezTo>
                    <a:pt x="66" y="144"/>
                    <a:pt x="72" y="143"/>
                    <a:pt x="79" y="141"/>
                  </a:cubicBezTo>
                  <a:cubicBezTo>
                    <a:pt x="79" y="141"/>
                    <a:pt x="79" y="141"/>
                    <a:pt x="79" y="141"/>
                  </a:cubicBezTo>
                  <a:cubicBezTo>
                    <a:pt x="80" y="141"/>
                    <a:pt x="80" y="141"/>
                    <a:pt x="80" y="141"/>
                  </a:cubicBezTo>
                  <a:cubicBezTo>
                    <a:pt x="80" y="142"/>
                    <a:pt x="80" y="142"/>
                    <a:pt x="80" y="142"/>
                  </a:cubicBezTo>
                  <a:cubicBezTo>
                    <a:pt x="80" y="142"/>
                    <a:pt x="80" y="142"/>
                    <a:pt x="80" y="142"/>
                  </a:cubicBezTo>
                  <a:cubicBezTo>
                    <a:pt x="80" y="142"/>
                    <a:pt x="80" y="142"/>
                    <a:pt x="79" y="143"/>
                  </a:cubicBezTo>
                  <a:cubicBezTo>
                    <a:pt x="79" y="143"/>
                    <a:pt x="78" y="143"/>
                    <a:pt x="77" y="143"/>
                  </a:cubicBezTo>
                  <a:cubicBezTo>
                    <a:pt x="73" y="145"/>
                    <a:pt x="68" y="145"/>
                    <a:pt x="62" y="145"/>
                  </a:cubicBezTo>
                  <a:moveTo>
                    <a:pt x="40" y="138"/>
                  </a:moveTo>
                  <a:cubicBezTo>
                    <a:pt x="40" y="137"/>
                    <a:pt x="40" y="137"/>
                    <a:pt x="40" y="137"/>
                  </a:cubicBezTo>
                  <a:cubicBezTo>
                    <a:pt x="40" y="138"/>
                    <a:pt x="40" y="138"/>
                    <a:pt x="40" y="138"/>
                  </a:cubicBezTo>
                  <a:cubicBezTo>
                    <a:pt x="40" y="138"/>
                    <a:pt x="40" y="138"/>
                    <a:pt x="40" y="138"/>
                  </a:cubicBezTo>
                  <a:moveTo>
                    <a:pt x="52" y="140"/>
                  </a:moveTo>
                  <a:cubicBezTo>
                    <a:pt x="56" y="140"/>
                    <a:pt x="61" y="139"/>
                    <a:pt x="66" y="139"/>
                  </a:cubicBezTo>
                  <a:cubicBezTo>
                    <a:pt x="70" y="138"/>
                    <a:pt x="75" y="138"/>
                    <a:pt x="79" y="137"/>
                  </a:cubicBezTo>
                  <a:cubicBezTo>
                    <a:pt x="79" y="137"/>
                    <a:pt x="79" y="137"/>
                    <a:pt x="79" y="137"/>
                  </a:cubicBezTo>
                  <a:cubicBezTo>
                    <a:pt x="70" y="140"/>
                    <a:pt x="61" y="142"/>
                    <a:pt x="52" y="142"/>
                  </a:cubicBezTo>
                  <a:cubicBezTo>
                    <a:pt x="52" y="142"/>
                    <a:pt x="52" y="142"/>
                    <a:pt x="52" y="142"/>
                  </a:cubicBezTo>
                  <a:cubicBezTo>
                    <a:pt x="49" y="142"/>
                    <a:pt x="47" y="142"/>
                    <a:pt x="44" y="141"/>
                  </a:cubicBezTo>
                  <a:cubicBezTo>
                    <a:pt x="43" y="141"/>
                    <a:pt x="43" y="141"/>
                    <a:pt x="43" y="141"/>
                  </a:cubicBezTo>
                  <a:cubicBezTo>
                    <a:pt x="43" y="141"/>
                    <a:pt x="43" y="141"/>
                    <a:pt x="43" y="141"/>
                  </a:cubicBezTo>
                  <a:cubicBezTo>
                    <a:pt x="43" y="141"/>
                    <a:pt x="43" y="141"/>
                    <a:pt x="43" y="141"/>
                  </a:cubicBezTo>
                  <a:cubicBezTo>
                    <a:pt x="43" y="140"/>
                    <a:pt x="43" y="139"/>
                    <a:pt x="43" y="139"/>
                  </a:cubicBezTo>
                  <a:cubicBezTo>
                    <a:pt x="46" y="140"/>
                    <a:pt x="49" y="140"/>
                    <a:pt x="52" y="140"/>
                  </a:cubicBezTo>
                  <a:moveTo>
                    <a:pt x="15" y="213"/>
                  </a:moveTo>
                  <a:cubicBezTo>
                    <a:pt x="14" y="210"/>
                    <a:pt x="12" y="206"/>
                    <a:pt x="10" y="202"/>
                  </a:cubicBezTo>
                  <a:cubicBezTo>
                    <a:pt x="8" y="198"/>
                    <a:pt x="6" y="194"/>
                    <a:pt x="5" y="190"/>
                  </a:cubicBezTo>
                  <a:cubicBezTo>
                    <a:pt x="4" y="188"/>
                    <a:pt x="4" y="186"/>
                    <a:pt x="4" y="185"/>
                  </a:cubicBezTo>
                  <a:cubicBezTo>
                    <a:pt x="4" y="184"/>
                    <a:pt x="4" y="183"/>
                    <a:pt x="4" y="183"/>
                  </a:cubicBezTo>
                  <a:cubicBezTo>
                    <a:pt x="4" y="182"/>
                    <a:pt x="5" y="181"/>
                    <a:pt x="5" y="180"/>
                  </a:cubicBezTo>
                  <a:cubicBezTo>
                    <a:pt x="6" y="179"/>
                    <a:pt x="7" y="178"/>
                    <a:pt x="7" y="177"/>
                  </a:cubicBezTo>
                  <a:cubicBezTo>
                    <a:pt x="14" y="163"/>
                    <a:pt x="18" y="152"/>
                    <a:pt x="25" y="138"/>
                  </a:cubicBezTo>
                  <a:cubicBezTo>
                    <a:pt x="25" y="137"/>
                    <a:pt x="27" y="136"/>
                    <a:pt x="28" y="135"/>
                  </a:cubicBezTo>
                  <a:cubicBezTo>
                    <a:pt x="29" y="134"/>
                    <a:pt x="31" y="134"/>
                    <a:pt x="32" y="134"/>
                  </a:cubicBezTo>
                  <a:cubicBezTo>
                    <a:pt x="32" y="134"/>
                    <a:pt x="32" y="134"/>
                    <a:pt x="32" y="134"/>
                  </a:cubicBezTo>
                  <a:cubicBezTo>
                    <a:pt x="33" y="134"/>
                    <a:pt x="33" y="134"/>
                    <a:pt x="33" y="134"/>
                  </a:cubicBezTo>
                  <a:cubicBezTo>
                    <a:pt x="34" y="134"/>
                    <a:pt x="35" y="136"/>
                    <a:pt x="36" y="137"/>
                  </a:cubicBezTo>
                  <a:cubicBezTo>
                    <a:pt x="37" y="138"/>
                    <a:pt x="37" y="140"/>
                    <a:pt x="37" y="142"/>
                  </a:cubicBezTo>
                  <a:cubicBezTo>
                    <a:pt x="37" y="142"/>
                    <a:pt x="37" y="142"/>
                    <a:pt x="37" y="142"/>
                  </a:cubicBezTo>
                  <a:cubicBezTo>
                    <a:pt x="37" y="142"/>
                    <a:pt x="37" y="143"/>
                    <a:pt x="37" y="144"/>
                  </a:cubicBezTo>
                  <a:cubicBezTo>
                    <a:pt x="36" y="147"/>
                    <a:pt x="35" y="154"/>
                    <a:pt x="32" y="161"/>
                  </a:cubicBezTo>
                  <a:cubicBezTo>
                    <a:pt x="30" y="168"/>
                    <a:pt x="28" y="174"/>
                    <a:pt x="25" y="178"/>
                  </a:cubicBezTo>
                  <a:cubicBezTo>
                    <a:pt x="25" y="179"/>
                    <a:pt x="25" y="179"/>
                    <a:pt x="25" y="179"/>
                  </a:cubicBezTo>
                  <a:cubicBezTo>
                    <a:pt x="25" y="180"/>
                    <a:pt x="25" y="180"/>
                    <a:pt x="25" y="180"/>
                  </a:cubicBezTo>
                  <a:cubicBezTo>
                    <a:pt x="27" y="182"/>
                    <a:pt x="28" y="184"/>
                    <a:pt x="28" y="187"/>
                  </a:cubicBezTo>
                  <a:cubicBezTo>
                    <a:pt x="29" y="189"/>
                    <a:pt x="29" y="192"/>
                    <a:pt x="30" y="195"/>
                  </a:cubicBezTo>
                  <a:cubicBezTo>
                    <a:pt x="30" y="196"/>
                    <a:pt x="31" y="198"/>
                    <a:pt x="32" y="199"/>
                  </a:cubicBezTo>
                  <a:cubicBezTo>
                    <a:pt x="33" y="201"/>
                    <a:pt x="35" y="201"/>
                    <a:pt x="36" y="202"/>
                  </a:cubicBezTo>
                  <a:cubicBezTo>
                    <a:pt x="39" y="202"/>
                    <a:pt x="42" y="204"/>
                    <a:pt x="44" y="206"/>
                  </a:cubicBezTo>
                  <a:cubicBezTo>
                    <a:pt x="46" y="208"/>
                    <a:pt x="47" y="211"/>
                    <a:pt x="47" y="213"/>
                  </a:cubicBezTo>
                  <a:cubicBezTo>
                    <a:pt x="47" y="215"/>
                    <a:pt x="47" y="215"/>
                    <a:pt x="47" y="215"/>
                  </a:cubicBezTo>
                  <a:cubicBezTo>
                    <a:pt x="49" y="215"/>
                    <a:pt x="49" y="215"/>
                    <a:pt x="49" y="215"/>
                  </a:cubicBezTo>
                  <a:cubicBezTo>
                    <a:pt x="50" y="215"/>
                    <a:pt x="52" y="215"/>
                    <a:pt x="53" y="215"/>
                  </a:cubicBezTo>
                  <a:cubicBezTo>
                    <a:pt x="57" y="215"/>
                    <a:pt x="61" y="215"/>
                    <a:pt x="65" y="213"/>
                  </a:cubicBezTo>
                  <a:cubicBezTo>
                    <a:pt x="67" y="213"/>
                    <a:pt x="68" y="212"/>
                    <a:pt x="70" y="211"/>
                  </a:cubicBezTo>
                  <a:cubicBezTo>
                    <a:pt x="72" y="209"/>
                    <a:pt x="72" y="207"/>
                    <a:pt x="72" y="204"/>
                  </a:cubicBezTo>
                  <a:cubicBezTo>
                    <a:pt x="72" y="202"/>
                    <a:pt x="72" y="200"/>
                    <a:pt x="71" y="198"/>
                  </a:cubicBezTo>
                  <a:cubicBezTo>
                    <a:pt x="70" y="191"/>
                    <a:pt x="67" y="184"/>
                    <a:pt x="67" y="177"/>
                  </a:cubicBezTo>
                  <a:cubicBezTo>
                    <a:pt x="67" y="175"/>
                    <a:pt x="68" y="172"/>
                    <a:pt x="69" y="169"/>
                  </a:cubicBezTo>
                  <a:cubicBezTo>
                    <a:pt x="70" y="165"/>
                    <a:pt x="72" y="162"/>
                    <a:pt x="74" y="160"/>
                  </a:cubicBezTo>
                  <a:cubicBezTo>
                    <a:pt x="76" y="158"/>
                    <a:pt x="77" y="158"/>
                    <a:pt x="79" y="158"/>
                  </a:cubicBezTo>
                  <a:cubicBezTo>
                    <a:pt x="79" y="158"/>
                    <a:pt x="79" y="158"/>
                    <a:pt x="79" y="158"/>
                  </a:cubicBezTo>
                  <a:cubicBezTo>
                    <a:pt x="81" y="158"/>
                    <a:pt x="82" y="158"/>
                    <a:pt x="83" y="159"/>
                  </a:cubicBezTo>
                  <a:cubicBezTo>
                    <a:pt x="84" y="160"/>
                    <a:pt x="85" y="161"/>
                    <a:pt x="85" y="162"/>
                  </a:cubicBezTo>
                  <a:cubicBezTo>
                    <a:pt x="85" y="162"/>
                    <a:pt x="85" y="162"/>
                    <a:pt x="85" y="162"/>
                  </a:cubicBezTo>
                  <a:cubicBezTo>
                    <a:pt x="85" y="164"/>
                    <a:pt x="85" y="166"/>
                    <a:pt x="85" y="169"/>
                  </a:cubicBezTo>
                  <a:cubicBezTo>
                    <a:pt x="85" y="178"/>
                    <a:pt x="86" y="188"/>
                    <a:pt x="89" y="197"/>
                  </a:cubicBezTo>
                  <a:cubicBezTo>
                    <a:pt x="94" y="213"/>
                    <a:pt x="98" y="220"/>
                    <a:pt x="102" y="235"/>
                  </a:cubicBezTo>
                  <a:cubicBezTo>
                    <a:pt x="102" y="239"/>
                    <a:pt x="103" y="241"/>
                    <a:pt x="103" y="244"/>
                  </a:cubicBezTo>
                  <a:cubicBezTo>
                    <a:pt x="103" y="250"/>
                    <a:pt x="101" y="255"/>
                    <a:pt x="98" y="259"/>
                  </a:cubicBezTo>
                  <a:cubicBezTo>
                    <a:pt x="96" y="263"/>
                    <a:pt x="93" y="267"/>
                    <a:pt x="92" y="272"/>
                  </a:cubicBezTo>
                  <a:cubicBezTo>
                    <a:pt x="92" y="272"/>
                    <a:pt x="92" y="272"/>
                    <a:pt x="92" y="272"/>
                  </a:cubicBezTo>
                  <a:cubicBezTo>
                    <a:pt x="92" y="275"/>
                    <a:pt x="92" y="278"/>
                    <a:pt x="92" y="281"/>
                  </a:cubicBezTo>
                  <a:cubicBezTo>
                    <a:pt x="91" y="281"/>
                    <a:pt x="91" y="282"/>
                    <a:pt x="91" y="283"/>
                  </a:cubicBezTo>
                  <a:cubicBezTo>
                    <a:pt x="92" y="283"/>
                    <a:pt x="92" y="283"/>
                    <a:pt x="92" y="283"/>
                  </a:cubicBezTo>
                  <a:cubicBezTo>
                    <a:pt x="91" y="286"/>
                    <a:pt x="91" y="288"/>
                    <a:pt x="91" y="291"/>
                  </a:cubicBezTo>
                  <a:cubicBezTo>
                    <a:pt x="95" y="291"/>
                    <a:pt x="95" y="291"/>
                    <a:pt x="95" y="291"/>
                  </a:cubicBezTo>
                  <a:cubicBezTo>
                    <a:pt x="95" y="289"/>
                    <a:pt x="95" y="286"/>
                    <a:pt x="95" y="284"/>
                  </a:cubicBezTo>
                  <a:cubicBezTo>
                    <a:pt x="97" y="284"/>
                    <a:pt x="98" y="285"/>
                    <a:pt x="99" y="286"/>
                  </a:cubicBezTo>
                  <a:cubicBezTo>
                    <a:pt x="100" y="287"/>
                    <a:pt x="100" y="288"/>
                    <a:pt x="100" y="289"/>
                  </a:cubicBezTo>
                  <a:cubicBezTo>
                    <a:pt x="100" y="290"/>
                    <a:pt x="99" y="291"/>
                    <a:pt x="98" y="292"/>
                  </a:cubicBezTo>
                  <a:cubicBezTo>
                    <a:pt x="96" y="294"/>
                    <a:pt x="93" y="295"/>
                    <a:pt x="90" y="296"/>
                  </a:cubicBezTo>
                  <a:cubicBezTo>
                    <a:pt x="87" y="297"/>
                    <a:pt x="84" y="298"/>
                    <a:pt x="82" y="298"/>
                  </a:cubicBezTo>
                  <a:cubicBezTo>
                    <a:pt x="79" y="299"/>
                    <a:pt x="77" y="299"/>
                    <a:pt x="74" y="299"/>
                  </a:cubicBezTo>
                  <a:cubicBezTo>
                    <a:pt x="74" y="299"/>
                    <a:pt x="74" y="299"/>
                    <a:pt x="74" y="299"/>
                  </a:cubicBezTo>
                  <a:cubicBezTo>
                    <a:pt x="70" y="299"/>
                    <a:pt x="66" y="298"/>
                    <a:pt x="61" y="298"/>
                  </a:cubicBezTo>
                  <a:cubicBezTo>
                    <a:pt x="48" y="297"/>
                    <a:pt x="41" y="294"/>
                    <a:pt x="38" y="292"/>
                  </a:cubicBezTo>
                  <a:cubicBezTo>
                    <a:pt x="37" y="292"/>
                    <a:pt x="36" y="291"/>
                    <a:pt x="36" y="290"/>
                  </a:cubicBezTo>
                  <a:cubicBezTo>
                    <a:pt x="36" y="290"/>
                    <a:pt x="36" y="289"/>
                    <a:pt x="36" y="288"/>
                  </a:cubicBezTo>
                  <a:cubicBezTo>
                    <a:pt x="36" y="288"/>
                    <a:pt x="36" y="288"/>
                    <a:pt x="36" y="288"/>
                  </a:cubicBezTo>
                  <a:cubicBezTo>
                    <a:pt x="36" y="287"/>
                    <a:pt x="36" y="287"/>
                    <a:pt x="36" y="287"/>
                  </a:cubicBezTo>
                  <a:cubicBezTo>
                    <a:pt x="37" y="287"/>
                    <a:pt x="38" y="286"/>
                    <a:pt x="40" y="285"/>
                  </a:cubicBezTo>
                  <a:cubicBezTo>
                    <a:pt x="40" y="286"/>
                    <a:pt x="40" y="286"/>
                    <a:pt x="40" y="286"/>
                  </a:cubicBezTo>
                  <a:cubicBezTo>
                    <a:pt x="40" y="288"/>
                    <a:pt x="40" y="289"/>
                    <a:pt x="40" y="291"/>
                  </a:cubicBezTo>
                  <a:cubicBezTo>
                    <a:pt x="44" y="291"/>
                    <a:pt x="44" y="291"/>
                    <a:pt x="44" y="291"/>
                  </a:cubicBezTo>
                  <a:cubicBezTo>
                    <a:pt x="44" y="290"/>
                    <a:pt x="44" y="288"/>
                    <a:pt x="44" y="286"/>
                  </a:cubicBezTo>
                  <a:cubicBezTo>
                    <a:pt x="44" y="281"/>
                    <a:pt x="44" y="276"/>
                    <a:pt x="43" y="271"/>
                  </a:cubicBezTo>
                  <a:cubicBezTo>
                    <a:pt x="43" y="271"/>
                    <a:pt x="43" y="271"/>
                    <a:pt x="43" y="271"/>
                  </a:cubicBezTo>
                  <a:cubicBezTo>
                    <a:pt x="40" y="272"/>
                    <a:pt x="40" y="272"/>
                    <a:pt x="40" y="272"/>
                  </a:cubicBezTo>
                  <a:cubicBezTo>
                    <a:pt x="43" y="271"/>
                    <a:pt x="43" y="271"/>
                    <a:pt x="43" y="271"/>
                  </a:cubicBezTo>
                  <a:cubicBezTo>
                    <a:pt x="43" y="271"/>
                    <a:pt x="43" y="271"/>
                    <a:pt x="43" y="271"/>
                  </a:cubicBezTo>
                  <a:cubicBezTo>
                    <a:pt x="38" y="264"/>
                    <a:pt x="34" y="257"/>
                    <a:pt x="30" y="251"/>
                  </a:cubicBezTo>
                  <a:cubicBezTo>
                    <a:pt x="26" y="245"/>
                    <a:pt x="24" y="241"/>
                    <a:pt x="23" y="239"/>
                  </a:cubicBezTo>
                  <a:cubicBezTo>
                    <a:pt x="21" y="237"/>
                    <a:pt x="21" y="235"/>
                    <a:pt x="20" y="232"/>
                  </a:cubicBezTo>
                  <a:cubicBezTo>
                    <a:pt x="20" y="233"/>
                    <a:pt x="21" y="234"/>
                    <a:pt x="21" y="235"/>
                  </a:cubicBezTo>
                  <a:cubicBezTo>
                    <a:pt x="21" y="235"/>
                    <a:pt x="21" y="235"/>
                    <a:pt x="21" y="235"/>
                  </a:cubicBezTo>
                  <a:cubicBezTo>
                    <a:pt x="22" y="235"/>
                    <a:pt x="22" y="235"/>
                    <a:pt x="22" y="235"/>
                  </a:cubicBezTo>
                  <a:cubicBezTo>
                    <a:pt x="25" y="238"/>
                    <a:pt x="25" y="238"/>
                    <a:pt x="25" y="238"/>
                  </a:cubicBezTo>
                  <a:cubicBezTo>
                    <a:pt x="25" y="234"/>
                    <a:pt x="25" y="234"/>
                    <a:pt x="25" y="234"/>
                  </a:cubicBezTo>
                  <a:cubicBezTo>
                    <a:pt x="24" y="234"/>
                    <a:pt x="24" y="234"/>
                    <a:pt x="24" y="234"/>
                  </a:cubicBezTo>
                  <a:cubicBezTo>
                    <a:pt x="24" y="233"/>
                    <a:pt x="24" y="233"/>
                    <a:pt x="24" y="233"/>
                  </a:cubicBezTo>
                  <a:cubicBezTo>
                    <a:pt x="24" y="233"/>
                    <a:pt x="24" y="233"/>
                    <a:pt x="24" y="233"/>
                  </a:cubicBezTo>
                  <a:cubicBezTo>
                    <a:pt x="24" y="233"/>
                    <a:pt x="24" y="233"/>
                    <a:pt x="24" y="233"/>
                  </a:cubicBezTo>
                  <a:cubicBezTo>
                    <a:pt x="24" y="233"/>
                    <a:pt x="24" y="233"/>
                    <a:pt x="24" y="233"/>
                  </a:cubicBezTo>
                  <a:cubicBezTo>
                    <a:pt x="24" y="233"/>
                    <a:pt x="24" y="233"/>
                    <a:pt x="24" y="233"/>
                  </a:cubicBezTo>
                  <a:cubicBezTo>
                    <a:pt x="21" y="226"/>
                    <a:pt x="18" y="220"/>
                    <a:pt x="15" y="214"/>
                  </a:cubicBezTo>
                  <a:cubicBezTo>
                    <a:pt x="15" y="213"/>
                    <a:pt x="15" y="213"/>
                    <a:pt x="15" y="213"/>
                  </a:cubicBezTo>
                  <a:cubicBezTo>
                    <a:pt x="15" y="213"/>
                    <a:pt x="15" y="213"/>
                    <a:pt x="15" y="213"/>
                  </a:cubicBezTo>
                  <a:moveTo>
                    <a:pt x="44" y="133"/>
                  </a:moveTo>
                  <a:cubicBezTo>
                    <a:pt x="45" y="133"/>
                    <a:pt x="45" y="133"/>
                    <a:pt x="45" y="133"/>
                  </a:cubicBezTo>
                  <a:cubicBezTo>
                    <a:pt x="45" y="133"/>
                    <a:pt x="45" y="133"/>
                    <a:pt x="45" y="133"/>
                  </a:cubicBezTo>
                  <a:cubicBezTo>
                    <a:pt x="57" y="133"/>
                    <a:pt x="68" y="131"/>
                    <a:pt x="80" y="129"/>
                  </a:cubicBezTo>
                  <a:cubicBezTo>
                    <a:pt x="79" y="130"/>
                    <a:pt x="79" y="130"/>
                    <a:pt x="79" y="130"/>
                  </a:cubicBezTo>
                  <a:cubicBezTo>
                    <a:pt x="79" y="131"/>
                    <a:pt x="78" y="132"/>
                    <a:pt x="78" y="133"/>
                  </a:cubicBezTo>
                  <a:cubicBezTo>
                    <a:pt x="78" y="133"/>
                    <a:pt x="78" y="133"/>
                    <a:pt x="78" y="133"/>
                  </a:cubicBezTo>
                  <a:cubicBezTo>
                    <a:pt x="74" y="134"/>
                    <a:pt x="70" y="135"/>
                    <a:pt x="65" y="135"/>
                  </a:cubicBezTo>
                  <a:cubicBezTo>
                    <a:pt x="61" y="136"/>
                    <a:pt x="56" y="136"/>
                    <a:pt x="52" y="136"/>
                  </a:cubicBezTo>
                  <a:cubicBezTo>
                    <a:pt x="52" y="136"/>
                    <a:pt x="52" y="136"/>
                    <a:pt x="52" y="136"/>
                  </a:cubicBezTo>
                  <a:cubicBezTo>
                    <a:pt x="52" y="136"/>
                    <a:pt x="52" y="136"/>
                    <a:pt x="52" y="136"/>
                  </a:cubicBezTo>
                  <a:cubicBezTo>
                    <a:pt x="49" y="136"/>
                    <a:pt x="46" y="136"/>
                    <a:pt x="44" y="135"/>
                  </a:cubicBezTo>
                  <a:cubicBezTo>
                    <a:pt x="44" y="135"/>
                    <a:pt x="44" y="135"/>
                    <a:pt x="44" y="135"/>
                  </a:cubicBezTo>
                  <a:cubicBezTo>
                    <a:pt x="43" y="135"/>
                    <a:pt x="43" y="135"/>
                    <a:pt x="43" y="135"/>
                  </a:cubicBezTo>
                  <a:cubicBezTo>
                    <a:pt x="43" y="134"/>
                    <a:pt x="43" y="134"/>
                    <a:pt x="43" y="133"/>
                  </a:cubicBezTo>
                  <a:cubicBezTo>
                    <a:pt x="44" y="133"/>
                    <a:pt x="44" y="133"/>
                    <a:pt x="44" y="133"/>
                  </a:cubicBezTo>
                  <a:moveTo>
                    <a:pt x="48" y="126"/>
                  </a:moveTo>
                  <a:cubicBezTo>
                    <a:pt x="49" y="126"/>
                    <a:pt x="50" y="126"/>
                    <a:pt x="51" y="125"/>
                  </a:cubicBezTo>
                  <a:cubicBezTo>
                    <a:pt x="60" y="125"/>
                    <a:pt x="70" y="124"/>
                    <a:pt x="79" y="124"/>
                  </a:cubicBezTo>
                  <a:cubicBezTo>
                    <a:pt x="79" y="124"/>
                    <a:pt x="79" y="124"/>
                    <a:pt x="79" y="124"/>
                  </a:cubicBezTo>
                  <a:cubicBezTo>
                    <a:pt x="79" y="125"/>
                    <a:pt x="79" y="125"/>
                    <a:pt x="78" y="125"/>
                  </a:cubicBezTo>
                  <a:cubicBezTo>
                    <a:pt x="78" y="126"/>
                    <a:pt x="78" y="126"/>
                    <a:pt x="78" y="126"/>
                  </a:cubicBezTo>
                  <a:cubicBezTo>
                    <a:pt x="78" y="126"/>
                    <a:pt x="78" y="126"/>
                    <a:pt x="78" y="126"/>
                  </a:cubicBezTo>
                  <a:cubicBezTo>
                    <a:pt x="67" y="127"/>
                    <a:pt x="56" y="129"/>
                    <a:pt x="45" y="130"/>
                  </a:cubicBezTo>
                  <a:cubicBezTo>
                    <a:pt x="45" y="130"/>
                    <a:pt x="45" y="130"/>
                    <a:pt x="45" y="130"/>
                  </a:cubicBezTo>
                  <a:cubicBezTo>
                    <a:pt x="44" y="130"/>
                    <a:pt x="44" y="130"/>
                    <a:pt x="44" y="130"/>
                  </a:cubicBezTo>
                  <a:cubicBezTo>
                    <a:pt x="44" y="130"/>
                    <a:pt x="44" y="130"/>
                    <a:pt x="44" y="130"/>
                  </a:cubicBezTo>
                  <a:cubicBezTo>
                    <a:pt x="43" y="129"/>
                    <a:pt x="43" y="129"/>
                    <a:pt x="43" y="129"/>
                  </a:cubicBezTo>
                  <a:cubicBezTo>
                    <a:pt x="43" y="129"/>
                    <a:pt x="43" y="129"/>
                    <a:pt x="43" y="129"/>
                  </a:cubicBezTo>
                  <a:cubicBezTo>
                    <a:pt x="43" y="129"/>
                    <a:pt x="43" y="129"/>
                    <a:pt x="43" y="129"/>
                  </a:cubicBezTo>
                  <a:cubicBezTo>
                    <a:pt x="43" y="129"/>
                    <a:pt x="43" y="128"/>
                    <a:pt x="43" y="128"/>
                  </a:cubicBezTo>
                  <a:cubicBezTo>
                    <a:pt x="43" y="127"/>
                    <a:pt x="43" y="126"/>
                    <a:pt x="43" y="125"/>
                  </a:cubicBezTo>
                  <a:cubicBezTo>
                    <a:pt x="44" y="125"/>
                    <a:pt x="46" y="126"/>
                    <a:pt x="48" y="126"/>
                  </a:cubicBezTo>
                  <a:moveTo>
                    <a:pt x="62" y="119"/>
                  </a:moveTo>
                  <a:cubicBezTo>
                    <a:pt x="66" y="119"/>
                    <a:pt x="69" y="119"/>
                    <a:pt x="73" y="118"/>
                  </a:cubicBezTo>
                  <a:cubicBezTo>
                    <a:pt x="75" y="118"/>
                    <a:pt x="77" y="118"/>
                    <a:pt x="79" y="117"/>
                  </a:cubicBezTo>
                  <a:cubicBezTo>
                    <a:pt x="79" y="118"/>
                    <a:pt x="79" y="119"/>
                    <a:pt x="79" y="120"/>
                  </a:cubicBezTo>
                  <a:cubicBezTo>
                    <a:pt x="79" y="120"/>
                    <a:pt x="79" y="120"/>
                    <a:pt x="79" y="120"/>
                  </a:cubicBezTo>
                  <a:cubicBezTo>
                    <a:pt x="70" y="121"/>
                    <a:pt x="60" y="121"/>
                    <a:pt x="51" y="122"/>
                  </a:cubicBezTo>
                  <a:cubicBezTo>
                    <a:pt x="50" y="122"/>
                    <a:pt x="49" y="122"/>
                    <a:pt x="48" y="122"/>
                  </a:cubicBezTo>
                  <a:cubicBezTo>
                    <a:pt x="48" y="122"/>
                    <a:pt x="48" y="122"/>
                    <a:pt x="48" y="122"/>
                  </a:cubicBezTo>
                  <a:cubicBezTo>
                    <a:pt x="46" y="122"/>
                    <a:pt x="44" y="122"/>
                    <a:pt x="42" y="121"/>
                  </a:cubicBezTo>
                  <a:cubicBezTo>
                    <a:pt x="42" y="121"/>
                    <a:pt x="42" y="120"/>
                    <a:pt x="42" y="120"/>
                  </a:cubicBezTo>
                  <a:cubicBezTo>
                    <a:pt x="42" y="119"/>
                    <a:pt x="42" y="119"/>
                    <a:pt x="42" y="118"/>
                  </a:cubicBezTo>
                  <a:cubicBezTo>
                    <a:pt x="43" y="118"/>
                    <a:pt x="43" y="118"/>
                    <a:pt x="43" y="118"/>
                  </a:cubicBezTo>
                  <a:cubicBezTo>
                    <a:pt x="43" y="118"/>
                    <a:pt x="43" y="118"/>
                    <a:pt x="43" y="118"/>
                  </a:cubicBezTo>
                  <a:cubicBezTo>
                    <a:pt x="49" y="118"/>
                    <a:pt x="56" y="119"/>
                    <a:pt x="62" y="119"/>
                  </a:cubicBezTo>
                  <a:moveTo>
                    <a:pt x="57" y="115"/>
                  </a:moveTo>
                  <a:cubicBezTo>
                    <a:pt x="55" y="115"/>
                    <a:pt x="53" y="115"/>
                    <a:pt x="51" y="115"/>
                  </a:cubicBezTo>
                  <a:cubicBezTo>
                    <a:pt x="53" y="114"/>
                    <a:pt x="55" y="114"/>
                    <a:pt x="57" y="114"/>
                  </a:cubicBezTo>
                  <a:cubicBezTo>
                    <a:pt x="57" y="115"/>
                    <a:pt x="57" y="115"/>
                    <a:pt x="57" y="115"/>
                  </a:cubicBezTo>
                  <a:cubicBezTo>
                    <a:pt x="57" y="115"/>
                    <a:pt x="57" y="115"/>
                    <a:pt x="57" y="115"/>
                  </a:cubicBezTo>
                  <a:moveTo>
                    <a:pt x="70" y="115"/>
                  </a:moveTo>
                  <a:cubicBezTo>
                    <a:pt x="70" y="114"/>
                    <a:pt x="70" y="114"/>
                    <a:pt x="70" y="114"/>
                  </a:cubicBezTo>
                  <a:cubicBezTo>
                    <a:pt x="70" y="114"/>
                    <a:pt x="70" y="114"/>
                    <a:pt x="70" y="114"/>
                  </a:cubicBezTo>
                  <a:cubicBezTo>
                    <a:pt x="73" y="114"/>
                    <a:pt x="75" y="114"/>
                    <a:pt x="77" y="114"/>
                  </a:cubicBezTo>
                  <a:cubicBezTo>
                    <a:pt x="75" y="115"/>
                    <a:pt x="74" y="115"/>
                    <a:pt x="72" y="115"/>
                  </a:cubicBezTo>
                  <a:cubicBezTo>
                    <a:pt x="72" y="115"/>
                    <a:pt x="71" y="115"/>
                    <a:pt x="70" y="115"/>
                  </a:cubicBezTo>
                  <a:moveTo>
                    <a:pt x="62" y="115"/>
                  </a:moveTo>
                  <a:cubicBezTo>
                    <a:pt x="62" y="115"/>
                    <a:pt x="61" y="115"/>
                    <a:pt x="60" y="115"/>
                  </a:cubicBezTo>
                  <a:cubicBezTo>
                    <a:pt x="60" y="115"/>
                    <a:pt x="60" y="115"/>
                    <a:pt x="60" y="115"/>
                  </a:cubicBezTo>
                  <a:cubicBezTo>
                    <a:pt x="60" y="114"/>
                    <a:pt x="60" y="114"/>
                    <a:pt x="60" y="114"/>
                  </a:cubicBezTo>
                  <a:cubicBezTo>
                    <a:pt x="61" y="113"/>
                    <a:pt x="62" y="113"/>
                    <a:pt x="63" y="113"/>
                  </a:cubicBezTo>
                  <a:cubicBezTo>
                    <a:pt x="63" y="113"/>
                    <a:pt x="63" y="113"/>
                    <a:pt x="63" y="113"/>
                  </a:cubicBezTo>
                  <a:cubicBezTo>
                    <a:pt x="65" y="113"/>
                    <a:pt x="66" y="114"/>
                    <a:pt x="67" y="114"/>
                  </a:cubicBezTo>
                  <a:cubicBezTo>
                    <a:pt x="67" y="114"/>
                    <a:pt x="67" y="114"/>
                    <a:pt x="67" y="114"/>
                  </a:cubicBezTo>
                  <a:cubicBezTo>
                    <a:pt x="67" y="115"/>
                    <a:pt x="67" y="115"/>
                    <a:pt x="67" y="115"/>
                  </a:cubicBezTo>
                  <a:cubicBezTo>
                    <a:pt x="66" y="115"/>
                    <a:pt x="64" y="115"/>
                    <a:pt x="62" y="115"/>
                  </a:cubicBezTo>
                  <a:moveTo>
                    <a:pt x="60" y="110"/>
                  </a:moveTo>
                  <a:cubicBezTo>
                    <a:pt x="60" y="99"/>
                    <a:pt x="59" y="88"/>
                    <a:pt x="58" y="77"/>
                  </a:cubicBezTo>
                  <a:cubicBezTo>
                    <a:pt x="58" y="77"/>
                    <a:pt x="58" y="77"/>
                    <a:pt x="58" y="77"/>
                  </a:cubicBezTo>
                  <a:cubicBezTo>
                    <a:pt x="60" y="76"/>
                    <a:pt x="62" y="75"/>
                    <a:pt x="63" y="74"/>
                  </a:cubicBezTo>
                  <a:cubicBezTo>
                    <a:pt x="63" y="73"/>
                    <a:pt x="63" y="73"/>
                    <a:pt x="64" y="72"/>
                  </a:cubicBezTo>
                  <a:cubicBezTo>
                    <a:pt x="64" y="72"/>
                    <a:pt x="64" y="72"/>
                    <a:pt x="64" y="72"/>
                  </a:cubicBezTo>
                  <a:cubicBezTo>
                    <a:pt x="65" y="74"/>
                    <a:pt x="67" y="74"/>
                    <a:pt x="69" y="75"/>
                  </a:cubicBezTo>
                  <a:cubicBezTo>
                    <a:pt x="67" y="84"/>
                    <a:pt x="67" y="94"/>
                    <a:pt x="67" y="103"/>
                  </a:cubicBezTo>
                  <a:cubicBezTo>
                    <a:pt x="67" y="105"/>
                    <a:pt x="67" y="108"/>
                    <a:pt x="67" y="110"/>
                  </a:cubicBezTo>
                  <a:cubicBezTo>
                    <a:pt x="66" y="110"/>
                    <a:pt x="65" y="110"/>
                    <a:pt x="63" y="110"/>
                  </a:cubicBezTo>
                  <a:cubicBezTo>
                    <a:pt x="62" y="110"/>
                    <a:pt x="61" y="110"/>
                    <a:pt x="60" y="110"/>
                  </a:cubicBezTo>
                  <a:moveTo>
                    <a:pt x="74" y="70"/>
                  </a:moveTo>
                  <a:cubicBezTo>
                    <a:pt x="75" y="62"/>
                    <a:pt x="77" y="55"/>
                    <a:pt x="80" y="47"/>
                  </a:cubicBezTo>
                  <a:cubicBezTo>
                    <a:pt x="80" y="46"/>
                    <a:pt x="81" y="45"/>
                    <a:pt x="81" y="44"/>
                  </a:cubicBezTo>
                  <a:cubicBezTo>
                    <a:pt x="82" y="44"/>
                    <a:pt x="82" y="44"/>
                    <a:pt x="82" y="44"/>
                  </a:cubicBezTo>
                  <a:cubicBezTo>
                    <a:pt x="83" y="44"/>
                    <a:pt x="83" y="44"/>
                    <a:pt x="83" y="44"/>
                  </a:cubicBezTo>
                  <a:cubicBezTo>
                    <a:pt x="83" y="44"/>
                    <a:pt x="83" y="45"/>
                    <a:pt x="83" y="46"/>
                  </a:cubicBezTo>
                  <a:cubicBezTo>
                    <a:pt x="83" y="46"/>
                    <a:pt x="83" y="46"/>
                    <a:pt x="83" y="46"/>
                  </a:cubicBezTo>
                  <a:cubicBezTo>
                    <a:pt x="83" y="52"/>
                    <a:pt x="81" y="59"/>
                    <a:pt x="78" y="65"/>
                  </a:cubicBezTo>
                  <a:cubicBezTo>
                    <a:pt x="77" y="67"/>
                    <a:pt x="75" y="69"/>
                    <a:pt x="74" y="70"/>
                  </a:cubicBezTo>
                  <a:moveTo>
                    <a:pt x="53" y="72"/>
                  </a:moveTo>
                  <a:cubicBezTo>
                    <a:pt x="53" y="71"/>
                    <a:pt x="52" y="71"/>
                    <a:pt x="51" y="71"/>
                  </a:cubicBezTo>
                  <a:cubicBezTo>
                    <a:pt x="46" y="66"/>
                    <a:pt x="42" y="60"/>
                    <a:pt x="38" y="54"/>
                  </a:cubicBezTo>
                  <a:cubicBezTo>
                    <a:pt x="37" y="52"/>
                    <a:pt x="36" y="50"/>
                    <a:pt x="36" y="48"/>
                  </a:cubicBezTo>
                  <a:cubicBezTo>
                    <a:pt x="36" y="48"/>
                    <a:pt x="36" y="48"/>
                    <a:pt x="36" y="48"/>
                  </a:cubicBezTo>
                  <a:cubicBezTo>
                    <a:pt x="36" y="46"/>
                    <a:pt x="37" y="44"/>
                    <a:pt x="39" y="43"/>
                  </a:cubicBezTo>
                  <a:cubicBezTo>
                    <a:pt x="40" y="43"/>
                    <a:pt x="41" y="42"/>
                    <a:pt x="42" y="42"/>
                  </a:cubicBezTo>
                  <a:cubicBezTo>
                    <a:pt x="42" y="42"/>
                    <a:pt x="42" y="42"/>
                    <a:pt x="42" y="42"/>
                  </a:cubicBezTo>
                  <a:cubicBezTo>
                    <a:pt x="42" y="42"/>
                    <a:pt x="42" y="42"/>
                    <a:pt x="42" y="42"/>
                  </a:cubicBezTo>
                  <a:cubicBezTo>
                    <a:pt x="43" y="42"/>
                    <a:pt x="43" y="43"/>
                    <a:pt x="44" y="43"/>
                  </a:cubicBezTo>
                  <a:cubicBezTo>
                    <a:pt x="46" y="44"/>
                    <a:pt x="47" y="46"/>
                    <a:pt x="48" y="49"/>
                  </a:cubicBezTo>
                  <a:cubicBezTo>
                    <a:pt x="50" y="57"/>
                    <a:pt x="52" y="64"/>
                    <a:pt x="53" y="72"/>
                  </a:cubicBezTo>
                  <a:moveTo>
                    <a:pt x="64" y="63"/>
                  </a:moveTo>
                  <a:cubicBezTo>
                    <a:pt x="63" y="60"/>
                    <a:pt x="63" y="57"/>
                    <a:pt x="63" y="54"/>
                  </a:cubicBezTo>
                  <a:cubicBezTo>
                    <a:pt x="63" y="51"/>
                    <a:pt x="64" y="47"/>
                    <a:pt x="64" y="43"/>
                  </a:cubicBezTo>
                  <a:cubicBezTo>
                    <a:pt x="65" y="43"/>
                    <a:pt x="65" y="42"/>
                    <a:pt x="65" y="42"/>
                  </a:cubicBezTo>
                  <a:cubicBezTo>
                    <a:pt x="65" y="41"/>
                    <a:pt x="66" y="41"/>
                    <a:pt x="66" y="41"/>
                  </a:cubicBezTo>
                  <a:cubicBezTo>
                    <a:pt x="66" y="41"/>
                    <a:pt x="66" y="41"/>
                    <a:pt x="66" y="41"/>
                  </a:cubicBezTo>
                  <a:cubicBezTo>
                    <a:pt x="66" y="41"/>
                    <a:pt x="66" y="41"/>
                    <a:pt x="66" y="41"/>
                  </a:cubicBezTo>
                  <a:cubicBezTo>
                    <a:pt x="67" y="41"/>
                    <a:pt x="68" y="41"/>
                    <a:pt x="68" y="42"/>
                  </a:cubicBezTo>
                  <a:cubicBezTo>
                    <a:pt x="68" y="43"/>
                    <a:pt x="69" y="43"/>
                    <a:pt x="69" y="44"/>
                  </a:cubicBezTo>
                  <a:cubicBezTo>
                    <a:pt x="69" y="45"/>
                    <a:pt x="68" y="46"/>
                    <a:pt x="68" y="47"/>
                  </a:cubicBezTo>
                  <a:cubicBezTo>
                    <a:pt x="68" y="52"/>
                    <a:pt x="66" y="58"/>
                    <a:pt x="64" y="63"/>
                  </a:cubicBezTo>
                  <a:moveTo>
                    <a:pt x="41" y="114"/>
                  </a:moveTo>
                  <a:cubicBezTo>
                    <a:pt x="41" y="113"/>
                    <a:pt x="41" y="113"/>
                    <a:pt x="41" y="113"/>
                  </a:cubicBezTo>
                  <a:cubicBezTo>
                    <a:pt x="38" y="110"/>
                    <a:pt x="37" y="107"/>
                    <a:pt x="36" y="104"/>
                  </a:cubicBezTo>
                  <a:cubicBezTo>
                    <a:pt x="36" y="102"/>
                    <a:pt x="36" y="100"/>
                    <a:pt x="36" y="98"/>
                  </a:cubicBezTo>
                  <a:cubicBezTo>
                    <a:pt x="35" y="93"/>
                    <a:pt x="33" y="89"/>
                    <a:pt x="30" y="85"/>
                  </a:cubicBezTo>
                  <a:cubicBezTo>
                    <a:pt x="28" y="81"/>
                    <a:pt x="25" y="78"/>
                    <a:pt x="23" y="73"/>
                  </a:cubicBezTo>
                  <a:cubicBezTo>
                    <a:pt x="20" y="66"/>
                    <a:pt x="18" y="59"/>
                    <a:pt x="18" y="51"/>
                  </a:cubicBezTo>
                  <a:cubicBezTo>
                    <a:pt x="18" y="39"/>
                    <a:pt x="22" y="27"/>
                    <a:pt x="29" y="18"/>
                  </a:cubicBezTo>
                  <a:cubicBezTo>
                    <a:pt x="36" y="10"/>
                    <a:pt x="47" y="4"/>
                    <a:pt x="60" y="4"/>
                  </a:cubicBezTo>
                  <a:cubicBezTo>
                    <a:pt x="61" y="4"/>
                    <a:pt x="61" y="4"/>
                    <a:pt x="62" y="4"/>
                  </a:cubicBezTo>
                  <a:cubicBezTo>
                    <a:pt x="79" y="5"/>
                    <a:pt x="89" y="10"/>
                    <a:pt x="96" y="18"/>
                  </a:cubicBezTo>
                  <a:cubicBezTo>
                    <a:pt x="103" y="26"/>
                    <a:pt x="105" y="37"/>
                    <a:pt x="105" y="47"/>
                  </a:cubicBezTo>
                  <a:cubicBezTo>
                    <a:pt x="105" y="59"/>
                    <a:pt x="101" y="72"/>
                    <a:pt x="96" y="78"/>
                  </a:cubicBezTo>
                  <a:cubicBezTo>
                    <a:pt x="90" y="86"/>
                    <a:pt x="89" y="91"/>
                    <a:pt x="88" y="97"/>
                  </a:cubicBezTo>
                  <a:cubicBezTo>
                    <a:pt x="86" y="100"/>
                    <a:pt x="86" y="103"/>
                    <a:pt x="85" y="106"/>
                  </a:cubicBezTo>
                  <a:cubicBezTo>
                    <a:pt x="85" y="108"/>
                    <a:pt x="84" y="110"/>
                    <a:pt x="82" y="112"/>
                  </a:cubicBezTo>
                  <a:cubicBezTo>
                    <a:pt x="82" y="112"/>
                    <a:pt x="82" y="112"/>
                    <a:pt x="81" y="111"/>
                  </a:cubicBezTo>
                  <a:cubicBezTo>
                    <a:pt x="81" y="111"/>
                    <a:pt x="81" y="111"/>
                    <a:pt x="80" y="111"/>
                  </a:cubicBezTo>
                  <a:cubicBezTo>
                    <a:pt x="77" y="111"/>
                    <a:pt x="74" y="110"/>
                    <a:pt x="70" y="110"/>
                  </a:cubicBezTo>
                  <a:cubicBezTo>
                    <a:pt x="70" y="108"/>
                    <a:pt x="70" y="106"/>
                    <a:pt x="70" y="103"/>
                  </a:cubicBezTo>
                  <a:cubicBezTo>
                    <a:pt x="70" y="93"/>
                    <a:pt x="71" y="84"/>
                    <a:pt x="73" y="74"/>
                  </a:cubicBezTo>
                  <a:cubicBezTo>
                    <a:pt x="73" y="74"/>
                    <a:pt x="74" y="74"/>
                    <a:pt x="74" y="73"/>
                  </a:cubicBezTo>
                  <a:cubicBezTo>
                    <a:pt x="77" y="72"/>
                    <a:pt x="79" y="69"/>
                    <a:pt x="81" y="67"/>
                  </a:cubicBezTo>
                  <a:cubicBezTo>
                    <a:pt x="85" y="60"/>
                    <a:pt x="87" y="53"/>
                    <a:pt x="87" y="46"/>
                  </a:cubicBezTo>
                  <a:cubicBezTo>
                    <a:pt x="87" y="46"/>
                    <a:pt x="87" y="46"/>
                    <a:pt x="87" y="46"/>
                  </a:cubicBezTo>
                  <a:cubicBezTo>
                    <a:pt x="86" y="45"/>
                    <a:pt x="87" y="43"/>
                    <a:pt x="85" y="42"/>
                  </a:cubicBezTo>
                  <a:cubicBezTo>
                    <a:pt x="85" y="41"/>
                    <a:pt x="83" y="41"/>
                    <a:pt x="82" y="41"/>
                  </a:cubicBezTo>
                  <a:cubicBezTo>
                    <a:pt x="82" y="41"/>
                    <a:pt x="82" y="41"/>
                    <a:pt x="82" y="41"/>
                  </a:cubicBezTo>
                  <a:cubicBezTo>
                    <a:pt x="81" y="41"/>
                    <a:pt x="80" y="41"/>
                    <a:pt x="79" y="42"/>
                  </a:cubicBezTo>
                  <a:cubicBezTo>
                    <a:pt x="77" y="43"/>
                    <a:pt x="77" y="45"/>
                    <a:pt x="76" y="46"/>
                  </a:cubicBezTo>
                  <a:cubicBezTo>
                    <a:pt x="73" y="54"/>
                    <a:pt x="71" y="63"/>
                    <a:pt x="70" y="71"/>
                  </a:cubicBezTo>
                  <a:cubicBezTo>
                    <a:pt x="70" y="71"/>
                    <a:pt x="70" y="71"/>
                    <a:pt x="70" y="71"/>
                  </a:cubicBezTo>
                  <a:cubicBezTo>
                    <a:pt x="70" y="71"/>
                    <a:pt x="70" y="71"/>
                    <a:pt x="70" y="71"/>
                  </a:cubicBezTo>
                  <a:cubicBezTo>
                    <a:pt x="68" y="71"/>
                    <a:pt x="67" y="71"/>
                    <a:pt x="66" y="70"/>
                  </a:cubicBezTo>
                  <a:cubicBezTo>
                    <a:pt x="66" y="70"/>
                    <a:pt x="66" y="69"/>
                    <a:pt x="66" y="69"/>
                  </a:cubicBezTo>
                  <a:cubicBezTo>
                    <a:pt x="69" y="62"/>
                    <a:pt x="71" y="55"/>
                    <a:pt x="72" y="47"/>
                  </a:cubicBezTo>
                  <a:cubicBezTo>
                    <a:pt x="72" y="46"/>
                    <a:pt x="72" y="45"/>
                    <a:pt x="72" y="44"/>
                  </a:cubicBezTo>
                  <a:cubicBezTo>
                    <a:pt x="72" y="43"/>
                    <a:pt x="72" y="42"/>
                    <a:pt x="71" y="40"/>
                  </a:cubicBezTo>
                  <a:cubicBezTo>
                    <a:pt x="70" y="39"/>
                    <a:pt x="69" y="37"/>
                    <a:pt x="66" y="37"/>
                  </a:cubicBezTo>
                  <a:cubicBezTo>
                    <a:pt x="66" y="37"/>
                    <a:pt x="66" y="37"/>
                    <a:pt x="66" y="37"/>
                  </a:cubicBezTo>
                  <a:cubicBezTo>
                    <a:pt x="66" y="37"/>
                    <a:pt x="65" y="37"/>
                    <a:pt x="64" y="37"/>
                  </a:cubicBezTo>
                  <a:cubicBezTo>
                    <a:pt x="63" y="38"/>
                    <a:pt x="62" y="39"/>
                    <a:pt x="62" y="40"/>
                  </a:cubicBezTo>
                  <a:cubicBezTo>
                    <a:pt x="61" y="41"/>
                    <a:pt x="61" y="42"/>
                    <a:pt x="61" y="43"/>
                  </a:cubicBezTo>
                  <a:cubicBezTo>
                    <a:pt x="60" y="46"/>
                    <a:pt x="60" y="50"/>
                    <a:pt x="60" y="54"/>
                  </a:cubicBezTo>
                  <a:cubicBezTo>
                    <a:pt x="60" y="58"/>
                    <a:pt x="60" y="63"/>
                    <a:pt x="61" y="67"/>
                  </a:cubicBezTo>
                  <a:cubicBezTo>
                    <a:pt x="61" y="67"/>
                    <a:pt x="61" y="68"/>
                    <a:pt x="62" y="69"/>
                  </a:cubicBezTo>
                  <a:cubicBezTo>
                    <a:pt x="61" y="70"/>
                    <a:pt x="61" y="71"/>
                    <a:pt x="60" y="72"/>
                  </a:cubicBezTo>
                  <a:cubicBezTo>
                    <a:pt x="59" y="72"/>
                    <a:pt x="58" y="73"/>
                    <a:pt x="57" y="73"/>
                  </a:cubicBezTo>
                  <a:cubicBezTo>
                    <a:pt x="57" y="73"/>
                    <a:pt x="57" y="73"/>
                    <a:pt x="57" y="73"/>
                  </a:cubicBezTo>
                  <a:cubicBezTo>
                    <a:pt x="55" y="65"/>
                    <a:pt x="54" y="56"/>
                    <a:pt x="51" y="48"/>
                  </a:cubicBezTo>
                  <a:cubicBezTo>
                    <a:pt x="50" y="45"/>
                    <a:pt x="49" y="42"/>
                    <a:pt x="46" y="40"/>
                  </a:cubicBezTo>
                  <a:cubicBezTo>
                    <a:pt x="45" y="39"/>
                    <a:pt x="43" y="39"/>
                    <a:pt x="42" y="39"/>
                  </a:cubicBezTo>
                  <a:cubicBezTo>
                    <a:pt x="40" y="39"/>
                    <a:pt x="38" y="39"/>
                    <a:pt x="37" y="40"/>
                  </a:cubicBezTo>
                  <a:cubicBezTo>
                    <a:pt x="34" y="42"/>
                    <a:pt x="33" y="45"/>
                    <a:pt x="33" y="48"/>
                  </a:cubicBezTo>
                  <a:cubicBezTo>
                    <a:pt x="33" y="48"/>
                    <a:pt x="33" y="48"/>
                    <a:pt x="33" y="48"/>
                  </a:cubicBezTo>
                  <a:cubicBezTo>
                    <a:pt x="33" y="51"/>
                    <a:pt x="34" y="53"/>
                    <a:pt x="35" y="55"/>
                  </a:cubicBezTo>
                  <a:cubicBezTo>
                    <a:pt x="39" y="62"/>
                    <a:pt x="43" y="68"/>
                    <a:pt x="49" y="73"/>
                  </a:cubicBezTo>
                  <a:cubicBezTo>
                    <a:pt x="50" y="74"/>
                    <a:pt x="52" y="76"/>
                    <a:pt x="54" y="76"/>
                  </a:cubicBezTo>
                  <a:cubicBezTo>
                    <a:pt x="56" y="88"/>
                    <a:pt x="57" y="99"/>
                    <a:pt x="57" y="110"/>
                  </a:cubicBezTo>
                  <a:cubicBezTo>
                    <a:pt x="52" y="111"/>
                    <a:pt x="47" y="112"/>
                    <a:pt x="43" y="114"/>
                  </a:cubicBezTo>
                  <a:cubicBezTo>
                    <a:pt x="42" y="114"/>
                    <a:pt x="42" y="114"/>
                    <a:pt x="42" y="114"/>
                  </a:cubicBezTo>
                  <a:cubicBezTo>
                    <a:pt x="41" y="114"/>
                    <a:pt x="41" y="114"/>
                    <a:pt x="41" y="114"/>
                  </a:cubicBezTo>
                  <a:cubicBezTo>
                    <a:pt x="41" y="114"/>
                    <a:pt x="41" y="114"/>
                    <a:pt x="41" y="114"/>
                  </a:cubicBezTo>
                  <a:cubicBezTo>
                    <a:pt x="41" y="114"/>
                    <a:pt x="41" y="114"/>
                    <a:pt x="41" y="114"/>
                  </a:cubicBezTo>
                  <a:moveTo>
                    <a:pt x="60" y="0"/>
                  </a:moveTo>
                  <a:cubicBezTo>
                    <a:pt x="60" y="0"/>
                    <a:pt x="60" y="0"/>
                    <a:pt x="60" y="0"/>
                  </a:cubicBezTo>
                  <a:cubicBezTo>
                    <a:pt x="46" y="0"/>
                    <a:pt x="34" y="7"/>
                    <a:pt x="26" y="16"/>
                  </a:cubicBezTo>
                  <a:cubicBezTo>
                    <a:pt x="19" y="26"/>
                    <a:pt x="14" y="38"/>
                    <a:pt x="14" y="51"/>
                  </a:cubicBezTo>
                  <a:cubicBezTo>
                    <a:pt x="14" y="59"/>
                    <a:pt x="16" y="67"/>
                    <a:pt x="20" y="75"/>
                  </a:cubicBezTo>
                  <a:cubicBezTo>
                    <a:pt x="22" y="79"/>
                    <a:pt x="25" y="83"/>
                    <a:pt x="27" y="87"/>
                  </a:cubicBezTo>
                  <a:cubicBezTo>
                    <a:pt x="30" y="91"/>
                    <a:pt x="32" y="95"/>
                    <a:pt x="32" y="99"/>
                  </a:cubicBezTo>
                  <a:cubicBezTo>
                    <a:pt x="33" y="100"/>
                    <a:pt x="32" y="102"/>
                    <a:pt x="33" y="104"/>
                  </a:cubicBezTo>
                  <a:cubicBezTo>
                    <a:pt x="33" y="109"/>
                    <a:pt x="35" y="112"/>
                    <a:pt x="38" y="115"/>
                  </a:cubicBezTo>
                  <a:cubicBezTo>
                    <a:pt x="39" y="117"/>
                    <a:pt x="39" y="118"/>
                    <a:pt x="39" y="120"/>
                  </a:cubicBezTo>
                  <a:cubicBezTo>
                    <a:pt x="39" y="121"/>
                    <a:pt x="39" y="121"/>
                    <a:pt x="39" y="122"/>
                  </a:cubicBezTo>
                  <a:cubicBezTo>
                    <a:pt x="39" y="123"/>
                    <a:pt x="39" y="124"/>
                    <a:pt x="39" y="125"/>
                  </a:cubicBezTo>
                  <a:cubicBezTo>
                    <a:pt x="39" y="126"/>
                    <a:pt x="39" y="127"/>
                    <a:pt x="39" y="128"/>
                  </a:cubicBezTo>
                  <a:cubicBezTo>
                    <a:pt x="39" y="129"/>
                    <a:pt x="39" y="129"/>
                    <a:pt x="40" y="130"/>
                  </a:cubicBezTo>
                  <a:cubicBezTo>
                    <a:pt x="40" y="130"/>
                    <a:pt x="40" y="131"/>
                    <a:pt x="40" y="131"/>
                  </a:cubicBezTo>
                  <a:cubicBezTo>
                    <a:pt x="40" y="132"/>
                    <a:pt x="39" y="134"/>
                    <a:pt x="39" y="135"/>
                  </a:cubicBezTo>
                  <a:cubicBezTo>
                    <a:pt x="39" y="136"/>
                    <a:pt x="39" y="136"/>
                    <a:pt x="39" y="136"/>
                  </a:cubicBezTo>
                  <a:cubicBezTo>
                    <a:pt x="39" y="136"/>
                    <a:pt x="39" y="136"/>
                    <a:pt x="39" y="135"/>
                  </a:cubicBezTo>
                  <a:cubicBezTo>
                    <a:pt x="38" y="133"/>
                    <a:pt x="36" y="132"/>
                    <a:pt x="34" y="131"/>
                  </a:cubicBezTo>
                  <a:cubicBezTo>
                    <a:pt x="34" y="131"/>
                    <a:pt x="34" y="131"/>
                    <a:pt x="34" y="131"/>
                  </a:cubicBezTo>
                  <a:cubicBezTo>
                    <a:pt x="34" y="131"/>
                    <a:pt x="34" y="131"/>
                    <a:pt x="34" y="131"/>
                  </a:cubicBezTo>
                  <a:cubicBezTo>
                    <a:pt x="34" y="131"/>
                    <a:pt x="34" y="131"/>
                    <a:pt x="34" y="131"/>
                  </a:cubicBezTo>
                  <a:cubicBezTo>
                    <a:pt x="33" y="130"/>
                    <a:pt x="33" y="130"/>
                    <a:pt x="32" y="130"/>
                  </a:cubicBezTo>
                  <a:cubicBezTo>
                    <a:pt x="32" y="130"/>
                    <a:pt x="32" y="130"/>
                    <a:pt x="32" y="130"/>
                  </a:cubicBezTo>
                  <a:cubicBezTo>
                    <a:pt x="30" y="130"/>
                    <a:pt x="28" y="131"/>
                    <a:pt x="26" y="132"/>
                  </a:cubicBezTo>
                  <a:cubicBezTo>
                    <a:pt x="24" y="134"/>
                    <a:pt x="23" y="135"/>
                    <a:pt x="22" y="137"/>
                  </a:cubicBezTo>
                  <a:cubicBezTo>
                    <a:pt x="14" y="151"/>
                    <a:pt x="11" y="162"/>
                    <a:pt x="4" y="175"/>
                  </a:cubicBezTo>
                  <a:cubicBezTo>
                    <a:pt x="3" y="176"/>
                    <a:pt x="3" y="177"/>
                    <a:pt x="2" y="178"/>
                  </a:cubicBezTo>
                  <a:cubicBezTo>
                    <a:pt x="2" y="180"/>
                    <a:pt x="1" y="181"/>
                    <a:pt x="1" y="182"/>
                  </a:cubicBezTo>
                  <a:cubicBezTo>
                    <a:pt x="0" y="183"/>
                    <a:pt x="0" y="184"/>
                    <a:pt x="0" y="185"/>
                  </a:cubicBezTo>
                  <a:cubicBezTo>
                    <a:pt x="0" y="187"/>
                    <a:pt x="1" y="189"/>
                    <a:pt x="1" y="191"/>
                  </a:cubicBezTo>
                  <a:cubicBezTo>
                    <a:pt x="3" y="195"/>
                    <a:pt x="5" y="200"/>
                    <a:pt x="7" y="204"/>
                  </a:cubicBezTo>
                  <a:cubicBezTo>
                    <a:pt x="9" y="208"/>
                    <a:pt x="10" y="211"/>
                    <a:pt x="12" y="215"/>
                  </a:cubicBezTo>
                  <a:cubicBezTo>
                    <a:pt x="12" y="217"/>
                    <a:pt x="13" y="220"/>
                    <a:pt x="14" y="222"/>
                  </a:cubicBezTo>
                  <a:cubicBezTo>
                    <a:pt x="15" y="225"/>
                    <a:pt x="16" y="228"/>
                    <a:pt x="16" y="230"/>
                  </a:cubicBezTo>
                  <a:cubicBezTo>
                    <a:pt x="17" y="234"/>
                    <a:pt x="17" y="238"/>
                    <a:pt x="20" y="241"/>
                  </a:cubicBezTo>
                  <a:cubicBezTo>
                    <a:pt x="21" y="243"/>
                    <a:pt x="23" y="247"/>
                    <a:pt x="27" y="253"/>
                  </a:cubicBezTo>
                  <a:cubicBezTo>
                    <a:pt x="30" y="259"/>
                    <a:pt x="35" y="266"/>
                    <a:pt x="40" y="273"/>
                  </a:cubicBezTo>
                  <a:cubicBezTo>
                    <a:pt x="40" y="276"/>
                    <a:pt x="40" y="279"/>
                    <a:pt x="40" y="282"/>
                  </a:cubicBezTo>
                  <a:cubicBezTo>
                    <a:pt x="37" y="282"/>
                    <a:pt x="35" y="283"/>
                    <a:pt x="34" y="285"/>
                  </a:cubicBezTo>
                  <a:cubicBezTo>
                    <a:pt x="32" y="286"/>
                    <a:pt x="32" y="288"/>
                    <a:pt x="32" y="289"/>
                  </a:cubicBezTo>
                  <a:cubicBezTo>
                    <a:pt x="32" y="290"/>
                    <a:pt x="32" y="290"/>
                    <a:pt x="32" y="290"/>
                  </a:cubicBezTo>
                  <a:cubicBezTo>
                    <a:pt x="32" y="290"/>
                    <a:pt x="32" y="290"/>
                    <a:pt x="32" y="290"/>
                  </a:cubicBezTo>
                  <a:cubicBezTo>
                    <a:pt x="32" y="290"/>
                    <a:pt x="32" y="291"/>
                    <a:pt x="32" y="291"/>
                  </a:cubicBezTo>
                  <a:cubicBezTo>
                    <a:pt x="32" y="293"/>
                    <a:pt x="32" y="295"/>
                    <a:pt x="32" y="297"/>
                  </a:cubicBezTo>
                  <a:cubicBezTo>
                    <a:pt x="31" y="298"/>
                    <a:pt x="29" y="298"/>
                    <a:pt x="28" y="299"/>
                  </a:cubicBezTo>
                  <a:cubicBezTo>
                    <a:pt x="27" y="300"/>
                    <a:pt x="26" y="302"/>
                    <a:pt x="26" y="303"/>
                  </a:cubicBezTo>
                  <a:cubicBezTo>
                    <a:pt x="26" y="304"/>
                    <a:pt x="26" y="305"/>
                    <a:pt x="26" y="305"/>
                  </a:cubicBezTo>
                  <a:cubicBezTo>
                    <a:pt x="26" y="305"/>
                    <a:pt x="26" y="305"/>
                    <a:pt x="26" y="305"/>
                  </a:cubicBezTo>
                  <a:cubicBezTo>
                    <a:pt x="25" y="316"/>
                    <a:pt x="24" y="327"/>
                    <a:pt x="24" y="337"/>
                  </a:cubicBezTo>
                  <a:cubicBezTo>
                    <a:pt x="24" y="338"/>
                    <a:pt x="25" y="339"/>
                    <a:pt x="26" y="339"/>
                  </a:cubicBezTo>
                  <a:cubicBezTo>
                    <a:pt x="26" y="339"/>
                    <a:pt x="26" y="339"/>
                    <a:pt x="26" y="339"/>
                  </a:cubicBezTo>
                  <a:cubicBezTo>
                    <a:pt x="27" y="339"/>
                    <a:pt x="28" y="338"/>
                    <a:pt x="28" y="337"/>
                  </a:cubicBezTo>
                  <a:cubicBezTo>
                    <a:pt x="28" y="328"/>
                    <a:pt x="29" y="318"/>
                    <a:pt x="29" y="308"/>
                  </a:cubicBezTo>
                  <a:cubicBezTo>
                    <a:pt x="30" y="309"/>
                    <a:pt x="31" y="309"/>
                    <a:pt x="32" y="309"/>
                  </a:cubicBezTo>
                  <a:cubicBezTo>
                    <a:pt x="32" y="310"/>
                    <a:pt x="32" y="310"/>
                    <a:pt x="32" y="310"/>
                  </a:cubicBezTo>
                  <a:cubicBezTo>
                    <a:pt x="32" y="311"/>
                    <a:pt x="33" y="311"/>
                    <a:pt x="34" y="311"/>
                  </a:cubicBezTo>
                  <a:cubicBezTo>
                    <a:pt x="34" y="311"/>
                    <a:pt x="34" y="311"/>
                    <a:pt x="34" y="311"/>
                  </a:cubicBezTo>
                  <a:cubicBezTo>
                    <a:pt x="34" y="311"/>
                    <a:pt x="35" y="311"/>
                    <a:pt x="35" y="311"/>
                  </a:cubicBezTo>
                  <a:cubicBezTo>
                    <a:pt x="43" y="313"/>
                    <a:pt x="51" y="314"/>
                    <a:pt x="60" y="314"/>
                  </a:cubicBezTo>
                  <a:cubicBezTo>
                    <a:pt x="64" y="314"/>
                    <a:pt x="69" y="314"/>
                    <a:pt x="74" y="313"/>
                  </a:cubicBezTo>
                  <a:cubicBezTo>
                    <a:pt x="75" y="313"/>
                    <a:pt x="76" y="313"/>
                    <a:pt x="77" y="313"/>
                  </a:cubicBezTo>
                  <a:cubicBezTo>
                    <a:pt x="77" y="314"/>
                    <a:pt x="76" y="315"/>
                    <a:pt x="75" y="316"/>
                  </a:cubicBezTo>
                  <a:cubicBezTo>
                    <a:pt x="76" y="317"/>
                    <a:pt x="76" y="317"/>
                    <a:pt x="76" y="317"/>
                  </a:cubicBezTo>
                  <a:cubicBezTo>
                    <a:pt x="77" y="316"/>
                    <a:pt x="79" y="314"/>
                    <a:pt x="80" y="313"/>
                  </a:cubicBezTo>
                  <a:cubicBezTo>
                    <a:pt x="81" y="313"/>
                    <a:pt x="83" y="313"/>
                    <a:pt x="84" y="312"/>
                  </a:cubicBezTo>
                  <a:cubicBezTo>
                    <a:pt x="82" y="314"/>
                    <a:pt x="81" y="316"/>
                    <a:pt x="79" y="319"/>
                  </a:cubicBezTo>
                  <a:cubicBezTo>
                    <a:pt x="80" y="320"/>
                    <a:pt x="80" y="320"/>
                    <a:pt x="80" y="320"/>
                  </a:cubicBezTo>
                  <a:cubicBezTo>
                    <a:pt x="82" y="317"/>
                    <a:pt x="85" y="314"/>
                    <a:pt x="87" y="312"/>
                  </a:cubicBezTo>
                  <a:cubicBezTo>
                    <a:pt x="90" y="311"/>
                    <a:pt x="92" y="311"/>
                    <a:pt x="95" y="310"/>
                  </a:cubicBezTo>
                  <a:cubicBezTo>
                    <a:pt x="90" y="315"/>
                    <a:pt x="85" y="321"/>
                    <a:pt x="81" y="327"/>
                  </a:cubicBezTo>
                  <a:cubicBezTo>
                    <a:pt x="82" y="328"/>
                    <a:pt x="82" y="328"/>
                    <a:pt x="82" y="328"/>
                  </a:cubicBezTo>
                  <a:cubicBezTo>
                    <a:pt x="88" y="321"/>
                    <a:pt x="93" y="315"/>
                    <a:pt x="99" y="308"/>
                  </a:cubicBezTo>
                  <a:cubicBezTo>
                    <a:pt x="99" y="308"/>
                    <a:pt x="100" y="308"/>
                    <a:pt x="101" y="307"/>
                  </a:cubicBezTo>
                  <a:cubicBezTo>
                    <a:pt x="101" y="307"/>
                    <a:pt x="101" y="307"/>
                    <a:pt x="101" y="307"/>
                  </a:cubicBezTo>
                  <a:cubicBezTo>
                    <a:pt x="101" y="307"/>
                    <a:pt x="101" y="307"/>
                    <a:pt x="101" y="307"/>
                  </a:cubicBezTo>
                  <a:cubicBezTo>
                    <a:pt x="101" y="307"/>
                    <a:pt x="102" y="307"/>
                    <a:pt x="102" y="306"/>
                  </a:cubicBezTo>
                  <a:cubicBezTo>
                    <a:pt x="103" y="306"/>
                    <a:pt x="103" y="306"/>
                    <a:pt x="103" y="306"/>
                  </a:cubicBezTo>
                  <a:cubicBezTo>
                    <a:pt x="103" y="307"/>
                    <a:pt x="103" y="307"/>
                    <a:pt x="103" y="308"/>
                  </a:cubicBezTo>
                  <a:cubicBezTo>
                    <a:pt x="102" y="308"/>
                    <a:pt x="102" y="308"/>
                    <a:pt x="102" y="308"/>
                  </a:cubicBezTo>
                  <a:cubicBezTo>
                    <a:pt x="96" y="315"/>
                    <a:pt x="90" y="322"/>
                    <a:pt x="84" y="329"/>
                  </a:cubicBezTo>
                  <a:cubicBezTo>
                    <a:pt x="84" y="329"/>
                    <a:pt x="84" y="329"/>
                    <a:pt x="84" y="329"/>
                  </a:cubicBezTo>
                  <a:cubicBezTo>
                    <a:pt x="84" y="330"/>
                    <a:pt x="84" y="330"/>
                    <a:pt x="84" y="330"/>
                  </a:cubicBezTo>
                  <a:cubicBezTo>
                    <a:pt x="84" y="332"/>
                    <a:pt x="84" y="332"/>
                    <a:pt x="84" y="332"/>
                  </a:cubicBezTo>
                  <a:cubicBezTo>
                    <a:pt x="85" y="331"/>
                    <a:pt x="85" y="331"/>
                    <a:pt x="85" y="331"/>
                  </a:cubicBezTo>
                  <a:cubicBezTo>
                    <a:pt x="85" y="331"/>
                    <a:pt x="85" y="331"/>
                    <a:pt x="85" y="331"/>
                  </a:cubicBezTo>
                  <a:cubicBezTo>
                    <a:pt x="86" y="331"/>
                    <a:pt x="86" y="331"/>
                    <a:pt x="86" y="331"/>
                  </a:cubicBezTo>
                  <a:cubicBezTo>
                    <a:pt x="86" y="330"/>
                    <a:pt x="86" y="330"/>
                    <a:pt x="86" y="330"/>
                  </a:cubicBezTo>
                  <a:cubicBezTo>
                    <a:pt x="92" y="324"/>
                    <a:pt x="97" y="317"/>
                    <a:pt x="103" y="310"/>
                  </a:cubicBezTo>
                  <a:cubicBezTo>
                    <a:pt x="103" y="318"/>
                    <a:pt x="103" y="326"/>
                    <a:pt x="103" y="334"/>
                  </a:cubicBezTo>
                  <a:cubicBezTo>
                    <a:pt x="103" y="335"/>
                    <a:pt x="103" y="337"/>
                    <a:pt x="103" y="339"/>
                  </a:cubicBezTo>
                  <a:cubicBezTo>
                    <a:pt x="102" y="338"/>
                    <a:pt x="102" y="338"/>
                    <a:pt x="102" y="338"/>
                  </a:cubicBezTo>
                  <a:cubicBezTo>
                    <a:pt x="99" y="340"/>
                    <a:pt x="97" y="343"/>
                    <a:pt x="96" y="347"/>
                  </a:cubicBezTo>
                  <a:cubicBezTo>
                    <a:pt x="98" y="347"/>
                    <a:pt x="98" y="347"/>
                    <a:pt x="98" y="347"/>
                  </a:cubicBezTo>
                  <a:cubicBezTo>
                    <a:pt x="99" y="344"/>
                    <a:pt x="101" y="342"/>
                    <a:pt x="103" y="339"/>
                  </a:cubicBezTo>
                  <a:cubicBezTo>
                    <a:pt x="103" y="340"/>
                    <a:pt x="103" y="341"/>
                    <a:pt x="103" y="341"/>
                  </a:cubicBezTo>
                  <a:cubicBezTo>
                    <a:pt x="103" y="342"/>
                    <a:pt x="104" y="343"/>
                    <a:pt x="105" y="343"/>
                  </a:cubicBezTo>
                  <a:cubicBezTo>
                    <a:pt x="105" y="343"/>
                    <a:pt x="105" y="343"/>
                    <a:pt x="105" y="343"/>
                  </a:cubicBezTo>
                  <a:cubicBezTo>
                    <a:pt x="106" y="343"/>
                    <a:pt x="106" y="342"/>
                    <a:pt x="106" y="341"/>
                  </a:cubicBezTo>
                  <a:cubicBezTo>
                    <a:pt x="106" y="339"/>
                    <a:pt x="106" y="336"/>
                    <a:pt x="106" y="334"/>
                  </a:cubicBezTo>
                  <a:cubicBezTo>
                    <a:pt x="106" y="326"/>
                    <a:pt x="106" y="318"/>
                    <a:pt x="106" y="310"/>
                  </a:cubicBezTo>
                  <a:cubicBezTo>
                    <a:pt x="106" y="307"/>
                    <a:pt x="106" y="305"/>
                    <a:pt x="106" y="302"/>
                  </a:cubicBezTo>
                  <a:cubicBezTo>
                    <a:pt x="107" y="302"/>
                    <a:pt x="107" y="301"/>
                    <a:pt x="107" y="300"/>
                  </a:cubicBezTo>
                  <a:cubicBezTo>
                    <a:pt x="107" y="299"/>
                    <a:pt x="107" y="299"/>
                    <a:pt x="106" y="298"/>
                  </a:cubicBezTo>
                  <a:cubicBezTo>
                    <a:pt x="106" y="298"/>
                    <a:pt x="106" y="297"/>
                    <a:pt x="105" y="296"/>
                  </a:cubicBezTo>
                  <a:cubicBezTo>
                    <a:pt x="105" y="296"/>
                    <a:pt x="104" y="296"/>
                    <a:pt x="103" y="295"/>
                  </a:cubicBezTo>
                  <a:cubicBezTo>
                    <a:pt x="103" y="294"/>
                    <a:pt x="104" y="292"/>
                    <a:pt x="104" y="290"/>
                  </a:cubicBezTo>
                  <a:cubicBezTo>
                    <a:pt x="104" y="289"/>
                    <a:pt x="104" y="289"/>
                    <a:pt x="104" y="289"/>
                  </a:cubicBezTo>
                  <a:cubicBezTo>
                    <a:pt x="104" y="287"/>
                    <a:pt x="103" y="285"/>
                    <a:pt x="102" y="284"/>
                  </a:cubicBezTo>
                  <a:cubicBezTo>
                    <a:pt x="100" y="282"/>
                    <a:pt x="98" y="280"/>
                    <a:pt x="95" y="280"/>
                  </a:cubicBezTo>
                  <a:cubicBezTo>
                    <a:pt x="96" y="277"/>
                    <a:pt x="96" y="275"/>
                    <a:pt x="96" y="272"/>
                  </a:cubicBezTo>
                  <a:cubicBezTo>
                    <a:pt x="96" y="272"/>
                    <a:pt x="96" y="272"/>
                    <a:pt x="96" y="272"/>
                  </a:cubicBezTo>
                  <a:cubicBezTo>
                    <a:pt x="97" y="268"/>
                    <a:pt x="99" y="265"/>
                    <a:pt x="101" y="261"/>
                  </a:cubicBezTo>
                  <a:cubicBezTo>
                    <a:pt x="104" y="256"/>
                    <a:pt x="106" y="251"/>
                    <a:pt x="106" y="244"/>
                  </a:cubicBezTo>
                  <a:cubicBezTo>
                    <a:pt x="106" y="241"/>
                    <a:pt x="106" y="238"/>
                    <a:pt x="105" y="235"/>
                  </a:cubicBezTo>
                  <a:cubicBezTo>
                    <a:pt x="102" y="219"/>
                    <a:pt x="97" y="211"/>
                    <a:pt x="92" y="196"/>
                  </a:cubicBezTo>
                  <a:cubicBezTo>
                    <a:pt x="90" y="187"/>
                    <a:pt x="88" y="178"/>
                    <a:pt x="88" y="169"/>
                  </a:cubicBezTo>
                  <a:cubicBezTo>
                    <a:pt x="88" y="166"/>
                    <a:pt x="88" y="164"/>
                    <a:pt x="88" y="162"/>
                  </a:cubicBezTo>
                  <a:cubicBezTo>
                    <a:pt x="88" y="162"/>
                    <a:pt x="88" y="162"/>
                    <a:pt x="88" y="162"/>
                  </a:cubicBezTo>
                  <a:cubicBezTo>
                    <a:pt x="88" y="160"/>
                    <a:pt x="87" y="158"/>
                    <a:pt x="85" y="156"/>
                  </a:cubicBezTo>
                  <a:cubicBezTo>
                    <a:pt x="84" y="155"/>
                    <a:pt x="81" y="154"/>
                    <a:pt x="79" y="154"/>
                  </a:cubicBezTo>
                  <a:cubicBezTo>
                    <a:pt x="79" y="154"/>
                    <a:pt x="79" y="154"/>
                    <a:pt x="79" y="154"/>
                  </a:cubicBezTo>
                  <a:cubicBezTo>
                    <a:pt x="78" y="154"/>
                    <a:pt x="77" y="154"/>
                    <a:pt x="77" y="154"/>
                  </a:cubicBezTo>
                  <a:cubicBezTo>
                    <a:pt x="78" y="153"/>
                    <a:pt x="79" y="152"/>
                    <a:pt x="80" y="151"/>
                  </a:cubicBezTo>
                  <a:cubicBezTo>
                    <a:pt x="80" y="150"/>
                    <a:pt x="81" y="149"/>
                    <a:pt x="82" y="148"/>
                  </a:cubicBezTo>
                  <a:cubicBezTo>
                    <a:pt x="82" y="147"/>
                    <a:pt x="83" y="145"/>
                    <a:pt x="83" y="144"/>
                  </a:cubicBezTo>
                  <a:cubicBezTo>
                    <a:pt x="83" y="144"/>
                    <a:pt x="83" y="144"/>
                    <a:pt x="83" y="144"/>
                  </a:cubicBezTo>
                  <a:cubicBezTo>
                    <a:pt x="83" y="144"/>
                    <a:pt x="83" y="144"/>
                    <a:pt x="83" y="144"/>
                  </a:cubicBezTo>
                  <a:cubicBezTo>
                    <a:pt x="83" y="143"/>
                    <a:pt x="84" y="143"/>
                    <a:pt x="84" y="142"/>
                  </a:cubicBezTo>
                  <a:cubicBezTo>
                    <a:pt x="84" y="141"/>
                    <a:pt x="83" y="141"/>
                    <a:pt x="83" y="140"/>
                  </a:cubicBezTo>
                  <a:cubicBezTo>
                    <a:pt x="84" y="140"/>
                    <a:pt x="85" y="139"/>
                    <a:pt x="84" y="138"/>
                  </a:cubicBezTo>
                  <a:cubicBezTo>
                    <a:pt x="84" y="137"/>
                    <a:pt x="84" y="137"/>
                    <a:pt x="83" y="137"/>
                  </a:cubicBezTo>
                  <a:cubicBezTo>
                    <a:pt x="84" y="136"/>
                    <a:pt x="84" y="136"/>
                    <a:pt x="84" y="136"/>
                  </a:cubicBezTo>
                  <a:cubicBezTo>
                    <a:pt x="84" y="135"/>
                    <a:pt x="84" y="135"/>
                    <a:pt x="84" y="135"/>
                  </a:cubicBezTo>
                  <a:cubicBezTo>
                    <a:pt x="84" y="134"/>
                    <a:pt x="83" y="134"/>
                    <a:pt x="83" y="133"/>
                  </a:cubicBezTo>
                  <a:cubicBezTo>
                    <a:pt x="83" y="133"/>
                    <a:pt x="83" y="133"/>
                    <a:pt x="83" y="133"/>
                  </a:cubicBezTo>
                  <a:cubicBezTo>
                    <a:pt x="82" y="133"/>
                    <a:pt x="82" y="133"/>
                    <a:pt x="82" y="133"/>
                  </a:cubicBezTo>
                  <a:cubicBezTo>
                    <a:pt x="82" y="133"/>
                    <a:pt x="82" y="133"/>
                    <a:pt x="82" y="133"/>
                  </a:cubicBezTo>
                  <a:cubicBezTo>
                    <a:pt x="82" y="133"/>
                    <a:pt x="82" y="133"/>
                    <a:pt x="82" y="133"/>
                  </a:cubicBezTo>
                  <a:cubicBezTo>
                    <a:pt x="82" y="132"/>
                    <a:pt x="82" y="132"/>
                    <a:pt x="82" y="132"/>
                  </a:cubicBezTo>
                  <a:cubicBezTo>
                    <a:pt x="82" y="132"/>
                    <a:pt x="82" y="132"/>
                    <a:pt x="82" y="132"/>
                  </a:cubicBezTo>
                  <a:cubicBezTo>
                    <a:pt x="83" y="132"/>
                    <a:pt x="84" y="131"/>
                    <a:pt x="84" y="130"/>
                  </a:cubicBezTo>
                  <a:cubicBezTo>
                    <a:pt x="84" y="129"/>
                    <a:pt x="84" y="129"/>
                    <a:pt x="84" y="129"/>
                  </a:cubicBezTo>
                  <a:cubicBezTo>
                    <a:pt x="84" y="128"/>
                    <a:pt x="83" y="127"/>
                    <a:pt x="83" y="127"/>
                  </a:cubicBezTo>
                  <a:cubicBezTo>
                    <a:pt x="82" y="126"/>
                    <a:pt x="82" y="126"/>
                    <a:pt x="82" y="126"/>
                  </a:cubicBezTo>
                  <a:cubicBezTo>
                    <a:pt x="82" y="126"/>
                    <a:pt x="83" y="125"/>
                    <a:pt x="83" y="125"/>
                  </a:cubicBezTo>
                  <a:cubicBezTo>
                    <a:pt x="83" y="124"/>
                    <a:pt x="83" y="124"/>
                    <a:pt x="83" y="123"/>
                  </a:cubicBezTo>
                  <a:cubicBezTo>
                    <a:pt x="83" y="123"/>
                    <a:pt x="83" y="123"/>
                    <a:pt x="83" y="123"/>
                  </a:cubicBezTo>
                  <a:cubicBezTo>
                    <a:pt x="83" y="121"/>
                    <a:pt x="83" y="119"/>
                    <a:pt x="83" y="118"/>
                  </a:cubicBezTo>
                  <a:cubicBezTo>
                    <a:pt x="83" y="117"/>
                    <a:pt x="83" y="117"/>
                    <a:pt x="83" y="117"/>
                  </a:cubicBezTo>
                  <a:cubicBezTo>
                    <a:pt x="86" y="114"/>
                    <a:pt x="88" y="111"/>
                    <a:pt x="89" y="107"/>
                  </a:cubicBezTo>
                  <a:cubicBezTo>
                    <a:pt x="90" y="104"/>
                    <a:pt x="90" y="100"/>
                    <a:pt x="91" y="98"/>
                  </a:cubicBezTo>
                  <a:cubicBezTo>
                    <a:pt x="93" y="92"/>
                    <a:pt x="94" y="88"/>
                    <a:pt x="99" y="80"/>
                  </a:cubicBezTo>
                  <a:cubicBezTo>
                    <a:pt x="105" y="73"/>
                    <a:pt x="109" y="60"/>
                    <a:pt x="109" y="47"/>
                  </a:cubicBezTo>
                  <a:cubicBezTo>
                    <a:pt x="109" y="36"/>
                    <a:pt x="106" y="25"/>
                    <a:pt x="99" y="16"/>
                  </a:cubicBezTo>
                  <a:cubicBezTo>
                    <a:pt x="91" y="7"/>
                    <a:pt x="80" y="1"/>
                    <a:pt x="62" y="0"/>
                  </a:cubicBezTo>
                  <a:cubicBezTo>
                    <a:pt x="62" y="0"/>
                    <a:pt x="61" y="0"/>
                    <a:pt x="6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2" name="Freeform 861"/>
            <p:cNvSpPr>
              <a:spLocks/>
            </p:cNvSpPr>
            <p:nvPr/>
          </p:nvSpPr>
          <p:spPr bwMode="auto">
            <a:xfrm>
              <a:off x="2519" y="754"/>
              <a:ext cx="14" cy="95"/>
            </a:xfrm>
            <a:custGeom>
              <a:avLst/>
              <a:gdLst>
                <a:gd name="T0" fmla="*/ 2 w 6"/>
                <a:gd name="T1" fmla="*/ 0 h 40"/>
                <a:gd name="T2" fmla="*/ 2 w 6"/>
                <a:gd name="T3" fmla="*/ 0 h 40"/>
                <a:gd name="T4" fmla="*/ 0 w 6"/>
                <a:gd name="T5" fmla="*/ 1 h 40"/>
                <a:gd name="T6" fmla="*/ 0 w 6"/>
                <a:gd name="T7" fmla="*/ 8 h 40"/>
                <a:gd name="T8" fmla="*/ 2 w 6"/>
                <a:gd name="T9" fmla="*/ 39 h 40"/>
                <a:gd name="T10" fmla="*/ 4 w 6"/>
                <a:gd name="T11" fmla="*/ 40 h 40"/>
                <a:gd name="T12" fmla="*/ 4 w 6"/>
                <a:gd name="T13" fmla="*/ 40 h 40"/>
                <a:gd name="T14" fmla="*/ 6 w 6"/>
                <a:gd name="T15" fmla="*/ 38 h 40"/>
                <a:gd name="T16" fmla="*/ 4 w 6"/>
                <a:gd name="T17" fmla="*/ 8 h 40"/>
                <a:gd name="T18" fmla="*/ 4 w 6"/>
                <a:gd name="T19" fmla="*/ 2 h 40"/>
                <a:gd name="T20" fmla="*/ 2 w 6"/>
                <a:gd name="T2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40">
                  <a:moveTo>
                    <a:pt x="2" y="0"/>
                  </a:moveTo>
                  <a:cubicBezTo>
                    <a:pt x="2" y="0"/>
                    <a:pt x="2" y="0"/>
                    <a:pt x="2" y="0"/>
                  </a:cubicBezTo>
                  <a:cubicBezTo>
                    <a:pt x="1" y="0"/>
                    <a:pt x="0" y="0"/>
                    <a:pt x="0" y="1"/>
                  </a:cubicBezTo>
                  <a:cubicBezTo>
                    <a:pt x="0" y="4"/>
                    <a:pt x="0" y="6"/>
                    <a:pt x="0" y="8"/>
                  </a:cubicBezTo>
                  <a:cubicBezTo>
                    <a:pt x="0" y="18"/>
                    <a:pt x="1" y="29"/>
                    <a:pt x="2" y="39"/>
                  </a:cubicBezTo>
                  <a:cubicBezTo>
                    <a:pt x="2" y="40"/>
                    <a:pt x="3" y="40"/>
                    <a:pt x="4" y="40"/>
                  </a:cubicBezTo>
                  <a:cubicBezTo>
                    <a:pt x="4" y="40"/>
                    <a:pt x="4" y="40"/>
                    <a:pt x="4" y="40"/>
                  </a:cubicBezTo>
                  <a:cubicBezTo>
                    <a:pt x="5" y="40"/>
                    <a:pt x="6" y="39"/>
                    <a:pt x="6" y="38"/>
                  </a:cubicBezTo>
                  <a:cubicBezTo>
                    <a:pt x="4" y="28"/>
                    <a:pt x="4" y="18"/>
                    <a:pt x="4" y="8"/>
                  </a:cubicBezTo>
                  <a:cubicBezTo>
                    <a:pt x="4" y="6"/>
                    <a:pt x="4" y="4"/>
                    <a:pt x="4" y="2"/>
                  </a:cubicBezTo>
                  <a:cubicBezTo>
                    <a:pt x="4" y="1"/>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3" name="Freeform 862"/>
            <p:cNvSpPr>
              <a:spLocks/>
            </p:cNvSpPr>
            <p:nvPr/>
          </p:nvSpPr>
          <p:spPr bwMode="auto">
            <a:xfrm>
              <a:off x="2637" y="818"/>
              <a:ext cx="64" cy="48"/>
            </a:xfrm>
            <a:custGeom>
              <a:avLst/>
              <a:gdLst>
                <a:gd name="T0" fmla="*/ 25 w 27"/>
                <a:gd name="T1" fmla="*/ 0 h 20"/>
                <a:gd name="T2" fmla="*/ 24 w 27"/>
                <a:gd name="T3" fmla="*/ 1 h 20"/>
                <a:gd name="T4" fmla="*/ 1 w 27"/>
                <a:gd name="T5" fmla="*/ 17 h 20"/>
                <a:gd name="T6" fmla="*/ 0 w 27"/>
                <a:gd name="T7" fmla="*/ 20 h 20"/>
                <a:gd name="T8" fmla="*/ 2 w 27"/>
                <a:gd name="T9" fmla="*/ 20 h 20"/>
                <a:gd name="T10" fmla="*/ 3 w 27"/>
                <a:gd name="T11" fmla="*/ 20 h 20"/>
                <a:gd name="T12" fmla="*/ 26 w 27"/>
                <a:gd name="T13" fmla="*/ 3 h 20"/>
                <a:gd name="T14" fmla="*/ 26 w 27"/>
                <a:gd name="T15" fmla="*/ 1 h 20"/>
                <a:gd name="T16" fmla="*/ 25 w 27"/>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0">
                  <a:moveTo>
                    <a:pt x="25" y="0"/>
                  </a:moveTo>
                  <a:cubicBezTo>
                    <a:pt x="24" y="0"/>
                    <a:pt x="24" y="0"/>
                    <a:pt x="24" y="1"/>
                  </a:cubicBezTo>
                  <a:cubicBezTo>
                    <a:pt x="16" y="6"/>
                    <a:pt x="8" y="12"/>
                    <a:pt x="1" y="17"/>
                  </a:cubicBezTo>
                  <a:cubicBezTo>
                    <a:pt x="0" y="18"/>
                    <a:pt x="0" y="19"/>
                    <a:pt x="0" y="20"/>
                  </a:cubicBezTo>
                  <a:cubicBezTo>
                    <a:pt x="1" y="20"/>
                    <a:pt x="1" y="20"/>
                    <a:pt x="2" y="20"/>
                  </a:cubicBezTo>
                  <a:cubicBezTo>
                    <a:pt x="2" y="20"/>
                    <a:pt x="3" y="20"/>
                    <a:pt x="3" y="20"/>
                  </a:cubicBezTo>
                  <a:cubicBezTo>
                    <a:pt x="11" y="14"/>
                    <a:pt x="18" y="9"/>
                    <a:pt x="26" y="3"/>
                  </a:cubicBezTo>
                  <a:cubicBezTo>
                    <a:pt x="27" y="3"/>
                    <a:pt x="27" y="2"/>
                    <a:pt x="26" y="1"/>
                  </a:cubicBezTo>
                  <a:cubicBezTo>
                    <a:pt x="26" y="0"/>
                    <a:pt x="25" y="0"/>
                    <a:pt x="2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4" name="Freeform 863"/>
            <p:cNvSpPr>
              <a:spLocks/>
            </p:cNvSpPr>
            <p:nvPr/>
          </p:nvSpPr>
          <p:spPr bwMode="auto">
            <a:xfrm>
              <a:off x="2678" y="944"/>
              <a:ext cx="66" cy="23"/>
            </a:xfrm>
            <a:custGeom>
              <a:avLst/>
              <a:gdLst>
                <a:gd name="T0" fmla="*/ 26 w 28"/>
                <a:gd name="T1" fmla="*/ 0 h 10"/>
                <a:gd name="T2" fmla="*/ 26 w 28"/>
                <a:gd name="T3" fmla="*/ 0 h 10"/>
                <a:gd name="T4" fmla="*/ 2 w 28"/>
                <a:gd name="T5" fmla="*/ 6 h 10"/>
                <a:gd name="T6" fmla="*/ 0 w 28"/>
                <a:gd name="T7" fmla="*/ 8 h 10"/>
                <a:gd name="T8" fmla="*/ 2 w 28"/>
                <a:gd name="T9" fmla="*/ 10 h 10"/>
                <a:gd name="T10" fmla="*/ 2 w 28"/>
                <a:gd name="T11" fmla="*/ 10 h 10"/>
                <a:gd name="T12" fmla="*/ 27 w 28"/>
                <a:gd name="T13" fmla="*/ 4 h 10"/>
                <a:gd name="T14" fmla="*/ 28 w 28"/>
                <a:gd name="T15" fmla="*/ 1 h 10"/>
                <a:gd name="T16" fmla="*/ 26 w 28"/>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0">
                  <a:moveTo>
                    <a:pt x="26" y="0"/>
                  </a:moveTo>
                  <a:cubicBezTo>
                    <a:pt x="26" y="0"/>
                    <a:pt x="26" y="0"/>
                    <a:pt x="26" y="0"/>
                  </a:cubicBezTo>
                  <a:cubicBezTo>
                    <a:pt x="18" y="4"/>
                    <a:pt x="10" y="6"/>
                    <a:pt x="2" y="6"/>
                  </a:cubicBezTo>
                  <a:cubicBezTo>
                    <a:pt x="1" y="6"/>
                    <a:pt x="0" y="7"/>
                    <a:pt x="0" y="8"/>
                  </a:cubicBezTo>
                  <a:cubicBezTo>
                    <a:pt x="0" y="9"/>
                    <a:pt x="1" y="10"/>
                    <a:pt x="2" y="10"/>
                  </a:cubicBezTo>
                  <a:cubicBezTo>
                    <a:pt x="2" y="10"/>
                    <a:pt x="2" y="10"/>
                    <a:pt x="2" y="10"/>
                  </a:cubicBezTo>
                  <a:cubicBezTo>
                    <a:pt x="10" y="10"/>
                    <a:pt x="19" y="8"/>
                    <a:pt x="27" y="4"/>
                  </a:cubicBezTo>
                  <a:cubicBezTo>
                    <a:pt x="28" y="3"/>
                    <a:pt x="28" y="2"/>
                    <a:pt x="28" y="1"/>
                  </a:cubicBezTo>
                  <a:cubicBezTo>
                    <a:pt x="28" y="1"/>
                    <a:pt x="27" y="0"/>
                    <a:pt x="2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5" name="Freeform 864"/>
            <p:cNvSpPr>
              <a:spLocks/>
            </p:cNvSpPr>
            <p:nvPr/>
          </p:nvSpPr>
          <p:spPr bwMode="auto">
            <a:xfrm>
              <a:off x="2668" y="1048"/>
              <a:ext cx="55" cy="47"/>
            </a:xfrm>
            <a:custGeom>
              <a:avLst/>
              <a:gdLst>
                <a:gd name="T0" fmla="*/ 2 w 23"/>
                <a:gd name="T1" fmla="*/ 0 h 20"/>
                <a:gd name="T2" fmla="*/ 1 w 23"/>
                <a:gd name="T3" fmla="*/ 1 h 20"/>
                <a:gd name="T4" fmla="*/ 1 w 23"/>
                <a:gd name="T5" fmla="*/ 3 h 20"/>
                <a:gd name="T6" fmla="*/ 20 w 23"/>
                <a:gd name="T7" fmla="*/ 19 h 20"/>
                <a:gd name="T8" fmla="*/ 21 w 23"/>
                <a:gd name="T9" fmla="*/ 20 h 20"/>
                <a:gd name="T10" fmla="*/ 22 w 23"/>
                <a:gd name="T11" fmla="*/ 19 h 20"/>
                <a:gd name="T12" fmla="*/ 22 w 23"/>
                <a:gd name="T13" fmla="*/ 17 h 20"/>
                <a:gd name="T14" fmla="*/ 3 w 23"/>
                <a:gd name="T15" fmla="*/ 1 h 20"/>
                <a:gd name="T16" fmla="*/ 2 w 23"/>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0">
                  <a:moveTo>
                    <a:pt x="2" y="0"/>
                  </a:moveTo>
                  <a:cubicBezTo>
                    <a:pt x="2" y="0"/>
                    <a:pt x="1" y="1"/>
                    <a:pt x="1" y="1"/>
                  </a:cubicBezTo>
                  <a:cubicBezTo>
                    <a:pt x="0" y="2"/>
                    <a:pt x="0" y="3"/>
                    <a:pt x="1" y="3"/>
                  </a:cubicBezTo>
                  <a:cubicBezTo>
                    <a:pt x="7" y="9"/>
                    <a:pt x="14" y="14"/>
                    <a:pt x="20" y="19"/>
                  </a:cubicBezTo>
                  <a:cubicBezTo>
                    <a:pt x="20" y="20"/>
                    <a:pt x="21" y="20"/>
                    <a:pt x="21" y="20"/>
                  </a:cubicBezTo>
                  <a:cubicBezTo>
                    <a:pt x="22" y="20"/>
                    <a:pt x="22" y="19"/>
                    <a:pt x="22" y="19"/>
                  </a:cubicBezTo>
                  <a:cubicBezTo>
                    <a:pt x="23" y="18"/>
                    <a:pt x="23" y="17"/>
                    <a:pt x="22" y="17"/>
                  </a:cubicBezTo>
                  <a:cubicBezTo>
                    <a:pt x="16" y="11"/>
                    <a:pt x="10" y="6"/>
                    <a:pt x="3" y="1"/>
                  </a:cubicBezTo>
                  <a:cubicBezTo>
                    <a:pt x="3" y="0"/>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6" name="Freeform 865"/>
            <p:cNvSpPr>
              <a:spLocks/>
            </p:cNvSpPr>
            <p:nvPr/>
          </p:nvSpPr>
          <p:spPr bwMode="auto">
            <a:xfrm>
              <a:off x="2372" y="818"/>
              <a:ext cx="52" cy="50"/>
            </a:xfrm>
            <a:custGeom>
              <a:avLst/>
              <a:gdLst>
                <a:gd name="T0" fmla="*/ 2 w 22"/>
                <a:gd name="T1" fmla="*/ 0 h 21"/>
                <a:gd name="T2" fmla="*/ 1 w 22"/>
                <a:gd name="T3" fmla="*/ 1 h 21"/>
                <a:gd name="T4" fmla="*/ 1 w 22"/>
                <a:gd name="T5" fmla="*/ 3 h 21"/>
                <a:gd name="T6" fmla="*/ 18 w 22"/>
                <a:gd name="T7" fmla="*/ 21 h 21"/>
                <a:gd name="T8" fmla="*/ 20 w 22"/>
                <a:gd name="T9" fmla="*/ 21 h 21"/>
                <a:gd name="T10" fmla="*/ 21 w 22"/>
                <a:gd name="T11" fmla="*/ 21 h 21"/>
                <a:gd name="T12" fmla="*/ 21 w 22"/>
                <a:gd name="T13" fmla="*/ 19 h 21"/>
                <a:gd name="T14" fmla="*/ 3 w 22"/>
                <a:gd name="T15" fmla="*/ 0 h 21"/>
                <a:gd name="T16" fmla="*/ 2 w 22"/>
                <a:gd name="T1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1">
                  <a:moveTo>
                    <a:pt x="2" y="0"/>
                  </a:moveTo>
                  <a:cubicBezTo>
                    <a:pt x="2" y="0"/>
                    <a:pt x="1" y="0"/>
                    <a:pt x="1" y="1"/>
                  </a:cubicBezTo>
                  <a:cubicBezTo>
                    <a:pt x="0" y="2"/>
                    <a:pt x="0" y="3"/>
                    <a:pt x="1" y="3"/>
                  </a:cubicBezTo>
                  <a:cubicBezTo>
                    <a:pt x="8" y="8"/>
                    <a:pt x="14" y="14"/>
                    <a:pt x="18" y="21"/>
                  </a:cubicBezTo>
                  <a:cubicBezTo>
                    <a:pt x="19" y="21"/>
                    <a:pt x="19" y="21"/>
                    <a:pt x="20" y="21"/>
                  </a:cubicBezTo>
                  <a:cubicBezTo>
                    <a:pt x="21" y="21"/>
                    <a:pt x="21" y="21"/>
                    <a:pt x="21" y="21"/>
                  </a:cubicBezTo>
                  <a:cubicBezTo>
                    <a:pt x="22" y="21"/>
                    <a:pt x="22" y="20"/>
                    <a:pt x="21" y="19"/>
                  </a:cubicBezTo>
                  <a:cubicBezTo>
                    <a:pt x="17" y="11"/>
                    <a:pt x="10" y="5"/>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7" name="Freeform 866"/>
            <p:cNvSpPr>
              <a:spLocks/>
            </p:cNvSpPr>
            <p:nvPr/>
          </p:nvSpPr>
          <p:spPr bwMode="auto">
            <a:xfrm>
              <a:off x="2332" y="948"/>
              <a:ext cx="64" cy="22"/>
            </a:xfrm>
            <a:custGeom>
              <a:avLst/>
              <a:gdLst>
                <a:gd name="T0" fmla="*/ 2 w 27"/>
                <a:gd name="T1" fmla="*/ 0 h 9"/>
                <a:gd name="T2" fmla="*/ 1 w 27"/>
                <a:gd name="T3" fmla="*/ 1 h 9"/>
                <a:gd name="T4" fmla="*/ 2 w 27"/>
                <a:gd name="T5" fmla="*/ 3 h 9"/>
                <a:gd name="T6" fmla="*/ 24 w 27"/>
                <a:gd name="T7" fmla="*/ 9 h 9"/>
                <a:gd name="T8" fmla="*/ 25 w 27"/>
                <a:gd name="T9" fmla="*/ 9 h 9"/>
                <a:gd name="T10" fmla="*/ 27 w 27"/>
                <a:gd name="T11" fmla="*/ 8 h 9"/>
                <a:gd name="T12" fmla="*/ 26 w 27"/>
                <a:gd name="T13" fmla="*/ 5 h 9"/>
                <a:gd name="T14" fmla="*/ 3 w 27"/>
                <a:gd name="T15" fmla="*/ 0 h 9"/>
                <a:gd name="T16" fmla="*/ 2 w 27"/>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9">
                  <a:moveTo>
                    <a:pt x="2" y="0"/>
                  </a:moveTo>
                  <a:cubicBezTo>
                    <a:pt x="1" y="0"/>
                    <a:pt x="1" y="0"/>
                    <a:pt x="1" y="1"/>
                  </a:cubicBezTo>
                  <a:cubicBezTo>
                    <a:pt x="0" y="2"/>
                    <a:pt x="1" y="3"/>
                    <a:pt x="2" y="3"/>
                  </a:cubicBezTo>
                  <a:cubicBezTo>
                    <a:pt x="10" y="4"/>
                    <a:pt x="17" y="6"/>
                    <a:pt x="24" y="9"/>
                  </a:cubicBezTo>
                  <a:cubicBezTo>
                    <a:pt x="25" y="9"/>
                    <a:pt x="25" y="9"/>
                    <a:pt x="25" y="9"/>
                  </a:cubicBezTo>
                  <a:cubicBezTo>
                    <a:pt x="26" y="9"/>
                    <a:pt x="26" y="8"/>
                    <a:pt x="27" y="8"/>
                  </a:cubicBezTo>
                  <a:cubicBezTo>
                    <a:pt x="27" y="7"/>
                    <a:pt x="27" y="6"/>
                    <a:pt x="26" y="5"/>
                  </a:cubicBezTo>
                  <a:cubicBezTo>
                    <a:pt x="18" y="3"/>
                    <a:pt x="10" y="1"/>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8" name="Freeform 867"/>
            <p:cNvSpPr>
              <a:spLocks/>
            </p:cNvSpPr>
            <p:nvPr/>
          </p:nvSpPr>
          <p:spPr bwMode="auto">
            <a:xfrm>
              <a:off x="2351" y="1067"/>
              <a:ext cx="59" cy="49"/>
            </a:xfrm>
            <a:custGeom>
              <a:avLst/>
              <a:gdLst>
                <a:gd name="T0" fmla="*/ 23 w 25"/>
                <a:gd name="T1" fmla="*/ 0 h 21"/>
                <a:gd name="T2" fmla="*/ 22 w 25"/>
                <a:gd name="T3" fmla="*/ 0 h 21"/>
                <a:gd name="T4" fmla="*/ 12 w 25"/>
                <a:gd name="T5" fmla="*/ 9 h 21"/>
                <a:gd name="T6" fmla="*/ 1 w 25"/>
                <a:gd name="T7" fmla="*/ 18 h 21"/>
                <a:gd name="T8" fmla="*/ 1 w 25"/>
                <a:gd name="T9" fmla="*/ 21 h 21"/>
                <a:gd name="T10" fmla="*/ 2 w 25"/>
                <a:gd name="T11" fmla="*/ 21 h 21"/>
                <a:gd name="T12" fmla="*/ 4 w 25"/>
                <a:gd name="T13" fmla="*/ 21 h 21"/>
                <a:gd name="T14" fmla="*/ 14 w 25"/>
                <a:gd name="T15" fmla="*/ 12 h 21"/>
                <a:gd name="T16" fmla="*/ 24 w 25"/>
                <a:gd name="T17" fmla="*/ 3 h 21"/>
                <a:gd name="T18" fmla="*/ 24 w 25"/>
                <a:gd name="T19" fmla="*/ 0 h 21"/>
                <a:gd name="T20" fmla="*/ 23 w 25"/>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1">
                  <a:moveTo>
                    <a:pt x="23" y="0"/>
                  </a:moveTo>
                  <a:cubicBezTo>
                    <a:pt x="22" y="0"/>
                    <a:pt x="22" y="0"/>
                    <a:pt x="22" y="0"/>
                  </a:cubicBezTo>
                  <a:cubicBezTo>
                    <a:pt x="18" y="4"/>
                    <a:pt x="15" y="7"/>
                    <a:pt x="12" y="9"/>
                  </a:cubicBezTo>
                  <a:cubicBezTo>
                    <a:pt x="8" y="11"/>
                    <a:pt x="5" y="14"/>
                    <a:pt x="1" y="18"/>
                  </a:cubicBezTo>
                  <a:cubicBezTo>
                    <a:pt x="0" y="19"/>
                    <a:pt x="1" y="20"/>
                    <a:pt x="1" y="21"/>
                  </a:cubicBezTo>
                  <a:cubicBezTo>
                    <a:pt x="2" y="21"/>
                    <a:pt x="2" y="21"/>
                    <a:pt x="2" y="21"/>
                  </a:cubicBezTo>
                  <a:cubicBezTo>
                    <a:pt x="3" y="21"/>
                    <a:pt x="3" y="21"/>
                    <a:pt x="4" y="21"/>
                  </a:cubicBezTo>
                  <a:cubicBezTo>
                    <a:pt x="8" y="16"/>
                    <a:pt x="11" y="14"/>
                    <a:pt x="14" y="12"/>
                  </a:cubicBezTo>
                  <a:cubicBezTo>
                    <a:pt x="17" y="10"/>
                    <a:pt x="20" y="7"/>
                    <a:pt x="24" y="3"/>
                  </a:cubicBezTo>
                  <a:cubicBezTo>
                    <a:pt x="25" y="2"/>
                    <a:pt x="25" y="1"/>
                    <a:pt x="24" y="0"/>
                  </a:cubicBezTo>
                  <a:cubicBezTo>
                    <a:pt x="24" y="0"/>
                    <a:pt x="23" y="0"/>
                    <a:pt x="2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9" name="Rectangle 868"/>
            <p:cNvSpPr>
              <a:spLocks noChangeArrowheads="1"/>
            </p:cNvSpPr>
            <p:nvPr/>
          </p:nvSpPr>
          <p:spPr bwMode="auto">
            <a:xfrm>
              <a:off x="2469" y="1183"/>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0" name="Freeform 869"/>
            <p:cNvSpPr>
              <a:spLocks/>
            </p:cNvSpPr>
            <p:nvPr/>
          </p:nvSpPr>
          <p:spPr bwMode="auto">
            <a:xfrm>
              <a:off x="2469" y="1183"/>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1" name="Freeform 870"/>
            <p:cNvSpPr>
              <a:spLocks/>
            </p:cNvSpPr>
            <p:nvPr/>
          </p:nvSpPr>
          <p:spPr bwMode="auto">
            <a:xfrm>
              <a:off x="2585" y="1618"/>
              <a:ext cx="45" cy="59"/>
            </a:xfrm>
            <a:custGeom>
              <a:avLst/>
              <a:gdLst>
                <a:gd name="T0" fmla="*/ 18 w 19"/>
                <a:gd name="T1" fmla="*/ 0 h 25"/>
                <a:gd name="T2" fmla="*/ 0 w 19"/>
                <a:gd name="T3" fmla="*/ 24 h 25"/>
                <a:gd name="T4" fmla="*/ 2 w 19"/>
                <a:gd name="T5" fmla="*/ 25 h 25"/>
                <a:gd name="T6" fmla="*/ 19 w 19"/>
                <a:gd name="T7" fmla="*/ 1 h 25"/>
                <a:gd name="T8" fmla="*/ 18 w 19"/>
                <a:gd name="T9" fmla="*/ 0 h 25"/>
              </a:gdLst>
              <a:ahLst/>
              <a:cxnLst>
                <a:cxn ang="0">
                  <a:pos x="T0" y="T1"/>
                </a:cxn>
                <a:cxn ang="0">
                  <a:pos x="T2" y="T3"/>
                </a:cxn>
                <a:cxn ang="0">
                  <a:pos x="T4" y="T5"/>
                </a:cxn>
                <a:cxn ang="0">
                  <a:pos x="T6" y="T7"/>
                </a:cxn>
                <a:cxn ang="0">
                  <a:pos x="T8" y="T9"/>
                </a:cxn>
              </a:cxnLst>
              <a:rect l="0" t="0" r="r" b="b"/>
              <a:pathLst>
                <a:path w="19" h="25">
                  <a:moveTo>
                    <a:pt x="18" y="0"/>
                  </a:moveTo>
                  <a:cubicBezTo>
                    <a:pt x="12" y="8"/>
                    <a:pt x="6" y="16"/>
                    <a:pt x="0" y="24"/>
                  </a:cubicBezTo>
                  <a:cubicBezTo>
                    <a:pt x="2" y="25"/>
                    <a:pt x="2" y="25"/>
                    <a:pt x="2" y="25"/>
                  </a:cubicBezTo>
                  <a:cubicBezTo>
                    <a:pt x="8" y="17"/>
                    <a:pt x="14" y="9"/>
                    <a:pt x="19" y="1"/>
                  </a:cubicBezTo>
                  <a:cubicBezTo>
                    <a:pt x="18" y="0"/>
                    <a:pt x="18" y="0"/>
                    <a:pt x="1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2" name="Freeform 871"/>
            <p:cNvSpPr>
              <a:spLocks/>
            </p:cNvSpPr>
            <p:nvPr/>
          </p:nvSpPr>
          <p:spPr bwMode="auto">
            <a:xfrm>
              <a:off x="2592" y="1639"/>
              <a:ext cx="38" cy="48"/>
            </a:xfrm>
            <a:custGeom>
              <a:avLst/>
              <a:gdLst>
                <a:gd name="T0" fmla="*/ 15 w 16"/>
                <a:gd name="T1" fmla="*/ 0 h 20"/>
                <a:gd name="T2" fmla="*/ 0 w 16"/>
                <a:gd name="T3" fmla="*/ 19 h 20"/>
                <a:gd name="T4" fmla="*/ 2 w 16"/>
                <a:gd name="T5" fmla="*/ 20 h 20"/>
                <a:gd name="T6" fmla="*/ 16 w 16"/>
                <a:gd name="T7" fmla="*/ 1 h 20"/>
                <a:gd name="T8" fmla="*/ 15 w 16"/>
                <a:gd name="T9" fmla="*/ 0 h 20"/>
              </a:gdLst>
              <a:ahLst/>
              <a:cxnLst>
                <a:cxn ang="0">
                  <a:pos x="T0" y="T1"/>
                </a:cxn>
                <a:cxn ang="0">
                  <a:pos x="T2" y="T3"/>
                </a:cxn>
                <a:cxn ang="0">
                  <a:pos x="T4" y="T5"/>
                </a:cxn>
                <a:cxn ang="0">
                  <a:pos x="T6" y="T7"/>
                </a:cxn>
                <a:cxn ang="0">
                  <a:pos x="T8" y="T9"/>
                </a:cxn>
              </a:cxnLst>
              <a:rect l="0" t="0" r="r" b="b"/>
              <a:pathLst>
                <a:path w="16" h="20">
                  <a:moveTo>
                    <a:pt x="15" y="0"/>
                  </a:moveTo>
                  <a:cubicBezTo>
                    <a:pt x="10" y="7"/>
                    <a:pt x="5" y="13"/>
                    <a:pt x="0" y="19"/>
                  </a:cubicBezTo>
                  <a:cubicBezTo>
                    <a:pt x="2" y="20"/>
                    <a:pt x="2" y="20"/>
                    <a:pt x="2" y="20"/>
                  </a:cubicBezTo>
                  <a:cubicBezTo>
                    <a:pt x="6" y="14"/>
                    <a:pt x="11" y="8"/>
                    <a:pt x="16" y="1"/>
                  </a:cubicBezTo>
                  <a:cubicBezTo>
                    <a:pt x="15" y="0"/>
                    <a:pt x="15" y="0"/>
                    <a:pt x="1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3" name="Freeform 872"/>
            <p:cNvSpPr>
              <a:spLocks/>
            </p:cNvSpPr>
            <p:nvPr/>
          </p:nvSpPr>
          <p:spPr bwMode="auto">
            <a:xfrm>
              <a:off x="2602" y="1658"/>
              <a:ext cx="28" cy="41"/>
            </a:xfrm>
            <a:custGeom>
              <a:avLst/>
              <a:gdLst>
                <a:gd name="T0" fmla="*/ 10 w 12"/>
                <a:gd name="T1" fmla="*/ 0 h 17"/>
                <a:gd name="T2" fmla="*/ 1 w 12"/>
                <a:gd name="T3" fmla="*/ 12 h 17"/>
                <a:gd name="T4" fmla="*/ 1 w 12"/>
                <a:gd name="T5" fmla="*/ 13 h 17"/>
                <a:gd name="T6" fmla="*/ 1 w 12"/>
                <a:gd name="T7" fmla="*/ 14 h 17"/>
                <a:gd name="T8" fmla="*/ 0 w 12"/>
                <a:gd name="T9" fmla="*/ 17 h 17"/>
                <a:gd name="T10" fmla="*/ 2 w 12"/>
                <a:gd name="T11" fmla="*/ 14 h 17"/>
                <a:gd name="T12" fmla="*/ 2 w 12"/>
                <a:gd name="T13" fmla="*/ 14 h 17"/>
                <a:gd name="T14" fmla="*/ 3 w 12"/>
                <a:gd name="T15" fmla="*/ 14 h 17"/>
                <a:gd name="T16" fmla="*/ 12 w 12"/>
                <a:gd name="T17" fmla="*/ 1 h 17"/>
                <a:gd name="T18" fmla="*/ 10 w 12"/>
                <a:gd name="T1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7">
                  <a:moveTo>
                    <a:pt x="10" y="0"/>
                  </a:moveTo>
                  <a:cubicBezTo>
                    <a:pt x="8" y="5"/>
                    <a:pt x="5" y="9"/>
                    <a:pt x="1" y="12"/>
                  </a:cubicBezTo>
                  <a:cubicBezTo>
                    <a:pt x="1" y="13"/>
                    <a:pt x="1" y="13"/>
                    <a:pt x="1" y="13"/>
                  </a:cubicBezTo>
                  <a:cubicBezTo>
                    <a:pt x="1" y="14"/>
                    <a:pt x="1" y="14"/>
                    <a:pt x="1" y="14"/>
                  </a:cubicBezTo>
                  <a:cubicBezTo>
                    <a:pt x="0" y="17"/>
                    <a:pt x="0" y="17"/>
                    <a:pt x="0" y="17"/>
                  </a:cubicBezTo>
                  <a:cubicBezTo>
                    <a:pt x="2" y="14"/>
                    <a:pt x="2" y="14"/>
                    <a:pt x="2" y="14"/>
                  </a:cubicBezTo>
                  <a:cubicBezTo>
                    <a:pt x="2" y="14"/>
                    <a:pt x="2" y="14"/>
                    <a:pt x="2" y="14"/>
                  </a:cubicBezTo>
                  <a:cubicBezTo>
                    <a:pt x="3" y="14"/>
                    <a:pt x="3" y="14"/>
                    <a:pt x="3" y="14"/>
                  </a:cubicBezTo>
                  <a:cubicBezTo>
                    <a:pt x="6" y="10"/>
                    <a:pt x="9" y="5"/>
                    <a:pt x="12" y="1"/>
                  </a:cubicBezTo>
                  <a:cubicBezTo>
                    <a:pt x="10" y="0"/>
                    <a:pt x="10"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4" name="Freeform 873"/>
            <p:cNvSpPr>
              <a:spLocks noEditPoints="1"/>
            </p:cNvSpPr>
            <p:nvPr/>
          </p:nvSpPr>
          <p:spPr bwMode="auto">
            <a:xfrm>
              <a:off x="2706" y="2020"/>
              <a:ext cx="367" cy="486"/>
            </a:xfrm>
            <a:custGeom>
              <a:avLst/>
              <a:gdLst>
                <a:gd name="T0" fmla="*/ 125 w 155"/>
                <a:gd name="T1" fmla="*/ 178 h 205"/>
                <a:gd name="T2" fmla="*/ 124 w 155"/>
                <a:gd name="T3" fmla="*/ 189 h 205"/>
                <a:gd name="T4" fmla="*/ 115 w 155"/>
                <a:gd name="T5" fmla="*/ 187 h 205"/>
                <a:gd name="T6" fmla="*/ 60 w 155"/>
                <a:gd name="T7" fmla="*/ 175 h 205"/>
                <a:gd name="T8" fmla="*/ 71 w 155"/>
                <a:gd name="T9" fmla="*/ 158 h 205"/>
                <a:gd name="T10" fmla="*/ 73 w 155"/>
                <a:gd name="T11" fmla="*/ 158 h 205"/>
                <a:gd name="T12" fmla="*/ 88 w 155"/>
                <a:gd name="T13" fmla="*/ 153 h 205"/>
                <a:gd name="T14" fmla="*/ 124 w 155"/>
                <a:gd name="T15" fmla="*/ 140 h 205"/>
                <a:gd name="T16" fmla="*/ 133 w 155"/>
                <a:gd name="T17" fmla="*/ 137 h 205"/>
                <a:gd name="T18" fmla="*/ 141 w 155"/>
                <a:gd name="T19" fmla="*/ 134 h 205"/>
                <a:gd name="T20" fmla="*/ 146 w 155"/>
                <a:gd name="T21" fmla="*/ 144 h 205"/>
                <a:gd name="T22" fmla="*/ 35 w 155"/>
                <a:gd name="T23" fmla="*/ 131 h 205"/>
                <a:gd name="T24" fmla="*/ 44 w 155"/>
                <a:gd name="T25" fmla="*/ 128 h 205"/>
                <a:gd name="T26" fmla="*/ 75 w 155"/>
                <a:gd name="T27" fmla="*/ 122 h 205"/>
                <a:gd name="T28" fmla="*/ 56 w 155"/>
                <a:gd name="T29" fmla="*/ 123 h 205"/>
                <a:gd name="T30" fmla="*/ 69 w 155"/>
                <a:gd name="T31" fmla="*/ 124 h 205"/>
                <a:gd name="T32" fmla="*/ 107 w 155"/>
                <a:gd name="T33" fmla="*/ 112 h 205"/>
                <a:gd name="T34" fmla="*/ 108 w 155"/>
                <a:gd name="T35" fmla="*/ 105 h 205"/>
                <a:gd name="T36" fmla="*/ 115 w 155"/>
                <a:gd name="T37" fmla="*/ 97 h 205"/>
                <a:gd name="T38" fmla="*/ 47 w 155"/>
                <a:gd name="T39" fmla="*/ 94 h 205"/>
                <a:gd name="T40" fmla="*/ 117 w 155"/>
                <a:gd name="T41" fmla="*/ 101 h 205"/>
                <a:gd name="T42" fmla="*/ 133 w 155"/>
                <a:gd name="T43" fmla="*/ 88 h 205"/>
                <a:gd name="T44" fmla="*/ 39 w 155"/>
                <a:gd name="T45" fmla="*/ 87 h 205"/>
                <a:gd name="T46" fmla="*/ 30 w 155"/>
                <a:gd name="T47" fmla="*/ 78 h 205"/>
                <a:gd name="T48" fmla="*/ 23 w 155"/>
                <a:gd name="T49" fmla="*/ 71 h 205"/>
                <a:gd name="T50" fmla="*/ 21 w 155"/>
                <a:gd name="T51" fmla="*/ 78 h 205"/>
                <a:gd name="T52" fmla="*/ 7 w 155"/>
                <a:gd name="T53" fmla="*/ 59 h 205"/>
                <a:gd name="T54" fmla="*/ 119 w 155"/>
                <a:gd name="T55" fmla="*/ 53 h 205"/>
                <a:gd name="T56" fmla="*/ 122 w 155"/>
                <a:gd name="T57" fmla="*/ 22 h 205"/>
                <a:gd name="T58" fmla="*/ 80 w 155"/>
                <a:gd name="T59" fmla="*/ 72 h 205"/>
                <a:gd name="T60" fmla="*/ 108 w 155"/>
                <a:gd name="T61" fmla="*/ 73 h 205"/>
                <a:gd name="T62" fmla="*/ 103 w 155"/>
                <a:gd name="T63" fmla="*/ 94 h 205"/>
                <a:gd name="T64" fmla="*/ 101 w 155"/>
                <a:gd name="T65" fmla="*/ 107 h 205"/>
                <a:gd name="T66" fmla="*/ 106 w 155"/>
                <a:gd name="T67" fmla="*/ 117 h 205"/>
                <a:gd name="T68" fmla="*/ 115 w 155"/>
                <a:gd name="T69" fmla="*/ 139 h 205"/>
                <a:gd name="T70" fmla="*/ 89 w 155"/>
                <a:gd name="T71" fmla="*/ 148 h 205"/>
                <a:gd name="T72" fmla="*/ 79 w 155"/>
                <a:gd name="T73" fmla="*/ 127 h 205"/>
                <a:gd name="T74" fmla="*/ 73 w 155"/>
                <a:gd name="T75" fmla="*/ 111 h 205"/>
                <a:gd name="T76" fmla="*/ 31 w 155"/>
                <a:gd name="T77" fmla="*/ 121 h 205"/>
                <a:gd name="T78" fmla="*/ 52 w 155"/>
                <a:gd name="T79" fmla="*/ 97 h 205"/>
                <a:gd name="T80" fmla="*/ 53 w 155"/>
                <a:gd name="T81" fmla="*/ 93 h 205"/>
                <a:gd name="T82" fmla="*/ 59 w 155"/>
                <a:gd name="T83" fmla="*/ 64 h 205"/>
                <a:gd name="T84" fmla="*/ 76 w 155"/>
                <a:gd name="T85" fmla="*/ 77 h 205"/>
                <a:gd name="T86" fmla="*/ 0 w 155"/>
                <a:gd name="T87" fmla="*/ 48 h 205"/>
                <a:gd name="T88" fmla="*/ 8 w 155"/>
                <a:gd name="T89" fmla="*/ 71 h 205"/>
                <a:gd name="T90" fmla="*/ 35 w 155"/>
                <a:gd name="T91" fmla="*/ 98 h 205"/>
                <a:gd name="T92" fmla="*/ 43 w 155"/>
                <a:gd name="T93" fmla="*/ 132 h 205"/>
                <a:gd name="T94" fmla="*/ 66 w 155"/>
                <a:gd name="T95" fmla="*/ 127 h 205"/>
                <a:gd name="T96" fmla="*/ 46 w 155"/>
                <a:gd name="T97" fmla="*/ 165 h 205"/>
                <a:gd name="T98" fmla="*/ 106 w 155"/>
                <a:gd name="T99" fmla="*/ 203 h 205"/>
                <a:gd name="T100" fmla="*/ 110 w 155"/>
                <a:gd name="T101" fmla="*/ 204 h 205"/>
                <a:gd name="T102" fmla="*/ 125 w 155"/>
                <a:gd name="T103" fmla="*/ 196 h 205"/>
                <a:gd name="T104" fmla="*/ 124 w 155"/>
                <a:gd name="T105" fmla="*/ 157 h 205"/>
                <a:gd name="T106" fmla="*/ 152 w 155"/>
                <a:gd name="T107" fmla="*/ 127 h 205"/>
                <a:gd name="T108" fmla="*/ 111 w 155"/>
                <a:gd name="T109" fmla="*/ 109 h 205"/>
                <a:gd name="T110" fmla="*/ 137 w 155"/>
                <a:gd name="T111" fmla="*/ 99 h 205"/>
                <a:gd name="T112" fmla="*/ 133 w 155"/>
                <a:gd name="T113" fmla="*/ 59 h 205"/>
                <a:gd name="T114" fmla="*/ 125 w 155"/>
                <a:gd name="T115"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5" h="205">
                  <a:moveTo>
                    <a:pt x="108" y="199"/>
                  </a:moveTo>
                  <a:cubicBezTo>
                    <a:pt x="106" y="193"/>
                    <a:pt x="104" y="188"/>
                    <a:pt x="102" y="182"/>
                  </a:cubicBezTo>
                  <a:cubicBezTo>
                    <a:pt x="104" y="180"/>
                    <a:pt x="106" y="179"/>
                    <a:pt x="108" y="178"/>
                  </a:cubicBezTo>
                  <a:cubicBezTo>
                    <a:pt x="108" y="185"/>
                    <a:pt x="108" y="192"/>
                    <a:pt x="109" y="199"/>
                  </a:cubicBezTo>
                  <a:cubicBezTo>
                    <a:pt x="108" y="199"/>
                    <a:pt x="108" y="199"/>
                    <a:pt x="108" y="199"/>
                  </a:cubicBezTo>
                  <a:moveTo>
                    <a:pt x="126" y="191"/>
                  </a:moveTo>
                  <a:cubicBezTo>
                    <a:pt x="126" y="190"/>
                    <a:pt x="126" y="190"/>
                    <a:pt x="126" y="189"/>
                  </a:cubicBezTo>
                  <a:cubicBezTo>
                    <a:pt x="126" y="185"/>
                    <a:pt x="125" y="181"/>
                    <a:pt x="125" y="178"/>
                  </a:cubicBezTo>
                  <a:cubicBezTo>
                    <a:pt x="126" y="182"/>
                    <a:pt x="128" y="185"/>
                    <a:pt x="131" y="189"/>
                  </a:cubicBezTo>
                  <a:cubicBezTo>
                    <a:pt x="129" y="190"/>
                    <a:pt x="127" y="190"/>
                    <a:pt x="126" y="191"/>
                  </a:cubicBezTo>
                  <a:moveTo>
                    <a:pt x="111" y="198"/>
                  </a:moveTo>
                  <a:cubicBezTo>
                    <a:pt x="110" y="191"/>
                    <a:pt x="110" y="184"/>
                    <a:pt x="110" y="177"/>
                  </a:cubicBezTo>
                  <a:cubicBezTo>
                    <a:pt x="110" y="177"/>
                    <a:pt x="110" y="177"/>
                    <a:pt x="110" y="177"/>
                  </a:cubicBezTo>
                  <a:cubicBezTo>
                    <a:pt x="114" y="175"/>
                    <a:pt x="118" y="174"/>
                    <a:pt x="122" y="173"/>
                  </a:cubicBezTo>
                  <a:cubicBezTo>
                    <a:pt x="122" y="174"/>
                    <a:pt x="122" y="174"/>
                    <a:pt x="122" y="174"/>
                  </a:cubicBezTo>
                  <a:cubicBezTo>
                    <a:pt x="123" y="179"/>
                    <a:pt x="124" y="184"/>
                    <a:pt x="124" y="189"/>
                  </a:cubicBezTo>
                  <a:cubicBezTo>
                    <a:pt x="124" y="190"/>
                    <a:pt x="124" y="191"/>
                    <a:pt x="124" y="192"/>
                  </a:cubicBezTo>
                  <a:cubicBezTo>
                    <a:pt x="121" y="193"/>
                    <a:pt x="119" y="194"/>
                    <a:pt x="117" y="195"/>
                  </a:cubicBezTo>
                  <a:cubicBezTo>
                    <a:pt x="117" y="192"/>
                    <a:pt x="117" y="190"/>
                    <a:pt x="117" y="187"/>
                  </a:cubicBezTo>
                  <a:cubicBezTo>
                    <a:pt x="117" y="183"/>
                    <a:pt x="117" y="180"/>
                    <a:pt x="117" y="176"/>
                  </a:cubicBezTo>
                  <a:cubicBezTo>
                    <a:pt x="117" y="176"/>
                    <a:pt x="116" y="175"/>
                    <a:pt x="116" y="175"/>
                  </a:cubicBezTo>
                  <a:cubicBezTo>
                    <a:pt x="116" y="175"/>
                    <a:pt x="116" y="175"/>
                    <a:pt x="116" y="175"/>
                  </a:cubicBezTo>
                  <a:cubicBezTo>
                    <a:pt x="115" y="175"/>
                    <a:pt x="115" y="176"/>
                    <a:pt x="115" y="176"/>
                  </a:cubicBezTo>
                  <a:cubicBezTo>
                    <a:pt x="115" y="180"/>
                    <a:pt x="115" y="183"/>
                    <a:pt x="115" y="187"/>
                  </a:cubicBezTo>
                  <a:cubicBezTo>
                    <a:pt x="115" y="190"/>
                    <a:pt x="115" y="193"/>
                    <a:pt x="115" y="196"/>
                  </a:cubicBezTo>
                  <a:cubicBezTo>
                    <a:pt x="113" y="197"/>
                    <a:pt x="112" y="197"/>
                    <a:pt x="111" y="198"/>
                  </a:cubicBezTo>
                  <a:moveTo>
                    <a:pt x="58" y="174"/>
                  </a:moveTo>
                  <a:cubicBezTo>
                    <a:pt x="56" y="171"/>
                    <a:pt x="54" y="168"/>
                    <a:pt x="51" y="165"/>
                  </a:cubicBezTo>
                  <a:cubicBezTo>
                    <a:pt x="52" y="165"/>
                    <a:pt x="54" y="164"/>
                    <a:pt x="56" y="164"/>
                  </a:cubicBezTo>
                  <a:cubicBezTo>
                    <a:pt x="57" y="167"/>
                    <a:pt x="57" y="171"/>
                    <a:pt x="58" y="174"/>
                  </a:cubicBezTo>
                  <a:moveTo>
                    <a:pt x="59" y="175"/>
                  </a:moveTo>
                  <a:cubicBezTo>
                    <a:pt x="60" y="175"/>
                    <a:pt x="60" y="175"/>
                    <a:pt x="60" y="175"/>
                  </a:cubicBezTo>
                  <a:cubicBezTo>
                    <a:pt x="59" y="171"/>
                    <a:pt x="59" y="167"/>
                    <a:pt x="58" y="163"/>
                  </a:cubicBezTo>
                  <a:cubicBezTo>
                    <a:pt x="60" y="162"/>
                    <a:pt x="62" y="162"/>
                    <a:pt x="64" y="161"/>
                  </a:cubicBezTo>
                  <a:cubicBezTo>
                    <a:pt x="64" y="165"/>
                    <a:pt x="64" y="169"/>
                    <a:pt x="64" y="173"/>
                  </a:cubicBezTo>
                  <a:cubicBezTo>
                    <a:pt x="63" y="174"/>
                    <a:pt x="61" y="174"/>
                    <a:pt x="59" y="175"/>
                  </a:cubicBezTo>
                  <a:moveTo>
                    <a:pt x="66" y="172"/>
                  </a:moveTo>
                  <a:cubicBezTo>
                    <a:pt x="66" y="168"/>
                    <a:pt x="66" y="164"/>
                    <a:pt x="66" y="161"/>
                  </a:cubicBezTo>
                  <a:cubicBezTo>
                    <a:pt x="66" y="160"/>
                    <a:pt x="66" y="160"/>
                    <a:pt x="66" y="160"/>
                  </a:cubicBezTo>
                  <a:cubicBezTo>
                    <a:pt x="67" y="160"/>
                    <a:pt x="69" y="159"/>
                    <a:pt x="71" y="158"/>
                  </a:cubicBezTo>
                  <a:cubicBezTo>
                    <a:pt x="71" y="160"/>
                    <a:pt x="71" y="162"/>
                    <a:pt x="71" y="164"/>
                  </a:cubicBezTo>
                  <a:cubicBezTo>
                    <a:pt x="71" y="166"/>
                    <a:pt x="71" y="168"/>
                    <a:pt x="72" y="169"/>
                  </a:cubicBezTo>
                  <a:cubicBezTo>
                    <a:pt x="72" y="170"/>
                    <a:pt x="72" y="170"/>
                    <a:pt x="72" y="170"/>
                  </a:cubicBezTo>
                  <a:cubicBezTo>
                    <a:pt x="70" y="170"/>
                    <a:pt x="68" y="171"/>
                    <a:pt x="66" y="172"/>
                  </a:cubicBezTo>
                  <a:moveTo>
                    <a:pt x="74" y="169"/>
                  </a:moveTo>
                  <a:cubicBezTo>
                    <a:pt x="73" y="167"/>
                    <a:pt x="73" y="165"/>
                    <a:pt x="73" y="164"/>
                  </a:cubicBezTo>
                  <a:cubicBezTo>
                    <a:pt x="73" y="162"/>
                    <a:pt x="73" y="160"/>
                    <a:pt x="73" y="159"/>
                  </a:cubicBezTo>
                  <a:cubicBezTo>
                    <a:pt x="73" y="158"/>
                    <a:pt x="73" y="158"/>
                    <a:pt x="73" y="158"/>
                  </a:cubicBezTo>
                  <a:cubicBezTo>
                    <a:pt x="76" y="157"/>
                    <a:pt x="79" y="156"/>
                    <a:pt x="82" y="155"/>
                  </a:cubicBezTo>
                  <a:cubicBezTo>
                    <a:pt x="82" y="155"/>
                    <a:pt x="82" y="155"/>
                    <a:pt x="82" y="155"/>
                  </a:cubicBezTo>
                  <a:cubicBezTo>
                    <a:pt x="82" y="159"/>
                    <a:pt x="81" y="163"/>
                    <a:pt x="81" y="166"/>
                  </a:cubicBezTo>
                  <a:cubicBezTo>
                    <a:pt x="78" y="167"/>
                    <a:pt x="76" y="168"/>
                    <a:pt x="74" y="169"/>
                  </a:cubicBezTo>
                  <a:moveTo>
                    <a:pt x="83" y="166"/>
                  </a:moveTo>
                  <a:cubicBezTo>
                    <a:pt x="83" y="162"/>
                    <a:pt x="84" y="159"/>
                    <a:pt x="84" y="155"/>
                  </a:cubicBezTo>
                  <a:cubicBezTo>
                    <a:pt x="84" y="155"/>
                    <a:pt x="84" y="155"/>
                    <a:pt x="83" y="154"/>
                  </a:cubicBezTo>
                  <a:cubicBezTo>
                    <a:pt x="85" y="154"/>
                    <a:pt x="86" y="153"/>
                    <a:pt x="88" y="153"/>
                  </a:cubicBezTo>
                  <a:cubicBezTo>
                    <a:pt x="90" y="160"/>
                    <a:pt x="92" y="165"/>
                    <a:pt x="95" y="171"/>
                  </a:cubicBezTo>
                  <a:cubicBezTo>
                    <a:pt x="93" y="169"/>
                    <a:pt x="92" y="167"/>
                    <a:pt x="91" y="165"/>
                  </a:cubicBezTo>
                  <a:cubicBezTo>
                    <a:pt x="91" y="165"/>
                    <a:pt x="90" y="164"/>
                    <a:pt x="89" y="164"/>
                  </a:cubicBezTo>
                  <a:cubicBezTo>
                    <a:pt x="89" y="164"/>
                    <a:pt x="89" y="164"/>
                    <a:pt x="89" y="164"/>
                  </a:cubicBezTo>
                  <a:cubicBezTo>
                    <a:pt x="87" y="165"/>
                    <a:pt x="85" y="165"/>
                    <a:pt x="83" y="166"/>
                  </a:cubicBezTo>
                  <a:moveTo>
                    <a:pt x="123" y="154"/>
                  </a:moveTo>
                  <a:cubicBezTo>
                    <a:pt x="121" y="150"/>
                    <a:pt x="120" y="146"/>
                    <a:pt x="118" y="142"/>
                  </a:cubicBezTo>
                  <a:cubicBezTo>
                    <a:pt x="120" y="141"/>
                    <a:pt x="122" y="140"/>
                    <a:pt x="124" y="140"/>
                  </a:cubicBezTo>
                  <a:cubicBezTo>
                    <a:pt x="124" y="144"/>
                    <a:pt x="124" y="148"/>
                    <a:pt x="125" y="152"/>
                  </a:cubicBezTo>
                  <a:cubicBezTo>
                    <a:pt x="124" y="153"/>
                    <a:pt x="124" y="153"/>
                    <a:pt x="124" y="153"/>
                  </a:cubicBezTo>
                  <a:cubicBezTo>
                    <a:pt x="123" y="153"/>
                    <a:pt x="123" y="153"/>
                    <a:pt x="123" y="153"/>
                  </a:cubicBezTo>
                  <a:cubicBezTo>
                    <a:pt x="123" y="154"/>
                    <a:pt x="123" y="154"/>
                    <a:pt x="123" y="154"/>
                  </a:cubicBezTo>
                  <a:moveTo>
                    <a:pt x="127" y="152"/>
                  </a:moveTo>
                  <a:cubicBezTo>
                    <a:pt x="126" y="147"/>
                    <a:pt x="126" y="143"/>
                    <a:pt x="125" y="139"/>
                  </a:cubicBezTo>
                  <a:cubicBezTo>
                    <a:pt x="128" y="138"/>
                    <a:pt x="131" y="137"/>
                    <a:pt x="133" y="136"/>
                  </a:cubicBezTo>
                  <a:cubicBezTo>
                    <a:pt x="133" y="137"/>
                    <a:pt x="133" y="137"/>
                    <a:pt x="133" y="137"/>
                  </a:cubicBezTo>
                  <a:cubicBezTo>
                    <a:pt x="133" y="141"/>
                    <a:pt x="133" y="145"/>
                    <a:pt x="133" y="149"/>
                  </a:cubicBezTo>
                  <a:cubicBezTo>
                    <a:pt x="133" y="149"/>
                    <a:pt x="132" y="149"/>
                    <a:pt x="132" y="149"/>
                  </a:cubicBezTo>
                  <a:cubicBezTo>
                    <a:pt x="130" y="150"/>
                    <a:pt x="128" y="151"/>
                    <a:pt x="127" y="152"/>
                  </a:cubicBezTo>
                  <a:moveTo>
                    <a:pt x="135" y="148"/>
                  </a:moveTo>
                  <a:cubicBezTo>
                    <a:pt x="135" y="144"/>
                    <a:pt x="135" y="140"/>
                    <a:pt x="135" y="137"/>
                  </a:cubicBezTo>
                  <a:cubicBezTo>
                    <a:pt x="135" y="136"/>
                    <a:pt x="135" y="136"/>
                    <a:pt x="134" y="136"/>
                  </a:cubicBezTo>
                  <a:cubicBezTo>
                    <a:pt x="137" y="135"/>
                    <a:pt x="140" y="134"/>
                    <a:pt x="142" y="133"/>
                  </a:cubicBezTo>
                  <a:cubicBezTo>
                    <a:pt x="141" y="134"/>
                    <a:pt x="141" y="134"/>
                    <a:pt x="141" y="134"/>
                  </a:cubicBezTo>
                  <a:cubicBezTo>
                    <a:pt x="141" y="138"/>
                    <a:pt x="141" y="142"/>
                    <a:pt x="141" y="146"/>
                  </a:cubicBezTo>
                  <a:cubicBezTo>
                    <a:pt x="139" y="147"/>
                    <a:pt x="137" y="147"/>
                    <a:pt x="135" y="148"/>
                  </a:cubicBezTo>
                  <a:moveTo>
                    <a:pt x="143" y="145"/>
                  </a:moveTo>
                  <a:cubicBezTo>
                    <a:pt x="143" y="141"/>
                    <a:pt x="143" y="138"/>
                    <a:pt x="143" y="134"/>
                  </a:cubicBezTo>
                  <a:cubicBezTo>
                    <a:pt x="144" y="133"/>
                    <a:pt x="143" y="133"/>
                    <a:pt x="143" y="133"/>
                  </a:cubicBezTo>
                  <a:cubicBezTo>
                    <a:pt x="145" y="132"/>
                    <a:pt x="147" y="131"/>
                    <a:pt x="148" y="131"/>
                  </a:cubicBezTo>
                  <a:cubicBezTo>
                    <a:pt x="149" y="135"/>
                    <a:pt x="149" y="139"/>
                    <a:pt x="150" y="142"/>
                  </a:cubicBezTo>
                  <a:cubicBezTo>
                    <a:pt x="149" y="143"/>
                    <a:pt x="148" y="143"/>
                    <a:pt x="146" y="144"/>
                  </a:cubicBezTo>
                  <a:cubicBezTo>
                    <a:pt x="145" y="144"/>
                    <a:pt x="144" y="145"/>
                    <a:pt x="143" y="145"/>
                  </a:cubicBezTo>
                  <a:moveTo>
                    <a:pt x="35" y="131"/>
                  </a:moveTo>
                  <a:cubicBezTo>
                    <a:pt x="33" y="129"/>
                    <a:pt x="32" y="128"/>
                    <a:pt x="31" y="125"/>
                  </a:cubicBezTo>
                  <a:cubicBezTo>
                    <a:pt x="32" y="125"/>
                    <a:pt x="32" y="125"/>
                    <a:pt x="32" y="125"/>
                  </a:cubicBezTo>
                  <a:cubicBezTo>
                    <a:pt x="33" y="125"/>
                    <a:pt x="35" y="124"/>
                    <a:pt x="36" y="124"/>
                  </a:cubicBezTo>
                  <a:cubicBezTo>
                    <a:pt x="36" y="125"/>
                    <a:pt x="36" y="126"/>
                    <a:pt x="36" y="127"/>
                  </a:cubicBezTo>
                  <a:cubicBezTo>
                    <a:pt x="36" y="128"/>
                    <a:pt x="36" y="129"/>
                    <a:pt x="36" y="130"/>
                  </a:cubicBezTo>
                  <a:cubicBezTo>
                    <a:pt x="35" y="131"/>
                    <a:pt x="35" y="131"/>
                    <a:pt x="35" y="131"/>
                  </a:cubicBezTo>
                  <a:moveTo>
                    <a:pt x="38" y="130"/>
                  </a:moveTo>
                  <a:cubicBezTo>
                    <a:pt x="38" y="129"/>
                    <a:pt x="38" y="128"/>
                    <a:pt x="38" y="127"/>
                  </a:cubicBezTo>
                  <a:cubicBezTo>
                    <a:pt x="38" y="126"/>
                    <a:pt x="38" y="124"/>
                    <a:pt x="38" y="123"/>
                  </a:cubicBezTo>
                  <a:cubicBezTo>
                    <a:pt x="38" y="123"/>
                    <a:pt x="38" y="123"/>
                    <a:pt x="38" y="123"/>
                  </a:cubicBezTo>
                  <a:cubicBezTo>
                    <a:pt x="39" y="123"/>
                    <a:pt x="40" y="122"/>
                    <a:pt x="41" y="122"/>
                  </a:cubicBezTo>
                  <a:cubicBezTo>
                    <a:pt x="41" y="124"/>
                    <a:pt x="42" y="126"/>
                    <a:pt x="42" y="128"/>
                  </a:cubicBezTo>
                  <a:cubicBezTo>
                    <a:pt x="40" y="129"/>
                    <a:pt x="39" y="129"/>
                    <a:pt x="38" y="130"/>
                  </a:cubicBezTo>
                  <a:moveTo>
                    <a:pt x="44" y="128"/>
                  </a:moveTo>
                  <a:cubicBezTo>
                    <a:pt x="44" y="125"/>
                    <a:pt x="43" y="123"/>
                    <a:pt x="43" y="121"/>
                  </a:cubicBezTo>
                  <a:cubicBezTo>
                    <a:pt x="46" y="120"/>
                    <a:pt x="50" y="119"/>
                    <a:pt x="53" y="118"/>
                  </a:cubicBezTo>
                  <a:cubicBezTo>
                    <a:pt x="53" y="120"/>
                    <a:pt x="52" y="122"/>
                    <a:pt x="52" y="125"/>
                  </a:cubicBezTo>
                  <a:cubicBezTo>
                    <a:pt x="48" y="126"/>
                    <a:pt x="46" y="127"/>
                    <a:pt x="44" y="128"/>
                  </a:cubicBezTo>
                  <a:moveTo>
                    <a:pt x="70" y="126"/>
                  </a:moveTo>
                  <a:cubicBezTo>
                    <a:pt x="71" y="123"/>
                    <a:pt x="72" y="119"/>
                    <a:pt x="73" y="116"/>
                  </a:cubicBezTo>
                  <a:cubicBezTo>
                    <a:pt x="73" y="116"/>
                    <a:pt x="73" y="116"/>
                    <a:pt x="73" y="116"/>
                  </a:cubicBezTo>
                  <a:cubicBezTo>
                    <a:pt x="73" y="118"/>
                    <a:pt x="74" y="120"/>
                    <a:pt x="75" y="122"/>
                  </a:cubicBezTo>
                  <a:cubicBezTo>
                    <a:pt x="75" y="122"/>
                    <a:pt x="76" y="123"/>
                    <a:pt x="76" y="124"/>
                  </a:cubicBezTo>
                  <a:cubicBezTo>
                    <a:pt x="74" y="125"/>
                    <a:pt x="72" y="125"/>
                    <a:pt x="70" y="126"/>
                  </a:cubicBezTo>
                  <a:moveTo>
                    <a:pt x="54" y="124"/>
                  </a:moveTo>
                  <a:cubicBezTo>
                    <a:pt x="55" y="122"/>
                    <a:pt x="55" y="119"/>
                    <a:pt x="55" y="117"/>
                  </a:cubicBezTo>
                  <a:cubicBezTo>
                    <a:pt x="58" y="116"/>
                    <a:pt x="60" y="115"/>
                    <a:pt x="63" y="114"/>
                  </a:cubicBezTo>
                  <a:cubicBezTo>
                    <a:pt x="62" y="117"/>
                    <a:pt x="62" y="119"/>
                    <a:pt x="62" y="121"/>
                  </a:cubicBezTo>
                  <a:cubicBezTo>
                    <a:pt x="61" y="122"/>
                    <a:pt x="60" y="122"/>
                    <a:pt x="58" y="122"/>
                  </a:cubicBezTo>
                  <a:cubicBezTo>
                    <a:pt x="57" y="123"/>
                    <a:pt x="57" y="123"/>
                    <a:pt x="56" y="123"/>
                  </a:cubicBezTo>
                  <a:cubicBezTo>
                    <a:pt x="55" y="124"/>
                    <a:pt x="55" y="124"/>
                    <a:pt x="55" y="124"/>
                  </a:cubicBezTo>
                  <a:cubicBezTo>
                    <a:pt x="54" y="124"/>
                    <a:pt x="54" y="124"/>
                    <a:pt x="54" y="124"/>
                  </a:cubicBezTo>
                  <a:moveTo>
                    <a:pt x="64" y="121"/>
                  </a:moveTo>
                  <a:cubicBezTo>
                    <a:pt x="64" y="118"/>
                    <a:pt x="64" y="116"/>
                    <a:pt x="65" y="114"/>
                  </a:cubicBezTo>
                  <a:cubicBezTo>
                    <a:pt x="66" y="113"/>
                    <a:pt x="68" y="113"/>
                    <a:pt x="69" y="112"/>
                  </a:cubicBezTo>
                  <a:cubicBezTo>
                    <a:pt x="70" y="113"/>
                    <a:pt x="70" y="113"/>
                    <a:pt x="70" y="114"/>
                  </a:cubicBezTo>
                  <a:cubicBezTo>
                    <a:pt x="71" y="114"/>
                    <a:pt x="71" y="114"/>
                    <a:pt x="71" y="114"/>
                  </a:cubicBezTo>
                  <a:cubicBezTo>
                    <a:pt x="70" y="117"/>
                    <a:pt x="69" y="121"/>
                    <a:pt x="69" y="124"/>
                  </a:cubicBezTo>
                  <a:cubicBezTo>
                    <a:pt x="68" y="123"/>
                    <a:pt x="68" y="123"/>
                    <a:pt x="68" y="123"/>
                  </a:cubicBezTo>
                  <a:cubicBezTo>
                    <a:pt x="68" y="122"/>
                    <a:pt x="67" y="121"/>
                    <a:pt x="66" y="121"/>
                  </a:cubicBezTo>
                  <a:cubicBezTo>
                    <a:pt x="66" y="121"/>
                    <a:pt x="66" y="121"/>
                    <a:pt x="66" y="121"/>
                  </a:cubicBezTo>
                  <a:cubicBezTo>
                    <a:pt x="66" y="121"/>
                    <a:pt x="66" y="121"/>
                    <a:pt x="66" y="121"/>
                  </a:cubicBezTo>
                  <a:cubicBezTo>
                    <a:pt x="66" y="121"/>
                    <a:pt x="66" y="121"/>
                    <a:pt x="66" y="121"/>
                  </a:cubicBezTo>
                  <a:cubicBezTo>
                    <a:pt x="66" y="120"/>
                    <a:pt x="65" y="120"/>
                    <a:pt x="65" y="120"/>
                  </a:cubicBezTo>
                  <a:cubicBezTo>
                    <a:pt x="65" y="120"/>
                    <a:pt x="64" y="121"/>
                    <a:pt x="64" y="121"/>
                  </a:cubicBezTo>
                  <a:moveTo>
                    <a:pt x="107" y="112"/>
                  </a:moveTo>
                  <a:cubicBezTo>
                    <a:pt x="107" y="111"/>
                    <a:pt x="106" y="110"/>
                    <a:pt x="106" y="109"/>
                  </a:cubicBezTo>
                  <a:cubicBezTo>
                    <a:pt x="106" y="108"/>
                    <a:pt x="105" y="107"/>
                    <a:pt x="105" y="106"/>
                  </a:cubicBezTo>
                  <a:cubicBezTo>
                    <a:pt x="105" y="105"/>
                    <a:pt x="105" y="104"/>
                    <a:pt x="105" y="104"/>
                  </a:cubicBezTo>
                  <a:cubicBezTo>
                    <a:pt x="105" y="103"/>
                    <a:pt x="105" y="103"/>
                    <a:pt x="105" y="103"/>
                  </a:cubicBezTo>
                  <a:cubicBezTo>
                    <a:pt x="105" y="102"/>
                    <a:pt x="105" y="100"/>
                    <a:pt x="106" y="97"/>
                  </a:cubicBezTo>
                  <a:cubicBezTo>
                    <a:pt x="106" y="97"/>
                    <a:pt x="107" y="97"/>
                    <a:pt x="107" y="96"/>
                  </a:cubicBezTo>
                  <a:cubicBezTo>
                    <a:pt x="109" y="99"/>
                    <a:pt x="109" y="102"/>
                    <a:pt x="109" y="105"/>
                  </a:cubicBezTo>
                  <a:cubicBezTo>
                    <a:pt x="109" y="105"/>
                    <a:pt x="108" y="105"/>
                    <a:pt x="108" y="105"/>
                  </a:cubicBezTo>
                  <a:cubicBezTo>
                    <a:pt x="107" y="106"/>
                    <a:pt x="107" y="106"/>
                    <a:pt x="107" y="107"/>
                  </a:cubicBezTo>
                  <a:cubicBezTo>
                    <a:pt x="107" y="107"/>
                    <a:pt x="107" y="107"/>
                    <a:pt x="107" y="107"/>
                  </a:cubicBezTo>
                  <a:cubicBezTo>
                    <a:pt x="107" y="109"/>
                    <a:pt x="107" y="110"/>
                    <a:pt x="107" y="112"/>
                  </a:cubicBezTo>
                  <a:moveTo>
                    <a:pt x="111" y="104"/>
                  </a:moveTo>
                  <a:cubicBezTo>
                    <a:pt x="111" y="101"/>
                    <a:pt x="110" y="98"/>
                    <a:pt x="109" y="96"/>
                  </a:cubicBezTo>
                  <a:cubicBezTo>
                    <a:pt x="111" y="95"/>
                    <a:pt x="112" y="95"/>
                    <a:pt x="113" y="94"/>
                  </a:cubicBezTo>
                  <a:cubicBezTo>
                    <a:pt x="114" y="94"/>
                    <a:pt x="115" y="94"/>
                    <a:pt x="115" y="94"/>
                  </a:cubicBezTo>
                  <a:cubicBezTo>
                    <a:pt x="115" y="95"/>
                    <a:pt x="115" y="96"/>
                    <a:pt x="115" y="97"/>
                  </a:cubicBezTo>
                  <a:cubicBezTo>
                    <a:pt x="115" y="99"/>
                    <a:pt x="115" y="100"/>
                    <a:pt x="115" y="102"/>
                  </a:cubicBezTo>
                  <a:cubicBezTo>
                    <a:pt x="114" y="103"/>
                    <a:pt x="113" y="103"/>
                    <a:pt x="111" y="104"/>
                  </a:cubicBezTo>
                  <a:moveTo>
                    <a:pt x="53" y="94"/>
                  </a:moveTo>
                  <a:cubicBezTo>
                    <a:pt x="53" y="94"/>
                    <a:pt x="53" y="94"/>
                    <a:pt x="53" y="94"/>
                  </a:cubicBezTo>
                  <a:cubicBezTo>
                    <a:pt x="53" y="94"/>
                    <a:pt x="53" y="94"/>
                    <a:pt x="53" y="94"/>
                  </a:cubicBezTo>
                  <a:moveTo>
                    <a:pt x="45" y="95"/>
                  </a:moveTo>
                  <a:cubicBezTo>
                    <a:pt x="45" y="94"/>
                    <a:pt x="45" y="93"/>
                    <a:pt x="45" y="92"/>
                  </a:cubicBezTo>
                  <a:cubicBezTo>
                    <a:pt x="46" y="93"/>
                    <a:pt x="47" y="94"/>
                    <a:pt x="47" y="94"/>
                  </a:cubicBezTo>
                  <a:cubicBezTo>
                    <a:pt x="47" y="95"/>
                    <a:pt x="46" y="95"/>
                    <a:pt x="45" y="95"/>
                  </a:cubicBezTo>
                  <a:moveTo>
                    <a:pt x="117" y="101"/>
                  </a:moveTo>
                  <a:cubicBezTo>
                    <a:pt x="117" y="100"/>
                    <a:pt x="117" y="99"/>
                    <a:pt x="117" y="97"/>
                  </a:cubicBezTo>
                  <a:cubicBezTo>
                    <a:pt x="117" y="96"/>
                    <a:pt x="117" y="94"/>
                    <a:pt x="117" y="93"/>
                  </a:cubicBezTo>
                  <a:cubicBezTo>
                    <a:pt x="119" y="92"/>
                    <a:pt x="122" y="92"/>
                    <a:pt x="124" y="91"/>
                  </a:cubicBezTo>
                  <a:cubicBezTo>
                    <a:pt x="124" y="92"/>
                    <a:pt x="124" y="92"/>
                    <a:pt x="124" y="92"/>
                  </a:cubicBezTo>
                  <a:cubicBezTo>
                    <a:pt x="124" y="94"/>
                    <a:pt x="124" y="97"/>
                    <a:pt x="123" y="99"/>
                  </a:cubicBezTo>
                  <a:cubicBezTo>
                    <a:pt x="121" y="100"/>
                    <a:pt x="119" y="101"/>
                    <a:pt x="117" y="101"/>
                  </a:cubicBezTo>
                  <a:moveTo>
                    <a:pt x="125" y="98"/>
                  </a:moveTo>
                  <a:cubicBezTo>
                    <a:pt x="126" y="96"/>
                    <a:pt x="126" y="94"/>
                    <a:pt x="126" y="92"/>
                  </a:cubicBezTo>
                  <a:cubicBezTo>
                    <a:pt x="126" y="91"/>
                    <a:pt x="126" y="91"/>
                    <a:pt x="126" y="90"/>
                  </a:cubicBezTo>
                  <a:cubicBezTo>
                    <a:pt x="128" y="90"/>
                    <a:pt x="129" y="89"/>
                    <a:pt x="131" y="89"/>
                  </a:cubicBezTo>
                  <a:cubicBezTo>
                    <a:pt x="131" y="91"/>
                    <a:pt x="130" y="94"/>
                    <a:pt x="130" y="97"/>
                  </a:cubicBezTo>
                  <a:cubicBezTo>
                    <a:pt x="129" y="97"/>
                    <a:pt x="127" y="98"/>
                    <a:pt x="125" y="98"/>
                  </a:cubicBezTo>
                  <a:moveTo>
                    <a:pt x="132" y="96"/>
                  </a:moveTo>
                  <a:cubicBezTo>
                    <a:pt x="133" y="93"/>
                    <a:pt x="133" y="91"/>
                    <a:pt x="133" y="88"/>
                  </a:cubicBezTo>
                  <a:cubicBezTo>
                    <a:pt x="134" y="88"/>
                    <a:pt x="135" y="88"/>
                    <a:pt x="135" y="87"/>
                  </a:cubicBezTo>
                  <a:cubicBezTo>
                    <a:pt x="136" y="89"/>
                    <a:pt x="136" y="91"/>
                    <a:pt x="136" y="93"/>
                  </a:cubicBezTo>
                  <a:cubicBezTo>
                    <a:pt x="136" y="94"/>
                    <a:pt x="136" y="95"/>
                    <a:pt x="136" y="95"/>
                  </a:cubicBezTo>
                  <a:cubicBezTo>
                    <a:pt x="136" y="95"/>
                    <a:pt x="136" y="95"/>
                    <a:pt x="136" y="95"/>
                  </a:cubicBezTo>
                  <a:cubicBezTo>
                    <a:pt x="134" y="95"/>
                    <a:pt x="133" y="96"/>
                    <a:pt x="132" y="96"/>
                  </a:cubicBezTo>
                  <a:moveTo>
                    <a:pt x="39" y="97"/>
                  </a:moveTo>
                  <a:cubicBezTo>
                    <a:pt x="39" y="96"/>
                    <a:pt x="39" y="96"/>
                    <a:pt x="39" y="96"/>
                  </a:cubicBezTo>
                  <a:cubicBezTo>
                    <a:pt x="39" y="93"/>
                    <a:pt x="39" y="90"/>
                    <a:pt x="39" y="87"/>
                  </a:cubicBezTo>
                  <a:cubicBezTo>
                    <a:pt x="41" y="88"/>
                    <a:pt x="42" y="90"/>
                    <a:pt x="44" y="91"/>
                  </a:cubicBezTo>
                  <a:cubicBezTo>
                    <a:pt x="44" y="91"/>
                    <a:pt x="44" y="91"/>
                    <a:pt x="44" y="91"/>
                  </a:cubicBezTo>
                  <a:cubicBezTo>
                    <a:pt x="43" y="93"/>
                    <a:pt x="43" y="94"/>
                    <a:pt x="43" y="96"/>
                  </a:cubicBezTo>
                  <a:cubicBezTo>
                    <a:pt x="42" y="96"/>
                    <a:pt x="41" y="96"/>
                    <a:pt x="40" y="97"/>
                  </a:cubicBezTo>
                  <a:cubicBezTo>
                    <a:pt x="39" y="97"/>
                    <a:pt x="39" y="97"/>
                    <a:pt x="39" y="97"/>
                  </a:cubicBezTo>
                  <a:moveTo>
                    <a:pt x="37" y="94"/>
                  </a:moveTo>
                  <a:cubicBezTo>
                    <a:pt x="35" y="92"/>
                    <a:pt x="33" y="90"/>
                    <a:pt x="31" y="88"/>
                  </a:cubicBezTo>
                  <a:cubicBezTo>
                    <a:pt x="31" y="85"/>
                    <a:pt x="30" y="81"/>
                    <a:pt x="30" y="78"/>
                  </a:cubicBezTo>
                  <a:cubicBezTo>
                    <a:pt x="33" y="81"/>
                    <a:pt x="35" y="83"/>
                    <a:pt x="37" y="85"/>
                  </a:cubicBezTo>
                  <a:cubicBezTo>
                    <a:pt x="37" y="86"/>
                    <a:pt x="37" y="86"/>
                    <a:pt x="37" y="86"/>
                  </a:cubicBezTo>
                  <a:cubicBezTo>
                    <a:pt x="37" y="89"/>
                    <a:pt x="37" y="91"/>
                    <a:pt x="37" y="94"/>
                  </a:cubicBezTo>
                  <a:moveTo>
                    <a:pt x="29" y="85"/>
                  </a:moveTo>
                  <a:cubicBezTo>
                    <a:pt x="27" y="84"/>
                    <a:pt x="25" y="82"/>
                    <a:pt x="24" y="81"/>
                  </a:cubicBezTo>
                  <a:cubicBezTo>
                    <a:pt x="23" y="80"/>
                    <a:pt x="23" y="80"/>
                    <a:pt x="23" y="80"/>
                  </a:cubicBezTo>
                  <a:cubicBezTo>
                    <a:pt x="23" y="80"/>
                    <a:pt x="23" y="80"/>
                    <a:pt x="23" y="80"/>
                  </a:cubicBezTo>
                  <a:cubicBezTo>
                    <a:pt x="23" y="77"/>
                    <a:pt x="23" y="74"/>
                    <a:pt x="23" y="71"/>
                  </a:cubicBezTo>
                  <a:cubicBezTo>
                    <a:pt x="25" y="73"/>
                    <a:pt x="26" y="75"/>
                    <a:pt x="28" y="76"/>
                  </a:cubicBezTo>
                  <a:cubicBezTo>
                    <a:pt x="28" y="77"/>
                    <a:pt x="28" y="77"/>
                    <a:pt x="28" y="77"/>
                  </a:cubicBezTo>
                  <a:cubicBezTo>
                    <a:pt x="28" y="80"/>
                    <a:pt x="28" y="83"/>
                    <a:pt x="29" y="85"/>
                  </a:cubicBezTo>
                  <a:moveTo>
                    <a:pt x="21" y="78"/>
                  </a:moveTo>
                  <a:cubicBezTo>
                    <a:pt x="19" y="76"/>
                    <a:pt x="17" y="74"/>
                    <a:pt x="16" y="73"/>
                  </a:cubicBezTo>
                  <a:cubicBezTo>
                    <a:pt x="16" y="70"/>
                    <a:pt x="15" y="66"/>
                    <a:pt x="15" y="63"/>
                  </a:cubicBezTo>
                  <a:cubicBezTo>
                    <a:pt x="17" y="65"/>
                    <a:pt x="19" y="67"/>
                    <a:pt x="21" y="69"/>
                  </a:cubicBezTo>
                  <a:cubicBezTo>
                    <a:pt x="21" y="72"/>
                    <a:pt x="21" y="75"/>
                    <a:pt x="21" y="78"/>
                  </a:cubicBezTo>
                  <a:moveTo>
                    <a:pt x="111" y="68"/>
                  </a:moveTo>
                  <a:cubicBezTo>
                    <a:pt x="112" y="65"/>
                    <a:pt x="113" y="62"/>
                    <a:pt x="113" y="59"/>
                  </a:cubicBezTo>
                  <a:cubicBezTo>
                    <a:pt x="114" y="61"/>
                    <a:pt x="114" y="64"/>
                    <a:pt x="115" y="66"/>
                  </a:cubicBezTo>
                  <a:cubicBezTo>
                    <a:pt x="113" y="67"/>
                    <a:pt x="112" y="67"/>
                    <a:pt x="111" y="68"/>
                  </a:cubicBezTo>
                  <a:moveTo>
                    <a:pt x="14" y="71"/>
                  </a:moveTo>
                  <a:cubicBezTo>
                    <a:pt x="13" y="71"/>
                    <a:pt x="13" y="70"/>
                    <a:pt x="12" y="70"/>
                  </a:cubicBezTo>
                  <a:cubicBezTo>
                    <a:pt x="12" y="69"/>
                    <a:pt x="11" y="69"/>
                    <a:pt x="11" y="68"/>
                  </a:cubicBezTo>
                  <a:cubicBezTo>
                    <a:pt x="9" y="63"/>
                    <a:pt x="7" y="61"/>
                    <a:pt x="7" y="59"/>
                  </a:cubicBezTo>
                  <a:cubicBezTo>
                    <a:pt x="6" y="57"/>
                    <a:pt x="6" y="56"/>
                    <a:pt x="5" y="53"/>
                  </a:cubicBezTo>
                  <a:cubicBezTo>
                    <a:pt x="7" y="56"/>
                    <a:pt x="10" y="58"/>
                    <a:pt x="12" y="61"/>
                  </a:cubicBezTo>
                  <a:cubicBezTo>
                    <a:pt x="13" y="64"/>
                    <a:pt x="13" y="68"/>
                    <a:pt x="14" y="71"/>
                  </a:cubicBezTo>
                  <a:moveTo>
                    <a:pt x="116" y="63"/>
                  </a:moveTo>
                  <a:cubicBezTo>
                    <a:pt x="116" y="60"/>
                    <a:pt x="115" y="57"/>
                    <a:pt x="114" y="55"/>
                  </a:cubicBezTo>
                  <a:cubicBezTo>
                    <a:pt x="115" y="51"/>
                    <a:pt x="116" y="47"/>
                    <a:pt x="117" y="43"/>
                  </a:cubicBezTo>
                  <a:cubicBezTo>
                    <a:pt x="117" y="46"/>
                    <a:pt x="118" y="49"/>
                    <a:pt x="118" y="53"/>
                  </a:cubicBezTo>
                  <a:cubicBezTo>
                    <a:pt x="119" y="53"/>
                    <a:pt x="119" y="53"/>
                    <a:pt x="119" y="53"/>
                  </a:cubicBezTo>
                  <a:cubicBezTo>
                    <a:pt x="118" y="56"/>
                    <a:pt x="117" y="60"/>
                    <a:pt x="116" y="63"/>
                  </a:cubicBezTo>
                  <a:moveTo>
                    <a:pt x="120" y="48"/>
                  </a:moveTo>
                  <a:cubicBezTo>
                    <a:pt x="119" y="45"/>
                    <a:pt x="119" y="41"/>
                    <a:pt x="118" y="37"/>
                  </a:cubicBezTo>
                  <a:cubicBezTo>
                    <a:pt x="119" y="33"/>
                    <a:pt x="120" y="30"/>
                    <a:pt x="121" y="26"/>
                  </a:cubicBezTo>
                  <a:cubicBezTo>
                    <a:pt x="122" y="30"/>
                    <a:pt x="122" y="34"/>
                    <a:pt x="122" y="37"/>
                  </a:cubicBezTo>
                  <a:cubicBezTo>
                    <a:pt x="121" y="41"/>
                    <a:pt x="120" y="45"/>
                    <a:pt x="120" y="48"/>
                  </a:cubicBezTo>
                  <a:moveTo>
                    <a:pt x="124" y="32"/>
                  </a:moveTo>
                  <a:cubicBezTo>
                    <a:pt x="123" y="28"/>
                    <a:pt x="123" y="25"/>
                    <a:pt x="122" y="22"/>
                  </a:cubicBezTo>
                  <a:cubicBezTo>
                    <a:pt x="122" y="19"/>
                    <a:pt x="123" y="17"/>
                    <a:pt x="123" y="14"/>
                  </a:cubicBezTo>
                  <a:cubicBezTo>
                    <a:pt x="124" y="17"/>
                    <a:pt x="124" y="21"/>
                    <a:pt x="124" y="24"/>
                  </a:cubicBezTo>
                  <a:cubicBezTo>
                    <a:pt x="124" y="25"/>
                    <a:pt x="124" y="25"/>
                    <a:pt x="124" y="26"/>
                  </a:cubicBezTo>
                  <a:cubicBezTo>
                    <a:pt x="124" y="28"/>
                    <a:pt x="124" y="30"/>
                    <a:pt x="124" y="32"/>
                  </a:cubicBezTo>
                  <a:moveTo>
                    <a:pt x="78" y="85"/>
                  </a:moveTo>
                  <a:cubicBezTo>
                    <a:pt x="79" y="85"/>
                    <a:pt x="79" y="85"/>
                    <a:pt x="79" y="85"/>
                  </a:cubicBezTo>
                  <a:cubicBezTo>
                    <a:pt x="80" y="85"/>
                    <a:pt x="80" y="84"/>
                    <a:pt x="80" y="83"/>
                  </a:cubicBezTo>
                  <a:cubicBezTo>
                    <a:pt x="80" y="79"/>
                    <a:pt x="80" y="76"/>
                    <a:pt x="80" y="72"/>
                  </a:cubicBezTo>
                  <a:cubicBezTo>
                    <a:pt x="80" y="55"/>
                    <a:pt x="82" y="38"/>
                    <a:pt x="84" y="20"/>
                  </a:cubicBezTo>
                  <a:cubicBezTo>
                    <a:pt x="97" y="15"/>
                    <a:pt x="109" y="10"/>
                    <a:pt x="121" y="5"/>
                  </a:cubicBezTo>
                  <a:cubicBezTo>
                    <a:pt x="116" y="27"/>
                    <a:pt x="112" y="48"/>
                    <a:pt x="107" y="70"/>
                  </a:cubicBezTo>
                  <a:cubicBezTo>
                    <a:pt x="106" y="70"/>
                    <a:pt x="106" y="71"/>
                    <a:pt x="106" y="71"/>
                  </a:cubicBezTo>
                  <a:cubicBezTo>
                    <a:pt x="107" y="72"/>
                    <a:pt x="107" y="72"/>
                    <a:pt x="108" y="73"/>
                  </a:cubicBezTo>
                  <a:cubicBezTo>
                    <a:pt x="108" y="73"/>
                    <a:pt x="108" y="73"/>
                    <a:pt x="108" y="73"/>
                  </a:cubicBezTo>
                  <a:cubicBezTo>
                    <a:pt x="108" y="73"/>
                    <a:pt x="108" y="73"/>
                    <a:pt x="108" y="73"/>
                  </a:cubicBezTo>
                  <a:cubicBezTo>
                    <a:pt x="108" y="73"/>
                    <a:pt x="108" y="73"/>
                    <a:pt x="108" y="73"/>
                  </a:cubicBezTo>
                  <a:cubicBezTo>
                    <a:pt x="108" y="73"/>
                    <a:pt x="108" y="73"/>
                    <a:pt x="109" y="73"/>
                  </a:cubicBezTo>
                  <a:cubicBezTo>
                    <a:pt x="109" y="73"/>
                    <a:pt x="109" y="73"/>
                    <a:pt x="110" y="72"/>
                  </a:cubicBezTo>
                  <a:cubicBezTo>
                    <a:pt x="117" y="70"/>
                    <a:pt x="124" y="67"/>
                    <a:pt x="131" y="64"/>
                  </a:cubicBezTo>
                  <a:cubicBezTo>
                    <a:pt x="133" y="70"/>
                    <a:pt x="134" y="76"/>
                    <a:pt x="135" y="82"/>
                  </a:cubicBezTo>
                  <a:cubicBezTo>
                    <a:pt x="135" y="82"/>
                    <a:pt x="134" y="83"/>
                    <a:pt x="134" y="83"/>
                  </a:cubicBezTo>
                  <a:cubicBezTo>
                    <a:pt x="127" y="86"/>
                    <a:pt x="119" y="88"/>
                    <a:pt x="112" y="90"/>
                  </a:cubicBezTo>
                  <a:cubicBezTo>
                    <a:pt x="109" y="91"/>
                    <a:pt x="106" y="92"/>
                    <a:pt x="103" y="94"/>
                  </a:cubicBezTo>
                  <a:cubicBezTo>
                    <a:pt x="103" y="94"/>
                    <a:pt x="103" y="94"/>
                    <a:pt x="103" y="94"/>
                  </a:cubicBezTo>
                  <a:cubicBezTo>
                    <a:pt x="102" y="95"/>
                    <a:pt x="102" y="95"/>
                    <a:pt x="102" y="95"/>
                  </a:cubicBezTo>
                  <a:cubicBezTo>
                    <a:pt x="102" y="95"/>
                    <a:pt x="102" y="95"/>
                    <a:pt x="102" y="95"/>
                  </a:cubicBezTo>
                  <a:cubicBezTo>
                    <a:pt x="102" y="95"/>
                    <a:pt x="102" y="95"/>
                    <a:pt x="102" y="95"/>
                  </a:cubicBezTo>
                  <a:cubicBezTo>
                    <a:pt x="102" y="96"/>
                    <a:pt x="102" y="96"/>
                    <a:pt x="102" y="96"/>
                  </a:cubicBezTo>
                  <a:cubicBezTo>
                    <a:pt x="102" y="96"/>
                    <a:pt x="102" y="96"/>
                    <a:pt x="102" y="96"/>
                  </a:cubicBezTo>
                  <a:cubicBezTo>
                    <a:pt x="102" y="98"/>
                    <a:pt x="101" y="100"/>
                    <a:pt x="101" y="103"/>
                  </a:cubicBezTo>
                  <a:cubicBezTo>
                    <a:pt x="101" y="104"/>
                    <a:pt x="101" y="104"/>
                    <a:pt x="101" y="105"/>
                  </a:cubicBezTo>
                  <a:cubicBezTo>
                    <a:pt x="101" y="105"/>
                    <a:pt x="101" y="106"/>
                    <a:pt x="101" y="107"/>
                  </a:cubicBezTo>
                  <a:cubicBezTo>
                    <a:pt x="102" y="109"/>
                    <a:pt x="102" y="110"/>
                    <a:pt x="103" y="112"/>
                  </a:cubicBezTo>
                  <a:cubicBezTo>
                    <a:pt x="103" y="113"/>
                    <a:pt x="103" y="114"/>
                    <a:pt x="103" y="115"/>
                  </a:cubicBezTo>
                  <a:cubicBezTo>
                    <a:pt x="103" y="115"/>
                    <a:pt x="103" y="116"/>
                    <a:pt x="104" y="116"/>
                  </a:cubicBezTo>
                  <a:cubicBezTo>
                    <a:pt x="104" y="117"/>
                    <a:pt x="105" y="117"/>
                    <a:pt x="105" y="117"/>
                  </a:cubicBezTo>
                  <a:cubicBezTo>
                    <a:pt x="106" y="117"/>
                    <a:pt x="106" y="117"/>
                    <a:pt x="106" y="117"/>
                  </a:cubicBezTo>
                  <a:cubicBezTo>
                    <a:pt x="106" y="117"/>
                    <a:pt x="106" y="117"/>
                    <a:pt x="106" y="117"/>
                  </a:cubicBezTo>
                  <a:cubicBezTo>
                    <a:pt x="106" y="117"/>
                    <a:pt x="106" y="117"/>
                    <a:pt x="106" y="117"/>
                  </a:cubicBezTo>
                  <a:cubicBezTo>
                    <a:pt x="106" y="117"/>
                    <a:pt x="106" y="117"/>
                    <a:pt x="106" y="117"/>
                  </a:cubicBezTo>
                  <a:cubicBezTo>
                    <a:pt x="119" y="112"/>
                    <a:pt x="127" y="110"/>
                    <a:pt x="133" y="108"/>
                  </a:cubicBezTo>
                  <a:cubicBezTo>
                    <a:pt x="136" y="107"/>
                    <a:pt x="138" y="106"/>
                    <a:pt x="139" y="105"/>
                  </a:cubicBezTo>
                  <a:cubicBezTo>
                    <a:pt x="140" y="105"/>
                    <a:pt x="140" y="105"/>
                    <a:pt x="141" y="105"/>
                  </a:cubicBezTo>
                  <a:cubicBezTo>
                    <a:pt x="142" y="108"/>
                    <a:pt x="144" y="113"/>
                    <a:pt x="145" y="118"/>
                  </a:cubicBezTo>
                  <a:cubicBezTo>
                    <a:pt x="146" y="121"/>
                    <a:pt x="147" y="124"/>
                    <a:pt x="148" y="126"/>
                  </a:cubicBezTo>
                  <a:cubicBezTo>
                    <a:pt x="147" y="127"/>
                    <a:pt x="144" y="128"/>
                    <a:pt x="141" y="129"/>
                  </a:cubicBezTo>
                  <a:cubicBezTo>
                    <a:pt x="136" y="131"/>
                    <a:pt x="127" y="134"/>
                    <a:pt x="115" y="139"/>
                  </a:cubicBezTo>
                  <a:cubicBezTo>
                    <a:pt x="115" y="139"/>
                    <a:pt x="115" y="139"/>
                    <a:pt x="115" y="139"/>
                  </a:cubicBezTo>
                  <a:cubicBezTo>
                    <a:pt x="115" y="139"/>
                    <a:pt x="115" y="139"/>
                    <a:pt x="115" y="139"/>
                  </a:cubicBezTo>
                  <a:cubicBezTo>
                    <a:pt x="114" y="139"/>
                    <a:pt x="114" y="139"/>
                    <a:pt x="114" y="139"/>
                  </a:cubicBezTo>
                  <a:cubicBezTo>
                    <a:pt x="113" y="139"/>
                    <a:pt x="112" y="141"/>
                    <a:pt x="113" y="142"/>
                  </a:cubicBezTo>
                  <a:cubicBezTo>
                    <a:pt x="113" y="142"/>
                    <a:pt x="114" y="143"/>
                    <a:pt x="114" y="143"/>
                  </a:cubicBezTo>
                  <a:cubicBezTo>
                    <a:pt x="118" y="153"/>
                    <a:pt x="121" y="159"/>
                    <a:pt x="124" y="169"/>
                  </a:cubicBezTo>
                  <a:cubicBezTo>
                    <a:pt x="116" y="169"/>
                    <a:pt x="108" y="172"/>
                    <a:pt x="101" y="178"/>
                  </a:cubicBezTo>
                  <a:cubicBezTo>
                    <a:pt x="97" y="167"/>
                    <a:pt x="95" y="161"/>
                    <a:pt x="91" y="150"/>
                  </a:cubicBezTo>
                  <a:cubicBezTo>
                    <a:pt x="90" y="149"/>
                    <a:pt x="90" y="148"/>
                    <a:pt x="89" y="148"/>
                  </a:cubicBezTo>
                  <a:cubicBezTo>
                    <a:pt x="89" y="148"/>
                    <a:pt x="88" y="148"/>
                    <a:pt x="88" y="148"/>
                  </a:cubicBezTo>
                  <a:cubicBezTo>
                    <a:pt x="88" y="149"/>
                    <a:pt x="88" y="149"/>
                    <a:pt x="88" y="149"/>
                  </a:cubicBezTo>
                  <a:cubicBezTo>
                    <a:pt x="88" y="149"/>
                    <a:pt x="88" y="149"/>
                    <a:pt x="88" y="149"/>
                  </a:cubicBezTo>
                  <a:cubicBezTo>
                    <a:pt x="66" y="156"/>
                    <a:pt x="54" y="160"/>
                    <a:pt x="49" y="162"/>
                  </a:cubicBezTo>
                  <a:cubicBezTo>
                    <a:pt x="48" y="154"/>
                    <a:pt x="46" y="147"/>
                    <a:pt x="43" y="140"/>
                  </a:cubicBezTo>
                  <a:cubicBezTo>
                    <a:pt x="44" y="140"/>
                    <a:pt x="44" y="139"/>
                    <a:pt x="44" y="139"/>
                  </a:cubicBezTo>
                  <a:cubicBezTo>
                    <a:pt x="49" y="138"/>
                    <a:pt x="60" y="134"/>
                    <a:pt x="79" y="127"/>
                  </a:cubicBezTo>
                  <a:cubicBezTo>
                    <a:pt x="79" y="127"/>
                    <a:pt x="79" y="127"/>
                    <a:pt x="79" y="127"/>
                  </a:cubicBezTo>
                  <a:cubicBezTo>
                    <a:pt x="79" y="127"/>
                    <a:pt x="79" y="127"/>
                    <a:pt x="79" y="127"/>
                  </a:cubicBezTo>
                  <a:cubicBezTo>
                    <a:pt x="80" y="127"/>
                    <a:pt x="80" y="127"/>
                    <a:pt x="80" y="127"/>
                  </a:cubicBezTo>
                  <a:cubicBezTo>
                    <a:pt x="81" y="126"/>
                    <a:pt x="81" y="125"/>
                    <a:pt x="81" y="124"/>
                  </a:cubicBezTo>
                  <a:cubicBezTo>
                    <a:pt x="81" y="124"/>
                    <a:pt x="80" y="124"/>
                    <a:pt x="80" y="123"/>
                  </a:cubicBezTo>
                  <a:cubicBezTo>
                    <a:pt x="80" y="122"/>
                    <a:pt x="79" y="120"/>
                    <a:pt x="78" y="118"/>
                  </a:cubicBezTo>
                  <a:cubicBezTo>
                    <a:pt x="77" y="117"/>
                    <a:pt x="77" y="116"/>
                    <a:pt x="76" y="115"/>
                  </a:cubicBezTo>
                  <a:cubicBezTo>
                    <a:pt x="76" y="114"/>
                    <a:pt x="75" y="113"/>
                    <a:pt x="75" y="112"/>
                  </a:cubicBezTo>
                  <a:cubicBezTo>
                    <a:pt x="74" y="112"/>
                    <a:pt x="74" y="111"/>
                    <a:pt x="73" y="111"/>
                  </a:cubicBezTo>
                  <a:cubicBezTo>
                    <a:pt x="73" y="110"/>
                    <a:pt x="72" y="110"/>
                    <a:pt x="72" y="110"/>
                  </a:cubicBezTo>
                  <a:cubicBezTo>
                    <a:pt x="72" y="110"/>
                    <a:pt x="72" y="110"/>
                    <a:pt x="72" y="110"/>
                  </a:cubicBezTo>
                  <a:cubicBezTo>
                    <a:pt x="72" y="109"/>
                    <a:pt x="71" y="108"/>
                    <a:pt x="70" y="108"/>
                  </a:cubicBezTo>
                  <a:cubicBezTo>
                    <a:pt x="70" y="108"/>
                    <a:pt x="70" y="108"/>
                    <a:pt x="70" y="108"/>
                  </a:cubicBezTo>
                  <a:cubicBezTo>
                    <a:pt x="70" y="108"/>
                    <a:pt x="69" y="108"/>
                    <a:pt x="69" y="108"/>
                  </a:cubicBezTo>
                  <a:cubicBezTo>
                    <a:pt x="68" y="108"/>
                    <a:pt x="68" y="108"/>
                    <a:pt x="67" y="108"/>
                  </a:cubicBezTo>
                  <a:cubicBezTo>
                    <a:pt x="67" y="109"/>
                    <a:pt x="67" y="109"/>
                    <a:pt x="67" y="109"/>
                  </a:cubicBezTo>
                  <a:cubicBezTo>
                    <a:pt x="53" y="113"/>
                    <a:pt x="43" y="116"/>
                    <a:pt x="31" y="121"/>
                  </a:cubicBezTo>
                  <a:cubicBezTo>
                    <a:pt x="30" y="116"/>
                    <a:pt x="28" y="110"/>
                    <a:pt x="28" y="104"/>
                  </a:cubicBezTo>
                  <a:cubicBezTo>
                    <a:pt x="31" y="103"/>
                    <a:pt x="35" y="102"/>
                    <a:pt x="37" y="101"/>
                  </a:cubicBezTo>
                  <a:cubicBezTo>
                    <a:pt x="38" y="102"/>
                    <a:pt x="38" y="102"/>
                    <a:pt x="38" y="102"/>
                  </a:cubicBezTo>
                  <a:cubicBezTo>
                    <a:pt x="38" y="102"/>
                    <a:pt x="38" y="102"/>
                    <a:pt x="38" y="102"/>
                  </a:cubicBezTo>
                  <a:cubicBezTo>
                    <a:pt x="38" y="102"/>
                    <a:pt x="39" y="102"/>
                    <a:pt x="39" y="101"/>
                  </a:cubicBezTo>
                  <a:cubicBezTo>
                    <a:pt x="39" y="101"/>
                    <a:pt x="39" y="101"/>
                    <a:pt x="39" y="101"/>
                  </a:cubicBezTo>
                  <a:cubicBezTo>
                    <a:pt x="40" y="101"/>
                    <a:pt x="40" y="101"/>
                    <a:pt x="41" y="101"/>
                  </a:cubicBezTo>
                  <a:cubicBezTo>
                    <a:pt x="45" y="100"/>
                    <a:pt x="48" y="99"/>
                    <a:pt x="52" y="97"/>
                  </a:cubicBezTo>
                  <a:cubicBezTo>
                    <a:pt x="52" y="97"/>
                    <a:pt x="52" y="97"/>
                    <a:pt x="52" y="97"/>
                  </a:cubicBezTo>
                  <a:cubicBezTo>
                    <a:pt x="52" y="97"/>
                    <a:pt x="52" y="97"/>
                    <a:pt x="52" y="97"/>
                  </a:cubicBezTo>
                  <a:cubicBezTo>
                    <a:pt x="52" y="97"/>
                    <a:pt x="52" y="97"/>
                    <a:pt x="52" y="97"/>
                  </a:cubicBezTo>
                  <a:cubicBezTo>
                    <a:pt x="52" y="97"/>
                    <a:pt x="52" y="97"/>
                    <a:pt x="52" y="97"/>
                  </a:cubicBezTo>
                  <a:cubicBezTo>
                    <a:pt x="52" y="96"/>
                    <a:pt x="52" y="96"/>
                    <a:pt x="52" y="96"/>
                  </a:cubicBezTo>
                  <a:cubicBezTo>
                    <a:pt x="53" y="96"/>
                    <a:pt x="53" y="96"/>
                    <a:pt x="53" y="96"/>
                  </a:cubicBezTo>
                  <a:cubicBezTo>
                    <a:pt x="53" y="96"/>
                    <a:pt x="53" y="95"/>
                    <a:pt x="53" y="95"/>
                  </a:cubicBezTo>
                  <a:cubicBezTo>
                    <a:pt x="53" y="94"/>
                    <a:pt x="53" y="94"/>
                    <a:pt x="53" y="93"/>
                  </a:cubicBezTo>
                  <a:cubicBezTo>
                    <a:pt x="52" y="93"/>
                    <a:pt x="52" y="93"/>
                    <a:pt x="52" y="93"/>
                  </a:cubicBezTo>
                  <a:cubicBezTo>
                    <a:pt x="37" y="80"/>
                    <a:pt x="19" y="62"/>
                    <a:pt x="5" y="47"/>
                  </a:cubicBezTo>
                  <a:cubicBezTo>
                    <a:pt x="6" y="46"/>
                    <a:pt x="9" y="45"/>
                    <a:pt x="11" y="44"/>
                  </a:cubicBezTo>
                  <a:cubicBezTo>
                    <a:pt x="16" y="42"/>
                    <a:pt x="22" y="41"/>
                    <a:pt x="26" y="40"/>
                  </a:cubicBezTo>
                  <a:cubicBezTo>
                    <a:pt x="29" y="39"/>
                    <a:pt x="31" y="39"/>
                    <a:pt x="32" y="38"/>
                  </a:cubicBezTo>
                  <a:cubicBezTo>
                    <a:pt x="32" y="38"/>
                    <a:pt x="33" y="38"/>
                    <a:pt x="33" y="38"/>
                  </a:cubicBezTo>
                  <a:cubicBezTo>
                    <a:pt x="34" y="39"/>
                    <a:pt x="36" y="41"/>
                    <a:pt x="38" y="43"/>
                  </a:cubicBezTo>
                  <a:cubicBezTo>
                    <a:pt x="43" y="48"/>
                    <a:pt x="51" y="56"/>
                    <a:pt x="59" y="64"/>
                  </a:cubicBezTo>
                  <a:cubicBezTo>
                    <a:pt x="66" y="72"/>
                    <a:pt x="73" y="80"/>
                    <a:pt x="77" y="84"/>
                  </a:cubicBezTo>
                  <a:cubicBezTo>
                    <a:pt x="77" y="85"/>
                    <a:pt x="78" y="85"/>
                    <a:pt x="78" y="85"/>
                  </a:cubicBezTo>
                  <a:moveTo>
                    <a:pt x="124" y="0"/>
                  </a:moveTo>
                  <a:cubicBezTo>
                    <a:pt x="124" y="0"/>
                    <a:pt x="124" y="0"/>
                    <a:pt x="123" y="0"/>
                  </a:cubicBezTo>
                  <a:cubicBezTo>
                    <a:pt x="109" y="6"/>
                    <a:pt x="96" y="11"/>
                    <a:pt x="82" y="17"/>
                  </a:cubicBezTo>
                  <a:cubicBezTo>
                    <a:pt x="81" y="17"/>
                    <a:pt x="81" y="18"/>
                    <a:pt x="81" y="19"/>
                  </a:cubicBezTo>
                  <a:cubicBezTo>
                    <a:pt x="78" y="36"/>
                    <a:pt x="76" y="54"/>
                    <a:pt x="76" y="72"/>
                  </a:cubicBezTo>
                  <a:cubicBezTo>
                    <a:pt x="76" y="74"/>
                    <a:pt x="76" y="76"/>
                    <a:pt x="76" y="77"/>
                  </a:cubicBezTo>
                  <a:cubicBezTo>
                    <a:pt x="71" y="71"/>
                    <a:pt x="62" y="62"/>
                    <a:pt x="54" y="54"/>
                  </a:cubicBezTo>
                  <a:cubicBezTo>
                    <a:pt x="44" y="43"/>
                    <a:pt x="35" y="34"/>
                    <a:pt x="35" y="34"/>
                  </a:cubicBezTo>
                  <a:cubicBezTo>
                    <a:pt x="35" y="34"/>
                    <a:pt x="34" y="34"/>
                    <a:pt x="34" y="34"/>
                  </a:cubicBezTo>
                  <a:cubicBezTo>
                    <a:pt x="34" y="34"/>
                    <a:pt x="34" y="34"/>
                    <a:pt x="34" y="34"/>
                  </a:cubicBezTo>
                  <a:cubicBezTo>
                    <a:pt x="33" y="34"/>
                    <a:pt x="27" y="35"/>
                    <a:pt x="20" y="37"/>
                  </a:cubicBezTo>
                  <a:cubicBezTo>
                    <a:pt x="17" y="38"/>
                    <a:pt x="13" y="39"/>
                    <a:pt x="9" y="40"/>
                  </a:cubicBezTo>
                  <a:cubicBezTo>
                    <a:pt x="6" y="42"/>
                    <a:pt x="3" y="44"/>
                    <a:pt x="1" y="46"/>
                  </a:cubicBezTo>
                  <a:cubicBezTo>
                    <a:pt x="0" y="46"/>
                    <a:pt x="0" y="47"/>
                    <a:pt x="0" y="48"/>
                  </a:cubicBezTo>
                  <a:cubicBezTo>
                    <a:pt x="0" y="48"/>
                    <a:pt x="0" y="49"/>
                    <a:pt x="0" y="49"/>
                  </a:cubicBezTo>
                  <a:cubicBezTo>
                    <a:pt x="1" y="55"/>
                    <a:pt x="2" y="57"/>
                    <a:pt x="3" y="60"/>
                  </a:cubicBezTo>
                  <a:cubicBezTo>
                    <a:pt x="3" y="61"/>
                    <a:pt x="4" y="63"/>
                    <a:pt x="5" y="64"/>
                  </a:cubicBezTo>
                  <a:cubicBezTo>
                    <a:pt x="5" y="65"/>
                    <a:pt x="5" y="65"/>
                    <a:pt x="5" y="65"/>
                  </a:cubicBezTo>
                  <a:cubicBezTo>
                    <a:pt x="5" y="65"/>
                    <a:pt x="5" y="65"/>
                    <a:pt x="5" y="65"/>
                  </a:cubicBezTo>
                  <a:cubicBezTo>
                    <a:pt x="5" y="66"/>
                    <a:pt x="5" y="66"/>
                    <a:pt x="5" y="67"/>
                  </a:cubicBezTo>
                  <a:cubicBezTo>
                    <a:pt x="5" y="68"/>
                    <a:pt x="6" y="69"/>
                    <a:pt x="7" y="70"/>
                  </a:cubicBezTo>
                  <a:cubicBezTo>
                    <a:pt x="8" y="71"/>
                    <a:pt x="8" y="71"/>
                    <a:pt x="8" y="71"/>
                  </a:cubicBezTo>
                  <a:cubicBezTo>
                    <a:pt x="8" y="71"/>
                    <a:pt x="8" y="71"/>
                    <a:pt x="8" y="71"/>
                  </a:cubicBezTo>
                  <a:cubicBezTo>
                    <a:pt x="8" y="72"/>
                    <a:pt x="9" y="72"/>
                    <a:pt x="9" y="73"/>
                  </a:cubicBezTo>
                  <a:cubicBezTo>
                    <a:pt x="14" y="77"/>
                    <a:pt x="21" y="83"/>
                    <a:pt x="29" y="92"/>
                  </a:cubicBezTo>
                  <a:cubicBezTo>
                    <a:pt x="29" y="92"/>
                    <a:pt x="29" y="93"/>
                    <a:pt x="29" y="93"/>
                  </a:cubicBezTo>
                  <a:cubicBezTo>
                    <a:pt x="29" y="94"/>
                    <a:pt x="30" y="94"/>
                    <a:pt x="30" y="94"/>
                  </a:cubicBezTo>
                  <a:cubicBezTo>
                    <a:pt x="30" y="94"/>
                    <a:pt x="30" y="94"/>
                    <a:pt x="30" y="94"/>
                  </a:cubicBezTo>
                  <a:cubicBezTo>
                    <a:pt x="31" y="94"/>
                    <a:pt x="31" y="94"/>
                    <a:pt x="31" y="94"/>
                  </a:cubicBezTo>
                  <a:cubicBezTo>
                    <a:pt x="32" y="95"/>
                    <a:pt x="34" y="96"/>
                    <a:pt x="35" y="98"/>
                  </a:cubicBezTo>
                  <a:cubicBezTo>
                    <a:pt x="32" y="99"/>
                    <a:pt x="29" y="100"/>
                    <a:pt x="25" y="101"/>
                  </a:cubicBezTo>
                  <a:cubicBezTo>
                    <a:pt x="24" y="102"/>
                    <a:pt x="23" y="102"/>
                    <a:pt x="23" y="103"/>
                  </a:cubicBezTo>
                  <a:cubicBezTo>
                    <a:pt x="24" y="110"/>
                    <a:pt x="26" y="117"/>
                    <a:pt x="28" y="123"/>
                  </a:cubicBezTo>
                  <a:cubicBezTo>
                    <a:pt x="27" y="124"/>
                    <a:pt x="27" y="124"/>
                    <a:pt x="27" y="125"/>
                  </a:cubicBezTo>
                  <a:cubicBezTo>
                    <a:pt x="28" y="129"/>
                    <a:pt x="30" y="132"/>
                    <a:pt x="33" y="135"/>
                  </a:cubicBezTo>
                  <a:cubicBezTo>
                    <a:pt x="33" y="135"/>
                    <a:pt x="34" y="135"/>
                    <a:pt x="34" y="135"/>
                  </a:cubicBezTo>
                  <a:cubicBezTo>
                    <a:pt x="34" y="135"/>
                    <a:pt x="35" y="135"/>
                    <a:pt x="35" y="135"/>
                  </a:cubicBezTo>
                  <a:cubicBezTo>
                    <a:pt x="38" y="134"/>
                    <a:pt x="41" y="133"/>
                    <a:pt x="43" y="132"/>
                  </a:cubicBezTo>
                  <a:cubicBezTo>
                    <a:pt x="46" y="131"/>
                    <a:pt x="49" y="130"/>
                    <a:pt x="56" y="128"/>
                  </a:cubicBezTo>
                  <a:cubicBezTo>
                    <a:pt x="56" y="128"/>
                    <a:pt x="57" y="127"/>
                    <a:pt x="58" y="127"/>
                  </a:cubicBezTo>
                  <a:cubicBezTo>
                    <a:pt x="59" y="127"/>
                    <a:pt x="61" y="126"/>
                    <a:pt x="62" y="125"/>
                  </a:cubicBezTo>
                  <a:cubicBezTo>
                    <a:pt x="63" y="125"/>
                    <a:pt x="64" y="125"/>
                    <a:pt x="64" y="125"/>
                  </a:cubicBezTo>
                  <a:cubicBezTo>
                    <a:pt x="65" y="125"/>
                    <a:pt x="65" y="125"/>
                    <a:pt x="65" y="125"/>
                  </a:cubicBezTo>
                  <a:cubicBezTo>
                    <a:pt x="65" y="125"/>
                    <a:pt x="65" y="125"/>
                    <a:pt x="65" y="125"/>
                  </a:cubicBezTo>
                  <a:cubicBezTo>
                    <a:pt x="65" y="125"/>
                    <a:pt x="65" y="126"/>
                    <a:pt x="65" y="126"/>
                  </a:cubicBezTo>
                  <a:cubicBezTo>
                    <a:pt x="66" y="127"/>
                    <a:pt x="66" y="127"/>
                    <a:pt x="66" y="127"/>
                  </a:cubicBezTo>
                  <a:cubicBezTo>
                    <a:pt x="59" y="130"/>
                    <a:pt x="54" y="132"/>
                    <a:pt x="50" y="133"/>
                  </a:cubicBezTo>
                  <a:cubicBezTo>
                    <a:pt x="47" y="134"/>
                    <a:pt x="45" y="135"/>
                    <a:pt x="43" y="135"/>
                  </a:cubicBezTo>
                  <a:cubicBezTo>
                    <a:pt x="42" y="136"/>
                    <a:pt x="40" y="136"/>
                    <a:pt x="40" y="136"/>
                  </a:cubicBezTo>
                  <a:cubicBezTo>
                    <a:pt x="40" y="136"/>
                    <a:pt x="39" y="137"/>
                    <a:pt x="39" y="137"/>
                  </a:cubicBezTo>
                  <a:cubicBezTo>
                    <a:pt x="39" y="138"/>
                    <a:pt x="39" y="138"/>
                    <a:pt x="39" y="139"/>
                  </a:cubicBezTo>
                  <a:cubicBezTo>
                    <a:pt x="41" y="146"/>
                    <a:pt x="44" y="155"/>
                    <a:pt x="46" y="162"/>
                  </a:cubicBezTo>
                  <a:cubicBezTo>
                    <a:pt x="45" y="162"/>
                    <a:pt x="45" y="162"/>
                    <a:pt x="45" y="162"/>
                  </a:cubicBezTo>
                  <a:cubicBezTo>
                    <a:pt x="45" y="163"/>
                    <a:pt x="45" y="164"/>
                    <a:pt x="46" y="165"/>
                  </a:cubicBezTo>
                  <a:cubicBezTo>
                    <a:pt x="50" y="169"/>
                    <a:pt x="53" y="174"/>
                    <a:pt x="56" y="179"/>
                  </a:cubicBezTo>
                  <a:cubicBezTo>
                    <a:pt x="56" y="180"/>
                    <a:pt x="57" y="180"/>
                    <a:pt x="58" y="180"/>
                  </a:cubicBezTo>
                  <a:cubicBezTo>
                    <a:pt x="58" y="180"/>
                    <a:pt x="58" y="180"/>
                    <a:pt x="58" y="180"/>
                  </a:cubicBezTo>
                  <a:cubicBezTo>
                    <a:pt x="69" y="175"/>
                    <a:pt x="77" y="171"/>
                    <a:pt x="88" y="169"/>
                  </a:cubicBezTo>
                  <a:cubicBezTo>
                    <a:pt x="91" y="173"/>
                    <a:pt x="94" y="178"/>
                    <a:pt x="96" y="184"/>
                  </a:cubicBezTo>
                  <a:cubicBezTo>
                    <a:pt x="99" y="191"/>
                    <a:pt x="102" y="198"/>
                    <a:pt x="104" y="202"/>
                  </a:cubicBezTo>
                  <a:cubicBezTo>
                    <a:pt x="104" y="203"/>
                    <a:pt x="105" y="203"/>
                    <a:pt x="106" y="203"/>
                  </a:cubicBezTo>
                  <a:cubicBezTo>
                    <a:pt x="106" y="203"/>
                    <a:pt x="106" y="203"/>
                    <a:pt x="106" y="203"/>
                  </a:cubicBezTo>
                  <a:cubicBezTo>
                    <a:pt x="107" y="204"/>
                    <a:pt x="107" y="204"/>
                    <a:pt x="107" y="204"/>
                  </a:cubicBezTo>
                  <a:cubicBezTo>
                    <a:pt x="108" y="204"/>
                    <a:pt x="108" y="204"/>
                    <a:pt x="108" y="203"/>
                  </a:cubicBezTo>
                  <a:cubicBezTo>
                    <a:pt x="109" y="203"/>
                    <a:pt x="109" y="203"/>
                    <a:pt x="109" y="203"/>
                  </a:cubicBezTo>
                  <a:cubicBezTo>
                    <a:pt x="109" y="204"/>
                    <a:pt x="109" y="204"/>
                    <a:pt x="109" y="204"/>
                  </a:cubicBezTo>
                  <a:cubicBezTo>
                    <a:pt x="109" y="204"/>
                    <a:pt x="109" y="204"/>
                    <a:pt x="109" y="204"/>
                  </a:cubicBezTo>
                  <a:cubicBezTo>
                    <a:pt x="109" y="204"/>
                    <a:pt x="109" y="204"/>
                    <a:pt x="109" y="204"/>
                  </a:cubicBezTo>
                  <a:cubicBezTo>
                    <a:pt x="110" y="205"/>
                    <a:pt x="110" y="205"/>
                    <a:pt x="110" y="205"/>
                  </a:cubicBezTo>
                  <a:cubicBezTo>
                    <a:pt x="110" y="204"/>
                    <a:pt x="110" y="204"/>
                    <a:pt x="110" y="204"/>
                  </a:cubicBezTo>
                  <a:cubicBezTo>
                    <a:pt x="110" y="204"/>
                    <a:pt x="110" y="204"/>
                    <a:pt x="110" y="204"/>
                  </a:cubicBezTo>
                  <a:cubicBezTo>
                    <a:pt x="110" y="204"/>
                    <a:pt x="110" y="204"/>
                    <a:pt x="110" y="204"/>
                  </a:cubicBezTo>
                  <a:cubicBezTo>
                    <a:pt x="111" y="204"/>
                    <a:pt x="111" y="204"/>
                    <a:pt x="111" y="204"/>
                  </a:cubicBezTo>
                  <a:cubicBezTo>
                    <a:pt x="111" y="203"/>
                    <a:pt x="111" y="203"/>
                    <a:pt x="111" y="202"/>
                  </a:cubicBezTo>
                  <a:cubicBezTo>
                    <a:pt x="115" y="200"/>
                    <a:pt x="119" y="198"/>
                    <a:pt x="124" y="196"/>
                  </a:cubicBezTo>
                  <a:cubicBezTo>
                    <a:pt x="124" y="197"/>
                    <a:pt x="124" y="197"/>
                    <a:pt x="124" y="197"/>
                  </a:cubicBezTo>
                  <a:cubicBezTo>
                    <a:pt x="124" y="197"/>
                    <a:pt x="124" y="197"/>
                    <a:pt x="124" y="197"/>
                  </a:cubicBezTo>
                  <a:cubicBezTo>
                    <a:pt x="125" y="197"/>
                    <a:pt x="125" y="197"/>
                    <a:pt x="125" y="196"/>
                  </a:cubicBezTo>
                  <a:cubicBezTo>
                    <a:pt x="126" y="195"/>
                    <a:pt x="126" y="195"/>
                    <a:pt x="126" y="195"/>
                  </a:cubicBezTo>
                  <a:cubicBezTo>
                    <a:pt x="129" y="194"/>
                    <a:pt x="132" y="193"/>
                    <a:pt x="134" y="192"/>
                  </a:cubicBezTo>
                  <a:cubicBezTo>
                    <a:pt x="135" y="191"/>
                    <a:pt x="135" y="191"/>
                    <a:pt x="136" y="190"/>
                  </a:cubicBezTo>
                  <a:cubicBezTo>
                    <a:pt x="136" y="190"/>
                    <a:pt x="136" y="189"/>
                    <a:pt x="135" y="189"/>
                  </a:cubicBezTo>
                  <a:cubicBezTo>
                    <a:pt x="132" y="184"/>
                    <a:pt x="129" y="179"/>
                    <a:pt x="128" y="173"/>
                  </a:cubicBezTo>
                  <a:cubicBezTo>
                    <a:pt x="128" y="173"/>
                    <a:pt x="129" y="173"/>
                    <a:pt x="129" y="172"/>
                  </a:cubicBezTo>
                  <a:cubicBezTo>
                    <a:pt x="129" y="172"/>
                    <a:pt x="129" y="171"/>
                    <a:pt x="129" y="170"/>
                  </a:cubicBezTo>
                  <a:cubicBezTo>
                    <a:pt x="127" y="165"/>
                    <a:pt x="126" y="161"/>
                    <a:pt x="124" y="157"/>
                  </a:cubicBezTo>
                  <a:cubicBezTo>
                    <a:pt x="125" y="157"/>
                    <a:pt x="125" y="157"/>
                    <a:pt x="125" y="157"/>
                  </a:cubicBezTo>
                  <a:cubicBezTo>
                    <a:pt x="125" y="157"/>
                    <a:pt x="125" y="156"/>
                    <a:pt x="126" y="156"/>
                  </a:cubicBezTo>
                  <a:cubicBezTo>
                    <a:pt x="129" y="155"/>
                    <a:pt x="135" y="152"/>
                    <a:pt x="141" y="150"/>
                  </a:cubicBezTo>
                  <a:cubicBezTo>
                    <a:pt x="143" y="149"/>
                    <a:pt x="146" y="148"/>
                    <a:pt x="148" y="147"/>
                  </a:cubicBezTo>
                  <a:cubicBezTo>
                    <a:pt x="151" y="147"/>
                    <a:pt x="152" y="146"/>
                    <a:pt x="153" y="146"/>
                  </a:cubicBezTo>
                  <a:cubicBezTo>
                    <a:pt x="154" y="146"/>
                    <a:pt x="155" y="145"/>
                    <a:pt x="155" y="143"/>
                  </a:cubicBezTo>
                  <a:cubicBezTo>
                    <a:pt x="154" y="139"/>
                    <a:pt x="153" y="134"/>
                    <a:pt x="152" y="129"/>
                  </a:cubicBezTo>
                  <a:cubicBezTo>
                    <a:pt x="152" y="129"/>
                    <a:pt x="153" y="128"/>
                    <a:pt x="152" y="127"/>
                  </a:cubicBezTo>
                  <a:cubicBezTo>
                    <a:pt x="152" y="127"/>
                    <a:pt x="151" y="122"/>
                    <a:pt x="149" y="117"/>
                  </a:cubicBezTo>
                  <a:cubicBezTo>
                    <a:pt x="147" y="111"/>
                    <a:pt x="145" y="105"/>
                    <a:pt x="144" y="101"/>
                  </a:cubicBezTo>
                  <a:cubicBezTo>
                    <a:pt x="143" y="101"/>
                    <a:pt x="143" y="100"/>
                    <a:pt x="142" y="100"/>
                  </a:cubicBezTo>
                  <a:cubicBezTo>
                    <a:pt x="142" y="100"/>
                    <a:pt x="142" y="100"/>
                    <a:pt x="142" y="100"/>
                  </a:cubicBezTo>
                  <a:cubicBezTo>
                    <a:pt x="141" y="100"/>
                    <a:pt x="141" y="100"/>
                    <a:pt x="141" y="100"/>
                  </a:cubicBezTo>
                  <a:cubicBezTo>
                    <a:pt x="140" y="101"/>
                    <a:pt x="140" y="101"/>
                    <a:pt x="138" y="102"/>
                  </a:cubicBezTo>
                  <a:cubicBezTo>
                    <a:pt x="134" y="103"/>
                    <a:pt x="126" y="106"/>
                    <a:pt x="111" y="111"/>
                  </a:cubicBezTo>
                  <a:cubicBezTo>
                    <a:pt x="111" y="110"/>
                    <a:pt x="111" y="110"/>
                    <a:pt x="111" y="109"/>
                  </a:cubicBezTo>
                  <a:cubicBezTo>
                    <a:pt x="111" y="108"/>
                    <a:pt x="111" y="108"/>
                    <a:pt x="111" y="108"/>
                  </a:cubicBezTo>
                  <a:cubicBezTo>
                    <a:pt x="111" y="108"/>
                    <a:pt x="111" y="108"/>
                    <a:pt x="111" y="108"/>
                  </a:cubicBezTo>
                  <a:cubicBezTo>
                    <a:pt x="116" y="106"/>
                    <a:pt x="123" y="103"/>
                    <a:pt x="130" y="101"/>
                  </a:cubicBezTo>
                  <a:cubicBezTo>
                    <a:pt x="130" y="102"/>
                    <a:pt x="130" y="102"/>
                    <a:pt x="130" y="102"/>
                  </a:cubicBezTo>
                  <a:cubicBezTo>
                    <a:pt x="131" y="102"/>
                    <a:pt x="131" y="102"/>
                    <a:pt x="131" y="102"/>
                  </a:cubicBezTo>
                  <a:cubicBezTo>
                    <a:pt x="131" y="102"/>
                    <a:pt x="132" y="102"/>
                    <a:pt x="132" y="101"/>
                  </a:cubicBezTo>
                  <a:cubicBezTo>
                    <a:pt x="132" y="101"/>
                    <a:pt x="132" y="101"/>
                    <a:pt x="132" y="101"/>
                  </a:cubicBezTo>
                  <a:cubicBezTo>
                    <a:pt x="134" y="100"/>
                    <a:pt x="135" y="99"/>
                    <a:pt x="137" y="99"/>
                  </a:cubicBezTo>
                  <a:cubicBezTo>
                    <a:pt x="138" y="98"/>
                    <a:pt x="138" y="98"/>
                    <a:pt x="139" y="97"/>
                  </a:cubicBezTo>
                  <a:cubicBezTo>
                    <a:pt x="140" y="96"/>
                    <a:pt x="140" y="95"/>
                    <a:pt x="140" y="93"/>
                  </a:cubicBezTo>
                  <a:cubicBezTo>
                    <a:pt x="140" y="91"/>
                    <a:pt x="140" y="89"/>
                    <a:pt x="139" y="87"/>
                  </a:cubicBezTo>
                  <a:cubicBezTo>
                    <a:pt x="139" y="87"/>
                    <a:pt x="139" y="86"/>
                    <a:pt x="139" y="86"/>
                  </a:cubicBezTo>
                  <a:cubicBezTo>
                    <a:pt x="139" y="85"/>
                    <a:pt x="140" y="85"/>
                    <a:pt x="139" y="84"/>
                  </a:cubicBezTo>
                  <a:cubicBezTo>
                    <a:pt x="138" y="76"/>
                    <a:pt x="137" y="69"/>
                    <a:pt x="135" y="61"/>
                  </a:cubicBezTo>
                  <a:cubicBezTo>
                    <a:pt x="135" y="60"/>
                    <a:pt x="134" y="60"/>
                    <a:pt x="134" y="60"/>
                  </a:cubicBezTo>
                  <a:cubicBezTo>
                    <a:pt x="133" y="59"/>
                    <a:pt x="133" y="59"/>
                    <a:pt x="133" y="59"/>
                  </a:cubicBezTo>
                  <a:cubicBezTo>
                    <a:pt x="133" y="59"/>
                    <a:pt x="132" y="59"/>
                    <a:pt x="132" y="59"/>
                  </a:cubicBezTo>
                  <a:cubicBezTo>
                    <a:pt x="128" y="61"/>
                    <a:pt x="124" y="63"/>
                    <a:pt x="120" y="65"/>
                  </a:cubicBezTo>
                  <a:cubicBezTo>
                    <a:pt x="121" y="61"/>
                    <a:pt x="122" y="57"/>
                    <a:pt x="123" y="53"/>
                  </a:cubicBezTo>
                  <a:cubicBezTo>
                    <a:pt x="124" y="48"/>
                    <a:pt x="125" y="43"/>
                    <a:pt x="127" y="36"/>
                  </a:cubicBezTo>
                  <a:cubicBezTo>
                    <a:pt x="128" y="33"/>
                    <a:pt x="128" y="29"/>
                    <a:pt x="128" y="26"/>
                  </a:cubicBezTo>
                  <a:cubicBezTo>
                    <a:pt x="128" y="25"/>
                    <a:pt x="128" y="25"/>
                    <a:pt x="128" y="24"/>
                  </a:cubicBezTo>
                  <a:cubicBezTo>
                    <a:pt x="128" y="17"/>
                    <a:pt x="127" y="9"/>
                    <a:pt x="126" y="2"/>
                  </a:cubicBezTo>
                  <a:cubicBezTo>
                    <a:pt x="126" y="1"/>
                    <a:pt x="126" y="1"/>
                    <a:pt x="125" y="0"/>
                  </a:cubicBezTo>
                  <a:cubicBezTo>
                    <a:pt x="125" y="0"/>
                    <a:pt x="125" y="0"/>
                    <a:pt x="125" y="0"/>
                  </a:cubicBezTo>
                  <a:cubicBezTo>
                    <a:pt x="125" y="0"/>
                    <a:pt x="124" y="0"/>
                    <a:pt x="12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5" name="Rectangle 874"/>
            <p:cNvSpPr>
              <a:spLocks noChangeArrowheads="1"/>
            </p:cNvSpPr>
            <p:nvPr/>
          </p:nvSpPr>
          <p:spPr bwMode="auto">
            <a:xfrm>
              <a:off x="2862" y="2307"/>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6" name="Freeform 875"/>
            <p:cNvSpPr>
              <a:spLocks/>
            </p:cNvSpPr>
            <p:nvPr/>
          </p:nvSpPr>
          <p:spPr bwMode="auto">
            <a:xfrm>
              <a:off x="2862" y="2307"/>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7" name="Freeform 876"/>
            <p:cNvSpPr>
              <a:spLocks noEditPoints="1"/>
            </p:cNvSpPr>
            <p:nvPr/>
          </p:nvSpPr>
          <p:spPr bwMode="auto">
            <a:xfrm>
              <a:off x="4389" y="981"/>
              <a:ext cx="299" cy="417"/>
            </a:xfrm>
            <a:custGeom>
              <a:avLst/>
              <a:gdLst>
                <a:gd name="T0" fmla="*/ 96 w 126"/>
                <a:gd name="T1" fmla="*/ 172 h 176"/>
                <a:gd name="T2" fmla="*/ 94 w 126"/>
                <a:gd name="T3" fmla="*/ 160 h 176"/>
                <a:gd name="T4" fmla="*/ 80 w 126"/>
                <a:gd name="T5" fmla="*/ 170 h 176"/>
                <a:gd name="T6" fmla="*/ 70 w 126"/>
                <a:gd name="T7" fmla="*/ 155 h 176"/>
                <a:gd name="T8" fmla="*/ 121 w 126"/>
                <a:gd name="T9" fmla="*/ 158 h 176"/>
                <a:gd name="T10" fmla="*/ 63 w 126"/>
                <a:gd name="T11" fmla="*/ 164 h 176"/>
                <a:gd name="T12" fmla="*/ 50 w 126"/>
                <a:gd name="T13" fmla="*/ 157 h 176"/>
                <a:gd name="T14" fmla="*/ 49 w 126"/>
                <a:gd name="T15" fmla="*/ 154 h 176"/>
                <a:gd name="T16" fmla="*/ 45 w 126"/>
                <a:gd name="T17" fmla="*/ 141 h 176"/>
                <a:gd name="T18" fmla="*/ 37 w 126"/>
                <a:gd name="T19" fmla="*/ 143 h 176"/>
                <a:gd name="T20" fmla="*/ 30 w 126"/>
                <a:gd name="T21" fmla="*/ 119 h 176"/>
                <a:gd name="T22" fmla="*/ 28 w 126"/>
                <a:gd name="T23" fmla="*/ 118 h 176"/>
                <a:gd name="T24" fmla="*/ 9 w 126"/>
                <a:gd name="T25" fmla="*/ 119 h 176"/>
                <a:gd name="T26" fmla="*/ 20 w 126"/>
                <a:gd name="T27" fmla="*/ 106 h 176"/>
                <a:gd name="T28" fmla="*/ 74 w 126"/>
                <a:gd name="T29" fmla="*/ 104 h 176"/>
                <a:gd name="T30" fmla="*/ 65 w 126"/>
                <a:gd name="T31" fmla="*/ 104 h 176"/>
                <a:gd name="T32" fmla="*/ 75 w 126"/>
                <a:gd name="T33" fmla="*/ 115 h 176"/>
                <a:gd name="T34" fmla="*/ 87 w 126"/>
                <a:gd name="T35" fmla="*/ 114 h 176"/>
                <a:gd name="T36" fmla="*/ 89 w 126"/>
                <a:gd name="T37" fmla="*/ 115 h 176"/>
                <a:gd name="T38" fmla="*/ 5 w 126"/>
                <a:gd name="T39" fmla="*/ 101 h 176"/>
                <a:gd name="T40" fmla="*/ 6 w 126"/>
                <a:gd name="T41" fmla="*/ 81 h 176"/>
                <a:gd name="T42" fmla="*/ 81 w 126"/>
                <a:gd name="T43" fmla="*/ 76 h 176"/>
                <a:gd name="T44" fmla="*/ 67 w 126"/>
                <a:gd name="T45" fmla="*/ 83 h 176"/>
                <a:gd name="T46" fmla="*/ 91 w 126"/>
                <a:gd name="T47" fmla="*/ 76 h 176"/>
                <a:gd name="T48" fmla="*/ 59 w 126"/>
                <a:gd name="T49" fmla="*/ 81 h 176"/>
                <a:gd name="T50" fmla="*/ 64 w 126"/>
                <a:gd name="T51" fmla="*/ 83 h 176"/>
                <a:gd name="T52" fmla="*/ 102 w 126"/>
                <a:gd name="T53" fmla="*/ 75 h 176"/>
                <a:gd name="T54" fmla="*/ 99 w 126"/>
                <a:gd name="T55" fmla="*/ 76 h 176"/>
                <a:gd name="T56" fmla="*/ 22 w 126"/>
                <a:gd name="T57" fmla="*/ 75 h 176"/>
                <a:gd name="T58" fmla="*/ 4 w 126"/>
                <a:gd name="T59" fmla="*/ 76 h 176"/>
                <a:gd name="T60" fmla="*/ 67 w 126"/>
                <a:gd name="T61" fmla="*/ 44 h 176"/>
                <a:gd name="T62" fmla="*/ 112 w 126"/>
                <a:gd name="T63" fmla="*/ 46 h 176"/>
                <a:gd name="T64" fmla="*/ 116 w 126"/>
                <a:gd name="T65" fmla="*/ 37 h 176"/>
                <a:gd name="T66" fmla="*/ 105 w 126"/>
                <a:gd name="T67" fmla="*/ 42 h 176"/>
                <a:gd name="T68" fmla="*/ 85 w 126"/>
                <a:gd name="T69" fmla="*/ 33 h 176"/>
                <a:gd name="T70" fmla="*/ 103 w 126"/>
                <a:gd name="T71" fmla="*/ 33 h 176"/>
                <a:gd name="T72" fmla="*/ 88 w 126"/>
                <a:gd name="T73" fmla="*/ 39 h 176"/>
                <a:gd name="T74" fmla="*/ 120 w 126"/>
                <a:gd name="T75" fmla="*/ 24 h 176"/>
                <a:gd name="T76" fmla="*/ 75 w 126"/>
                <a:gd name="T77" fmla="*/ 56 h 176"/>
                <a:gd name="T78" fmla="*/ 51 w 126"/>
                <a:gd name="T79" fmla="*/ 72 h 176"/>
                <a:gd name="T80" fmla="*/ 50 w 126"/>
                <a:gd name="T81" fmla="*/ 85 h 176"/>
                <a:gd name="T82" fmla="*/ 78 w 126"/>
                <a:gd name="T83" fmla="*/ 100 h 176"/>
                <a:gd name="T84" fmla="*/ 62 w 126"/>
                <a:gd name="T85" fmla="*/ 118 h 176"/>
                <a:gd name="T86" fmla="*/ 97 w 126"/>
                <a:gd name="T87" fmla="*/ 156 h 176"/>
                <a:gd name="T88" fmla="*/ 10 w 126"/>
                <a:gd name="T89" fmla="*/ 101 h 176"/>
                <a:gd name="T90" fmla="*/ 25 w 126"/>
                <a:gd name="T91" fmla="*/ 84 h 176"/>
                <a:gd name="T92" fmla="*/ 23 w 126"/>
                <a:gd name="T93" fmla="*/ 71 h 176"/>
                <a:gd name="T94" fmla="*/ 66 w 126"/>
                <a:gd name="T95" fmla="*/ 6 h 176"/>
                <a:gd name="T96" fmla="*/ 6 w 126"/>
                <a:gd name="T97" fmla="*/ 54 h 176"/>
                <a:gd name="T98" fmla="*/ 0 w 126"/>
                <a:gd name="T99" fmla="*/ 85 h 176"/>
                <a:gd name="T100" fmla="*/ 8 w 126"/>
                <a:gd name="T101" fmla="*/ 86 h 176"/>
                <a:gd name="T102" fmla="*/ 1 w 126"/>
                <a:gd name="T103" fmla="*/ 122 h 176"/>
                <a:gd name="T104" fmla="*/ 6 w 126"/>
                <a:gd name="T105" fmla="*/ 123 h 176"/>
                <a:gd name="T106" fmla="*/ 102 w 126"/>
                <a:gd name="T107" fmla="*/ 176 h 176"/>
                <a:gd name="T108" fmla="*/ 124 w 126"/>
                <a:gd name="T109" fmla="*/ 173 h 176"/>
                <a:gd name="T110" fmla="*/ 125 w 126"/>
                <a:gd name="T111" fmla="*/ 123 h 176"/>
                <a:gd name="T112" fmla="*/ 71 w 126"/>
                <a:gd name="T113" fmla="*/ 124 h 176"/>
                <a:gd name="T114" fmla="*/ 104 w 126"/>
                <a:gd name="T115" fmla="*/ 82 h 176"/>
                <a:gd name="T116" fmla="*/ 105 w 126"/>
                <a:gd name="T117" fmla="*/ 54 h 176"/>
                <a:gd name="T118" fmla="*/ 112 w 126"/>
                <a:gd name="T119" fmla="*/ 51 h 176"/>
                <a:gd name="T120" fmla="*/ 93 w 126"/>
                <a:gd name="T121"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76">
                  <a:moveTo>
                    <a:pt x="116" y="171"/>
                  </a:moveTo>
                  <a:cubicBezTo>
                    <a:pt x="117" y="168"/>
                    <a:pt x="119" y="164"/>
                    <a:pt x="120" y="161"/>
                  </a:cubicBezTo>
                  <a:cubicBezTo>
                    <a:pt x="120" y="163"/>
                    <a:pt x="120" y="166"/>
                    <a:pt x="120" y="168"/>
                  </a:cubicBezTo>
                  <a:cubicBezTo>
                    <a:pt x="120" y="169"/>
                    <a:pt x="120" y="170"/>
                    <a:pt x="120" y="171"/>
                  </a:cubicBezTo>
                  <a:cubicBezTo>
                    <a:pt x="119" y="171"/>
                    <a:pt x="117" y="171"/>
                    <a:pt x="116" y="171"/>
                  </a:cubicBezTo>
                  <a:moveTo>
                    <a:pt x="97" y="160"/>
                  </a:moveTo>
                  <a:cubicBezTo>
                    <a:pt x="99" y="160"/>
                    <a:pt x="101" y="160"/>
                    <a:pt x="102" y="160"/>
                  </a:cubicBezTo>
                  <a:cubicBezTo>
                    <a:pt x="100" y="163"/>
                    <a:pt x="97" y="167"/>
                    <a:pt x="96" y="172"/>
                  </a:cubicBezTo>
                  <a:cubicBezTo>
                    <a:pt x="94" y="172"/>
                    <a:pt x="92" y="171"/>
                    <a:pt x="90" y="171"/>
                  </a:cubicBezTo>
                  <a:cubicBezTo>
                    <a:pt x="91" y="167"/>
                    <a:pt x="93" y="163"/>
                    <a:pt x="96" y="160"/>
                  </a:cubicBezTo>
                  <a:cubicBezTo>
                    <a:pt x="97" y="160"/>
                    <a:pt x="97" y="160"/>
                    <a:pt x="97" y="160"/>
                  </a:cubicBezTo>
                  <a:moveTo>
                    <a:pt x="88" y="171"/>
                  </a:moveTo>
                  <a:cubicBezTo>
                    <a:pt x="86" y="171"/>
                    <a:pt x="84" y="170"/>
                    <a:pt x="82" y="170"/>
                  </a:cubicBezTo>
                  <a:cubicBezTo>
                    <a:pt x="83" y="166"/>
                    <a:pt x="85" y="163"/>
                    <a:pt x="87" y="160"/>
                  </a:cubicBezTo>
                  <a:cubicBezTo>
                    <a:pt x="87" y="159"/>
                    <a:pt x="87" y="159"/>
                    <a:pt x="87" y="159"/>
                  </a:cubicBezTo>
                  <a:cubicBezTo>
                    <a:pt x="89" y="159"/>
                    <a:pt x="91" y="160"/>
                    <a:pt x="94" y="160"/>
                  </a:cubicBezTo>
                  <a:cubicBezTo>
                    <a:pt x="91" y="163"/>
                    <a:pt x="89" y="167"/>
                    <a:pt x="88" y="171"/>
                  </a:cubicBezTo>
                  <a:moveTo>
                    <a:pt x="102" y="172"/>
                  </a:moveTo>
                  <a:cubicBezTo>
                    <a:pt x="100" y="172"/>
                    <a:pt x="99" y="172"/>
                    <a:pt x="98" y="172"/>
                  </a:cubicBezTo>
                  <a:cubicBezTo>
                    <a:pt x="100" y="167"/>
                    <a:pt x="102" y="163"/>
                    <a:pt x="105" y="159"/>
                  </a:cubicBezTo>
                  <a:cubicBezTo>
                    <a:pt x="107" y="159"/>
                    <a:pt x="110" y="159"/>
                    <a:pt x="113" y="158"/>
                  </a:cubicBezTo>
                  <a:cubicBezTo>
                    <a:pt x="110" y="162"/>
                    <a:pt x="107" y="167"/>
                    <a:pt x="105" y="172"/>
                  </a:cubicBezTo>
                  <a:cubicBezTo>
                    <a:pt x="104" y="172"/>
                    <a:pt x="103" y="172"/>
                    <a:pt x="102" y="172"/>
                  </a:cubicBezTo>
                  <a:moveTo>
                    <a:pt x="80" y="170"/>
                  </a:moveTo>
                  <a:cubicBezTo>
                    <a:pt x="78" y="169"/>
                    <a:pt x="75" y="169"/>
                    <a:pt x="73" y="168"/>
                  </a:cubicBezTo>
                  <a:cubicBezTo>
                    <a:pt x="73" y="168"/>
                    <a:pt x="73" y="168"/>
                    <a:pt x="73" y="168"/>
                  </a:cubicBezTo>
                  <a:cubicBezTo>
                    <a:pt x="75" y="164"/>
                    <a:pt x="77" y="161"/>
                    <a:pt x="79" y="158"/>
                  </a:cubicBezTo>
                  <a:cubicBezTo>
                    <a:pt x="81" y="158"/>
                    <a:pt x="83" y="159"/>
                    <a:pt x="85" y="159"/>
                  </a:cubicBezTo>
                  <a:cubicBezTo>
                    <a:pt x="83" y="162"/>
                    <a:pt x="81" y="166"/>
                    <a:pt x="80" y="170"/>
                  </a:cubicBezTo>
                  <a:moveTo>
                    <a:pt x="71" y="167"/>
                  </a:moveTo>
                  <a:cubicBezTo>
                    <a:pt x="69" y="167"/>
                    <a:pt x="67" y="166"/>
                    <a:pt x="65" y="165"/>
                  </a:cubicBezTo>
                  <a:cubicBezTo>
                    <a:pt x="66" y="162"/>
                    <a:pt x="68" y="159"/>
                    <a:pt x="70" y="155"/>
                  </a:cubicBezTo>
                  <a:cubicBezTo>
                    <a:pt x="72" y="156"/>
                    <a:pt x="74" y="157"/>
                    <a:pt x="77" y="157"/>
                  </a:cubicBezTo>
                  <a:cubicBezTo>
                    <a:pt x="75" y="161"/>
                    <a:pt x="73" y="164"/>
                    <a:pt x="71" y="167"/>
                  </a:cubicBezTo>
                  <a:cubicBezTo>
                    <a:pt x="71" y="167"/>
                    <a:pt x="71" y="167"/>
                    <a:pt x="71" y="167"/>
                  </a:cubicBezTo>
                  <a:cubicBezTo>
                    <a:pt x="71" y="167"/>
                    <a:pt x="71" y="167"/>
                    <a:pt x="71" y="167"/>
                  </a:cubicBezTo>
                  <a:moveTo>
                    <a:pt x="107" y="172"/>
                  </a:moveTo>
                  <a:cubicBezTo>
                    <a:pt x="110" y="167"/>
                    <a:pt x="112" y="162"/>
                    <a:pt x="115" y="157"/>
                  </a:cubicBezTo>
                  <a:cubicBezTo>
                    <a:pt x="117" y="157"/>
                    <a:pt x="119" y="156"/>
                    <a:pt x="121" y="155"/>
                  </a:cubicBezTo>
                  <a:cubicBezTo>
                    <a:pt x="121" y="156"/>
                    <a:pt x="121" y="157"/>
                    <a:pt x="121" y="158"/>
                  </a:cubicBezTo>
                  <a:cubicBezTo>
                    <a:pt x="120" y="158"/>
                    <a:pt x="120" y="158"/>
                    <a:pt x="120" y="158"/>
                  </a:cubicBezTo>
                  <a:cubicBezTo>
                    <a:pt x="117" y="162"/>
                    <a:pt x="115" y="167"/>
                    <a:pt x="113" y="171"/>
                  </a:cubicBezTo>
                  <a:cubicBezTo>
                    <a:pt x="111" y="171"/>
                    <a:pt x="109" y="172"/>
                    <a:pt x="107" y="172"/>
                  </a:cubicBezTo>
                  <a:moveTo>
                    <a:pt x="63" y="164"/>
                  </a:moveTo>
                  <a:cubicBezTo>
                    <a:pt x="61" y="163"/>
                    <a:pt x="60" y="163"/>
                    <a:pt x="58" y="162"/>
                  </a:cubicBezTo>
                  <a:cubicBezTo>
                    <a:pt x="60" y="159"/>
                    <a:pt x="62" y="156"/>
                    <a:pt x="64" y="153"/>
                  </a:cubicBezTo>
                  <a:cubicBezTo>
                    <a:pt x="65" y="154"/>
                    <a:pt x="67" y="154"/>
                    <a:pt x="68" y="155"/>
                  </a:cubicBezTo>
                  <a:cubicBezTo>
                    <a:pt x="66" y="158"/>
                    <a:pt x="65" y="161"/>
                    <a:pt x="63" y="164"/>
                  </a:cubicBezTo>
                  <a:cubicBezTo>
                    <a:pt x="63" y="164"/>
                    <a:pt x="63" y="164"/>
                    <a:pt x="63" y="164"/>
                  </a:cubicBezTo>
                  <a:moveTo>
                    <a:pt x="57" y="161"/>
                  </a:moveTo>
                  <a:cubicBezTo>
                    <a:pt x="55" y="160"/>
                    <a:pt x="53" y="159"/>
                    <a:pt x="52" y="158"/>
                  </a:cubicBezTo>
                  <a:cubicBezTo>
                    <a:pt x="53" y="155"/>
                    <a:pt x="55" y="153"/>
                    <a:pt x="57" y="150"/>
                  </a:cubicBezTo>
                  <a:cubicBezTo>
                    <a:pt x="57" y="150"/>
                    <a:pt x="57" y="150"/>
                    <a:pt x="57" y="150"/>
                  </a:cubicBezTo>
                  <a:cubicBezTo>
                    <a:pt x="59" y="151"/>
                    <a:pt x="60" y="152"/>
                    <a:pt x="62" y="152"/>
                  </a:cubicBezTo>
                  <a:cubicBezTo>
                    <a:pt x="60" y="155"/>
                    <a:pt x="58" y="158"/>
                    <a:pt x="57" y="161"/>
                  </a:cubicBezTo>
                  <a:moveTo>
                    <a:pt x="50" y="157"/>
                  </a:moveTo>
                  <a:cubicBezTo>
                    <a:pt x="48" y="155"/>
                    <a:pt x="45" y="153"/>
                    <a:pt x="43" y="151"/>
                  </a:cubicBezTo>
                  <a:cubicBezTo>
                    <a:pt x="43" y="150"/>
                    <a:pt x="43" y="150"/>
                    <a:pt x="43" y="150"/>
                  </a:cubicBezTo>
                  <a:cubicBezTo>
                    <a:pt x="44" y="147"/>
                    <a:pt x="45" y="145"/>
                    <a:pt x="47" y="142"/>
                  </a:cubicBezTo>
                  <a:cubicBezTo>
                    <a:pt x="48" y="144"/>
                    <a:pt x="49" y="145"/>
                    <a:pt x="51" y="146"/>
                  </a:cubicBezTo>
                  <a:cubicBezTo>
                    <a:pt x="52" y="146"/>
                    <a:pt x="52" y="146"/>
                    <a:pt x="52" y="146"/>
                  </a:cubicBezTo>
                  <a:cubicBezTo>
                    <a:pt x="50" y="148"/>
                    <a:pt x="48" y="151"/>
                    <a:pt x="48" y="153"/>
                  </a:cubicBezTo>
                  <a:cubicBezTo>
                    <a:pt x="47" y="154"/>
                    <a:pt x="48" y="154"/>
                    <a:pt x="48" y="154"/>
                  </a:cubicBezTo>
                  <a:cubicBezTo>
                    <a:pt x="48" y="154"/>
                    <a:pt x="48" y="154"/>
                    <a:pt x="49" y="154"/>
                  </a:cubicBezTo>
                  <a:cubicBezTo>
                    <a:pt x="49" y="154"/>
                    <a:pt x="49" y="154"/>
                    <a:pt x="49" y="154"/>
                  </a:cubicBezTo>
                  <a:cubicBezTo>
                    <a:pt x="50" y="151"/>
                    <a:pt x="52" y="149"/>
                    <a:pt x="53" y="148"/>
                  </a:cubicBezTo>
                  <a:cubicBezTo>
                    <a:pt x="54" y="148"/>
                    <a:pt x="55" y="149"/>
                    <a:pt x="56" y="149"/>
                  </a:cubicBezTo>
                  <a:cubicBezTo>
                    <a:pt x="54" y="151"/>
                    <a:pt x="52" y="154"/>
                    <a:pt x="50" y="157"/>
                  </a:cubicBezTo>
                  <a:moveTo>
                    <a:pt x="41" y="149"/>
                  </a:moveTo>
                  <a:cubicBezTo>
                    <a:pt x="40" y="147"/>
                    <a:pt x="39" y="146"/>
                    <a:pt x="38" y="145"/>
                  </a:cubicBezTo>
                  <a:cubicBezTo>
                    <a:pt x="39" y="142"/>
                    <a:pt x="41" y="140"/>
                    <a:pt x="42" y="137"/>
                  </a:cubicBezTo>
                  <a:cubicBezTo>
                    <a:pt x="43" y="139"/>
                    <a:pt x="44" y="140"/>
                    <a:pt x="45" y="141"/>
                  </a:cubicBezTo>
                  <a:cubicBezTo>
                    <a:pt x="44" y="143"/>
                    <a:pt x="42" y="146"/>
                    <a:pt x="41" y="149"/>
                  </a:cubicBezTo>
                  <a:moveTo>
                    <a:pt x="37" y="143"/>
                  </a:moveTo>
                  <a:cubicBezTo>
                    <a:pt x="35" y="142"/>
                    <a:pt x="34" y="140"/>
                    <a:pt x="34" y="139"/>
                  </a:cubicBezTo>
                  <a:cubicBezTo>
                    <a:pt x="34" y="139"/>
                    <a:pt x="34" y="138"/>
                    <a:pt x="34" y="138"/>
                  </a:cubicBezTo>
                  <a:cubicBezTo>
                    <a:pt x="34" y="138"/>
                    <a:pt x="34" y="138"/>
                    <a:pt x="34" y="138"/>
                  </a:cubicBezTo>
                  <a:cubicBezTo>
                    <a:pt x="35" y="136"/>
                    <a:pt x="36" y="134"/>
                    <a:pt x="37" y="132"/>
                  </a:cubicBezTo>
                  <a:cubicBezTo>
                    <a:pt x="38" y="133"/>
                    <a:pt x="39" y="134"/>
                    <a:pt x="40" y="136"/>
                  </a:cubicBezTo>
                  <a:cubicBezTo>
                    <a:pt x="39" y="138"/>
                    <a:pt x="38" y="141"/>
                    <a:pt x="37" y="143"/>
                  </a:cubicBezTo>
                  <a:moveTo>
                    <a:pt x="32" y="137"/>
                  </a:moveTo>
                  <a:cubicBezTo>
                    <a:pt x="31" y="135"/>
                    <a:pt x="30" y="133"/>
                    <a:pt x="29" y="131"/>
                  </a:cubicBezTo>
                  <a:cubicBezTo>
                    <a:pt x="30" y="129"/>
                    <a:pt x="31" y="126"/>
                    <a:pt x="32" y="124"/>
                  </a:cubicBezTo>
                  <a:cubicBezTo>
                    <a:pt x="33" y="126"/>
                    <a:pt x="34" y="128"/>
                    <a:pt x="36" y="130"/>
                  </a:cubicBezTo>
                  <a:cubicBezTo>
                    <a:pt x="35" y="132"/>
                    <a:pt x="33" y="134"/>
                    <a:pt x="32" y="137"/>
                  </a:cubicBezTo>
                  <a:moveTo>
                    <a:pt x="28" y="129"/>
                  </a:moveTo>
                  <a:cubicBezTo>
                    <a:pt x="27" y="128"/>
                    <a:pt x="27" y="127"/>
                    <a:pt x="27" y="126"/>
                  </a:cubicBezTo>
                  <a:cubicBezTo>
                    <a:pt x="27" y="123"/>
                    <a:pt x="28" y="121"/>
                    <a:pt x="30" y="119"/>
                  </a:cubicBezTo>
                  <a:cubicBezTo>
                    <a:pt x="30" y="120"/>
                    <a:pt x="31" y="121"/>
                    <a:pt x="31" y="122"/>
                  </a:cubicBezTo>
                  <a:cubicBezTo>
                    <a:pt x="31" y="123"/>
                    <a:pt x="31" y="123"/>
                    <a:pt x="31" y="123"/>
                  </a:cubicBezTo>
                  <a:cubicBezTo>
                    <a:pt x="30" y="125"/>
                    <a:pt x="29" y="127"/>
                    <a:pt x="28" y="129"/>
                  </a:cubicBezTo>
                  <a:moveTo>
                    <a:pt x="26" y="123"/>
                  </a:moveTo>
                  <a:cubicBezTo>
                    <a:pt x="25" y="122"/>
                    <a:pt x="25" y="121"/>
                    <a:pt x="25" y="120"/>
                  </a:cubicBezTo>
                  <a:cubicBezTo>
                    <a:pt x="25" y="115"/>
                    <a:pt x="25" y="112"/>
                    <a:pt x="25" y="109"/>
                  </a:cubicBezTo>
                  <a:cubicBezTo>
                    <a:pt x="26" y="112"/>
                    <a:pt x="27" y="115"/>
                    <a:pt x="29" y="117"/>
                  </a:cubicBezTo>
                  <a:cubicBezTo>
                    <a:pt x="28" y="118"/>
                    <a:pt x="28" y="118"/>
                    <a:pt x="28" y="118"/>
                  </a:cubicBezTo>
                  <a:cubicBezTo>
                    <a:pt x="27" y="119"/>
                    <a:pt x="26" y="121"/>
                    <a:pt x="26" y="123"/>
                  </a:cubicBezTo>
                  <a:moveTo>
                    <a:pt x="6" y="119"/>
                  </a:moveTo>
                  <a:cubicBezTo>
                    <a:pt x="9" y="105"/>
                    <a:pt x="9" y="105"/>
                    <a:pt x="9" y="105"/>
                  </a:cubicBezTo>
                  <a:cubicBezTo>
                    <a:pt x="9" y="105"/>
                    <a:pt x="10" y="105"/>
                    <a:pt x="10" y="105"/>
                  </a:cubicBezTo>
                  <a:cubicBezTo>
                    <a:pt x="11" y="105"/>
                    <a:pt x="12" y="105"/>
                    <a:pt x="12" y="105"/>
                  </a:cubicBezTo>
                  <a:cubicBezTo>
                    <a:pt x="10" y="110"/>
                    <a:pt x="8" y="114"/>
                    <a:pt x="7" y="119"/>
                  </a:cubicBezTo>
                  <a:cubicBezTo>
                    <a:pt x="6" y="119"/>
                    <a:pt x="6" y="119"/>
                    <a:pt x="6" y="119"/>
                  </a:cubicBezTo>
                  <a:moveTo>
                    <a:pt x="9" y="119"/>
                  </a:moveTo>
                  <a:cubicBezTo>
                    <a:pt x="10" y="114"/>
                    <a:pt x="12" y="110"/>
                    <a:pt x="14" y="106"/>
                  </a:cubicBezTo>
                  <a:cubicBezTo>
                    <a:pt x="14" y="105"/>
                    <a:pt x="14" y="105"/>
                    <a:pt x="14" y="105"/>
                  </a:cubicBezTo>
                  <a:cubicBezTo>
                    <a:pt x="16" y="105"/>
                    <a:pt x="17" y="105"/>
                    <a:pt x="18" y="105"/>
                  </a:cubicBezTo>
                  <a:cubicBezTo>
                    <a:pt x="18" y="105"/>
                    <a:pt x="18" y="105"/>
                    <a:pt x="18" y="105"/>
                  </a:cubicBezTo>
                  <a:cubicBezTo>
                    <a:pt x="16" y="110"/>
                    <a:pt x="14" y="114"/>
                    <a:pt x="12" y="119"/>
                  </a:cubicBezTo>
                  <a:cubicBezTo>
                    <a:pt x="9" y="119"/>
                    <a:pt x="9" y="119"/>
                    <a:pt x="9" y="119"/>
                  </a:cubicBezTo>
                  <a:moveTo>
                    <a:pt x="15" y="119"/>
                  </a:moveTo>
                  <a:cubicBezTo>
                    <a:pt x="16" y="114"/>
                    <a:pt x="18" y="110"/>
                    <a:pt x="20" y="106"/>
                  </a:cubicBezTo>
                  <a:cubicBezTo>
                    <a:pt x="20" y="105"/>
                    <a:pt x="20" y="105"/>
                    <a:pt x="19" y="105"/>
                  </a:cubicBezTo>
                  <a:cubicBezTo>
                    <a:pt x="20" y="104"/>
                    <a:pt x="20" y="104"/>
                    <a:pt x="20" y="104"/>
                  </a:cubicBezTo>
                  <a:cubicBezTo>
                    <a:pt x="21" y="104"/>
                    <a:pt x="21" y="104"/>
                    <a:pt x="22" y="104"/>
                  </a:cubicBezTo>
                  <a:cubicBezTo>
                    <a:pt x="22" y="110"/>
                    <a:pt x="21" y="113"/>
                    <a:pt x="21" y="118"/>
                  </a:cubicBezTo>
                  <a:cubicBezTo>
                    <a:pt x="15" y="119"/>
                    <a:pt x="15" y="119"/>
                    <a:pt x="15" y="119"/>
                  </a:cubicBezTo>
                  <a:moveTo>
                    <a:pt x="68" y="115"/>
                  </a:moveTo>
                  <a:cubicBezTo>
                    <a:pt x="68" y="115"/>
                    <a:pt x="68" y="115"/>
                    <a:pt x="68" y="115"/>
                  </a:cubicBezTo>
                  <a:cubicBezTo>
                    <a:pt x="69" y="111"/>
                    <a:pt x="71" y="107"/>
                    <a:pt x="74" y="104"/>
                  </a:cubicBezTo>
                  <a:cubicBezTo>
                    <a:pt x="74" y="104"/>
                    <a:pt x="74" y="104"/>
                    <a:pt x="74" y="104"/>
                  </a:cubicBezTo>
                  <a:cubicBezTo>
                    <a:pt x="75" y="104"/>
                    <a:pt x="77" y="104"/>
                    <a:pt x="78" y="104"/>
                  </a:cubicBezTo>
                  <a:cubicBezTo>
                    <a:pt x="79" y="104"/>
                    <a:pt x="79" y="104"/>
                    <a:pt x="79" y="104"/>
                  </a:cubicBezTo>
                  <a:cubicBezTo>
                    <a:pt x="76" y="108"/>
                    <a:pt x="74" y="111"/>
                    <a:pt x="73" y="115"/>
                  </a:cubicBezTo>
                  <a:cubicBezTo>
                    <a:pt x="68" y="115"/>
                    <a:pt x="68" y="115"/>
                    <a:pt x="68" y="115"/>
                  </a:cubicBezTo>
                  <a:moveTo>
                    <a:pt x="64" y="115"/>
                  </a:moveTo>
                  <a:cubicBezTo>
                    <a:pt x="63" y="113"/>
                    <a:pt x="62" y="112"/>
                    <a:pt x="61" y="111"/>
                  </a:cubicBezTo>
                  <a:cubicBezTo>
                    <a:pt x="62" y="109"/>
                    <a:pt x="64" y="106"/>
                    <a:pt x="65" y="104"/>
                  </a:cubicBezTo>
                  <a:cubicBezTo>
                    <a:pt x="67" y="104"/>
                    <a:pt x="69" y="104"/>
                    <a:pt x="72" y="104"/>
                  </a:cubicBezTo>
                  <a:cubicBezTo>
                    <a:pt x="69" y="107"/>
                    <a:pt x="67" y="111"/>
                    <a:pt x="66" y="115"/>
                  </a:cubicBezTo>
                  <a:cubicBezTo>
                    <a:pt x="64" y="115"/>
                    <a:pt x="64" y="115"/>
                    <a:pt x="64" y="115"/>
                  </a:cubicBezTo>
                  <a:moveTo>
                    <a:pt x="75" y="115"/>
                  </a:moveTo>
                  <a:cubicBezTo>
                    <a:pt x="77" y="111"/>
                    <a:pt x="79" y="108"/>
                    <a:pt x="81" y="104"/>
                  </a:cubicBezTo>
                  <a:cubicBezTo>
                    <a:pt x="83" y="104"/>
                    <a:pt x="85" y="104"/>
                    <a:pt x="87" y="104"/>
                  </a:cubicBezTo>
                  <a:cubicBezTo>
                    <a:pt x="84" y="107"/>
                    <a:pt x="82" y="111"/>
                    <a:pt x="80" y="115"/>
                  </a:cubicBezTo>
                  <a:cubicBezTo>
                    <a:pt x="75" y="115"/>
                    <a:pt x="75" y="115"/>
                    <a:pt x="75" y="115"/>
                  </a:cubicBezTo>
                  <a:moveTo>
                    <a:pt x="60" y="109"/>
                  </a:moveTo>
                  <a:cubicBezTo>
                    <a:pt x="60" y="107"/>
                    <a:pt x="59" y="106"/>
                    <a:pt x="58" y="104"/>
                  </a:cubicBezTo>
                  <a:cubicBezTo>
                    <a:pt x="60" y="104"/>
                    <a:pt x="61" y="104"/>
                    <a:pt x="63" y="104"/>
                  </a:cubicBezTo>
                  <a:cubicBezTo>
                    <a:pt x="62" y="106"/>
                    <a:pt x="61" y="107"/>
                    <a:pt x="60" y="109"/>
                  </a:cubicBezTo>
                  <a:moveTo>
                    <a:pt x="83" y="115"/>
                  </a:moveTo>
                  <a:cubicBezTo>
                    <a:pt x="84" y="111"/>
                    <a:pt x="87" y="107"/>
                    <a:pt x="90" y="104"/>
                  </a:cubicBezTo>
                  <a:cubicBezTo>
                    <a:pt x="91" y="104"/>
                    <a:pt x="92" y="104"/>
                    <a:pt x="94" y="104"/>
                  </a:cubicBezTo>
                  <a:cubicBezTo>
                    <a:pt x="91" y="107"/>
                    <a:pt x="89" y="111"/>
                    <a:pt x="87" y="114"/>
                  </a:cubicBezTo>
                  <a:cubicBezTo>
                    <a:pt x="87" y="115"/>
                    <a:pt x="87" y="115"/>
                    <a:pt x="87" y="115"/>
                  </a:cubicBezTo>
                  <a:cubicBezTo>
                    <a:pt x="87" y="115"/>
                    <a:pt x="87" y="115"/>
                    <a:pt x="87" y="115"/>
                  </a:cubicBezTo>
                  <a:cubicBezTo>
                    <a:pt x="83" y="115"/>
                    <a:pt x="83" y="115"/>
                    <a:pt x="83" y="115"/>
                  </a:cubicBezTo>
                  <a:moveTo>
                    <a:pt x="89" y="115"/>
                  </a:moveTo>
                  <a:cubicBezTo>
                    <a:pt x="91" y="111"/>
                    <a:pt x="93" y="107"/>
                    <a:pt x="96" y="104"/>
                  </a:cubicBezTo>
                  <a:cubicBezTo>
                    <a:pt x="98" y="104"/>
                    <a:pt x="99" y="104"/>
                    <a:pt x="101" y="104"/>
                  </a:cubicBezTo>
                  <a:cubicBezTo>
                    <a:pt x="99" y="107"/>
                    <a:pt x="96" y="111"/>
                    <a:pt x="94" y="115"/>
                  </a:cubicBezTo>
                  <a:cubicBezTo>
                    <a:pt x="89" y="115"/>
                    <a:pt x="89" y="115"/>
                    <a:pt x="89" y="115"/>
                  </a:cubicBezTo>
                  <a:moveTo>
                    <a:pt x="96" y="115"/>
                  </a:moveTo>
                  <a:cubicBezTo>
                    <a:pt x="98" y="111"/>
                    <a:pt x="101" y="108"/>
                    <a:pt x="103" y="104"/>
                  </a:cubicBezTo>
                  <a:cubicBezTo>
                    <a:pt x="104" y="104"/>
                    <a:pt x="104" y="104"/>
                    <a:pt x="104" y="104"/>
                  </a:cubicBezTo>
                  <a:cubicBezTo>
                    <a:pt x="101" y="115"/>
                    <a:pt x="101" y="115"/>
                    <a:pt x="101" y="115"/>
                  </a:cubicBezTo>
                  <a:cubicBezTo>
                    <a:pt x="96" y="115"/>
                    <a:pt x="96" y="115"/>
                    <a:pt x="96" y="115"/>
                  </a:cubicBezTo>
                  <a:moveTo>
                    <a:pt x="5" y="104"/>
                  </a:moveTo>
                  <a:cubicBezTo>
                    <a:pt x="5" y="101"/>
                    <a:pt x="5" y="101"/>
                    <a:pt x="5" y="101"/>
                  </a:cubicBezTo>
                  <a:cubicBezTo>
                    <a:pt x="5" y="101"/>
                    <a:pt x="5" y="101"/>
                    <a:pt x="5" y="101"/>
                  </a:cubicBezTo>
                  <a:cubicBezTo>
                    <a:pt x="5" y="101"/>
                    <a:pt x="5" y="102"/>
                    <a:pt x="5" y="103"/>
                  </a:cubicBezTo>
                  <a:cubicBezTo>
                    <a:pt x="5" y="104"/>
                    <a:pt x="5" y="104"/>
                    <a:pt x="5" y="104"/>
                  </a:cubicBezTo>
                  <a:moveTo>
                    <a:pt x="6" y="81"/>
                  </a:moveTo>
                  <a:cubicBezTo>
                    <a:pt x="9" y="77"/>
                    <a:pt x="9" y="77"/>
                    <a:pt x="9" y="77"/>
                  </a:cubicBezTo>
                  <a:cubicBezTo>
                    <a:pt x="9" y="77"/>
                    <a:pt x="10" y="77"/>
                    <a:pt x="11" y="77"/>
                  </a:cubicBezTo>
                  <a:cubicBezTo>
                    <a:pt x="10" y="78"/>
                    <a:pt x="9" y="79"/>
                    <a:pt x="8" y="81"/>
                  </a:cubicBezTo>
                  <a:cubicBezTo>
                    <a:pt x="8" y="81"/>
                    <a:pt x="8" y="81"/>
                    <a:pt x="8" y="81"/>
                  </a:cubicBezTo>
                  <a:cubicBezTo>
                    <a:pt x="6" y="81"/>
                    <a:pt x="6" y="81"/>
                    <a:pt x="6" y="81"/>
                  </a:cubicBezTo>
                  <a:moveTo>
                    <a:pt x="10" y="81"/>
                  </a:moveTo>
                  <a:cubicBezTo>
                    <a:pt x="11" y="80"/>
                    <a:pt x="13" y="78"/>
                    <a:pt x="14" y="76"/>
                  </a:cubicBezTo>
                  <a:cubicBezTo>
                    <a:pt x="15" y="76"/>
                    <a:pt x="16" y="76"/>
                    <a:pt x="17" y="76"/>
                  </a:cubicBezTo>
                  <a:cubicBezTo>
                    <a:pt x="16" y="78"/>
                    <a:pt x="15" y="79"/>
                    <a:pt x="14" y="81"/>
                  </a:cubicBezTo>
                  <a:cubicBezTo>
                    <a:pt x="10" y="81"/>
                    <a:pt x="10" y="81"/>
                    <a:pt x="10" y="81"/>
                  </a:cubicBezTo>
                  <a:moveTo>
                    <a:pt x="73" y="83"/>
                  </a:moveTo>
                  <a:cubicBezTo>
                    <a:pt x="74" y="80"/>
                    <a:pt x="76" y="78"/>
                    <a:pt x="77" y="76"/>
                  </a:cubicBezTo>
                  <a:cubicBezTo>
                    <a:pt x="79" y="76"/>
                    <a:pt x="80" y="76"/>
                    <a:pt x="81" y="76"/>
                  </a:cubicBezTo>
                  <a:cubicBezTo>
                    <a:pt x="81" y="76"/>
                    <a:pt x="82" y="76"/>
                    <a:pt x="83" y="76"/>
                  </a:cubicBezTo>
                  <a:cubicBezTo>
                    <a:pt x="81" y="78"/>
                    <a:pt x="80" y="80"/>
                    <a:pt x="78" y="82"/>
                  </a:cubicBezTo>
                  <a:cubicBezTo>
                    <a:pt x="78" y="83"/>
                    <a:pt x="78" y="83"/>
                    <a:pt x="78" y="83"/>
                  </a:cubicBezTo>
                  <a:cubicBezTo>
                    <a:pt x="77" y="83"/>
                    <a:pt x="75" y="83"/>
                    <a:pt x="74" y="83"/>
                  </a:cubicBezTo>
                  <a:cubicBezTo>
                    <a:pt x="73" y="83"/>
                    <a:pt x="73" y="83"/>
                    <a:pt x="73" y="83"/>
                  </a:cubicBezTo>
                  <a:moveTo>
                    <a:pt x="71" y="83"/>
                  </a:moveTo>
                  <a:cubicBezTo>
                    <a:pt x="69" y="83"/>
                    <a:pt x="68" y="83"/>
                    <a:pt x="67" y="83"/>
                  </a:cubicBezTo>
                  <a:cubicBezTo>
                    <a:pt x="67" y="83"/>
                    <a:pt x="67" y="83"/>
                    <a:pt x="67" y="83"/>
                  </a:cubicBezTo>
                  <a:cubicBezTo>
                    <a:pt x="68" y="80"/>
                    <a:pt x="70" y="78"/>
                    <a:pt x="72" y="76"/>
                  </a:cubicBezTo>
                  <a:cubicBezTo>
                    <a:pt x="72" y="76"/>
                    <a:pt x="72" y="76"/>
                    <a:pt x="72" y="76"/>
                  </a:cubicBezTo>
                  <a:cubicBezTo>
                    <a:pt x="73" y="76"/>
                    <a:pt x="74" y="76"/>
                    <a:pt x="75" y="76"/>
                  </a:cubicBezTo>
                  <a:cubicBezTo>
                    <a:pt x="74" y="78"/>
                    <a:pt x="72" y="80"/>
                    <a:pt x="71" y="82"/>
                  </a:cubicBezTo>
                  <a:cubicBezTo>
                    <a:pt x="71" y="83"/>
                    <a:pt x="71" y="83"/>
                    <a:pt x="71" y="83"/>
                  </a:cubicBezTo>
                  <a:moveTo>
                    <a:pt x="80" y="83"/>
                  </a:moveTo>
                  <a:cubicBezTo>
                    <a:pt x="82" y="80"/>
                    <a:pt x="83" y="78"/>
                    <a:pt x="85" y="76"/>
                  </a:cubicBezTo>
                  <a:cubicBezTo>
                    <a:pt x="87" y="76"/>
                    <a:pt x="89" y="76"/>
                    <a:pt x="91" y="76"/>
                  </a:cubicBezTo>
                  <a:cubicBezTo>
                    <a:pt x="89" y="78"/>
                    <a:pt x="87" y="80"/>
                    <a:pt x="85" y="82"/>
                  </a:cubicBezTo>
                  <a:cubicBezTo>
                    <a:pt x="85" y="83"/>
                    <a:pt x="85" y="83"/>
                    <a:pt x="85" y="83"/>
                  </a:cubicBezTo>
                  <a:cubicBezTo>
                    <a:pt x="83" y="83"/>
                    <a:pt x="82" y="83"/>
                    <a:pt x="80" y="83"/>
                  </a:cubicBezTo>
                  <a:moveTo>
                    <a:pt x="54" y="83"/>
                  </a:moveTo>
                  <a:cubicBezTo>
                    <a:pt x="54" y="82"/>
                    <a:pt x="54" y="82"/>
                    <a:pt x="54" y="81"/>
                  </a:cubicBezTo>
                  <a:cubicBezTo>
                    <a:pt x="55" y="79"/>
                    <a:pt x="57" y="77"/>
                    <a:pt x="58" y="76"/>
                  </a:cubicBezTo>
                  <a:cubicBezTo>
                    <a:pt x="59" y="76"/>
                    <a:pt x="61" y="76"/>
                    <a:pt x="62" y="76"/>
                  </a:cubicBezTo>
                  <a:cubicBezTo>
                    <a:pt x="61" y="77"/>
                    <a:pt x="59" y="79"/>
                    <a:pt x="59" y="81"/>
                  </a:cubicBezTo>
                  <a:cubicBezTo>
                    <a:pt x="58" y="82"/>
                    <a:pt x="59" y="82"/>
                    <a:pt x="59" y="83"/>
                  </a:cubicBezTo>
                  <a:cubicBezTo>
                    <a:pt x="59" y="83"/>
                    <a:pt x="59" y="83"/>
                    <a:pt x="59" y="83"/>
                  </a:cubicBezTo>
                  <a:cubicBezTo>
                    <a:pt x="60" y="83"/>
                    <a:pt x="60" y="82"/>
                    <a:pt x="60" y="82"/>
                  </a:cubicBezTo>
                  <a:cubicBezTo>
                    <a:pt x="61" y="80"/>
                    <a:pt x="63" y="78"/>
                    <a:pt x="64" y="76"/>
                  </a:cubicBezTo>
                  <a:cubicBezTo>
                    <a:pt x="66" y="76"/>
                    <a:pt x="68" y="76"/>
                    <a:pt x="70" y="76"/>
                  </a:cubicBezTo>
                  <a:cubicBezTo>
                    <a:pt x="68" y="77"/>
                    <a:pt x="66" y="80"/>
                    <a:pt x="65" y="82"/>
                  </a:cubicBezTo>
                  <a:cubicBezTo>
                    <a:pt x="65" y="83"/>
                    <a:pt x="65" y="83"/>
                    <a:pt x="65" y="83"/>
                  </a:cubicBezTo>
                  <a:cubicBezTo>
                    <a:pt x="65" y="83"/>
                    <a:pt x="65" y="83"/>
                    <a:pt x="64" y="83"/>
                  </a:cubicBezTo>
                  <a:cubicBezTo>
                    <a:pt x="60" y="83"/>
                    <a:pt x="57" y="83"/>
                    <a:pt x="54" y="83"/>
                  </a:cubicBezTo>
                  <a:moveTo>
                    <a:pt x="54" y="78"/>
                  </a:moveTo>
                  <a:cubicBezTo>
                    <a:pt x="54" y="77"/>
                    <a:pt x="54" y="76"/>
                    <a:pt x="54" y="76"/>
                  </a:cubicBezTo>
                  <a:cubicBezTo>
                    <a:pt x="54" y="76"/>
                    <a:pt x="55" y="76"/>
                    <a:pt x="56" y="76"/>
                  </a:cubicBezTo>
                  <a:cubicBezTo>
                    <a:pt x="55" y="76"/>
                    <a:pt x="54" y="77"/>
                    <a:pt x="54" y="78"/>
                  </a:cubicBezTo>
                  <a:moveTo>
                    <a:pt x="87" y="83"/>
                  </a:moveTo>
                  <a:cubicBezTo>
                    <a:pt x="89" y="80"/>
                    <a:pt x="92" y="78"/>
                    <a:pt x="94" y="76"/>
                  </a:cubicBezTo>
                  <a:cubicBezTo>
                    <a:pt x="97" y="76"/>
                    <a:pt x="99" y="76"/>
                    <a:pt x="102" y="75"/>
                  </a:cubicBezTo>
                  <a:cubicBezTo>
                    <a:pt x="100" y="81"/>
                    <a:pt x="100" y="81"/>
                    <a:pt x="100" y="81"/>
                  </a:cubicBezTo>
                  <a:cubicBezTo>
                    <a:pt x="99" y="82"/>
                    <a:pt x="99" y="82"/>
                    <a:pt x="99" y="82"/>
                  </a:cubicBezTo>
                  <a:cubicBezTo>
                    <a:pt x="98" y="82"/>
                    <a:pt x="96" y="83"/>
                    <a:pt x="95" y="83"/>
                  </a:cubicBezTo>
                  <a:cubicBezTo>
                    <a:pt x="96" y="81"/>
                    <a:pt x="97" y="79"/>
                    <a:pt x="98" y="78"/>
                  </a:cubicBezTo>
                  <a:cubicBezTo>
                    <a:pt x="99" y="77"/>
                    <a:pt x="99" y="77"/>
                    <a:pt x="99" y="77"/>
                  </a:cubicBezTo>
                  <a:cubicBezTo>
                    <a:pt x="100" y="77"/>
                    <a:pt x="100" y="77"/>
                    <a:pt x="100" y="76"/>
                  </a:cubicBezTo>
                  <a:cubicBezTo>
                    <a:pt x="100" y="76"/>
                    <a:pt x="100" y="76"/>
                    <a:pt x="99" y="76"/>
                  </a:cubicBezTo>
                  <a:cubicBezTo>
                    <a:pt x="99" y="76"/>
                    <a:pt x="99" y="76"/>
                    <a:pt x="99" y="76"/>
                  </a:cubicBezTo>
                  <a:cubicBezTo>
                    <a:pt x="99" y="76"/>
                    <a:pt x="98" y="76"/>
                    <a:pt x="98" y="76"/>
                  </a:cubicBezTo>
                  <a:cubicBezTo>
                    <a:pt x="97" y="76"/>
                    <a:pt x="97" y="76"/>
                    <a:pt x="97" y="76"/>
                  </a:cubicBezTo>
                  <a:cubicBezTo>
                    <a:pt x="95" y="78"/>
                    <a:pt x="94" y="80"/>
                    <a:pt x="92" y="83"/>
                  </a:cubicBezTo>
                  <a:cubicBezTo>
                    <a:pt x="92" y="83"/>
                    <a:pt x="92" y="83"/>
                    <a:pt x="92" y="83"/>
                  </a:cubicBezTo>
                  <a:cubicBezTo>
                    <a:pt x="90" y="83"/>
                    <a:pt x="88" y="83"/>
                    <a:pt x="87" y="83"/>
                  </a:cubicBezTo>
                  <a:moveTo>
                    <a:pt x="16" y="81"/>
                  </a:moveTo>
                  <a:cubicBezTo>
                    <a:pt x="17" y="79"/>
                    <a:pt x="18" y="77"/>
                    <a:pt x="19" y="75"/>
                  </a:cubicBezTo>
                  <a:cubicBezTo>
                    <a:pt x="20" y="75"/>
                    <a:pt x="21" y="75"/>
                    <a:pt x="22" y="75"/>
                  </a:cubicBezTo>
                  <a:cubicBezTo>
                    <a:pt x="22" y="77"/>
                    <a:pt x="22" y="79"/>
                    <a:pt x="21" y="81"/>
                  </a:cubicBezTo>
                  <a:cubicBezTo>
                    <a:pt x="16" y="81"/>
                    <a:pt x="16" y="81"/>
                    <a:pt x="16" y="81"/>
                  </a:cubicBezTo>
                  <a:moveTo>
                    <a:pt x="4" y="76"/>
                  </a:moveTo>
                  <a:cubicBezTo>
                    <a:pt x="4" y="68"/>
                    <a:pt x="4" y="68"/>
                    <a:pt x="4" y="68"/>
                  </a:cubicBezTo>
                  <a:cubicBezTo>
                    <a:pt x="5" y="66"/>
                    <a:pt x="5" y="66"/>
                    <a:pt x="5" y="66"/>
                  </a:cubicBezTo>
                  <a:cubicBezTo>
                    <a:pt x="5" y="67"/>
                    <a:pt x="5" y="68"/>
                    <a:pt x="5" y="69"/>
                  </a:cubicBezTo>
                  <a:cubicBezTo>
                    <a:pt x="5" y="71"/>
                    <a:pt x="5" y="73"/>
                    <a:pt x="5" y="74"/>
                  </a:cubicBezTo>
                  <a:cubicBezTo>
                    <a:pt x="4" y="76"/>
                    <a:pt x="4" y="76"/>
                    <a:pt x="4" y="76"/>
                  </a:cubicBezTo>
                  <a:moveTo>
                    <a:pt x="61" y="52"/>
                  </a:moveTo>
                  <a:cubicBezTo>
                    <a:pt x="60" y="52"/>
                    <a:pt x="60" y="52"/>
                    <a:pt x="60" y="52"/>
                  </a:cubicBezTo>
                  <a:cubicBezTo>
                    <a:pt x="61" y="50"/>
                    <a:pt x="62" y="49"/>
                    <a:pt x="62" y="48"/>
                  </a:cubicBezTo>
                  <a:cubicBezTo>
                    <a:pt x="62" y="49"/>
                    <a:pt x="62" y="50"/>
                    <a:pt x="61" y="51"/>
                  </a:cubicBezTo>
                  <a:cubicBezTo>
                    <a:pt x="61" y="52"/>
                    <a:pt x="61" y="52"/>
                    <a:pt x="61" y="52"/>
                  </a:cubicBezTo>
                  <a:moveTo>
                    <a:pt x="65" y="52"/>
                  </a:moveTo>
                  <a:cubicBezTo>
                    <a:pt x="64" y="52"/>
                    <a:pt x="64" y="52"/>
                    <a:pt x="63" y="52"/>
                  </a:cubicBezTo>
                  <a:cubicBezTo>
                    <a:pt x="64" y="49"/>
                    <a:pt x="65" y="47"/>
                    <a:pt x="67" y="44"/>
                  </a:cubicBezTo>
                  <a:cubicBezTo>
                    <a:pt x="67" y="43"/>
                    <a:pt x="67" y="43"/>
                    <a:pt x="67" y="43"/>
                  </a:cubicBezTo>
                  <a:cubicBezTo>
                    <a:pt x="68" y="42"/>
                    <a:pt x="69" y="41"/>
                    <a:pt x="71" y="40"/>
                  </a:cubicBezTo>
                  <a:cubicBezTo>
                    <a:pt x="70" y="43"/>
                    <a:pt x="69" y="46"/>
                    <a:pt x="67" y="48"/>
                  </a:cubicBezTo>
                  <a:cubicBezTo>
                    <a:pt x="67" y="48"/>
                    <a:pt x="67" y="48"/>
                    <a:pt x="67" y="48"/>
                  </a:cubicBezTo>
                  <a:cubicBezTo>
                    <a:pt x="67" y="49"/>
                    <a:pt x="66" y="50"/>
                    <a:pt x="65" y="51"/>
                  </a:cubicBezTo>
                  <a:cubicBezTo>
                    <a:pt x="65" y="52"/>
                    <a:pt x="65" y="52"/>
                    <a:pt x="65" y="52"/>
                  </a:cubicBezTo>
                  <a:cubicBezTo>
                    <a:pt x="65" y="52"/>
                    <a:pt x="65" y="52"/>
                    <a:pt x="65" y="52"/>
                  </a:cubicBezTo>
                  <a:moveTo>
                    <a:pt x="112" y="46"/>
                  </a:moveTo>
                  <a:cubicBezTo>
                    <a:pt x="112" y="46"/>
                    <a:pt x="111" y="46"/>
                    <a:pt x="111" y="45"/>
                  </a:cubicBezTo>
                  <a:cubicBezTo>
                    <a:pt x="113" y="43"/>
                    <a:pt x="115" y="41"/>
                    <a:pt x="118" y="38"/>
                  </a:cubicBezTo>
                  <a:cubicBezTo>
                    <a:pt x="118" y="39"/>
                    <a:pt x="119" y="39"/>
                    <a:pt x="119" y="40"/>
                  </a:cubicBezTo>
                  <a:cubicBezTo>
                    <a:pt x="117" y="42"/>
                    <a:pt x="114" y="44"/>
                    <a:pt x="112" y="46"/>
                  </a:cubicBezTo>
                  <a:moveTo>
                    <a:pt x="109" y="44"/>
                  </a:moveTo>
                  <a:cubicBezTo>
                    <a:pt x="108" y="44"/>
                    <a:pt x="107" y="43"/>
                    <a:pt x="106" y="43"/>
                  </a:cubicBezTo>
                  <a:cubicBezTo>
                    <a:pt x="109" y="40"/>
                    <a:pt x="110" y="38"/>
                    <a:pt x="112" y="35"/>
                  </a:cubicBezTo>
                  <a:cubicBezTo>
                    <a:pt x="113" y="36"/>
                    <a:pt x="115" y="37"/>
                    <a:pt x="116" y="37"/>
                  </a:cubicBezTo>
                  <a:cubicBezTo>
                    <a:pt x="114" y="40"/>
                    <a:pt x="112" y="42"/>
                    <a:pt x="109" y="44"/>
                  </a:cubicBezTo>
                  <a:moveTo>
                    <a:pt x="71" y="45"/>
                  </a:moveTo>
                  <a:cubicBezTo>
                    <a:pt x="72" y="43"/>
                    <a:pt x="73" y="41"/>
                    <a:pt x="73" y="38"/>
                  </a:cubicBezTo>
                  <a:cubicBezTo>
                    <a:pt x="73" y="38"/>
                    <a:pt x="73" y="38"/>
                    <a:pt x="73" y="38"/>
                  </a:cubicBezTo>
                  <a:cubicBezTo>
                    <a:pt x="75" y="37"/>
                    <a:pt x="77" y="36"/>
                    <a:pt x="79" y="35"/>
                  </a:cubicBezTo>
                  <a:cubicBezTo>
                    <a:pt x="77" y="38"/>
                    <a:pt x="76" y="40"/>
                    <a:pt x="75" y="43"/>
                  </a:cubicBezTo>
                  <a:cubicBezTo>
                    <a:pt x="74" y="43"/>
                    <a:pt x="72" y="44"/>
                    <a:pt x="71" y="45"/>
                  </a:cubicBezTo>
                  <a:moveTo>
                    <a:pt x="105" y="42"/>
                  </a:moveTo>
                  <a:cubicBezTo>
                    <a:pt x="103" y="41"/>
                    <a:pt x="102" y="41"/>
                    <a:pt x="100" y="40"/>
                  </a:cubicBezTo>
                  <a:cubicBezTo>
                    <a:pt x="102" y="38"/>
                    <a:pt x="104" y="35"/>
                    <a:pt x="105" y="33"/>
                  </a:cubicBezTo>
                  <a:cubicBezTo>
                    <a:pt x="107" y="33"/>
                    <a:pt x="109" y="34"/>
                    <a:pt x="110" y="35"/>
                  </a:cubicBezTo>
                  <a:cubicBezTo>
                    <a:pt x="109" y="37"/>
                    <a:pt x="107" y="40"/>
                    <a:pt x="105" y="42"/>
                  </a:cubicBezTo>
                  <a:moveTo>
                    <a:pt x="78" y="41"/>
                  </a:moveTo>
                  <a:cubicBezTo>
                    <a:pt x="79" y="39"/>
                    <a:pt x="80" y="37"/>
                    <a:pt x="81" y="35"/>
                  </a:cubicBezTo>
                  <a:cubicBezTo>
                    <a:pt x="81" y="34"/>
                    <a:pt x="81" y="34"/>
                    <a:pt x="81" y="34"/>
                  </a:cubicBezTo>
                  <a:cubicBezTo>
                    <a:pt x="83" y="34"/>
                    <a:pt x="84" y="33"/>
                    <a:pt x="85" y="33"/>
                  </a:cubicBezTo>
                  <a:cubicBezTo>
                    <a:pt x="86" y="33"/>
                    <a:pt x="87" y="33"/>
                    <a:pt x="87" y="33"/>
                  </a:cubicBezTo>
                  <a:cubicBezTo>
                    <a:pt x="86" y="35"/>
                    <a:pt x="85" y="37"/>
                    <a:pt x="83" y="40"/>
                  </a:cubicBezTo>
                  <a:cubicBezTo>
                    <a:pt x="81" y="40"/>
                    <a:pt x="79" y="41"/>
                    <a:pt x="78" y="41"/>
                  </a:cubicBezTo>
                  <a:moveTo>
                    <a:pt x="98" y="40"/>
                  </a:moveTo>
                  <a:cubicBezTo>
                    <a:pt x="97" y="39"/>
                    <a:pt x="95" y="39"/>
                    <a:pt x="94" y="39"/>
                  </a:cubicBezTo>
                  <a:cubicBezTo>
                    <a:pt x="95" y="37"/>
                    <a:pt x="97" y="35"/>
                    <a:pt x="99" y="32"/>
                  </a:cubicBezTo>
                  <a:cubicBezTo>
                    <a:pt x="99" y="32"/>
                    <a:pt x="99" y="32"/>
                    <a:pt x="99" y="32"/>
                  </a:cubicBezTo>
                  <a:cubicBezTo>
                    <a:pt x="100" y="32"/>
                    <a:pt x="102" y="32"/>
                    <a:pt x="103" y="33"/>
                  </a:cubicBezTo>
                  <a:cubicBezTo>
                    <a:pt x="102" y="35"/>
                    <a:pt x="100" y="38"/>
                    <a:pt x="98" y="40"/>
                  </a:cubicBezTo>
                  <a:moveTo>
                    <a:pt x="86" y="39"/>
                  </a:moveTo>
                  <a:cubicBezTo>
                    <a:pt x="87" y="37"/>
                    <a:pt x="89" y="35"/>
                    <a:pt x="90" y="32"/>
                  </a:cubicBezTo>
                  <a:cubicBezTo>
                    <a:pt x="92" y="32"/>
                    <a:pt x="94" y="32"/>
                    <a:pt x="96" y="32"/>
                  </a:cubicBezTo>
                  <a:cubicBezTo>
                    <a:pt x="96" y="32"/>
                    <a:pt x="96" y="32"/>
                    <a:pt x="96" y="32"/>
                  </a:cubicBezTo>
                  <a:cubicBezTo>
                    <a:pt x="95" y="34"/>
                    <a:pt x="93" y="37"/>
                    <a:pt x="91" y="39"/>
                  </a:cubicBezTo>
                  <a:cubicBezTo>
                    <a:pt x="90" y="39"/>
                    <a:pt x="90" y="39"/>
                    <a:pt x="90" y="39"/>
                  </a:cubicBezTo>
                  <a:cubicBezTo>
                    <a:pt x="90" y="39"/>
                    <a:pt x="89" y="39"/>
                    <a:pt x="88" y="39"/>
                  </a:cubicBezTo>
                  <a:cubicBezTo>
                    <a:pt x="87" y="39"/>
                    <a:pt x="86" y="39"/>
                    <a:pt x="86" y="39"/>
                  </a:cubicBezTo>
                  <a:moveTo>
                    <a:pt x="27" y="56"/>
                  </a:moveTo>
                  <a:cubicBezTo>
                    <a:pt x="28" y="56"/>
                    <a:pt x="28" y="55"/>
                    <a:pt x="29" y="54"/>
                  </a:cubicBezTo>
                  <a:cubicBezTo>
                    <a:pt x="33" y="40"/>
                    <a:pt x="43" y="21"/>
                    <a:pt x="68" y="9"/>
                  </a:cubicBezTo>
                  <a:cubicBezTo>
                    <a:pt x="76" y="5"/>
                    <a:pt x="84" y="4"/>
                    <a:pt x="93" y="4"/>
                  </a:cubicBezTo>
                  <a:cubicBezTo>
                    <a:pt x="93" y="4"/>
                    <a:pt x="93" y="4"/>
                    <a:pt x="93" y="4"/>
                  </a:cubicBezTo>
                  <a:cubicBezTo>
                    <a:pt x="103" y="4"/>
                    <a:pt x="112" y="6"/>
                    <a:pt x="121" y="10"/>
                  </a:cubicBezTo>
                  <a:cubicBezTo>
                    <a:pt x="120" y="15"/>
                    <a:pt x="120" y="19"/>
                    <a:pt x="120" y="24"/>
                  </a:cubicBezTo>
                  <a:cubicBezTo>
                    <a:pt x="120" y="28"/>
                    <a:pt x="120" y="32"/>
                    <a:pt x="120" y="35"/>
                  </a:cubicBezTo>
                  <a:cubicBezTo>
                    <a:pt x="113" y="30"/>
                    <a:pt x="104" y="28"/>
                    <a:pt x="96" y="28"/>
                  </a:cubicBezTo>
                  <a:cubicBezTo>
                    <a:pt x="92" y="28"/>
                    <a:pt x="88" y="28"/>
                    <a:pt x="84" y="29"/>
                  </a:cubicBezTo>
                  <a:cubicBezTo>
                    <a:pt x="72" y="32"/>
                    <a:pt x="61" y="41"/>
                    <a:pt x="55" y="53"/>
                  </a:cubicBezTo>
                  <a:cubicBezTo>
                    <a:pt x="55" y="54"/>
                    <a:pt x="55" y="55"/>
                    <a:pt x="56" y="55"/>
                  </a:cubicBezTo>
                  <a:cubicBezTo>
                    <a:pt x="56" y="55"/>
                    <a:pt x="56" y="55"/>
                    <a:pt x="56" y="55"/>
                  </a:cubicBezTo>
                  <a:cubicBezTo>
                    <a:pt x="57" y="55"/>
                    <a:pt x="57" y="55"/>
                    <a:pt x="57" y="55"/>
                  </a:cubicBezTo>
                  <a:cubicBezTo>
                    <a:pt x="63" y="56"/>
                    <a:pt x="69" y="56"/>
                    <a:pt x="75" y="56"/>
                  </a:cubicBezTo>
                  <a:cubicBezTo>
                    <a:pt x="83" y="57"/>
                    <a:pt x="89" y="57"/>
                    <a:pt x="102" y="57"/>
                  </a:cubicBezTo>
                  <a:cubicBezTo>
                    <a:pt x="103" y="61"/>
                    <a:pt x="103" y="67"/>
                    <a:pt x="103" y="72"/>
                  </a:cubicBezTo>
                  <a:cubicBezTo>
                    <a:pt x="95" y="72"/>
                    <a:pt x="88" y="72"/>
                    <a:pt x="81" y="72"/>
                  </a:cubicBezTo>
                  <a:cubicBezTo>
                    <a:pt x="71" y="72"/>
                    <a:pt x="62" y="72"/>
                    <a:pt x="52" y="72"/>
                  </a:cubicBezTo>
                  <a:cubicBezTo>
                    <a:pt x="52" y="72"/>
                    <a:pt x="52" y="72"/>
                    <a:pt x="52" y="72"/>
                  </a:cubicBezTo>
                  <a:cubicBezTo>
                    <a:pt x="51" y="72"/>
                    <a:pt x="51" y="72"/>
                    <a:pt x="51" y="72"/>
                  </a:cubicBezTo>
                  <a:cubicBezTo>
                    <a:pt x="51" y="72"/>
                    <a:pt x="51" y="72"/>
                    <a:pt x="51" y="72"/>
                  </a:cubicBezTo>
                  <a:cubicBezTo>
                    <a:pt x="51" y="72"/>
                    <a:pt x="51" y="72"/>
                    <a:pt x="51" y="72"/>
                  </a:cubicBezTo>
                  <a:cubicBezTo>
                    <a:pt x="51" y="72"/>
                    <a:pt x="51" y="72"/>
                    <a:pt x="51" y="72"/>
                  </a:cubicBezTo>
                  <a:cubicBezTo>
                    <a:pt x="50" y="73"/>
                    <a:pt x="50" y="73"/>
                    <a:pt x="50" y="73"/>
                  </a:cubicBezTo>
                  <a:cubicBezTo>
                    <a:pt x="50" y="73"/>
                    <a:pt x="50" y="73"/>
                    <a:pt x="50" y="73"/>
                  </a:cubicBezTo>
                  <a:cubicBezTo>
                    <a:pt x="50" y="74"/>
                    <a:pt x="50" y="74"/>
                    <a:pt x="50" y="74"/>
                  </a:cubicBezTo>
                  <a:cubicBezTo>
                    <a:pt x="50" y="75"/>
                    <a:pt x="50" y="77"/>
                    <a:pt x="50" y="79"/>
                  </a:cubicBezTo>
                  <a:cubicBezTo>
                    <a:pt x="50" y="81"/>
                    <a:pt x="50" y="83"/>
                    <a:pt x="50" y="85"/>
                  </a:cubicBezTo>
                  <a:cubicBezTo>
                    <a:pt x="50" y="85"/>
                    <a:pt x="50" y="85"/>
                    <a:pt x="50" y="85"/>
                  </a:cubicBezTo>
                  <a:cubicBezTo>
                    <a:pt x="50" y="85"/>
                    <a:pt x="50" y="85"/>
                    <a:pt x="50" y="85"/>
                  </a:cubicBezTo>
                  <a:cubicBezTo>
                    <a:pt x="50" y="86"/>
                    <a:pt x="51" y="87"/>
                    <a:pt x="52" y="87"/>
                  </a:cubicBezTo>
                  <a:cubicBezTo>
                    <a:pt x="52" y="87"/>
                    <a:pt x="52" y="87"/>
                    <a:pt x="52" y="87"/>
                  </a:cubicBezTo>
                  <a:cubicBezTo>
                    <a:pt x="55" y="87"/>
                    <a:pt x="59" y="87"/>
                    <a:pt x="64" y="87"/>
                  </a:cubicBezTo>
                  <a:cubicBezTo>
                    <a:pt x="67" y="87"/>
                    <a:pt x="70" y="87"/>
                    <a:pt x="74" y="87"/>
                  </a:cubicBezTo>
                  <a:cubicBezTo>
                    <a:pt x="80" y="87"/>
                    <a:pt x="87" y="87"/>
                    <a:pt x="92" y="87"/>
                  </a:cubicBezTo>
                  <a:cubicBezTo>
                    <a:pt x="97" y="86"/>
                    <a:pt x="100" y="86"/>
                    <a:pt x="103" y="86"/>
                  </a:cubicBezTo>
                  <a:cubicBezTo>
                    <a:pt x="104" y="90"/>
                    <a:pt x="104" y="95"/>
                    <a:pt x="105" y="100"/>
                  </a:cubicBezTo>
                  <a:cubicBezTo>
                    <a:pt x="94" y="100"/>
                    <a:pt x="86" y="100"/>
                    <a:pt x="78" y="100"/>
                  </a:cubicBezTo>
                  <a:cubicBezTo>
                    <a:pt x="72" y="100"/>
                    <a:pt x="65" y="100"/>
                    <a:pt x="57" y="100"/>
                  </a:cubicBezTo>
                  <a:cubicBezTo>
                    <a:pt x="57" y="100"/>
                    <a:pt x="57" y="100"/>
                    <a:pt x="57" y="100"/>
                  </a:cubicBezTo>
                  <a:cubicBezTo>
                    <a:pt x="55" y="101"/>
                    <a:pt x="55" y="101"/>
                    <a:pt x="55" y="101"/>
                  </a:cubicBezTo>
                  <a:cubicBezTo>
                    <a:pt x="55" y="101"/>
                    <a:pt x="54" y="101"/>
                    <a:pt x="54" y="102"/>
                  </a:cubicBezTo>
                  <a:cubicBezTo>
                    <a:pt x="54" y="102"/>
                    <a:pt x="54" y="103"/>
                    <a:pt x="54" y="103"/>
                  </a:cubicBezTo>
                  <a:cubicBezTo>
                    <a:pt x="55" y="108"/>
                    <a:pt x="57" y="112"/>
                    <a:pt x="60" y="116"/>
                  </a:cubicBezTo>
                  <a:cubicBezTo>
                    <a:pt x="60" y="117"/>
                    <a:pt x="60" y="117"/>
                    <a:pt x="60" y="117"/>
                  </a:cubicBezTo>
                  <a:cubicBezTo>
                    <a:pt x="60" y="118"/>
                    <a:pt x="61" y="118"/>
                    <a:pt x="62" y="118"/>
                  </a:cubicBezTo>
                  <a:cubicBezTo>
                    <a:pt x="64" y="121"/>
                    <a:pt x="66" y="124"/>
                    <a:pt x="69" y="127"/>
                  </a:cubicBezTo>
                  <a:cubicBezTo>
                    <a:pt x="75" y="133"/>
                    <a:pt x="84" y="136"/>
                    <a:pt x="94" y="136"/>
                  </a:cubicBezTo>
                  <a:cubicBezTo>
                    <a:pt x="94" y="136"/>
                    <a:pt x="94" y="136"/>
                    <a:pt x="94" y="136"/>
                  </a:cubicBezTo>
                  <a:cubicBezTo>
                    <a:pt x="100" y="136"/>
                    <a:pt x="106" y="135"/>
                    <a:pt x="111" y="134"/>
                  </a:cubicBezTo>
                  <a:cubicBezTo>
                    <a:pt x="115" y="132"/>
                    <a:pt x="118" y="130"/>
                    <a:pt x="121" y="127"/>
                  </a:cubicBezTo>
                  <a:cubicBezTo>
                    <a:pt x="121" y="135"/>
                    <a:pt x="121" y="143"/>
                    <a:pt x="122" y="151"/>
                  </a:cubicBezTo>
                  <a:cubicBezTo>
                    <a:pt x="115" y="154"/>
                    <a:pt x="106" y="156"/>
                    <a:pt x="97" y="156"/>
                  </a:cubicBezTo>
                  <a:cubicBezTo>
                    <a:pt x="97" y="156"/>
                    <a:pt x="97" y="156"/>
                    <a:pt x="97" y="156"/>
                  </a:cubicBezTo>
                  <a:cubicBezTo>
                    <a:pt x="80" y="156"/>
                    <a:pt x="62" y="150"/>
                    <a:pt x="53" y="143"/>
                  </a:cubicBezTo>
                  <a:cubicBezTo>
                    <a:pt x="40" y="133"/>
                    <a:pt x="31" y="118"/>
                    <a:pt x="27" y="102"/>
                  </a:cubicBezTo>
                  <a:cubicBezTo>
                    <a:pt x="27" y="102"/>
                    <a:pt x="27" y="102"/>
                    <a:pt x="27" y="102"/>
                  </a:cubicBezTo>
                  <a:cubicBezTo>
                    <a:pt x="28" y="101"/>
                    <a:pt x="27" y="100"/>
                    <a:pt x="26" y="100"/>
                  </a:cubicBezTo>
                  <a:cubicBezTo>
                    <a:pt x="26" y="100"/>
                    <a:pt x="26" y="100"/>
                    <a:pt x="26" y="100"/>
                  </a:cubicBezTo>
                  <a:cubicBezTo>
                    <a:pt x="25" y="100"/>
                    <a:pt x="25" y="100"/>
                    <a:pt x="25" y="100"/>
                  </a:cubicBezTo>
                  <a:cubicBezTo>
                    <a:pt x="22" y="100"/>
                    <a:pt x="16" y="101"/>
                    <a:pt x="10" y="101"/>
                  </a:cubicBezTo>
                  <a:cubicBezTo>
                    <a:pt x="10" y="101"/>
                    <a:pt x="10" y="101"/>
                    <a:pt x="10" y="101"/>
                  </a:cubicBezTo>
                  <a:cubicBezTo>
                    <a:pt x="10" y="101"/>
                    <a:pt x="10" y="101"/>
                    <a:pt x="10" y="101"/>
                  </a:cubicBezTo>
                  <a:cubicBezTo>
                    <a:pt x="10" y="101"/>
                    <a:pt x="10" y="101"/>
                    <a:pt x="9" y="101"/>
                  </a:cubicBezTo>
                  <a:cubicBezTo>
                    <a:pt x="9" y="100"/>
                    <a:pt x="9" y="99"/>
                    <a:pt x="9" y="98"/>
                  </a:cubicBezTo>
                  <a:cubicBezTo>
                    <a:pt x="9" y="95"/>
                    <a:pt x="9" y="93"/>
                    <a:pt x="10" y="90"/>
                  </a:cubicBezTo>
                  <a:cubicBezTo>
                    <a:pt x="14" y="89"/>
                    <a:pt x="18" y="89"/>
                    <a:pt x="23" y="88"/>
                  </a:cubicBezTo>
                  <a:cubicBezTo>
                    <a:pt x="23" y="88"/>
                    <a:pt x="23" y="88"/>
                    <a:pt x="23" y="88"/>
                  </a:cubicBezTo>
                  <a:cubicBezTo>
                    <a:pt x="24" y="88"/>
                    <a:pt x="25" y="88"/>
                    <a:pt x="25" y="86"/>
                  </a:cubicBezTo>
                  <a:cubicBezTo>
                    <a:pt x="25" y="86"/>
                    <a:pt x="25" y="85"/>
                    <a:pt x="25" y="84"/>
                  </a:cubicBezTo>
                  <a:cubicBezTo>
                    <a:pt x="25" y="83"/>
                    <a:pt x="25" y="83"/>
                    <a:pt x="25" y="83"/>
                  </a:cubicBezTo>
                  <a:cubicBezTo>
                    <a:pt x="25" y="83"/>
                    <a:pt x="25" y="83"/>
                    <a:pt x="25" y="83"/>
                  </a:cubicBezTo>
                  <a:cubicBezTo>
                    <a:pt x="25" y="82"/>
                    <a:pt x="25" y="82"/>
                    <a:pt x="25" y="82"/>
                  </a:cubicBezTo>
                  <a:cubicBezTo>
                    <a:pt x="25" y="79"/>
                    <a:pt x="25" y="76"/>
                    <a:pt x="26" y="73"/>
                  </a:cubicBezTo>
                  <a:cubicBezTo>
                    <a:pt x="26" y="72"/>
                    <a:pt x="25" y="71"/>
                    <a:pt x="24" y="71"/>
                  </a:cubicBezTo>
                  <a:cubicBezTo>
                    <a:pt x="24" y="71"/>
                    <a:pt x="24" y="71"/>
                    <a:pt x="24" y="71"/>
                  </a:cubicBezTo>
                  <a:cubicBezTo>
                    <a:pt x="23" y="71"/>
                    <a:pt x="23" y="71"/>
                    <a:pt x="23" y="71"/>
                  </a:cubicBezTo>
                  <a:cubicBezTo>
                    <a:pt x="23" y="71"/>
                    <a:pt x="23" y="71"/>
                    <a:pt x="23" y="71"/>
                  </a:cubicBezTo>
                  <a:cubicBezTo>
                    <a:pt x="18" y="71"/>
                    <a:pt x="13" y="72"/>
                    <a:pt x="9" y="73"/>
                  </a:cubicBezTo>
                  <a:cubicBezTo>
                    <a:pt x="9" y="72"/>
                    <a:pt x="9" y="70"/>
                    <a:pt x="9" y="69"/>
                  </a:cubicBezTo>
                  <a:cubicBezTo>
                    <a:pt x="9" y="65"/>
                    <a:pt x="9" y="60"/>
                    <a:pt x="10" y="57"/>
                  </a:cubicBezTo>
                  <a:cubicBezTo>
                    <a:pt x="16" y="56"/>
                    <a:pt x="21" y="56"/>
                    <a:pt x="26" y="56"/>
                  </a:cubicBezTo>
                  <a:cubicBezTo>
                    <a:pt x="27" y="56"/>
                    <a:pt x="27" y="56"/>
                    <a:pt x="27" y="56"/>
                  </a:cubicBezTo>
                  <a:cubicBezTo>
                    <a:pt x="27" y="56"/>
                    <a:pt x="27" y="56"/>
                    <a:pt x="27" y="56"/>
                  </a:cubicBezTo>
                  <a:moveTo>
                    <a:pt x="93" y="0"/>
                  </a:moveTo>
                  <a:cubicBezTo>
                    <a:pt x="84" y="0"/>
                    <a:pt x="75" y="2"/>
                    <a:pt x="66" y="6"/>
                  </a:cubicBezTo>
                  <a:cubicBezTo>
                    <a:pt x="41" y="18"/>
                    <a:pt x="30" y="37"/>
                    <a:pt x="25" y="52"/>
                  </a:cubicBezTo>
                  <a:cubicBezTo>
                    <a:pt x="20" y="52"/>
                    <a:pt x="14" y="53"/>
                    <a:pt x="8" y="53"/>
                  </a:cubicBezTo>
                  <a:cubicBezTo>
                    <a:pt x="7" y="53"/>
                    <a:pt x="7" y="53"/>
                    <a:pt x="7" y="53"/>
                  </a:cubicBezTo>
                  <a:cubicBezTo>
                    <a:pt x="7" y="53"/>
                    <a:pt x="7" y="53"/>
                    <a:pt x="7" y="53"/>
                  </a:cubicBezTo>
                  <a:cubicBezTo>
                    <a:pt x="7" y="53"/>
                    <a:pt x="7" y="53"/>
                    <a:pt x="7" y="53"/>
                  </a:cubicBezTo>
                  <a:cubicBezTo>
                    <a:pt x="7" y="53"/>
                    <a:pt x="7" y="53"/>
                    <a:pt x="7" y="53"/>
                  </a:cubicBezTo>
                  <a:cubicBezTo>
                    <a:pt x="6" y="54"/>
                    <a:pt x="6" y="54"/>
                    <a:pt x="6" y="54"/>
                  </a:cubicBezTo>
                  <a:cubicBezTo>
                    <a:pt x="6" y="54"/>
                    <a:pt x="6" y="54"/>
                    <a:pt x="6" y="54"/>
                  </a:cubicBezTo>
                  <a:cubicBezTo>
                    <a:pt x="1" y="67"/>
                    <a:pt x="1" y="67"/>
                    <a:pt x="1" y="67"/>
                  </a:cubicBezTo>
                  <a:cubicBezTo>
                    <a:pt x="1" y="68"/>
                    <a:pt x="1" y="68"/>
                    <a:pt x="1" y="68"/>
                  </a:cubicBezTo>
                  <a:cubicBezTo>
                    <a:pt x="0" y="83"/>
                    <a:pt x="0" y="83"/>
                    <a:pt x="0" y="83"/>
                  </a:cubicBezTo>
                  <a:cubicBezTo>
                    <a:pt x="0" y="83"/>
                    <a:pt x="0" y="83"/>
                    <a:pt x="0" y="83"/>
                  </a:cubicBezTo>
                  <a:cubicBezTo>
                    <a:pt x="0" y="84"/>
                    <a:pt x="0" y="84"/>
                    <a:pt x="0" y="84"/>
                  </a:cubicBezTo>
                  <a:cubicBezTo>
                    <a:pt x="0" y="84"/>
                    <a:pt x="0" y="84"/>
                    <a:pt x="0" y="84"/>
                  </a:cubicBezTo>
                  <a:cubicBezTo>
                    <a:pt x="0" y="84"/>
                    <a:pt x="0" y="84"/>
                    <a:pt x="0" y="84"/>
                  </a:cubicBezTo>
                  <a:cubicBezTo>
                    <a:pt x="0" y="85"/>
                    <a:pt x="0" y="85"/>
                    <a:pt x="0" y="85"/>
                  </a:cubicBezTo>
                  <a:cubicBezTo>
                    <a:pt x="1" y="85"/>
                    <a:pt x="1" y="85"/>
                    <a:pt x="1" y="85"/>
                  </a:cubicBezTo>
                  <a:cubicBezTo>
                    <a:pt x="1" y="85"/>
                    <a:pt x="1" y="85"/>
                    <a:pt x="1" y="85"/>
                  </a:cubicBezTo>
                  <a:cubicBezTo>
                    <a:pt x="2" y="85"/>
                    <a:pt x="2" y="85"/>
                    <a:pt x="2" y="85"/>
                  </a:cubicBezTo>
                  <a:cubicBezTo>
                    <a:pt x="2" y="85"/>
                    <a:pt x="2" y="85"/>
                    <a:pt x="2" y="85"/>
                  </a:cubicBezTo>
                  <a:cubicBezTo>
                    <a:pt x="2" y="85"/>
                    <a:pt x="2" y="85"/>
                    <a:pt x="2" y="85"/>
                  </a:cubicBezTo>
                  <a:cubicBezTo>
                    <a:pt x="21" y="85"/>
                    <a:pt x="21" y="85"/>
                    <a:pt x="21" y="85"/>
                  </a:cubicBezTo>
                  <a:cubicBezTo>
                    <a:pt x="21" y="85"/>
                    <a:pt x="21" y="85"/>
                    <a:pt x="21" y="85"/>
                  </a:cubicBezTo>
                  <a:cubicBezTo>
                    <a:pt x="17" y="85"/>
                    <a:pt x="12" y="86"/>
                    <a:pt x="8" y="86"/>
                  </a:cubicBezTo>
                  <a:cubicBezTo>
                    <a:pt x="8" y="86"/>
                    <a:pt x="8" y="86"/>
                    <a:pt x="8" y="86"/>
                  </a:cubicBezTo>
                  <a:cubicBezTo>
                    <a:pt x="7" y="87"/>
                    <a:pt x="7" y="87"/>
                    <a:pt x="7" y="87"/>
                  </a:cubicBezTo>
                  <a:cubicBezTo>
                    <a:pt x="7" y="87"/>
                    <a:pt x="7" y="87"/>
                    <a:pt x="7" y="87"/>
                  </a:cubicBezTo>
                  <a:cubicBezTo>
                    <a:pt x="6" y="87"/>
                    <a:pt x="6" y="87"/>
                    <a:pt x="6" y="87"/>
                  </a:cubicBezTo>
                  <a:cubicBezTo>
                    <a:pt x="2" y="100"/>
                    <a:pt x="2" y="100"/>
                    <a:pt x="2" y="100"/>
                  </a:cubicBezTo>
                  <a:cubicBezTo>
                    <a:pt x="1" y="100"/>
                    <a:pt x="1" y="100"/>
                    <a:pt x="1" y="100"/>
                  </a:cubicBezTo>
                  <a:cubicBezTo>
                    <a:pt x="1" y="121"/>
                    <a:pt x="1" y="121"/>
                    <a:pt x="1" y="121"/>
                  </a:cubicBezTo>
                  <a:cubicBezTo>
                    <a:pt x="1" y="122"/>
                    <a:pt x="1" y="122"/>
                    <a:pt x="1" y="122"/>
                  </a:cubicBezTo>
                  <a:cubicBezTo>
                    <a:pt x="2" y="122"/>
                    <a:pt x="2" y="122"/>
                    <a:pt x="2" y="122"/>
                  </a:cubicBezTo>
                  <a:cubicBezTo>
                    <a:pt x="2" y="122"/>
                    <a:pt x="2" y="122"/>
                    <a:pt x="2" y="122"/>
                  </a:cubicBezTo>
                  <a:cubicBezTo>
                    <a:pt x="2" y="123"/>
                    <a:pt x="2" y="123"/>
                    <a:pt x="2" y="123"/>
                  </a:cubicBezTo>
                  <a:cubicBezTo>
                    <a:pt x="2" y="123"/>
                    <a:pt x="2" y="123"/>
                    <a:pt x="2" y="123"/>
                  </a:cubicBezTo>
                  <a:cubicBezTo>
                    <a:pt x="2" y="123"/>
                    <a:pt x="3" y="123"/>
                    <a:pt x="3" y="123"/>
                  </a:cubicBezTo>
                  <a:cubicBezTo>
                    <a:pt x="3" y="123"/>
                    <a:pt x="3" y="123"/>
                    <a:pt x="3" y="123"/>
                  </a:cubicBezTo>
                  <a:cubicBezTo>
                    <a:pt x="3" y="123"/>
                    <a:pt x="3" y="123"/>
                    <a:pt x="3" y="123"/>
                  </a:cubicBezTo>
                  <a:cubicBezTo>
                    <a:pt x="6" y="123"/>
                    <a:pt x="6" y="123"/>
                    <a:pt x="6" y="123"/>
                  </a:cubicBezTo>
                  <a:cubicBezTo>
                    <a:pt x="6" y="124"/>
                    <a:pt x="6" y="124"/>
                    <a:pt x="6" y="124"/>
                  </a:cubicBezTo>
                  <a:cubicBezTo>
                    <a:pt x="6" y="124"/>
                    <a:pt x="6" y="124"/>
                    <a:pt x="6" y="124"/>
                  </a:cubicBezTo>
                  <a:cubicBezTo>
                    <a:pt x="7" y="124"/>
                    <a:pt x="7" y="124"/>
                    <a:pt x="7" y="123"/>
                  </a:cubicBezTo>
                  <a:cubicBezTo>
                    <a:pt x="8" y="123"/>
                    <a:pt x="8" y="123"/>
                    <a:pt x="8" y="123"/>
                  </a:cubicBezTo>
                  <a:cubicBezTo>
                    <a:pt x="21" y="122"/>
                    <a:pt x="21" y="122"/>
                    <a:pt x="21" y="122"/>
                  </a:cubicBezTo>
                  <a:cubicBezTo>
                    <a:pt x="24" y="129"/>
                    <a:pt x="29" y="142"/>
                    <a:pt x="40" y="153"/>
                  </a:cubicBezTo>
                  <a:cubicBezTo>
                    <a:pt x="53" y="165"/>
                    <a:pt x="72" y="176"/>
                    <a:pt x="102" y="176"/>
                  </a:cubicBezTo>
                  <a:cubicBezTo>
                    <a:pt x="102" y="176"/>
                    <a:pt x="102" y="176"/>
                    <a:pt x="102" y="176"/>
                  </a:cubicBezTo>
                  <a:cubicBezTo>
                    <a:pt x="108" y="176"/>
                    <a:pt x="115" y="175"/>
                    <a:pt x="122" y="174"/>
                  </a:cubicBezTo>
                  <a:cubicBezTo>
                    <a:pt x="122" y="174"/>
                    <a:pt x="122" y="174"/>
                    <a:pt x="122" y="174"/>
                  </a:cubicBezTo>
                  <a:cubicBezTo>
                    <a:pt x="122" y="174"/>
                    <a:pt x="122" y="174"/>
                    <a:pt x="122" y="174"/>
                  </a:cubicBezTo>
                  <a:cubicBezTo>
                    <a:pt x="122" y="174"/>
                    <a:pt x="122" y="174"/>
                    <a:pt x="122" y="174"/>
                  </a:cubicBezTo>
                  <a:cubicBezTo>
                    <a:pt x="123" y="174"/>
                    <a:pt x="123" y="174"/>
                    <a:pt x="123" y="174"/>
                  </a:cubicBezTo>
                  <a:cubicBezTo>
                    <a:pt x="123" y="174"/>
                    <a:pt x="123" y="174"/>
                    <a:pt x="123" y="174"/>
                  </a:cubicBezTo>
                  <a:cubicBezTo>
                    <a:pt x="123" y="174"/>
                    <a:pt x="123" y="174"/>
                    <a:pt x="123" y="174"/>
                  </a:cubicBezTo>
                  <a:cubicBezTo>
                    <a:pt x="124" y="173"/>
                    <a:pt x="124" y="173"/>
                    <a:pt x="124" y="173"/>
                  </a:cubicBezTo>
                  <a:cubicBezTo>
                    <a:pt x="124" y="173"/>
                    <a:pt x="124" y="173"/>
                    <a:pt x="124" y="173"/>
                  </a:cubicBezTo>
                  <a:cubicBezTo>
                    <a:pt x="124" y="173"/>
                    <a:pt x="124" y="173"/>
                    <a:pt x="124" y="173"/>
                  </a:cubicBezTo>
                  <a:cubicBezTo>
                    <a:pt x="124" y="172"/>
                    <a:pt x="124" y="172"/>
                    <a:pt x="124" y="172"/>
                  </a:cubicBezTo>
                  <a:cubicBezTo>
                    <a:pt x="124" y="172"/>
                    <a:pt x="124" y="172"/>
                    <a:pt x="124" y="172"/>
                  </a:cubicBezTo>
                  <a:cubicBezTo>
                    <a:pt x="124" y="171"/>
                    <a:pt x="124" y="169"/>
                    <a:pt x="124" y="168"/>
                  </a:cubicBezTo>
                  <a:cubicBezTo>
                    <a:pt x="124" y="163"/>
                    <a:pt x="125" y="158"/>
                    <a:pt x="125" y="153"/>
                  </a:cubicBezTo>
                  <a:cubicBezTo>
                    <a:pt x="125" y="153"/>
                    <a:pt x="126" y="152"/>
                    <a:pt x="126" y="152"/>
                  </a:cubicBezTo>
                  <a:cubicBezTo>
                    <a:pt x="125" y="142"/>
                    <a:pt x="125" y="133"/>
                    <a:pt x="125" y="123"/>
                  </a:cubicBezTo>
                  <a:cubicBezTo>
                    <a:pt x="125" y="122"/>
                    <a:pt x="125" y="122"/>
                    <a:pt x="125" y="122"/>
                  </a:cubicBezTo>
                  <a:cubicBezTo>
                    <a:pt x="125" y="121"/>
                    <a:pt x="124" y="121"/>
                    <a:pt x="124" y="120"/>
                  </a:cubicBezTo>
                  <a:cubicBezTo>
                    <a:pt x="123" y="120"/>
                    <a:pt x="123" y="120"/>
                    <a:pt x="123" y="120"/>
                  </a:cubicBezTo>
                  <a:cubicBezTo>
                    <a:pt x="122" y="120"/>
                    <a:pt x="122" y="121"/>
                    <a:pt x="121" y="121"/>
                  </a:cubicBezTo>
                  <a:cubicBezTo>
                    <a:pt x="119" y="125"/>
                    <a:pt x="115" y="128"/>
                    <a:pt x="110" y="130"/>
                  </a:cubicBezTo>
                  <a:cubicBezTo>
                    <a:pt x="105" y="132"/>
                    <a:pt x="100" y="132"/>
                    <a:pt x="94" y="132"/>
                  </a:cubicBezTo>
                  <a:cubicBezTo>
                    <a:pt x="94" y="132"/>
                    <a:pt x="94" y="132"/>
                    <a:pt x="94" y="132"/>
                  </a:cubicBezTo>
                  <a:cubicBezTo>
                    <a:pt x="85" y="132"/>
                    <a:pt x="77" y="129"/>
                    <a:pt x="71" y="124"/>
                  </a:cubicBezTo>
                  <a:cubicBezTo>
                    <a:pt x="69" y="122"/>
                    <a:pt x="68" y="120"/>
                    <a:pt x="66" y="118"/>
                  </a:cubicBezTo>
                  <a:cubicBezTo>
                    <a:pt x="102" y="118"/>
                    <a:pt x="102" y="118"/>
                    <a:pt x="102" y="118"/>
                  </a:cubicBezTo>
                  <a:cubicBezTo>
                    <a:pt x="103" y="118"/>
                    <a:pt x="104" y="118"/>
                    <a:pt x="104" y="117"/>
                  </a:cubicBezTo>
                  <a:cubicBezTo>
                    <a:pt x="108" y="102"/>
                    <a:pt x="108" y="102"/>
                    <a:pt x="108" y="102"/>
                  </a:cubicBezTo>
                  <a:cubicBezTo>
                    <a:pt x="108" y="102"/>
                    <a:pt x="108" y="102"/>
                    <a:pt x="108" y="102"/>
                  </a:cubicBezTo>
                  <a:cubicBezTo>
                    <a:pt x="108" y="102"/>
                    <a:pt x="108" y="102"/>
                    <a:pt x="108" y="102"/>
                  </a:cubicBezTo>
                  <a:cubicBezTo>
                    <a:pt x="108" y="95"/>
                    <a:pt x="108" y="89"/>
                    <a:pt x="106" y="83"/>
                  </a:cubicBezTo>
                  <a:cubicBezTo>
                    <a:pt x="106" y="83"/>
                    <a:pt x="105" y="82"/>
                    <a:pt x="104" y="82"/>
                  </a:cubicBezTo>
                  <a:cubicBezTo>
                    <a:pt x="104" y="82"/>
                    <a:pt x="104" y="82"/>
                    <a:pt x="104" y="82"/>
                  </a:cubicBezTo>
                  <a:cubicBezTo>
                    <a:pt x="103" y="82"/>
                    <a:pt x="103" y="82"/>
                    <a:pt x="103" y="82"/>
                  </a:cubicBezTo>
                  <a:cubicBezTo>
                    <a:pt x="107" y="74"/>
                    <a:pt x="107" y="74"/>
                    <a:pt x="107" y="74"/>
                  </a:cubicBezTo>
                  <a:cubicBezTo>
                    <a:pt x="107" y="74"/>
                    <a:pt x="107" y="74"/>
                    <a:pt x="107" y="74"/>
                  </a:cubicBezTo>
                  <a:cubicBezTo>
                    <a:pt x="107" y="74"/>
                    <a:pt x="107" y="74"/>
                    <a:pt x="107" y="74"/>
                  </a:cubicBezTo>
                  <a:cubicBezTo>
                    <a:pt x="107" y="73"/>
                    <a:pt x="107" y="73"/>
                    <a:pt x="107" y="73"/>
                  </a:cubicBezTo>
                  <a:cubicBezTo>
                    <a:pt x="107" y="73"/>
                    <a:pt x="107" y="73"/>
                    <a:pt x="107" y="73"/>
                  </a:cubicBezTo>
                  <a:cubicBezTo>
                    <a:pt x="107" y="68"/>
                    <a:pt x="107" y="60"/>
                    <a:pt x="105" y="54"/>
                  </a:cubicBezTo>
                  <a:cubicBezTo>
                    <a:pt x="105" y="53"/>
                    <a:pt x="104" y="53"/>
                    <a:pt x="103" y="53"/>
                  </a:cubicBezTo>
                  <a:cubicBezTo>
                    <a:pt x="90" y="53"/>
                    <a:pt x="83" y="53"/>
                    <a:pt x="76" y="52"/>
                  </a:cubicBezTo>
                  <a:cubicBezTo>
                    <a:pt x="73" y="52"/>
                    <a:pt x="71" y="52"/>
                    <a:pt x="69" y="52"/>
                  </a:cubicBezTo>
                  <a:cubicBezTo>
                    <a:pt x="74" y="47"/>
                    <a:pt x="81" y="43"/>
                    <a:pt x="88" y="43"/>
                  </a:cubicBezTo>
                  <a:cubicBezTo>
                    <a:pt x="89" y="43"/>
                    <a:pt x="90" y="43"/>
                    <a:pt x="90" y="43"/>
                  </a:cubicBezTo>
                  <a:cubicBezTo>
                    <a:pt x="90" y="43"/>
                    <a:pt x="90" y="43"/>
                    <a:pt x="90" y="43"/>
                  </a:cubicBezTo>
                  <a:cubicBezTo>
                    <a:pt x="98" y="43"/>
                    <a:pt x="106" y="45"/>
                    <a:pt x="111" y="50"/>
                  </a:cubicBezTo>
                  <a:cubicBezTo>
                    <a:pt x="111" y="51"/>
                    <a:pt x="112" y="51"/>
                    <a:pt x="112" y="51"/>
                  </a:cubicBezTo>
                  <a:cubicBezTo>
                    <a:pt x="112" y="51"/>
                    <a:pt x="113" y="51"/>
                    <a:pt x="113" y="50"/>
                  </a:cubicBezTo>
                  <a:cubicBezTo>
                    <a:pt x="117" y="47"/>
                    <a:pt x="120" y="45"/>
                    <a:pt x="123" y="42"/>
                  </a:cubicBezTo>
                  <a:cubicBezTo>
                    <a:pt x="123" y="41"/>
                    <a:pt x="123" y="41"/>
                    <a:pt x="123" y="41"/>
                  </a:cubicBezTo>
                  <a:cubicBezTo>
                    <a:pt x="124" y="41"/>
                    <a:pt x="124" y="40"/>
                    <a:pt x="124" y="39"/>
                  </a:cubicBezTo>
                  <a:cubicBezTo>
                    <a:pt x="124" y="34"/>
                    <a:pt x="124" y="29"/>
                    <a:pt x="124" y="24"/>
                  </a:cubicBezTo>
                  <a:cubicBezTo>
                    <a:pt x="124" y="19"/>
                    <a:pt x="124" y="14"/>
                    <a:pt x="125" y="9"/>
                  </a:cubicBezTo>
                  <a:cubicBezTo>
                    <a:pt x="125" y="8"/>
                    <a:pt x="124" y="8"/>
                    <a:pt x="124" y="7"/>
                  </a:cubicBezTo>
                  <a:cubicBezTo>
                    <a:pt x="114" y="2"/>
                    <a:pt x="104" y="0"/>
                    <a:pt x="9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8" name="Freeform 877"/>
            <p:cNvSpPr>
              <a:spLocks noEditPoints="1"/>
            </p:cNvSpPr>
            <p:nvPr/>
          </p:nvSpPr>
          <p:spPr bwMode="auto">
            <a:xfrm>
              <a:off x="3565" y="707"/>
              <a:ext cx="609" cy="253"/>
            </a:xfrm>
            <a:custGeom>
              <a:avLst/>
              <a:gdLst>
                <a:gd name="T0" fmla="*/ 16 w 257"/>
                <a:gd name="T1" fmla="*/ 100 h 107"/>
                <a:gd name="T2" fmla="*/ 181 w 257"/>
                <a:gd name="T3" fmla="*/ 95 h 107"/>
                <a:gd name="T4" fmla="*/ 9 w 257"/>
                <a:gd name="T5" fmla="*/ 94 h 107"/>
                <a:gd name="T6" fmla="*/ 19 w 257"/>
                <a:gd name="T7" fmla="*/ 95 h 107"/>
                <a:gd name="T8" fmla="*/ 4 w 257"/>
                <a:gd name="T9" fmla="*/ 90 h 107"/>
                <a:gd name="T10" fmla="*/ 8 w 257"/>
                <a:gd name="T11" fmla="*/ 93 h 107"/>
                <a:gd name="T12" fmla="*/ 169 w 257"/>
                <a:gd name="T13" fmla="*/ 87 h 107"/>
                <a:gd name="T14" fmla="*/ 6 w 257"/>
                <a:gd name="T15" fmla="*/ 86 h 107"/>
                <a:gd name="T16" fmla="*/ 181 w 257"/>
                <a:gd name="T17" fmla="*/ 86 h 107"/>
                <a:gd name="T18" fmla="*/ 177 w 257"/>
                <a:gd name="T19" fmla="*/ 81 h 107"/>
                <a:gd name="T20" fmla="*/ 241 w 257"/>
                <a:gd name="T21" fmla="*/ 76 h 107"/>
                <a:gd name="T22" fmla="*/ 168 w 257"/>
                <a:gd name="T23" fmla="*/ 76 h 107"/>
                <a:gd name="T24" fmla="*/ 180 w 257"/>
                <a:gd name="T25" fmla="*/ 79 h 107"/>
                <a:gd name="T26" fmla="*/ 179 w 257"/>
                <a:gd name="T27" fmla="*/ 66 h 107"/>
                <a:gd name="T28" fmla="*/ 156 w 257"/>
                <a:gd name="T29" fmla="*/ 67 h 107"/>
                <a:gd name="T30" fmla="*/ 59 w 257"/>
                <a:gd name="T31" fmla="*/ 65 h 107"/>
                <a:gd name="T32" fmla="*/ 25 w 257"/>
                <a:gd name="T33" fmla="*/ 94 h 107"/>
                <a:gd name="T34" fmla="*/ 25 w 257"/>
                <a:gd name="T35" fmla="*/ 93 h 107"/>
                <a:gd name="T36" fmla="*/ 166 w 257"/>
                <a:gd name="T37" fmla="*/ 60 h 107"/>
                <a:gd name="T38" fmla="*/ 153 w 257"/>
                <a:gd name="T39" fmla="*/ 66 h 107"/>
                <a:gd name="T40" fmla="*/ 164 w 257"/>
                <a:gd name="T41" fmla="*/ 58 h 107"/>
                <a:gd name="T42" fmla="*/ 142 w 257"/>
                <a:gd name="T43" fmla="*/ 61 h 107"/>
                <a:gd name="T44" fmla="*/ 141 w 257"/>
                <a:gd name="T45" fmla="*/ 61 h 107"/>
                <a:gd name="T46" fmla="*/ 67 w 257"/>
                <a:gd name="T47" fmla="*/ 67 h 107"/>
                <a:gd name="T48" fmla="*/ 116 w 257"/>
                <a:gd name="T49" fmla="*/ 57 h 107"/>
                <a:gd name="T50" fmla="*/ 76 w 257"/>
                <a:gd name="T51" fmla="*/ 63 h 107"/>
                <a:gd name="T52" fmla="*/ 88 w 257"/>
                <a:gd name="T53" fmla="*/ 60 h 107"/>
                <a:gd name="T54" fmla="*/ 87 w 257"/>
                <a:gd name="T55" fmla="*/ 60 h 107"/>
                <a:gd name="T56" fmla="*/ 118 w 257"/>
                <a:gd name="T57" fmla="*/ 50 h 107"/>
                <a:gd name="T58" fmla="*/ 179 w 257"/>
                <a:gd name="T59" fmla="*/ 25 h 107"/>
                <a:gd name="T60" fmla="*/ 179 w 257"/>
                <a:gd name="T61" fmla="*/ 25 h 107"/>
                <a:gd name="T62" fmla="*/ 172 w 257"/>
                <a:gd name="T63" fmla="*/ 13 h 107"/>
                <a:gd name="T64" fmla="*/ 181 w 257"/>
                <a:gd name="T65" fmla="*/ 29 h 107"/>
                <a:gd name="T66" fmla="*/ 185 w 257"/>
                <a:gd name="T67" fmla="*/ 94 h 107"/>
                <a:gd name="T68" fmla="*/ 182 w 257"/>
                <a:gd name="T69" fmla="*/ 63 h 107"/>
                <a:gd name="T70" fmla="*/ 58 w 257"/>
                <a:gd name="T71" fmla="*/ 61 h 107"/>
                <a:gd name="T72" fmla="*/ 11 w 257"/>
                <a:gd name="T73" fmla="*/ 81 h 107"/>
                <a:gd name="T74" fmla="*/ 129 w 257"/>
                <a:gd name="T75" fmla="*/ 18 h 107"/>
                <a:gd name="T76" fmla="*/ 180 w 257"/>
                <a:gd name="T77" fmla="*/ 29 h 107"/>
                <a:gd name="T78" fmla="*/ 181 w 257"/>
                <a:gd name="T79" fmla="*/ 5 h 107"/>
                <a:gd name="T80" fmla="*/ 168 w 257"/>
                <a:gd name="T81" fmla="*/ 9 h 107"/>
                <a:gd name="T82" fmla="*/ 52 w 257"/>
                <a:gd name="T83" fmla="*/ 37 h 107"/>
                <a:gd name="T84" fmla="*/ 0 w 257"/>
                <a:gd name="T85" fmla="*/ 89 h 107"/>
                <a:gd name="T86" fmla="*/ 17 w 257"/>
                <a:gd name="T87" fmla="*/ 104 h 107"/>
                <a:gd name="T88" fmla="*/ 111 w 257"/>
                <a:gd name="T89" fmla="*/ 61 h 107"/>
                <a:gd name="T90" fmla="*/ 166 w 257"/>
                <a:gd name="T91" fmla="*/ 105 h 107"/>
                <a:gd name="T92" fmla="*/ 167 w 257"/>
                <a:gd name="T93" fmla="*/ 106 h 107"/>
                <a:gd name="T94" fmla="*/ 168 w 257"/>
                <a:gd name="T95" fmla="*/ 107 h 107"/>
                <a:gd name="T96" fmla="*/ 169 w 257"/>
                <a:gd name="T97" fmla="*/ 107 h 107"/>
                <a:gd name="T98" fmla="*/ 235 w 257"/>
                <a:gd name="T99" fmla="*/ 84 h 107"/>
                <a:gd name="T100" fmla="*/ 257 w 257"/>
                <a:gd name="T101"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7" h="107">
                  <a:moveTo>
                    <a:pt x="16" y="100"/>
                  </a:moveTo>
                  <a:cubicBezTo>
                    <a:pt x="16" y="100"/>
                    <a:pt x="15" y="99"/>
                    <a:pt x="14" y="98"/>
                  </a:cubicBezTo>
                  <a:cubicBezTo>
                    <a:pt x="15" y="98"/>
                    <a:pt x="17" y="98"/>
                    <a:pt x="18" y="97"/>
                  </a:cubicBezTo>
                  <a:cubicBezTo>
                    <a:pt x="17" y="98"/>
                    <a:pt x="17" y="99"/>
                    <a:pt x="16" y="100"/>
                  </a:cubicBezTo>
                  <a:moveTo>
                    <a:pt x="170" y="102"/>
                  </a:moveTo>
                  <a:cubicBezTo>
                    <a:pt x="170" y="100"/>
                    <a:pt x="169" y="97"/>
                    <a:pt x="169" y="95"/>
                  </a:cubicBezTo>
                  <a:cubicBezTo>
                    <a:pt x="173" y="95"/>
                    <a:pt x="177" y="95"/>
                    <a:pt x="181" y="95"/>
                  </a:cubicBezTo>
                  <a:cubicBezTo>
                    <a:pt x="181" y="95"/>
                    <a:pt x="181" y="95"/>
                    <a:pt x="181" y="95"/>
                  </a:cubicBezTo>
                  <a:cubicBezTo>
                    <a:pt x="178" y="97"/>
                    <a:pt x="173" y="100"/>
                    <a:pt x="170" y="102"/>
                  </a:cubicBezTo>
                  <a:moveTo>
                    <a:pt x="13" y="97"/>
                  </a:moveTo>
                  <a:cubicBezTo>
                    <a:pt x="12" y="96"/>
                    <a:pt x="11" y="95"/>
                    <a:pt x="10" y="95"/>
                  </a:cubicBezTo>
                  <a:cubicBezTo>
                    <a:pt x="9" y="94"/>
                    <a:pt x="9" y="94"/>
                    <a:pt x="9" y="94"/>
                  </a:cubicBezTo>
                  <a:cubicBezTo>
                    <a:pt x="12" y="94"/>
                    <a:pt x="14" y="93"/>
                    <a:pt x="16" y="91"/>
                  </a:cubicBezTo>
                  <a:cubicBezTo>
                    <a:pt x="17" y="92"/>
                    <a:pt x="18" y="92"/>
                    <a:pt x="19" y="93"/>
                  </a:cubicBezTo>
                  <a:cubicBezTo>
                    <a:pt x="19" y="93"/>
                    <a:pt x="20" y="93"/>
                    <a:pt x="20" y="94"/>
                  </a:cubicBezTo>
                  <a:cubicBezTo>
                    <a:pt x="20" y="94"/>
                    <a:pt x="20" y="95"/>
                    <a:pt x="19" y="95"/>
                  </a:cubicBezTo>
                  <a:cubicBezTo>
                    <a:pt x="17" y="96"/>
                    <a:pt x="15" y="96"/>
                    <a:pt x="13" y="97"/>
                  </a:cubicBezTo>
                  <a:cubicBezTo>
                    <a:pt x="13" y="97"/>
                    <a:pt x="13" y="97"/>
                    <a:pt x="13" y="97"/>
                  </a:cubicBezTo>
                  <a:moveTo>
                    <a:pt x="8" y="93"/>
                  </a:moveTo>
                  <a:cubicBezTo>
                    <a:pt x="6" y="92"/>
                    <a:pt x="5" y="91"/>
                    <a:pt x="4" y="90"/>
                  </a:cubicBezTo>
                  <a:cubicBezTo>
                    <a:pt x="7" y="89"/>
                    <a:pt x="9" y="88"/>
                    <a:pt x="12" y="87"/>
                  </a:cubicBezTo>
                  <a:cubicBezTo>
                    <a:pt x="12" y="88"/>
                    <a:pt x="13" y="89"/>
                    <a:pt x="14" y="90"/>
                  </a:cubicBezTo>
                  <a:cubicBezTo>
                    <a:pt x="15" y="90"/>
                    <a:pt x="15" y="90"/>
                    <a:pt x="15" y="90"/>
                  </a:cubicBezTo>
                  <a:cubicBezTo>
                    <a:pt x="13" y="91"/>
                    <a:pt x="10" y="92"/>
                    <a:pt x="8" y="93"/>
                  </a:cubicBezTo>
                  <a:cubicBezTo>
                    <a:pt x="8" y="93"/>
                    <a:pt x="8" y="93"/>
                    <a:pt x="8" y="93"/>
                  </a:cubicBezTo>
                  <a:moveTo>
                    <a:pt x="181" y="93"/>
                  </a:moveTo>
                  <a:cubicBezTo>
                    <a:pt x="177" y="93"/>
                    <a:pt x="173" y="93"/>
                    <a:pt x="169" y="93"/>
                  </a:cubicBezTo>
                  <a:cubicBezTo>
                    <a:pt x="169" y="91"/>
                    <a:pt x="169" y="89"/>
                    <a:pt x="169" y="87"/>
                  </a:cubicBezTo>
                  <a:cubicBezTo>
                    <a:pt x="173" y="87"/>
                    <a:pt x="177" y="87"/>
                    <a:pt x="181" y="88"/>
                  </a:cubicBezTo>
                  <a:cubicBezTo>
                    <a:pt x="181" y="89"/>
                    <a:pt x="181" y="91"/>
                    <a:pt x="181" y="93"/>
                  </a:cubicBezTo>
                  <a:moveTo>
                    <a:pt x="5" y="88"/>
                  </a:moveTo>
                  <a:cubicBezTo>
                    <a:pt x="5" y="87"/>
                    <a:pt x="5" y="87"/>
                    <a:pt x="6" y="86"/>
                  </a:cubicBezTo>
                  <a:cubicBezTo>
                    <a:pt x="6" y="85"/>
                    <a:pt x="7" y="84"/>
                    <a:pt x="8" y="83"/>
                  </a:cubicBezTo>
                  <a:cubicBezTo>
                    <a:pt x="8" y="84"/>
                    <a:pt x="9" y="85"/>
                    <a:pt x="10" y="86"/>
                  </a:cubicBezTo>
                  <a:cubicBezTo>
                    <a:pt x="8" y="87"/>
                    <a:pt x="6" y="87"/>
                    <a:pt x="5" y="88"/>
                  </a:cubicBezTo>
                  <a:moveTo>
                    <a:pt x="181" y="86"/>
                  </a:moveTo>
                  <a:cubicBezTo>
                    <a:pt x="177" y="85"/>
                    <a:pt x="173" y="85"/>
                    <a:pt x="170" y="85"/>
                  </a:cubicBezTo>
                  <a:cubicBezTo>
                    <a:pt x="169" y="85"/>
                    <a:pt x="169" y="85"/>
                    <a:pt x="169" y="85"/>
                  </a:cubicBezTo>
                  <a:cubicBezTo>
                    <a:pt x="169" y="84"/>
                    <a:pt x="168" y="83"/>
                    <a:pt x="168" y="82"/>
                  </a:cubicBezTo>
                  <a:cubicBezTo>
                    <a:pt x="171" y="81"/>
                    <a:pt x="174" y="81"/>
                    <a:pt x="177" y="81"/>
                  </a:cubicBezTo>
                  <a:cubicBezTo>
                    <a:pt x="178" y="81"/>
                    <a:pt x="179" y="81"/>
                    <a:pt x="180" y="81"/>
                  </a:cubicBezTo>
                  <a:cubicBezTo>
                    <a:pt x="181" y="82"/>
                    <a:pt x="181" y="84"/>
                    <a:pt x="181" y="86"/>
                  </a:cubicBezTo>
                  <a:moveTo>
                    <a:pt x="214" y="86"/>
                  </a:moveTo>
                  <a:cubicBezTo>
                    <a:pt x="223" y="82"/>
                    <a:pt x="233" y="79"/>
                    <a:pt x="241" y="76"/>
                  </a:cubicBezTo>
                  <a:cubicBezTo>
                    <a:pt x="239" y="78"/>
                    <a:pt x="236" y="79"/>
                    <a:pt x="234" y="81"/>
                  </a:cubicBezTo>
                  <a:cubicBezTo>
                    <a:pt x="227" y="82"/>
                    <a:pt x="220" y="84"/>
                    <a:pt x="214" y="86"/>
                  </a:cubicBezTo>
                  <a:moveTo>
                    <a:pt x="168" y="80"/>
                  </a:moveTo>
                  <a:cubicBezTo>
                    <a:pt x="168" y="79"/>
                    <a:pt x="168" y="78"/>
                    <a:pt x="168" y="76"/>
                  </a:cubicBezTo>
                  <a:cubicBezTo>
                    <a:pt x="168" y="76"/>
                    <a:pt x="168" y="75"/>
                    <a:pt x="168" y="75"/>
                  </a:cubicBezTo>
                  <a:cubicBezTo>
                    <a:pt x="172" y="75"/>
                    <a:pt x="176" y="74"/>
                    <a:pt x="180" y="74"/>
                  </a:cubicBezTo>
                  <a:cubicBezTo>
                    <a:pt x="180" y="75"/>
                    <a:pt x="180" y="76"/>
                    <a:pt x="180" y="77"/>
                  </a:cubicBezTo>
                  <a:cubicBezTo>
                    <a:pt x="180" y="78"/>
                    <a:pt x="180" y="79"/>
                    <a:pt x="180" y="79"/>
                  </a:cubicBezTo>
                  <a:cubicBezTo>
                    <a:pt x="179" y="79"/>
                    <a:pt x="178" y="79"/>
                    <a:pt x="177" y="79"/>
                  </a:cubicBezTo>
                  <a:cubicBezTo>
                    <a:pt x="174" y="79"/>
                    <a:pt x="171" y="79"/>
                    <a:pt x="168" y="80"/>
                  </a:cubicBezTo>
                  <a:moveTo>
                    <a:pt x="168" y="73"/>
                  </a:moveTo>
                  <a:cubicBezTo>
                    <a:pt x="172" y="71"/>
                    <a:pt x="176" y="68"/>
                    <a:pt x="179" y="66"/>
                  </a:cubicBezTo>
                  <a:cubicBezTo>
                    <a:pt x="179" y="68"/>
                    <a:pt x="180" y="70"/>
                    <a:pt x="180" y="72"/>
                  </a:cubicBezTo>
                  <a:cubicBezTo>
                    <a:pt x="176" y="72"/>
                    <a:pt x="172" y="73"/>
                    <a:pt x="168" y="73"/>
                  </a:cubicBezTo>
                  <a:moveTo>
                    <a:pt x="165" y="71"/>
                  </a:moveTo>
                  <a:cubicBezTo>
                    <a:pt x="162" y="69"/>
                    <a:pt x="159" y="68"/>
                    <a:pt x="156" y="67"/>
                  </a:cubicBezTo>
                  <a:cubicBezTo>
                    <a:pt x="162" y="66"/>
                    <a:pt x="168" y="65"/>
                    <a:pt x="174" y="65"/>
                  </a:cubicBezTo>
                  <a:cubicBezTo>
                    <a:pt x="171" y="67"/>
                    <a:pt x="168" y="69"/>
                    <a:pt x="165" y="71"/>
                  </a:cubicBezTo>
                  <a:moveTo>
                    <a:pt x="25" y="93"/>
                  </a:moveTo>
                  <a:cubicBezTo>
                    <a:pt x="32" y="84"/>
                    <a:pt x="43" y="73"/>
                    <a:pt x="59" y="65"/>
                  </a:cubicBezTo>
                  <a:cubicBezTo>
                    <a:pt x="60" y="64"/>
                    <a:pt x="61" y="64"/>
                    <a:pt x="62" y="63"/>
                  </a:cubicBezTo>
                  <a:cubicBezTo>
                    <a:pt x="54" y="70"/>
                    <a:pt x="45" y="77"/>
                    <a:pt x="39" y="84"/>
                  </a:cubicBezTo>
                  <a:cubicBezTo>
                    <a:pt x="34" y="87"/>
                    <a:pt x="29" y="91"/>
                    <a:pt x="24" y="94"/>
                  </a:cubicBezTo>
                  <a:cubicBezTo>
                    <a:pt x="25" y="94"/>
                    <a:pt x="25" y="94"/>
                    <a:pt x="25" y="94"/>
                  </a:cubicBezTo>
                  <a:cubicBezTo>
                    <a:pt x="25" y="93"/>
                    <a:pt x="25" y="93"/>
                    <a:pt x="25" y="93"/>
                  </a:cubicBezTo>
                  <a:cubicBezTo>
                    <a:pt x="25" y="93"/>
                    <a:pt x="25" y="93"/>
                    <a:pt x="25" y="93"/>
                  </a:cubicBezTo>
                  <a:cubicBezTo>
                    <a:pt x="25" y="93"/>
                    <a:pt x="25" y="93"/>
                    <a:pt x="25" y="93"/>
                  </a:cubicBezTo>
                  <a:cubicBezTo>
                    <a:pt x="25" y="93"/>
                    <a:pt x="25" y="93"/>
                    <a:pt x="25" y="93"/>
                  </a:cubicBezTo>
                  <a:moveTo>
                    <a:pt x="153" y="66"/>
                  </a:moveTo>
                  <a:cubicBezTo>
                    <a:pt x="151" y="65"/>
                    <a:pt x="148" y="64"/>
                    <a:pt x="145" y="63"/>
                  </a:cubicBezTo>
                  <a:cubicBezTo>
                    <a:pt x="149" y="63"/>
                    <a:pt x="152" y="62"/>
                    <a:pt x="155" y="62"/>
                  </a:cubicBezTo>
                  <a:cubicBezTo>
                    <a:pt x="158" y="61"/>
                    <a:pt x="162" y="60"/>
                    <a:pt x="166" y="60"/>
                  </a:cubicBezTo>
                  <a:cubicBezTo>
                    <a:pt x="167" y="59"/>
                    <a:pt x="167" y="59"/>
                    <a:pt x="167" y="59"/>
                  </a:cubicBezTo>
                  <a:cubicBezTo>
                    <a:pt x="170" y="61"/>
                    <a:pt x="173" y="62"/>
                    <a:pt x="176" y="63"/>
                  </a:cubicBezTo>
                  <a:cubicBezTo>
                    <a:pt x="168" y="63"/>
                    <a:pt x="161" y="64"/>
                    <a:pt x="154" y="65"/>
                  </a:cubicBezTo>
                  <a:cubicBezTo>
                    <a:pt x="153" y="66"/>
                    <a:pt x="153" y="66"/>
                    <a:pt x="153" y="66"/>
                  </a:cubicBezTo>
                  <a:moveTo>
                    <a:pt x="141" y="61"/>
                  </a:moveTo>
                  <a:cubicBezTo>
                    <a:pt x="138" y="61"/>
                    <a:pt x="135" y="60"/>
                    <a:pt x="132" y="59"/>
                  </a:cubicBezTo>
                  <a:cubicBezTo>
                    <a:pt x="139" y="58"/>
                    <a:pt x="145" y="56"/>
                    <a:pt x="152" y="54"/>
                  </a:cubicBezTo>
                  <a:cubicBezTo>
                    <a:pt x="156" y="55"/>
                    <a:pt x="160" y="57"/>
                    <a:pt x="164" y="58"/>
                  </a:cubicBezTo>
                  <a:cubicBezTo>
                    <a:pt x="161" y="59"/>
                    <a:pt x="157" y="59"/>
                    <a:pt x="154" y="60"/>
                  </a:cubicBezTo>
                  <a:cubicBezTo>
                    <a:pt x="151" y="60"/>
                    <a:pt x="147" y="61"/>
                    <a:pt x="144" y="61"/>
                  </a:cubicBezTo>
                  <a:cubicBezTo>
                    <a:pt x="143" y="61"/>
                    <a:pt x="143" y="61"/>
                    <a:pt x="142" y="61"/>
                  </a:cubicBezTo>
                  <a:cubicBezTo>
                    <a:pt x="142" y="61"/>
                    <a:pt x="142" y="61"/>
                    <a:pt x="142" y="61"/>
                  </a:cubicBezTo>
                  <a:cubicBezTo>
                    <a:pt x="142" y="61"/>
                    <a:pt x="142" y="61"/>
                    <a:pt x="142" y="61"/>
                  </a:cubicBezTo>
                  <a:cubicBezTo>
                    <a:pt x="142" y="61"/>
                    <a:pt x="142" y="61"/>
                    <a:pt x="141" y="61"/>
                  </a:cubicBezTo>
                  <a:cubicBezTo>
                    <a:pt x="141" y="61"/>
                    <a:pt x="141" y="61"/>
                    <a:pt x="141" y="61"/>
                  </a:cubicBezTo>
                  <a:cubicBezTo>
                    <a:pt x="141" y="61"/>
                    <a:pt x="141" y="61"/>
                    <a:pt x="141" y="61"/>
                  </a:cubicBezTo>
                  <a:moveTo>
                    <a:pt x="50" y="76"/>
                  </a:moveTo>
                  <a:cubicBezTo>
                    <a:pt x="56" y="70"/>
                    <a:pt x="64" y="64"/>
                    <a:pt x="70" y="60"/>
                  </a:cubicBezTo>
                  <a:cubicBezTo>
                    <a:pt x="76" y="57"/>
                    <a:pt x="82" y="55"/>
                    <a:pt x="89" y="53"/>
                  </a:cubicBezTo>
                  <a:cubicBezTo>
                    <a:pt x="82" y="58"/>
                    <a:pt x="74" y="63"/>
                    <a:pt x="67" y="67"/>
                  </a:cubicBezTo>
                  <a:cubicBezTo>
                    <a:pt x="67" y="67"/>
                    <a:pt x="67" y="67"/>
                    <a:pt x="67" y="67"/>
                  </a:cubicBezTo>
                  <a:cubicBezTo>
                    <a:pt x="61" y="70"/>
                    <a:pt x="55" y="73"/>
                    <a:pt x="50" y="76"/>
                  </a:cubicBezTo>
                  <a:moveTo>
                    <a:pt x="128" y="59"/>
                  </a:moveTo>
                  <a:cubicBezTo>
                    <a:pt x="124" y="58"/>
                    <a:pt x="120" y="58"/>
                    <a:pt x="116" y="57"/>
                  </a:cubicBezTo>
                  <a:cubicBezTo>
                    <a:pt x="122" y="55"/>
                    <a:pt x="127" y="53"/>
                    <a:pt x="133" y="51"/>
                  </a:cubicBezTo>
                  <a:cubicBezTo>
                    <a:pt x="138" y="51"/>
                    <a:pt x="143" y="52"/>
                    <a:pt x="148" y="53"/>
                  </a:cubicBezTo>
                  <a:cubicBezTo>
                    <a:pt x="141" y="55"/>
                    <a:pt x="135" y="57"/>
                    <a:pt x="128" y="59"/>
                  </a:cubicBezTo>
                  <a:moveTo>
                    <a:pt x="76" y="63"/>
                  </a:moveTo>
                  <a:cubicBezTo>
                    <a:pt x="83" y="60"/>
                    <a:pt x="89" y="55"/>
                    <a:pt x="95" y="52"/>
                  </a:cubicBezTo>
                  <a:cubicBezTo>
                    <a:pt x="100" y="51"/>
                    <a:pt x="105" y="50"/>
                    <a:pt x="111" y="50"/>
                  </a:cubicBezTo>
                  <a:cubicBezTo>
                    <a:pt x="103" y="53"/>
                    <a:pt x="96" y="56"/>
                    <a:pt x="89" y="59"/>
                  </a:cubicBezTo>
                  <a:cubicBezTo>
                    <a:pt x="88" y="60"/>
                    <a:pt x="88" y="60"/>
                    <a:pt x="88" y="60"/>
                  </a:cubicBezTo>
                  <a:cubicBezTo>
                    <a:pt x="88" y="60"/>
                    <a:pt x="88" y="60"/>
                    <a:pt x="88" y="60"/>
                  </a:cubicBezTo>
                  <a:cubicBezTo>
                    <a:pt x="88" y="60"/>
                    <a:pt x="88" y="60"/>
                    <a:pt x="88" y="60"/>
                  </a:cubicBezTo>
                  <a:cubicBezTo>
                    <a:pt x="87" y="60"/>
                    <a:pt x="87" y="60"/>
                    <a:pt x="87" y="60"/>
                  </a:cubicBezTo>
                  <a:cubicBezTo>
                    <a:pt x="87" y="60"/>
                    <a:pt x="87" y="60"/>
                    <a:pt x="87" y="60"/>
                  </a:cubicBezTo>
                  <a:cubicBezTo>
                    <a:pt x="83" y="61"/>
                    <a:pt x="80" y="62"/>
                    <a:pt x="76" y="63"/>
                  </a:cubicBezTo>
                  <a:moveTo>
                    <a:pt x="95" y="59"/>
                  </a:moveTo>
                  <a:cubicBezTo>
                    <a:pt x="102" y="56"/>
                    <a:pt x="109" y="53"/>
                    <a:pt x="116" y="50"/>
                  </a:cubicBezTo>
                  <a:cubicBezTo>
                    <a:pt x="117" y="50"/>
                    <a:pt x="117" y="50"/>
                    <a:pt x="118" y="50"/>
                  </a:cubicBezTo>
                  <a:cubicBezTo>
                    <a:pt x="122" y="50"/>
                    <a:pt x="125" y="50"/>
                    <a:pt x="129" y="50"/>
                  </a:cubicBezTo>
                  <a:cubicBezTo>
                    <a:pt x="123" y="53"/>
                    <a:pt x="117" y="55"/>
                    <a:pt x="111" y="57"/>
                  </a:cubicBezTo>
                  <a:cubicBezTo>
                    <a:pt x="106" y="57"/>
                    <a:pt x="100" y="58"/>
                    <a:pt x="95" y="59"/>
                  </a:cubicBezTo>
                  <a:moveTo>
                    <a:pt x="179" y="25"/>
                  </a:moveTo>
                  <a:cubicBezTo>
                    <a:pt x="176" y="24"/>
                    <a:pt x="173" y="22"/>
                    <a:pt x="170" y="21"/>
                  </a:cubicBezTo>
                  <a:cubicBezTo>
                    <a:pt x="170" y="20"/>
                    <a:pt x="170" y="19"/>
                    <a:pt x="170" y="18"/>
                  </a:cubicBezTo>
                  <a:cubicBezTo>
                    <a:pt x="173" y="19"/>
                    <a:pt x="176" y="20"/>
                    <a:pt x="180" y="20"/>
                  </a:cubicBezTo>
                  <a:cubicBezTo>
                    <a:pt x="179" y="22"/>
                    <a:pt x="179" y="23"/>
                    <a:pt x="179" y="25"/>
                  </a:cubicBezTo>
                  <a:moveTo>
                    <a:pt x="180" y="18"/>
                  </a:moveTo>
                  <a:cubicBezTo>
                    <a:pt x="177" y="18"/>
                    <a:pt x="174" y="18"/>
                    <a:pt x="171" y="17"/>
                  </a:cubicBezTo>
                  <a:cubicBezTo>
                    <a:pt x="171" y="15"/>
                    <a:pt x="171" y="14"/>
                    <a:pt x="171" y="13"/>
                  </a:cubicBezTo>
                  <a:cubicBezTo>
                    <a:pt x="172" y="13"/>
                    <a:pt x="172" y="13"/>
                    <a:pt x="172" y="13"/>
                  </a:cubicBezTo>
                  <a:cubicBezTo>
                    <a:pt x="175" y="13"/>
                    <a:pt x="178" y="13"/>
                    <a:pt x="180" y="14"/>
                  </a:cubicBezTo>
                  <a:cubicBezTo>
                    <a:pt x="180" y="15"/>
                    <a:pt x="180" y="17"/>
                    <a:pt x="180" y="18"/>
                  </a:cubicBezTo>
                  <a:moveTo>
                    <a:pt x="181" y="29"/>
                  </a:moveTo>
                  <a:cubicBezTo>
                    <a:pt x="181" y="29"/>
                    <a:pt x="181" y="29"/>
                    <a:pt x="181" y="29"/>
                  </a:cubicBezTo>
                  <a:cubicBezTo>
                    <a:pt x="182" y="29"/>
                    <a:pt x="182" y="28"/>
                    <a:pt x="182" y="28"/>
                  </a:cubicBezTo>
                  <a:cubicBezTo>
                    <a:pt x="183" y="19"/>
                    <a:pt x="184" y="14"/>
                    <a:pt x="185" y="6"/>
                  </a:cubicBezTo>
                  <a:cubicBezTo>
                    <a:pt x="208" y="24"/>
                    <a:pt x="232" y="52"/>
                    <a:pt x="252" y="69"/>
                  </a:cubicBezTo>
                  <a:cubicBezTo>
                    <a:pt x="234" y="74"/>
                    <a:pt x="207" y="83"/>
                    <a:pt x="185" y="94"/>
                  </a:cubicBezTo>
                  <a:cubicBezTo>
                    <a:pt x="184" y="86"/>
                    <a:pt x="184" y="79"/>
                    <a:pt x="184" y="74"/>
                  </a:cubicBezTo>
                  <a:cubicBezTo>
                    <a:pt x="183" y="71"/>
                    <a:pt x="183" y="68"/>
                    <a:pt x="183" y="66"/>
                  </a:cubicBezTo>
                  <a:cubicBezTo>
                    <a:pt x="183" y="65"/>
                    <a:pt x="183" y="64"/>
                    <a:pt x="182" y="64"/>
                  </a:cubicBezTo>
                  <a:cubicBezTo>
                    <a:pt x="182" y="63"/>
                    <a:pt x="182" y="63"/>
                    <a:pt x="182" y="63"/>
                  </a:cubicBezTo>
                  <a:cubicBezTo>
                    <a:pt x="182" y="62"/>
                    <a:pt x="181" y="62"/>
                    <a:pt x="181" y="62"/>
                  </a:cubicBezTo>
                  <a:cubicBezTo>
                    <a:pt x="159" y="50"/>
                    <a:pt x="137" y="46"/>
                    <a:pt x="118" y="46"/>
                  </a:cubicBezTo>
                  <a:cubicBezTo>
                    <a:pt x="118" y="46"/>
                    <a:pt x="118" y="46"/>
                    <a:pt x="118" y="46"/>
                  </a:cubicBezTo>
                  <a:cubicBezTo>
                    <a:pt x="95" y="46"/>
                    <a:pt x="74" y="53"/>
                    <a:pt x="58" y="61"/>
                  </a:cubicBezTo>
                  <a:cubicBezTo>
                    <a:pt x="42" y="70"/>
                    <a:pt x="29" y="81"/>
                    <a:pt x="23" y="91"/>
                  </a:cubicBezTo>
                  <a:cubicBezTo>
                    <a:pt x="22" y="90"/>
                    <a:pt x="22" y="90"/>
                    <a:pt x="22" y="90"/>
                  </a:cubicBezTo>
                  <a:cubicBezTo>
                    <a:pt x="20" y="90"/>
                    <a:pt x="17" y="87"/>
                    <a:pt x="14" y="85"/>
                  </a:cubicBezTo>
                  <a:cubicBezTo>
                    <a:pt x="13" y="84"/>
                    <a:pt x="11" y="82"/>
                    <a:pt x="11" y="81"/>
                  </a:cubicBezTo>
                  <a:cubicBezTo>
                    <a:pt x="10" y="81"/>
                    <a:pt x="10" y="80"/>
                    <a:pt x="10" y="80"/>
                  </a:cubicBezTo>
                  <a:cubicBezTo>
                    <a:pt x="10" y="80"/>
                    <a:pt x="10" y="80"/>
                    <a:pt x="10" y="80"/>
                  </a:cubicBezTo>
                  <a:cubicBezTo>
                    <a:pt x="17" y="68"/>
                    <a:pt x="33" y="52"/>
                    <a:pt x="53" y="40"/>
                  </a:cubicBezTo>
                  <a:cubicBezTo>
                    <a:pt x="74" y="27"/>
                    <a:pt x="101" y="18"/>
                    <a:pt x="129" y="18"/>
                  </a:cubicBezTo>
                  <a:cubicBezTo>
                    <a:pt x="141" y="18"/>
                    <a:pt x="154" y="20"/>
                    <a:pt x="167" y="24"/>
                  </a:cubicBezTo>
                  <a:cubicBezTo>
                    <a:pt x="168" y="25"/>
                    <a:pt x="168" y="25"/>
                    <a:pt x="168" y="25"/>
                  </a:cubicBezTo>
                  <a:cubicBezTo>
                    <a:pt x="168" y="25"/>
                    <a:pt x="168" y="25"/>
                    <a:pt x="168" y="25"/>
                  </a:cubicBezTo>
                  <a:cubicBezTo>
                    <a:pt x="172" y="26"/>
                    <a:pt x="176" y="27"/>
                    <a:pt x="180" y="29"/>
                  </a:cubicBezTo>
                  <a:cubicBezTo>
                    <a:pt x="180" y="29"/>
                    <a:pt x="180" y="29"/>
                    <a:pt x="181" y="29"/>
                  </a:cubicBezTo>
                  <a:moveTo>
                    <a:pt x="181" y="12"/>
                  </a:moveTo>
                  <a:cubicBezTo>
                    <a:pt x="178" y="11"/>
                    <a:pt x="175" y="11"/>
                    <a:pt x="172" y="11"/>
                  </a:cubicBezTo>
                  <a:cubicBezTo>
                    <a:pt x="175" y="9"/>
                    <a:pt x="178" y="7"/>
                    <a:pt x="181" y="5"/>
                  </a:cubicBezTo>
                  <a:cubicBezTo>
                    <a:pt x="181" y="8"/>
                    <a:pt x="181" y="10"/>
                    <a:pt x="181" y="12"/>
                  </a:cubicBezTo>
                  <a:moveTo>
                    <a:pt x="184" y="0"/>
                  </a:moveTo>
                  <a:cubicBezTo>
                    <a:pt x="183" y="0"/>
                    <a:pt x="183" y="0"/>
                    <a:pt x="183" y="0"/>
                  </a:cubicBezTo>
                  <a:cubicBezTo>
                    <a:pt x="178" y="3"/>
                    <a:pt x="173" y="6"/>
                    <a:pt x="168" y="9"/>
                  </a:cubicBezTo>
                  <a:cubicBezTo>
                    <a:pt x="168" y="9"/>
                    <a:pt x="168" y="10"/>
                    <a:pt x="167" y="10"/>
                  </a:cubicBezTo>
                  <a:cubicBezTo>
                    <a:pt x="167" y="14"/>
                    <a:pt x="167" y="17"/>
                    <a:pt x="167" y="20"/>
                  </a:cubicBezTo>
                  <a:cubicBezTo>
                    <a:pt x="154" y="16"/>
                    <a:pt x="141" y="14"/>
                    <a:pt x="129" y="14"/>
                  </a:cubicBezTo>
                  <a:cubicBezTo>
                    <a:pt x="100" y="14"/>
                    <a:pt x="73" y="24"/>
                    <a:pt x="52" y="37"/>
                  </a:cubicBezTo>
                  <a:cubicBezTo>
                    <a:pt x="30" y="49"/>
                    <a:pt x="14" y="65"/>
                    <a:pt x="6" y="78"/>
                  </a:cubicBezTo>
                  <a:cubicBezTo>
                    <a:pt x="6" y="78"/>
                    <a:pt x="6" y="78"/>
                    <a:pt x="6" y="78"/>
                  </a:cubicBezTo>
                  <a:cubicBezTo>
                    <a:pt x="5" y="81"/>
                    <a:pt x="3" y="83"/>
                    <a:pt x="3" y="84"/>
                  </a:cubicBezTo>
                  <a:cubicBezTo>
                    <a:pt x="2" y="86"/>
                    <a:pt x="1" y="87"/>
                    <a:pt x="0" y="89"/>
                  </a:cubicBezTo>
                  <a:cubicBezTo>
                    <a:pt x="0" y="90"/>
                    <a:pt x="0" y="90"/>
                    <a:pt x="1" y="91"/>
                  </a:cubicBezTo>
                  <a:cubicBezTo>
                    <a:pt x="2" y="92"/>
                    <a:pt x="4" y="95"/>
                    <a:pt x="7" y="97"/>
                  </a:cubicBezTo>
                  <a:cubicBezTo>
                    <a:pt x="10" y="100"/>
                    <a:pt x="13" y="103"/>
                    <a:pt x="16" y="104"/>
                  </a:cubicBezTo>
                  <a:cubicBezTo>
                    <a:pt x="16" y="104"/>
                    <a:pt x="16" y="104"/>
                    <a:pt x="17" y="104"/>
                  </a:cubicBezTo>
                  <a:cubicBezTo>
                    <a:pt x="17" y="104"/>
                    <a:pt x="18" y="104"/>
                    <a:pt x="18" y="104"/>
                  </a:cubicBezTo>
                  <a:cubicBezTo>
                    <a:pt x="18" y="104"/>
                    <a:pt x="18" y="104"/>
                    <a:pt x="18" y="104"/>
                  </a:cubicBezTo>
                  <a:cubicBezTo>
                    <a:pt x="41" y="86"/>
                    <a:pt x="71" y="61"/>
                    <a:pt x="111" y="61"/>
                  </a:cubicBezTo>
                  <a:cubicBezTo>
                    <a:pt x="111" y="61"/>
                    <a:pt x="111" y="61"/>
                    <a:pt x="111" y="61"/>
                  </a:cubicBezTo>
                  <a:cubicBezTo>
                    <a:pt x="127" y="61"/>
                    <a:pt x="144" y="65"/>
                    <a:pt x="164" y="74"/>
                  </a:cubicBezTo>
                  <a:cubicBezTo>
                    <a:pt x="164" y="74"/>
                    <a:pt x="164" y="75"/>
                    <a:pt x="164" y="75"/>
                  </a:cubicBezTo>
                  <a:cubicBezTo>
                    <a:pt x="165" y="81"/>
                    <a:pt x="166" y="97"/>
                    <a:pt x="166" y="105"/>
                  </a:cubicBezTo>
                  <a:cubicBezTo>
                    <a:pt x="166" y="105"/>
                    <a:pt x="166" y="105"/>
                    <a:pt x="166" y="105"/>
                  </a:cubicBezTo>
                  <a:cubicBezTo>
                    <a:pt x="166" y="106"/>
                    <a:pt x="166" y="106"/>
                    <a:pt x="166" y="106"/>
                  </a:cubicBezTo>
                  <a:cubicBezTo>
                    <a:pt x="167" y="106"/>
                    <a:pt x="167" y="106"/>
                    <a:pt x="167" y="106"/>
                  </a:cubicBezTo>
                  <a:cubicBezTo>
                    <a:pt x="167" y="106"/>
                    <a:pt x="167" y="106"/>
                    <a:pt x="167" y="106"/>
                  </a:cubicBezTo>
                  <a:cubicBezTo>
                    <a:pt x="167" y="106"/>
                    <a:pt x="167" y="106"/>
                    <a:pt x="167" y="106"/>
                  </a:cubicBezTo>
                  <a:cubicBezTo>
                    <a:pt x="167" y="106"/>
                    <a:pt x="167" y="106"/>
                    <a:pt x="167" y="106"/>
                  </a:cubicBezTo>
                  <a:cubicBezTo>
                    <a:pt x="167" y="107"/>
                    <a:pt x="167" y="107"/>
                    <a:pt x="167" y="107"/>
                  </a:cubicBezTo>
                  <a:cubicBezTo>
                    <a:pt x="168" y="107"/>
                    <a:pt x="168" y="107"/>
                    <a:pt x="168" y="107"/>
                  </a:cubicBezTo>
                  <a:cubicBezTo>
                    <a:pt x="168" y="107"/>
                    <a:pt x="168" y="107"/>
                    <a:pt x="168" y="107"/>
                  </a:cubicBezTo>
                  <a:cubicBezTo>
                    <a:pt x="168" y="107"/>
                    <a:pt x="168" y="107"/>
                    <a:pt x="168" y="107"/>
                  </a:cubicBezTo>
                  <a:cubicBezTo>
                    <a:pt x="168" y="107"/>
                    <a:pt x="168" y="107"/>
                    <a:pt x="168" y="107"/>
                  </a:cubicBezTo>
                  <a:cubicBezTo>
                    <a:pt x="169" y="107"/>
                    <a:pt x="169" y="107"/>
                    <a:pt x="169" y="107"/>
                  </a:cubicBezTo>
                  <a:cubicBezTo>
                    <a:pt x="169" y="107"/>
                    <a:pt x="169" y="107"/>
                    <a:pt x="169" y="107"/>
                  </a:cubicBezTo>
                  <a:cubicBezTo>
                    <a:pt x="169" y="107"/>
                    <a:pt x="169" y="107"/>
                    <a:pt x="169" y="107"/>
                  </a:cubicBezTo>
                  <a:cubicBezTo>
                    <a:pt x="169" y="106"/>
                    <a:pt x="170" y="106"/>
                    <a:pt x="170" y="106"/>
                  </a:cubicBezTo>
                  <a:cubicBezTo>
                    <a:pt x="191" y="96"/>
                    <a:pt x="214" y="88"/>
                    <a:pt x="235" y="85"/>
                  </a:cubicBezTo>
                  <a:cubicBezTo>
                    <a:pt x="235" y="84"/>
                    <a:pt x="235" y="84"/>
                    <a:pt x="235" y="84"/>
                  </a:cubicBezTo>
                  <a:cubicBezTo>
                    <a:pt x="241" y="80"/>
                    <a:pt x="248" y="76"/>
                    <a:pt x="254" y="73"/>
                  </a:cubicBezTo>
                  <a:cubicBezTo>
                    <a:pt x="254" y="72"/>
                    <a:pt x="255" y="72"/>
                    <a:pt x="256" y="72"/>
                  </a:cubicBezTo>
                  <a:cubicBezTo>
                    <a:pt x="256" y="72"/>
                    <a:pt x="257" y="71"/>
                    <a:pt x="257" y="71"/>
                  </a:cubicBezTo>
                  <a:cubicBezTo>
                    <a:pt x="257" y="70"/>
                    <a:pt x="257" y="69"/>
                    <a:pt x="257" y="69"/>
                  </a:cubicBezTo>
                  <a:cubicBezTo>
                    <a:pt x="237" y="51"/>
                    <a:pt x="211" y="21"/>
                    <a:pt x="186" y="2"/>
                  </a:cubicBezTo>
                  <a:cubicBezTo>
                    <a:pt x="185" y="1"/>
                    <a:pt x="185" y="1"/>
                    <a:pt x="185" y="1"/>
                  </a:cubicBezTo>
                  <a:cubicBezTo>
                    <a:pt x="185" y="0"/>
                    <a:pt x="184" y="0"/>
                    <a:pt x="18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9" name="Freeform 878"/>
            <p:cNvSpPr>
              <a:spLocks noEditPoints="1"/>
            </p:cNvSpPr>
            <p:nvPr/>
          </p:nvSpPr>
          <p:spPr bwMode="auto">
            <a:xfrm>
              <a:off x="2372" y="3078"/>
              <a:ext cx="545" cy="564"/>
            </a:xfrm>
            <a:custGeom>
              <a:avLst/>
              <a:gdLst>
                <a:gd name="T0" fmla="*/ 216 w 230"/>
                <a:gd name="T1" fmla="*/ 232 h 238"/>
                <a:gd name="T2" fmla="*/ 216 w 230"/>
                <a:gd name="T3" fmla="*/ 232 h 238"/>
                <a:gd name="T4" fmla="*/ 217 w 230"/>
                <a:gd name="T5" fmla="*/ 220 h 238"/>
                <a:gd name="T6" fmla="*/ 225 w 230"/>
                <a:gd name="T7" fmla="*/ 222 h 238"/>
                <a:gd name="T8" fmla="*/ 218 w 230"/>
                <a:gd name="T9" fmla="*/ 212 h 238"/>
                <a:gd name="T10" fmla="*/ 226 w 230"/>
                <a:gd name="T11" fmla="*/ 214 h 238"/>
                <a:gd name="T12" fmla="*/ 226 w 230"/>
                <a:gd name="T13" fmla="*/ 214 h 238"/>
                <a:gd name="T14" fmla="*/ 214 w 230"/>
                <a:gd name="T15" fmla="*/ 207 h 238"/>
                <a:gd name="T16" fmla="*/ 212 w 230"/>
                <a:gd name="T17" fmla="*/ 207 h 238"/>
                <a:gd name="T18" fmla="*/ 146 w 230"/>
                <a:gd name="T19" fmla="*/ 190 h 238"/>
                <a:gd name="T20" fmla="*/ 155 w 230"/>
                <a:gd name="T21" fmla="*/ 187 h 238"/>
                <a:gd name="T22" fmla="*/ 104 w 230"/>
                <a:gd name="T23" fmla="*/ 158 h 238"/>
                <a:gd name="T24" fmla="*/ 133 w 230"/>
                <a:gd name="T25" fmla="*/ 173 h 238"/>
                <a:gd name="T26" fmla="*/ 100 w 230"/>
                <a:gd name="T27" fmla="*/ 153 h 238"/>
                <a:gd name="T28" fmla="*/ 19 w 230"/>
                <a:gd name="T29" fmla="*/ 128 h 238"/>
                <a:gd name="T30" fmla="*/ 108 w 230"/>
                <a:gd name="T31" fmla="*/ 147 h 238"/>
                <a:gd name="T32" fmla="*/ 108 w 230"/>
                <a:gd name="T33" fmla="*/ 147 h 238"/>
                <a:gd name="T34" fmla="*/ 27 w 230"/>
                <a:gd name="T35" fmla="*/ 126 h 238"/>
                <a:gd name="T36" fmla="*/ 28 w 230"/>
                <a:gd name="T37" fmla="*/ 111 h 238"/>
                <a:gd name="T38" fmla="*/ 77 w 230"/>
                <a:gd name="T39" fmla="*/ 115 h 238"/>
                <a:gd name="T40" fmla="*/ 92 w 230"/>
                <a:gd name="T41" fmla="*/ 119 h 238"/>
                <a:gd name="T42" fmla="*/ 97 w 230"/>
                <a:gd name="T43" fmla="*/ 130 h 238"/>
                <a:gd name="T44" fmla="*/ 86 w 230"/>
                <a:gd name="T45" fmla="*/ 101 h 238"/>
                <a:gd name="T46" fmla="*/ 71 w 230"/>
                <a:gd name="T47" fmla="*/ 96 h 238"/>
                <a:gd name="T48" fmla="*/ 90 w 230"/>
                <a:gd name="T49" fmla="*/ 114 h 238"/>
                <a:gd name="T50" fmla="*/ 83 w 230"/>
                <a:gd name="T51" fmla="*/ 84 h 238"/>
                <a:gd name="T52" fmla="*/ 80 w 230"/>
                <a:gd name="T53" fmla="*/ 68 h 238"/>
                <a:gd name="T54" fmla="*/ 91 w 230"/>
                <a:gd name="T55" fmla="*/ 77 h 238"/>
                <a:gd name="T56" fmla="*/ 93 w 230"/>
                <a:gd name="T57" fmla="*/ 74 h 238"/>
                <a:gd name="T58" fmla="*/ 87 w 230"/>
                <a:gd name="T59" fmla="*/ 61 h 238"/>
                <a:gd name="T60" fmla="*/ 103 w 230"/>
                <a:gd name="T61" fmla="*/ 67 h 238"/>
                <a:gd name="T62" fmla="*/ 103 w 230"/>
                <a:gd name="T63" fmla="*/ 67 h 238"/>
                <a:gd name="T64" fmla="*/ 60 w 230"/>
                <a:gd name="T65" fmla="*/ 31 h 238"/>
                <a:gd name="T66" fmla="*/ 90 w 230"/>
                <a:gd name="T67" fmla="*/ 52 h 238"/>
                <a:gd name="T68" fmla="*/ 62 w 230"/>
                <a:gd name="T69" fmla="*/ 79 h 238"/>
                <a:gd name="T70" fmla="*/ 209 w 230"/>
                <a:gd name="T71" fmla="*/ 212 h 238"/>
                <a:gd name="T72" fmla="*/ 212 w 230"/>
                <a:gd name="T73" fmla="*/ 230 h 238"/>
                <a:gd name="T74" fmla="*/ 199 w 230"/>
                <a:gd name="T75" fmla="*/ 233 h 238"/>
                <a:gd name="T76" fmla="*/ 32 w 230"/>
                <a:gd name="T77" fmla="*/ 107 h 238"/>
                <a:gd name="T78" fmla="*/ 5 w 230"/>
                <a:gd name="T79" fmla="*/ 120 h 238"/>
                <a:gd name="T80" fmla="*/ 0 w 230"/>
                <a:gd name="T81" fmla="*/ 118 h 238"/>
                <a:gd name="T82" fmla="*/ 21 w 230"/>
                <a:gd name="T83" fmla="*/ 134 h 238"/>
                <a:gd name="T84" fmla="*/ 103 w 230"/>
                <a:gd name="T85" fmla="*/ 208 h 238"/>
                <a:gd name="T86" fmla="*/ 221 w 230"/>
                <a:gd name="T87" fmla="*/ 236 h 238"/>
                <a:gd name="T88" fmla="*/ 230 w 230"/>
                <a:gd name="T89" fmla="*/ 213 h 238"/>
                <a:gd name="T90" fmla="*/ 227 w 230"/>
                <a:gd name="T91" fmla="*/ 206 h 238"/>
                <a:gd name="T92" fmla="*/ 101 w 230"/>
                <a:gd name="T93" fmla="*/ 75 h 238"/>
                <a:gd name="T94" fmla="*/ 116 w 230"/>
                <a:gd name="T95" fmla="*/ 61 h 238"/>
                <a:gd name="T96" fmla="*/ 116 w 230"/>
                <a:gd name="T97" fmla="*/ 60 h 238"/>
                <a:gd name="T98" fmla="*/ 115 w 230"/>
                <a:gd name="T99" fmla="*/ 58 h 238"/>
                <a:gd name="T100" fmla="*/ 113 w 230"/>
                <a:gd name="T101" fmla="*/ 57 h 238"/>
                <a:gd name="T102" fmla="*/ 15 w 230"/>
                <a:gd name="T103" fmla="*/ 1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0" h="238">
                  <a:moveTo>
                    <a:pt x="211" y="233"/>
                  </a:moveTo>
                  <a:cubicBezTo>
                    <a:pt x="211" y="233"/>
                    <a:pt x="211" y="233"/>
                    <a:pt x="211" y="233"/>
                  </a:cubicBezTo>
                  <a:cubicBezTo>
                    <a:pt x="211" y="233"/>
                    <a:pt x="211" y="233"/>
                    <a:pt x="211" y="233"/>
                  </a:cubicBezTo>
                  <a:moveTo>
                    <a:pt x="216" y="232"/>
                  </a:moveTo>
                  <a:cubicBezTo>
                    <a:pt x="216" y="231"/>
                    <a:pt x="217" y="229"/>
                    <a:pt x="217" y="227"/>
                  </a:cubicBezTo>
                  <a:cubicBezTo>
                    <a:pt x="219" y="229"/>
                    <a:pt x="221" y="230"/>
                    <a:pt x="223" y="231"/>
                  </a:cubicBezTo>
                  <a:cubicBezTo>
                    <a:pt x="222" y="231"/>
                    <a:pt x="221" y="232"/>
                    <a:pt x="220" y="232"/>
                  </a:cubicBezTo>
                  <a:cubicBezTo>
                    <a:pt x="219" y="232"/>
                    <a:pt x="218" y="232"/>
                    <a:pt x="216" y="232"/>
                  </a:cubicBezTo>
                  <a:moveTo>
                    <a:pt x="225" y="230"/>
                  </a:moveTo>
                  <a:cubicBezTo>
                    <a:pt x="222" y="228"/>
                    <a:pt x="220" y="227"/>
                    <a:pt x="217" y="225"/>
                  </a:cubicBezTo>
                  <a:cubicBezTo>
                    <a:pt x="217" y="223"/>
                    <a:pt x="217" y="222"/>
                    <a:pt x="217" y="221"/>
                  </a:cubicBezTo>
                  <a:cubicBezTo>
                    <a:pt x="217" y="220"/>
                    <a:pt x="217" y="220"/>
                    <a:pt x="217" y="220"/>
                  </a:cubicBezTo>
                  <a:cubicBezTo>
                    <a:pt x="220" y="221"/>
                    <a:pt x="223" y="222"/>
                    <a:pt x="225" y="224"/>
                  </a:cubicBezTo>
                  <a:cubicBezTo>
                    <a:pt x="225" y="225"/>
                    <a:pt x="225" y="225"/>
                    <a:pt x="225" y="225"/>
                  </a:cubicBezTo>
                  <a:cubicBezTo>
                    <a:pt x="225" y="227"/>
                    <a:pt x="225" y="228"/>
                    <a:pt x="225" y="230"/>
                  </a:cubicBezTo>
                  <a:moveTo>
                    <a:pt x="225" y="222"/>
                  </a:moveTo>
                  <a:cubicBezTo>
                    <a:pt x="223" y="220"/>
                    <a:pt x="220" y="218"/>
                    <a:pt x="217" y="217"/>
                  </a:cubicBezTo>
                  <a:cubicBezTo>
                    <a:pt x="217" y="216"/>
                    <a:pt x="217" y="214"/>
                    <a:pt x="217" y="212"/>
                  </a:cubicBezTo>
                  <a:cubicBezTo>
                    <a:pt x="216" y="212"/>
                    <a:pt x="216" y="212"/>
                    <a:pt x="216" y="212"/>
                  </a:cubicBezTo>
                  <a:cubicBezTo>
                    <a:pt x="217" y="212"/>
                    <a:pt x="218" y="212"/>
                    <a:pt x="218" y="212"/>
                  </a:cubicBezTo>
                  <a:cubicBezTo>
                    <a:pt x="220" y="213"/>
                    <a:pt x="223" y="215"/>
                    <a:pt x="225" y="216"/>
                  </a:cubicBezTo>
                  <a:cubicBezTo>
                    <a:pt x="225" y="216"/>
                    <a:pt x="225" y="216"/>
                    <a:pt x="225" y="216"/>
                  </a:cubicBezTo>
                  <a:cubicBezTo>
                    <a:pt x="225" y="218"/>
                    <a:pt x="225" y="220"/>
                    <a:pt x="225" y="222"/>
                  </a:cubicBezTo>
                  <a:moveTo>
                    <a:pt x="226" y="214"/>
                  </a:moveTo>
                  <a:cubicBezTo>
                    <a:pt x="224" y="213"/>
                    <a:pt x="223" y="212"/>
                    <a:pt x="222" y="211"/>
                  </a:cubicBezTo>
                  <a:cubicBezTo>
                    <a:pt x="223" y="211"/>
                    <a:pt x="224" y="211"/>
                    <a:pt x="226" y="211"/>
                  </a:cubicBezTo>
                  <a:cubicBezTo>
                    <a:pt x="226" y="211"/>
                    <a:pt x="226" y="212"/>
                    <a:pt x="226" y="213"/>
                  </a:cubicBezTo>
                  <a:cubicBezTo>
                    <a:pt x="226" y="214"/>
                    <a:pt x="226" y="214"/>
                    <a:pt x="226" y="214"/>
                  </a:cubicBezTo>
                  <a:moveTo>
                    <a:pt x="209" y="207"/>
                  </a:moveTo>
                  <a:cubicBezTo>
                    <a:pt x="194" y="207"/>
                    <a:pt x="175" y="204"/>
                    <a:pt x="155" y="194"/>
                  </a:cubicBezTo>
                  <a:cubicBezTo>
                    <a:pt x="167" y="197"/>
                    <a:pt x="181" y="200"/>
                    <a:pt x="192" y="202"/>
                  </a:cubicBezTo>
                  <a:cubicBezTo>
                    <a:pt x="200" y="204"/>
                    <a:pt x="207" y="206"/>
                    <a:pt x="214" y="207"/>
                  </a:cubicBezTo>
                  <a:cubicBezTo>
                    <a:pt x="213" y="207"/>
                    <a:pt x="213" y="207"/>
                    <a:pt x="213" y="207"/>
                  </a:cubicBezTo>
                  <a:cubicBezTo>
                    <a:pt x="212" y="207"/>
                    <a:pt x="212" y="207"/>
                    <a:pt x="212" y="207"/>
                  </a:cubicBezTo>
                  <a:cubicBezTo>
                    <a:pt x="212" y="207"/>
                    <a:pt x="212" y="207"/>
                    <a:pt x="212" y="207"/>
                  </a:cubicBezTo>
                  <a:cubicBezTo>
                    <a:pt x="212" y="207"/>
                    <a:pt x="212" y="207"/>
                    <a:pt x="212" y="207"/>
                  </a:cubicBezTo>
                  <a:cubicBezTo>
                    <a:pt x="211" y="207"/>
                    <a:pt x="210" y="207"/>
                    <a:pt x="209" y="207"/>
                  </a:cubicBezTo>
                  <a:cubicBezTo>
                    <a:pt x="209" y="207"/>
                    <a:pt x="209" y="207"/>
                    <a:pt x="209" y="207"/>
                  </a:cubicBezTo>
                  <a:moveTo>
                    <a:pt x="177" y="197"/>
                  </a:moveTo>
                  <a:cubicBezTo>
                    <a:pt x="166" y="195"/>
                    <a:pt x="154" y="192"/>
                    <a:pt x="146" y="190"/>
                  </a:cubicBezTo>
                  <a:cubicBezTo>
                    <a:pt x="140" y="187"/>
                    <a:pt x="135" y="184"/>
                    <a:pt x="130" y="180"/>
                  </a:cubicBezTo>
                  <a:cubicBezTo>
                    <a:pt x="128" y="179"/>
                    <a:pt x="126" y="178"/>
                    <a:pt x="124" y="176"/>
                  </a:cubicBezTo>
                  <a:cubicBezTo>
                    <a:pt x="134" y="180"/>
                    <a:pt x="145" y="183"/>
                    <a:pt x="154" y="187"/>
                  </a:cubicBezTo>
                  <a:cubicBezTo>
                    <a:pt x="155" y="187"/>
                    <a:pt x="155" y="187"/>
                    <a:pt x="155" y="187"/>
                  </a:cubicBezTo>
                  <a:cubicBezTo>
                    <a:pt x="162" y="191"/>
                    <a:pt x="170" y="194"/>
                    <a:pt x="177" y="197"/>
                  </a:cubicBezTo>
                  <a:moveTo>
                    <a:pt x="144" y="181"/>
                  </a:moveTo>
                  <a:cubicBezTo>
                    <a:pt x="135" y="178"/>
                    <a:pt x="126" y="175"/>
                    <a:pt x="119" y="172"/>
                  </a:cubicBezTo>
                  <a:cubicBezTo>
                    <a:pt x="114" y="167"/>
                    <a:pt x="109" y="163"/>
                    <a:pt x="104" y="158"/>
                  </a:cubicBezTo>
                  <a:cubicBezTo>
                    <a:pt x="113" y="162"/>
                    <a:pt x="122" y="167"/>
                    <a:pt x="131" y="172"/>
                  </a:cubicBezTo>
                  <a:cubicBezTo>
                    <a:pt x="132" y="172"/>
                    <a:pt x="132" y="172"/>
                    <a:pt x="132" y="172"/>
                  </a:cubicBezTo>
                  <a:cubicBezTo>
                    <a:pt x="132" y="173"/>
                    <a:pt x="132" y="173"/>
                    <a:pt x="132" y="173"/>
                  </a:cubicBezTo>
                  <a:cubicBezTo>
                    <a:pt x="132" y="173"/>
                    <a:pt x="133" y="173"/>
                    <a:pt x="133" y="173"/>
                  </a:cubicBezTo>
                  <a:cubicBezTo>
                    <a:pt x="133" y="173"/>
                    <a:pt x="133" y="173"/>
                    <a:pt x="133" y="173"/>
                  </a:cubicBezTo>
                  <a:cubicBezTo>
                    <a:pt x="137" y="176"/>
                    <a:pt x="140" y="178"/>
                    <a:pt x="144" y="181"/>
                  </a:cubicBezTo>
                  <a:moveTo>
                    <a:pt x="125" y="166"/>
                  </a:moveTo>
                  <a:cubicBezTo>
                    <a:pt x="117" y="162"/>
                    <a:pt x="108" y="157"/>
                    <a:pt x="100" y="153"/>
                  </a:cubicBezTo>
                  <a:cubicBezTo>
                    <a:pt x="97" y="149"/>
                    <a:pt x="94" y="144"/>
                    <a:pt x="91" y="140"/>
                  </a:cubicBezTo>
                  <a:cubicBezTo>
                    <a:pt x="98" y="143"/>
                    <a:pt x="105" y="148"/>
                    <a:pt x="111" y="152"/>
                  </a:cubicBezTo>
                  <a:cubicBezTo>
                    <a:pt x="116" y="157"/>
                    <a:pt x="120" y="162"/>
                    <a:pt x="125" y="166"/>
                  </a:cubicBezTo>
                  <a:moveTo>
                    <a:pt x="19" y="128"/>
                  </a:moveTo>
                  <a:cubicBezTo>
                    <a:pt x="15" y="127"/>
                    <a:pt x="11" y="125"/>
                    <a:pt x="7" y="124"/>
                  </a:cubicBezTo>
                  <a:cubicBezTo>
                    <a:pt x="10" y="122"/>
                    <a:pt x="12" y="121"/>
                    <a:pt x="14" y="119"/>
                  </a:cubicBezTo>
                  <a:cubicBezTo>
                    <a:pt x="16" y="122"/>
                    <a:pt x="17" y="125"/>
                    <a:pt x="19" y="128"/>
                  </a:cubicBezTo>
                  <a:moveTo>
                    <a:pt x="108" y="147"/>
                  </a:moveTo>
                  <a:cubicBezTo>
                    <a:pt x="101" y="143"/>
                    <a:pt x="95" y="139"/>
                    <a:pt x="88" y="136"/>
                  </a:cubicBezTo>
                  <a:cubicBezTo>
                    <a:pt x="85" y="131"/>
                    <a:pt x="82" y="125"/>
                    <a:pt x="79" y="119"/>
                  </a:cubicBezTo>
                  <a:cubicBezTo>
                    <a:pt x="86" y="124"/>
                    <a:pt x="93" y="129"/>
                    <a:pt x="100" y="134"/>
                  </a:cubicBezTo>
                  <a:cubicBezTo>
                    <a:pt x="102" y="139"/>
                    <a:pt x="105" y="143"/>
                    <a:pt x="108" y="147"/>
                  </a:cubicBezTo>
                  <a:moveTo>
                    <a:pt x="22" y="128"/>
                  </a:moveTo>
                  <a:cubicBezTo>
                    <a:pt x="20" y="125"/>
                    <a:pt x="18" y="122"/>
                    <a:pt x="16" y="118"/>
                  </a:cubicBezTo>
                  <a:cubicBezTo>
                    <a:pt x="18" y="117"/>
                    <a:pt x="20" y="116"/>
                    <a:pt x="21" y="115"/>
                  </a:cubicBezTo>
                  <a:cubicBezTo>
                    <a:pt x="23" y="118"/>
                    <a:pt x="25" y="122"/>
                    <a:pt x="27" y="126"/>
                  </a:cubicBezTo>
                  <a:cubicBezTo>
                    <a:pt x="25" y="127"/>
                    <a:pt x="24" y="127"/>
                    <a:pt x="22" y="128"/>
                  </a:cubicBezTo>
                  <a:moveTo>
                    <a:pt x="28" y="124"/>
                  </a:moveTo>
                  <a:cubicBezTo>
                    <a:pt x="27" y="121"/>
                    <a:pt x="25" y="117"/>
                    <a:pt x="23" y="114"/>
                  </a:cubicBezTo>
                  <a:cubicBezTo>
                    <a:pt x="25" y="113"/>
                    <a:pt x="26" y="112"/>
                    <a:pt x="28" y="111"/>
                  </a:cubicBezTo>
                  <a:cubicBezTo>
                    <a:pt x="29" y="115"/>
                    <a:pt x="30" y="118"/>
                    <a:pt x="31" y="122"/>
                  </a:cubicBezTo>
                  <a:cubicBezTo>
                    <a:pt x="30" y="123"/>
                    <a:pt x="29" y="123"/>
                    <a:pt x="28" y="124"/>
                  </a:cubicBezTo>
                  <a:moveTo>
                    <a:pt x="97" y="130"/>
                  </a:moveTo>
                  <a:cubicBezTo>
                    <a:pt x="91" y="125"/>
                    <a:pt x="84" y="120"/>
                    <a:pt x="77" y="115"/>
                  </a:cubicBezTo>
                  <a:cubicBezTo>
                    <a:pt x="75" y="110"/>
                    <a:pt x="74" y="105"/>
                    <a:pt x="72" y="100"/>
                  </a:cubicBezTo>
                  <a:cubicBezTo>
                    <a:pt x="75" y="103"/>
                    <a:pt x="78" y="106"/>
                    <a:pt x="81" y="108"/>
                  </a:cubicBezTo>
                  <a:cubicBezTo>
                    <a:pt x="84" y="111"/>
                    <a:pt x="87" y="114"/>
                    <a:pt x="90" y="117"/>
                  </a:cubicBezTo>
                  <a:cubicBezTo>
                    <a:pt x="90" y="118"/>
                    <a:pt x="91" y="118"/>
                    <a:pt x="92" y="119"/>
                  </a:cubicBezTo>
                  <a:cubicBezTo>
                    <a:pt x="92" y="119"/>
                    <a:pt x="92" y="119"/>
                    <a:pt x="92" y="119"/>
                  </a:cubicBezTo>
                  <a:cubicBezTo>
                    <a:pt x="91" y="119"/>
                    <a:pt x="92" y="120"/>
                    <a:pt x="92" y="120"/>
                  </a:cubicBezTo>
                  <a:cubicBezTo>
                    <a:pt x="93" y="120"/>
                    <a:pt x="93" y="120"/>
                    <a:pt x="93" y="120"/>
                  </a:cubicBezTo>
                  <a:cubicBezTo>
                    <a:pt x="94" y="124"/>
                    <a:pt x="96" y="127"/>
                    <a:pt x="97" y="130"/>
                  </a:cubicBezTo>
                  <a:moveTo>
                    <a:pt x="86" y="101"/>
                  </a:moveTo>
                  <a:cubicBezTo>
                    <a:pt x="81" y="96"/>
                    <a:pt x="76" y="91"/>
                    <a:pt x="71" y="85"/>
                  </a:cubicBezTo>
                  <a:cubicBezTo>
                    <a:pt x="75" y="86"/>
                    <a:pt x="79" y="88"/>
                    <a:pt x="83" y="89"/>
                  </a:cubicBezTo>
                  <a:cubicBezTo>
                    <a:pt x="84" y="93"/>
                    <a:pt x="85" y="97"/>
                    <a:pt x="86" y="101"/>
                  </a:cubicBezTo>
                  <a:moveTo>
                    <a:pt x="90" y="114"/>
                  </a:moveTo>
                  <a:cubicBezTo>
                    <a:pt x="88" y="112"/>
                    <a:pt x="85" y="109"/>
                    <a:pt x="82" y="107"/>
                  </a:cubicBezTo>
                  <a:cubicBezTo>
                    <a:pt x="79" y="103"/>
                    <a:pt x="75" y="100"/>
                    <a:pt x="71" y="97"/>
                  </a:cubicBezTo>
                  <a:cubicBezTo>
                    <a:pt x="71" y="96"/>
                    <a:pt x="71" y="96"/>
                    <a:pt x="71" y="96"/>
                  </a:cubicBezTo>
                  <a:cubicBezTo>
                    <a:pt x="70" y="93"/>
                    <a:pt x="69" y="89"/>
                    <a:pt x="68" y="85"/>
                  </a:cubicBezTo>
                  <a:cubicBezTo>
                    <a:pt x="73" y="92"/>
                    <a:pt x="79" y="98"/>
                    <a:pt x="86" y="104"/>
                  </a:cubicBezTo>
                  <a:cubicBezTo>
                    <a:pt x="87" y="105"/>
                    <a:pt x="87" y="105"/>
                    <a:pt x="87" y="105"/>
                  </a:cubicBezTo>
                  <a:cubicBezTo>
                    <a:pt x="88" y="108"/>
                    <a:pt x="89" y="111"/>
                    <a:pt x="90" y="114"/>
                  </a:cubicBezTo>
                  <a:moveTo>
                    <a:pt x="83" y="84"/>
                  </a:moveTo>
                  <a:cubicBezTo>
                    <a:pt x="78" y="83"/>
                    <a:pt x="73" y="81"/>
                    <a:pt x="68" y="79"/>
                  </a:cubicBezTo>
                  <a:cubicBezTo>
                    <a:pt x="69" y="78"/>
                    <a:pt x="71" y="76"/>
                    <a:pt x="73" y="74"/>
                  </a:cubicBezTo>
                  <a:cubicBezTo>
                    <a:pt x="76" y="77"/>
                    <a:pt x="80" y="81"/>
                    <a:pt x="83" y="84"/>
                  </a:cubicBezTo>
                  <a:moveTo>
                    <a:pt x="85" y="83"/>
                  </a:moveTo>
                  <a:cubicBezTo>
                    <a:pt x="82" y="80"/>
                    <a:pt x="78" y="76"/>
                    <a:pt x="75" y="72"/>
                  </a:cubicBezTo>
                  <a:cubicBezTo>
                    <a:pt x="76" y="72"/>
                    <a:pt x="77" y="71"/>
                    <a:pt x="78" y="70"/>
                  </a:cubicBezTo>
                  <a:cubicBezTo>
                    <a:pt x="78" y="69"/>
                    <a:pt x="79" y="69"/>
                    <a:pt x="80" y="68"/>
                  </a:cubicBezTo>
                  <a:cubicBezTo>
                    <a:pt x="82" y="72"/>
                    <a:pt x="86" y="76"/>
                    <a:pt x="90" y="79"/>
                  </a:cubicBezTo>
                  <a:cubicBezTo>
                    <a:pt x="89" y="80"/>
                    <a:pt x="88" y="81"/>
                    <a:pt x="87" y="82"/>
                  </a:cubicBezTo>
                  <a:cubicBezTo>
                    <a:pt x="86" y="83"/>
                    <a:pt x="86" y="83"/>
                    <a:pt x="85" y="83"/>
                  </a:cubicBezTo>
                  <a:moveTo>
                    <a:pt x="91" y="77"/>
                  </a:moveTo>
                  <a:cubicBezTo>
                    <a:pt x="87" y="74"/>
                    <a:pt x="84" y="71"/>
                    <a:pt x="81" y="67"/>
                  </a:cubicBezTo>
                  <a:cubicBezTo>
                    <a:pt x="83" y="65"/>
                    <a:pt x="84" y="64"/>
                    <a:pt x="86" y="63"/>
                  </a:cubicBezTo>
                  <a:cubicBezTo>
                    <a:pt x="88" y="66"/>
                    <a:pt x="91" y="70"/>
                    <a:pt x="93" y="74"/>
                  </a:cubicBezTo>
                  <a:cubicBezTo>
                    <a:pt x="93" y="74"/>
                    <a:pt x="93" y="74"/>
                    <a:pt x="93" y="74"/>
                  </a:cubicBezTo>
                  <a:cubicBezTo>
                    <a:pt x="93" y="74"/>
                    <a:pt x="93" y="75"/>
                    <a:pt x="94" y="75"/>
                  </a:cubicBezTo>
                  <a:cubicBezTo>
                    <a:pt x="93" y="76"/>
                    <a:pt x="92" y="77"/>
                    <a:pt x="91" y="77"/>
                  </a:cubicBezTo>
                  <a:moveTo>
                    <a:pt x="96" y="73"/>
                  </a:moveTo>
                  <a:cubicBezTo>
                    <a:pt x="93" y="69"/>
                    <a:pt x="90" y="65"/>
                    <a:pt x="87" y="61"/>
                  </a:cubicBezTo>
                  <a:cubicBezTo>
                    <a:pt x="89" y="60"/>
                    <a:pt x="91" y="58"/>
                    <a:pt x="93" y="56"/>
                  </a:cubicBezTo>
                  <a:cubicBezTo>
                    <a:pt x="96" y="60"/>
                    <a:pt x="98" y="64"/>
                    <a:pt x="101" y="68"/>
                  </a:cubicBezTo>
                  <a:cubicBezTo>
                    <a:pt x="100" y="70"/>
                    <a:pt x="98" y="72"/>
                    <a:pt x="96" y="73"/>
                  </a:cubicBezTo>
                  <a:moveTo>
                    <a:pt x="103" y="67"/>
                  </a:moveTo>
                  <a:cubicBezTo>
                    <a:pt x="100" y="63"/>
                    <a:pt x="97" y="59"/>
                    <a:pt x="94" y="55"/>
                  </a:cubicBezTo>
                  <a:cubicBezTo>
                    <a:pt x="94" y="55"/>
                    <a:pt x="94" y="55"/>
                    <a:pt x="94" y="55"/>
                  </a:cubicBezTo>
                  <a:cubicBezTo>
                    <a:pt x="99" y="56"/>
                    <a:pt x="105" y="59"/>
                    <a:pt x="110" y="61"/>
                  </a:cubicBezTo>
                  <a:cubicBezTo>
                    <a:pt x="108" y="63"/>
                    <a:pt x="105" y="65"/>
                    <a:pt x="103" y="67"/>
                  </a:cubicBezTo>
                  <a:moveTo>
                    <a:pt x="60" y="31"/>
                  </a:moveTo>
                  <a:cubicBezTo>
                    <a:pt x="49" y="25"/>
                    <a:pt x="39" y="18"/>
                    <a:pt x="30" y="12"/>
                  </a:cubicBezTo>
                  <a:cubicBezTo>
                    <a:pt x="34" y="13"/>
                    <a:pt x="37" y="14"/>
                    <a:pt x="41" y="15"/>
                  </a:cubicBezTo>
                  <a:cubicBezTo>
                    <a:pt x="47" y="21"/>
                    <a:pt x="53" y="26"/>
                    <a:pt x="60" y="31"/>
                  </a:cubicBezTo>
                  <a:moveTo>
                    <a:pt x="5" y="120"/>
                  </a:moveTo>
                  <a:cubicBezTo>
                    <a:pt x="5" y="119"/>
                    <a:pt x="5" y="119"/>
                    <a:pt x="5" y="118"/>
                  </a:cubicBezTo>
                  <a:cubicBezTo>
                    <a:pt x="5" y="82"/>
                    <a:pt x="13" y="39"/>
                    <a:pt x="15" y="7"/>
                  </a:cubicBezTo>
                  <a:cubicBezTo>
                    <a:pt x="34" y="20"/>
                    <a:pt x="62" y="40"/>
                    <a:pt x="90" y="52"/>
                  </a:cubicBezTo>
                  <a:cubicBezTo>
                    <a:pt x="83" y="59"/>
                    <a:pt x="77" y="64"/>
                    <a:pt x="72" y="69"/>
                  </a:cubicBezTo>
                  <a:cubicBezTo>
                    <a:pt x="69" y="71"/>
                    <a:pt x="67" y="74"/>
                    <a:pt x="65" y="75"/>
                  </a:cubicBezTo>
                  <a:cubicBezTo>
                    <a:pt x="64" y="76"/>
                    <a:pt x="64" y="77"/>
                    <a:pt x="63" y="78"/>
                  </a:cubicBezTo>
                  <a:cubicBezTo>
                    <a:pt x="63" y="78"/>
                    <a:pt x="63" y="79"/>
                    <a:pt x="62" y="79"/>
                  </a:cubicBezTo>
                  <a:cubicBezTo>
                    <a:pt x="62" y="79"/>
                    <a:pt x="62" y="80"/>
                    <a:pt x="62" y="81"/>
                  </a:cubicBezTo>
                  <a:cubicBezTo>
                    <a:pt x="62" y="81"/>
                    <a:pt x="62" y="81"/>
                    <a:pt x="62" y="81"/>
                  </a:cubicBezTo>
                  <a:cubicBezTo>
                    <a:pt x="73" y="131"/>
                    <a:pt x="99" y="164"/>
                    <a:pt x="128" y="184"/>
                  </a:cubicBezTo>
                  <a:cubicBezTo>
                    <a:pt x="156" y="204"/>
                    <a:pt x="188" y="212"/>
                    <a:pt x="209" y="212"/>
                  </a:cubicBezTo>
                  <a:cubicBezTo>
                    <a:pt x="210" y="212"/>
                    <a:pt x="211" y="212"/>
                    <a:pt x="212" y="212"/>
                  </a:cubicBezTo>
                  <a:cubicBezTo>
                    <a:pt x="212" y="212"/>
                    <a:pt x="212" y="212"/>
                    <a:pt x="212" y="212"/>
                  </a:cubicBezTo>
                  <a:cubicBezTo>
                    <a:pt x="212" y="214"/>
                    <a:pt x="213" y="217"/>
                    <a:pt x="213" y="221"/>
                  </a:cubicBezTo>
                  <a:cubicBezTo>
                    <a:pt x="213" y="224"/>
                    <a:pt x="212" y="227"/>
                    <a:pt x="212" y="230"/>
                  </a:cubicBezTo>
                  <a:cubicBezTo>
                    <a:pt x="212" y="231"/>
                    <a:pt x="211" y="232"/>
                    <a:pt x="211" y="232"/>
                  </a:cubicBezTo>
                  <a:cubicBezTo>
                    <a:pt x="211" y="233"/>
                    <a:pt x="211" y="233"/>
                    <a:pt x="211" y="233"/>
                  </a:cubicBezTo>
                  <a:cubicBezTo>
                    <a:pt x="208" y="233"/>
                    <a:pt x="204" y="233"/>
                    <a:pt x="200" y="233"/>
                  </a:cubicBezTo>
                  <a:cubicBezTo>
                    <a:pt x="200" y="233"/>
                    <a:pt x="200" y="233"/>
                    <a:pt x="199" y="233"/>
                  </a:cubicBezTo>
                  <a:cubicBezTo>
                    <a:pt x="174" y="233"/>
                    <a:pt x="138" y="225"/>
                    <a:pt x="105" y="204"/>
                  </a:cubicBezTo>
                  <a:cubicBezTo>
                    <a:pt x="76" y="187"/>
                    <a:pt x="50" y="160"/>
                    <a:pt x="36" y="123"/>
                  </a:cubicBezTo>
                  <a:cubicBezTo>
                    <a:pt x="36" y="122"/>
                    <a:pt x="36" y="122"/>
                    <a:pt x="36" y="122"/>
                  </a:cubicBezTo>
                  <a:cubicBezTo>
                    <a:pt x="34" y="117"/>
                    <a:pt x="33" y="112"/>
                    <a:pt x="32" y="107"/>
                  </a:cubicBezTo>
                  <a:cubicBezTo>
                    <a:pt x="31" y="106"/>
                    <a:pt x="31" y="106"/>
                    <a:pt x="30" y="106"/>
                  </a:cubicBezTo>
                  <a:cubicBezTo>
                    <a:pt x="30" y="105"/>
                    <a:pt x="30" y="105"/>
                    <a:pt x="29" y="105"/>
                  </a:cubicBezTo>
                  <a:cubicBezTo>
                    <a:pt x="29" y="105"/>
                    <a:pt x="29" y="105"/>
                    <a:pt x="28" y="106"/>
                  </a:cubicBezTo>
                  <a:cubicBezTo>
                    <a:pt x="19" y="111"/>
                    <a:pt x="13" y="115"/>
                    <a:pt x="5" y="120"/>
                  </a:cubicBezTo>
                  <a:moveTo>
                    <a:pt x="13" y="0"/>
                  </a:moveTo>
                  <a:cubicBezTo>
                    <a:pt x="13" y="0"/>
                    <a:pt x="13" y="0"/>
                    <a:pt x="12" y="0"/>
                  </a:cubicBezTo>
                  <a:cubicBezTo>
                    <a:pt x="12" y="1"/>
                    <a:pt x="11" y="2"/>
                    <a:pt x="11" y="2"/>
                  </a:cubicBezTo>
                  <a:cubicBezTo>
                    <a:pt x="9" y="34"/>
                    <a:pt x="0" y="80"/>
                    <a:pt x="0" y="118"/>
                  </a:cubicBezTo>
                  <a:cubicBezTo>
                    <a:pt x="0" y="120"/>
                    <a:pt x="0" y="121"/>
                    <a:pt x="0" y="123"/>
                  </a:cubicBezTo>
                  <a:cubicBezTo>
                    <a:pt x="0" y="123"/>
                    <a:pt x="0" y="123"/>
                    <a:pt x="0" y="123"/>
                  </a:cubicBezTo>
                  <a:cubicBezTo>
                    <a:pt x="0" y="124"/>
                    <a:pt x="0" y="126"/>
                    <a:pt x="1" y="126"/>
                  </a:cubicBezTo>
                  <a:cubicBezTo>
                    <a:pt x="8" y="129"/>
                    <a:pt x="14" y="131"/>
                    <a:pt x="21" y="134"/>
                  </a:cubicBezTo>
                  <a:cubicBezTo>
                    <a:pt x="21" y="134"/>
                    <a:pt x="22" y="134"/>
                    <a:pt x="22" y="134"/>
                  </a:cubicBezTo>
                  <a:cubicBezTo>
                    <a:pt x="22" y="134"/>
                    <a:pt x="23" y="134"/>
                    <a:pt x="23" y="133"/>
                  </a:cubicBezTo>
                  <a:cubicBezTo>
                    <a:pt x="27" y="131"/>
                    <a:pt x="30" y="129"/>
                    <a:pt x="33" y="126"/>
                  </a:cubicBezTo>
                  <a:cubicBezTo>
                    <a:pt x="47" y="164"/>
                    <a:pt x="74" y="190"/>
                    <a:pt x="103" y="208"/>
                  </a:cubicBezTo>
                  <a:cubicBezTo>
                    <a:pt x="136" y="229"/>
                    <a:pt x="173" y="238"/>
                    <a:pt x="200" y="238"/>
                  </a:cubicBezTo>
                  <a:cubicBezTo>
                    <a:pt x="204" y="238"/>
                    <a:pt x="208" y="238"/>
                    <a:pt x="212" y="237"/>
                  </a:cubicBezTo>
                  <a:cubicBezTo>
                    <a:pt x="212" y="237"/>
                    <a:pt x="212" y="237"/>
                    <a:pt x="212" y="237"/>
                  </a:cubicBezTo>
                  <a:cubicBezTo>
                    <a:pt x="216" y="237"/>
                    <a:pt x="219" y="236"/>
                    <a:pt x="221" y="236"/>
                  </a:cubicBezTo>
                  <a:cubicBezTo>
                    <a:pt x="223" y="236"/>
                    <a:pt x="225" y="235"/>
                    <a:pt x="227" y="235"/>
                  </a:cubicBezTo>
                  <a:cubicBezTo>
                    <a:pt x="228" y="234"/>
                    <a:pt x="229" y="234"/>
                    <a:pt x="229" y="233"/>
                  </a:cubicBezTo>
                  <a:cubicBezTo>
                    <a:pt x="229" y="231"/>
                    <a:pt x="229" y="228"/>
                    <a:pt x="230" y="225"/>
                  </a:cubicBezTo>
                  <a:cubicBezTo>
                    <a:pt x="230" y="221"/>
                    <a:pt x="230" y="217"/>
                    <a:pt x="230" y="213"/>
                  </a:cubicBezTo>
                  <a:cubicBezTo>
                    <a:pt x="230" y="211"/>
                    <a:pt x="230" y="209"/>
                    <a:pt x="230" y="208"/>
                  </a:cubicBezTo>
                  <a:cubicBezTo>
                    <a:pt x="230" y="207"/>
                    <a:pt x="229" y="206"/>
                    <a:pt x="228" y="206"/>
                  </a:cubicBezTo>
                  <a:cubicBezTo>
                    <a:pt x="228" y="206"/>
                    <a:pt x="228" y="206"/>
                    <a:pt x="227" y="206"/>
                  </a:cubicBezTo>
                  <a:cubicBezTo>
                    <a:pt x="227" y="206"/>
                    <a:pt x="227" y="206"/>
                    <a:pt x="227" y="206"/>
                  </a:cubicBezTo>
                  <a:cubicBezTo>
                    <a:pt x="203" y="200"/>
                    <a:pt x="173" y="194"/>
                    <a:pt x="147" y="177"/>
                  </a:cubicBezTo>
                  <a:cubicBezTo>
                    <a:pt x="121" y="161"/>
                    <a:pt x="98" y="134"/>
                    <a:pt x="87" y="88"/>
                  </a:cubicBezTo>
                  <a:cubicBezTo>
                    <a:pt x="87" y="88"/>
                    <a:pt x="88" y="87"/>
                    <a:pt x="88" y="87"/>
                  </a:cubicBezTo>
                  <a:cubicBezTo>
                    <a:pt x="90" y="85"/>
                    <a:pt x="95" y="80"/>
                    <a:pt x="101" y="75"/>
                  </a:cubicBezTo>
                  <a:cubicBezTo>
                    <a:pt x="106" y="70"/>
                    <a:pt x="112" y="65"/>
                    <a:pt x="115" y="62"/>
                  </a:cubicBezTo>
                  <a:cubicBezTo>
                    <a:pt x="115" y="62"/>
                    <a:pt x="115" y="62"/>
                    <a:pt x="115" y="62"/>
                  </a:cubicBezTo>
                  <a:cubicBezTo>
                    <a:pt x="116" y="61"/>
                    <a:pt x="116" y="61"/>
                    <a:pt x="116" y="61"/>
                  </a:cubicBezTo>
                  <a:cubicBezTo>
                    <a:pt x="116" y="61"/>
                    <a:pt x="116" y="61"/>
                    <a:pt x="116" y="61"/>
                  </a:cubicBezTo>
                  <a:cubicBezTo>
                    <a:pt x="116" y="61"/>
                    <a:pt x="116" y="61"/>
                    <a:pt x="116" y="61"/>
                  </a:cubicBezTo>
                  <a:cubicBezTo>
                    <a:pt x="116" y="60"/>
                    <a:pt x="116" y="60"/>
                    <a:pt x="116" y="60"/>
                  </a:cubicBezTo>
                  <a:cubicBezTo>
                    <a:pt x="116" y="60"/>
                    <a:pt x="116" y="60"/>
                    <a:pt x="116" y="60"/>
                  </a:cubicBezTo>
                  <a:cubicBezTo>
                    <a:pt x="116" y="60"/>
                    <a:pt x="116" y="60"/>
                    <a:pt x="116" y="60"/>
                  </a:cubicBezTo>
                  <a:cubicBezTo>
                    <a:pt x="116" y="59"/>
                    <a:pt x="116" y="59"/>
                    <a:pt x="116" y="59"/>
                  </a:cubicBezTo>
                  <a:cubicBezTo>
                    <a:pt x="116" y="59"/>
                    <a:pt x="116" y="59"/>
                    <a:pt x="116" y="59"/>
                  </a:cubicBezTo>
                  <a:cubicBezTo>
                    <a:pt x="115" y="58"/>
                    <a:pt x="115" y="58"/>
                    <a:pt x="115" y="58"/>
                  </a:cubicBezTo>
                  <a:cubicBezTo>
                    <a:pt x="115" y="58"/>
                    <a:pt x="115" y="58"/>
                    <a:pt x="115" y="58"/>
                  </a:cubicBezTo>
                  <a:cubicBezTo>
                    <a:pt x="115" y="58"/>
                    <a:pt x="115" y="58"/>
                    <a:pt x="115" y="58"/>
                  </a:cubicBezTo>
                  <a:cubicBezTo>
                    <a:pt x="115" y="58"/>
                    <a:pt x="115" y="58"/>
                    <a:pt x="115" y="58"/>
                  </a:cubicBezTo>
                  <a:cubicBezTo>
                    <a:pt x="115" y="58"/>
                    <a:pt x="115" y="58"/>
                    <a:pt x="115" y="58"/>
                  </a:cubicBezTo>
                  <a:cubicBezTo>
                    <a:pt x="114" y="58"/>
                    <a:pt x="114" y="58"/>
                    <a:pt x="113" y="57"/>
                  </a:cubicBezTo>
                  <a:cubicBezTo>
                    <a:pt x="87" y="45"/>
                    <a:pt x="62" y="29"/>
                    <a:pt x="43" y="11"/>
                  </a:cubicBezTo>
                  <a:cubicBezTo>
                    <a:pt x="42" y="11"/>
                    <a:pt x="42" y="11"/>
                    <a:pt x="42" y="11"/>
                  </a:cubicBezTo>
                  <a:cubicBezTo>
                    <a:pt x="34" y="8"/>
                    <a:pt x="25" y="5"/>
                    <a:pt x="17" y="2"/>
                  </a:cubicBezTo>
                  <a:cubicBezTo>
                    <a:pt x="16" y="2"/>
                    <a:pt x="15" y="1"/>
                    <a:pt x="15" y="1"/>
                  </a:cubicBezTo>
                  <a:cubicBezTo>
                    <a:pt x="14" y="0"/>
                    <a:pt x="14"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0" name="Freeform 879"/>
            <p:cNvSpPr>
              <a:spLocks noEditPoints="1"/>
            </p:cNvSpPr>
            <p:nvPr/>
          </p:nvSpPr>
          <p:spPr bwMode="auto">
            <a:xfrm>
              <a:off x="4044" y="1022"/>
              <a:ext cx="236" cy="239"/>
            </a:xfrm>
            <a:custGeom>
              <a:avLst/>
              <a:gdLst>
                <a:gd name="T0" fmla="*/ 37 w 100"/>
                <a:gd name="T1" fmla="*/ 97 h 101"/>
                <a:gd name="T2" fmla="*/ 7 w 100"/>
                <a:gd name="T3" fmla="*/ 88 h 101"/>
                <a:gd name="T4" fmla="*/ 4 w 100"/>
                <a:gd name="T5" fmla="*/ 67 h 101"/>
                <a:gd name="T6" fmla="*/ 6 w 100"/>
                <a:gd name="T7" fmla="*/ 33 h 101"/>
                <a:gd name="T8" fmla="*/ 13 w 100"/>
                <a:gd name="T9" fmla="*/ 20 h 101"/>
                <a:gd name="T10" fmla="*/ 45 w 100"/>
                <a:gd name="T11" fmla="*/ 16 h 101"/>
                <a:gd name="T12" fmla="*/ 75 w 100"/>
                <a:gd name="T13" fmla="*/ 19 h 101"/>
                <a:gd name="T14" fmla="*/ 40 w 100"/>
                <a:gd name="T15" fmla="*/ 48 h 101"/>
                <a:gd name="T16" fmla="*/ 31 w 100"/>
                <a:gd name="T17" fmla="*/ 31 h 101"/>
                <a:gd name="T18" fmla="*/ 20 w 100"/>
                <a:gd name="T19" fmla="*/ 43 h 101"/>
                <a:gd name="T20" fmla="*/ 20 w 100"/>
                <a:gd name="T21" fmla="*/ 46 h 101"/>
                <a:gd name="T22" fmla="*/ 45 w 100"/>
                <a:gd name="T23" fmla="*/ 83 h 101"/>
                <a:gd name="T24" fmla="*/ 87 w 100"/>
                <a:gd name="T25" fmla="*/ 27 h 101"/>
                <a:gd name="T26" fmla="*/ 89 w 100"/>
                <a:gd name="T27" fmla="*/ 48 h 101"/>
                <a:gd name="T28" fmla="*/ 85 w 100"/>
                <a:gd name="T29" fmla="*/ 83 h 101"/>
                <a:gd name="T30" fmla="*/ 66 w 100"/>
                <a:gd name="T31" fmla="*/ 96 h 101"/>
                <a:gd name="T32" fmla="*/ 46 w 100"/>
                <a:gd name="T33" fmla="*/ 66 h 101"/>
                <a:gd name="T34" fmla="*/ 88 w 100"/>
                <a:gd name="T35" fmla="*/ 7 h 101"/>
                <a:gd name="T36" fmla="*/ 94 w 100"/>
                <a:gd name="T37" fmla="*/ 15 h 101"/>
                <a:gd name="T38" fmla="*/ 24 w 100"/>
                <a:gd name="T39" fmla="*/ 45 h 101"/>
                <a:gd name="T40" fmla="*/ 37 w 100"/>
                <a:gd name="T41" fmla="*/ 49 h 101"/>
                <a:gd name="T42" fmla="*/ 46 w 100"/>
                <a:gd name="T43" fmla="*/ 66 h 101"/>
                <a:gd name="T44" fmla="*/ 87 w 100"/>
                <a:gd name="T45" fmla="*/ 3 h 101"/>
                <a:gd name="T46" fmla="*/ 56 w 100"/>
                <a:gd name="T47" fmla="*/ 12 h 101"/>
                <a:gd name="T48" fmla="*/ 22 w 100"/>
                <a:gd name="T49" fmla="*/ 14 h 101"/>
                <a:gd name="T50" fmla="*/ 4 w 100"/>
                <a:gd name="T51" fmla="*/ 23 h 101"/>
                <a:gd name="T52" fmla="*/ 0 w 100"/>
                <a:gd name="T53" fmla="*/ 67 h 101"/>
                <a:gd name="T54" fmla="*/ 4 w 100"/>
                <a:gd name="T55" fmla="*/ 90 h 101"/>
                <a:gd name="T56" fmla="*/ 37 w 100"/>
                <a:gd name="T57" fmla="*/ 101 h 101"/>
                <a:gd name="T58" fmla="*/ 67 w 100"/>
                <a:gd name="T59" fmla="*/ 100 h 101"/>
                <a:gd name="T60" fmla="*/ 88 w 100"/>
                <a:gd name="T61" fmla="*/ 85 h 101"/>
                <a:gd name="T62" fmla="*/ 93 w 100"/>
                <a:gd name="T63" fmla="*/ 48 h 101"/>
                <a:gd name="T64" fmla="*/ 93 w 100"/>
                <a:gd name="T65" fmla="*/ 32 h 101"/>
                <a:gd name="T66" fmla="*/ 90 w 100"/>
                <a:gd name="T67" fmla="*/ 25 h 101"/>
                <a:gd name="T68" fmla="*/ 100 w 100"/>
                <a:gd name="T69" fmla="*/ 14 h 101"/>
                <a:gd name="T70" fmla="*/ 93 w 100"/>
                <a:gd name="T71" fmla="*/ 9 h 101"/>
                <a:gd name="T72" fmla="*/ 89 w 100"/>
                <a:gd name="T73"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101">
                  <a:moveTo>
                    <a:pt x="50" y="97"/>
                  </a:moveTo>
                  <a:cubicBezTo>
                    <a:pt x="46" y="97"/>
                    <a:pt x="41" y="97"/>
                    <a:pt x="37" y="97"/>
                  </a:cubicBezTo>
                  <a:cubicBezTo>
                    <a:pt x="32" y="97"/>
                    <a:pt x="25" y="97"/>
                    <a:pt x="20" y="95"/>
                  </a:cubicBezTo>
                  <a:cubicBezTo>
                    <a:pt x="15" y="94"/>
                    <a:pt x="10" y="92"/>
                    <a:pt x="7" y="88"/>
                  </a:cubicBezTo>
                  <a:cubicBezTo>
                    <a:pt x="4" y="84"/>
                    <a:pt x="3" y="79"/>
                    <a:pt x="3" y="73"/>
                  </a:cubicBezTo>
                  <a:cubicBezTo>
                    <a:pt x="3" y="71"/>
                    <a:pt x="4" y="69"/>
                    <a:pt x="4" y="67"/>
                  </a:cubicBezTo>
                  <a:cubicBezTo>
                    <a:pt x="4" y="62"/>
                    <a:pt x="4" y="53"/>
                    <a:pt x="5" y="45"/>
                  </a:cubicBezTo>
                  <a:cubicBezTo>
                    <a:pt x="5" y="40"/>
                    <a:pt x="5" y="36"/>
                    <a:pt x="6" y="33"/>
                  </a:cubicBezTo>
                  <a:cubicBezTo>
                    <a:pt x="6" y="29"/>
                    <a:pt x="7" y="27"/>
                    <a:pt x="8" y="25"/>
                  </a:cubicBezTo>
                  <a:cubicBezTo>
                    <a:pt x="9" y="23"/>
                    <a:pt x="10" y="22"/>
                    <a:pt x="13" y="20"/>
                  </a:cubicBezTo>
                  <a:cubicBezTo>
                    <a:pt x="17" y="19"/>
                    <a:pt x="22" y="17"/>
                    <a:pt x="28" y="17"/>
                  </a:cubicBezTo>
                  <a:cubicBezTo>
                    <a:pt x="33" y="16"/>
                    <a:pt x="39" y="16"/>
                    <a:pt x="45" y="16"/>
                  </a:cubicBezTo>
                  <a:cubicBezTo>
                    <a:pt x="50" y="16"/>
                    <a:pt x="54" y="16"/>
                    <a:pt x="56" y="16"/>
                  </a:cubicBezTo>
                  <a:cubicBezTo>
                    <a:pt x="66" y="16"/>
                    <a:pt x="70" y="17"/>
                    <a:pt x="75" y="19"/>
                  </a:cubicBezTo>
                  <a:cubicBezTo>
                    <a:pt x="66" y="30"/>
                    <a:pt x="57" y="43"/>
                    <a:pt x="46" y="60"/>
                  </a:cubicBezTo>
                  <a:cubicBezTo>
                    <a:pt x="44" y="56"/>
                    <a:pt x="42" y="52"/>
                    <a:pt x="40" y="48"/>
                  </a:cubicBezTo>
                  <a:cubicBezTo>
                    <a:pt x="37" y="42"/>
                    <a:pt x="35" y="36"/>
                    <a:pt x="33" y="33"/>
                  </a:cubicBezTo>
                  <a:cubicBezTo>
                    <a:pt x="31" y="31"/>
                    <a:pt x="31" y="31"/>
                    <a:pt x="31" y="31"/>
                  </a:cubicBezTo>
                  <a:cubicBezTo>
                    <a:pt x="30" y="33"/>
                    <a:pt x="30" y="33"/>
                    <a:pt x="30" y="33"/>
                  </a:cubicBezTo>
                  <a:cubicBezTo>
                    <a:pt x="27" y="37"/>
                    <a:pt x="24" y="40"/>
                    <a:pt x="20" y="43"/>
                  </a:cubicBezTo>
                  <a:cubicBezTo>
                    <a:pt x="19" y="45"/>
                    <a:pt x="19" y="45"/>
                    <a:pt x="19" y="45"/>
                  </a:cubicBezTo>
                  <a:cubicBezTo>
                    <a:pt x="20" y="46"/>
                    <a:pt x="20" y="46"/>
                    <a:pt x="20" y="46"/>
                  </a:cubicBezTo>
                  <a:cubicBezTo>
                    <a:pt x="25" y="52"/>
                    <a:pt x="39" y="69"/>
                    <a:pt x="44" y="80"/>
                  </a:cubicBezTo>
                  <a:cubicBezTo>
                    <a:pt x="45" y="83"/>
                    <a:pt x="45" y="83"/>
                    <a:pt x="45" y="83"/>
                  </a:cubicBezTo>
                  <a:cubicBezTo>
                    <a:pt x="47" y="80"/>
                    <a:pt x="47" y="80"/>
                    <a:pt x="47" y="80"/>
                  </a:cubicBezTo>
                  <a:cubicBezTo>
                    <a:pt x="59" y="62"/>
                    <a:pt x="73" y="44"/>
                    <a:pt x="87" y="27"/>
                  </a:cubicBezTo>
                  <a:cubicBezTo>
                    <a:pt x="88" y="28"/>
                    <a:pt x="89" y="29"/>
                    <a:pt x="89" y="32"/>
                  </a:cubicBezTo>
                  <a:cubicBezTo>
                    <a:pt x="89" y="38"/>
                    <a:pt x="89" y="43"/>
                    <a:pt x="89" y="48"/>
                  </a:cubicBezTo>
                  <a:cubicBezTo>
                    <a:pt x="89" y="56"/>
                    <a:pt x="89" y="64"/>
                    <a:pt x="88" y="74"/>
                  </a:cubicBezTo>
                  <a:cubicBezTo>
                    <a:pt x="87" y="78"/>
                    <a:pt x="86" y="81"/>
                    <a:pt x="85" y="83"/>
                  </a:cubicBezTo>
                  <a:cubicBezTo>
                    <a:pt x="84" y="85"/>
                    <a:pt x="82" y="88"/>
                    <a:pt x="79" y="90"/>
                  </a:cubicBezTo>
                  <a:cubicBezTo>
                    <a:pt x="76" y="93"/>
                    <a:pt x="71" y="95"/>
                    <a:pt x="66" y="96"/>
                  </a:cubicBezTo>
                  <a:cubicBezTo>
                    <a:pt x="61" y="97"/>
                    <a:pt x="56" y="97"/>
                    <a:pt x="50" y="97"/>
                  </a:cubicBezTo>
                  <a:moveTo>
                    <a:pt x="46" y="66"/>
                  </a:moveTo>
                  <a:cubicBezTo>
                    <a:pt x="48" y="64"/>
                    <a:pt x="48" y="64"/>
                    <a:pt x="48" y="64"/>
                  </a:cubicBezTo>
                  <a:cubicBezTo>
                    <a:pt x="64" y="40"/>
                    <a:pt x="74" y="24"/>
                    <a:pt x="88" y="7"/>
                  </a:cubicBezTo>
                  <a:cubicBezTo>
                    <a:pt x="89" y="9"/>
                    <a:pt x="89" y="10"/>
                    <a:pt x="90" y="11"/>
                  </a:cubicBezTo>
                  <a:cubicBezTo>
                    <a:pt x="91" y="12"/>
                    <a:pt x="93" y="13"/>
                    <a:pt x="94" y="15"/>
                  </a:cubicBezTo>
                  <a:cubicBezTo>
                    <a:pt x="76" y="34"/>
                    <a:pt x="60" y="54"/>
                    <a:pt x="46" y="76"/>
                  </a:cubicBezTo>
                  <a:cubicBezTo>
                    <a:pt x="40" y="65"/>
                    <a:pt x="29" y="51"/>
                    <a:pt x="24" y="45"/>
                  </a:cubicBezTo>
                  <a:cubicBezTo>
                    <a:pt x="26" y="42"/>
                    <a:pt x="29" y="40"/>
                    <a:pt x="31" y="37"/>
                  </a:cubicBezTo>
                  <a:cubicBezTo>
                    <a:pt x="33" y="40"/>
                    <a:pt x="35" y="45"/>
                    <a:pt x="37" y="49"/>
                  </a:cubicBezTo>
                  <a:cubicBezTo>
                    <a:pt x="40" y="55"/>
                    <a:pt x="42" y="60"/>
                    <a:pt x="45" y="64"/>
                  </a:cubicBezTo>
                  <a:cubicBezTo>
                    <a:pt x="46" y="66"/>
                    <a:pt x="46" y="66"/>
                    <a:pt x="46" y="66"/>
                  </a:cubicBezTo>
                  <a:moveTo>
                    <a:pt x="89" y="0"/>
                  </a:moveTo>
                  <a:cubicBezTo>
                    <a:pt x="87" y="3"/>
                    <a:pt x="87" y="3"/>
                    <a:pt x="87" y="3"/>
                  </a:cubicBezTo>
                  <a:cubicBezTo>
                    <a:pt x="83" y="7"/>
                    <a:pt x="80" y="11"/>
                    <a:pt x="77" y="16"/>
                  </a:cubicBezTo>
                  <a:cubicBezTo>
                    <a:pt x="72" y="14"/>
                    <a:pt x="67" y="13"/>
                    <a:pt x="56" y="12"/>
                  </a:cubicBezTo>
                  <a:cubicBezTo>
                    <a:pt x="54" y="12"/>
                    <a:pt x="50" y="12"/>
                    <a:pt x="45" y="12"/>
                  </a:cubicBezTo>
                  <a:cubicBezTo>
                    <a:pt x="38" y="12"/>
                    <a:pt x="29" y="12"/>
                    <a:pt x="22" y="14"/>
                  </a:cubicBezTo>
                  <a:cubicBezTo>
                    <a:pt x="18" y="15"/>
                    <a:pt x="14" y="16"/>
                    <a:pt x="11" y="17"/>
                  </a:cubicBezTo>
                  <a:cubicBezTo>
                    <a:pt x="8" y="19"/>
                    <a:pt x="6" y="21"/>
                    <a:pt x="4" y="23"/>
                  </a:cubicBezTo>
                  <a:cubicBezTo>
                    <a:pt x="3" y="26"/>
                    <a:pt x="3" y="29"/>
                    <a:pt x="2" y="32"/>
                  </a:cubicBezTo>
                  <a:cubicBezTo>
                    <a:pt x="1" y="43"/>
                    <a:pt x="1" y="60"/>
                    <a:pt x="0" y="67"/>
                  </a:cubicBezTo>
                  <a:cubicBezTo>
                    <a:pt x="0" y="69"/>
                    <a:pt x="0" y="71"/>
                    <a:pt x="0" y="73"/>
                  </a:cubicBezTo>
                  <a:cubicBezTo>
                    <a:pt x="0" y="79"/>
                    <a:pt x="1" y="85"/>
                    <a:pt x="4" y="90"/>
                  </a:cubicBezTo>
                  <a:cubicBezTo>
                    <a:pt x="8" y="95"/>
                    <a:pt x="13" y="97"/>
                    <a:pt x="19" y="99"/>
                  </a:cubicBezTo>
                  <a:cubicBezTo>
                    <a:pt x="25" y="100"/>
                    <a:pt x="31" y="101"/>
                    <a:pt x="37" y="101"/>
                  </a:cubicBezTo>
                  <a:cubicBezTo>
                    <a:pt x="41" y="101"/>
                    <a:pt x="46" y="101"/>
                    <a:pt x="50" y="101"/>
                  </a:cubicBezTo>
                  <a:cubicBezTo>
                    <a:pt x="56" y="101"/>
                    <a:pt x="62" y="101"/>
                    <a:pt x="67" y="100"/>
                  </a:cubicBezTo>
                  <a:cubicBezTo>
                    <a:pt x="72" y="99"/>
                    <a:pt x="77" y="97"/>
                    <a:pt x="81" y="93"/>
                  </a:cubicBezTo>
                  <a:cubicBezTo>
                    <a:pt x="85" y="90"/>
                    <a:pt x="87" y="88"/>
                    <a:pt x="88" y="85"/>
                  </a:cubicBezTo>
                  <a:cubicBezTo>
                    <a:pt x="90" y="82"/>
                    <a:pt x="90" y="79"/>
                    <a:pt x="91" y="75"/>
                  </a:cubicBezTo>
                  <a:cubicBezTo>
                    <a:pt x="93" y="65"/>
                    <a:pt x="93" y="56"/>
                    <a:pt x="93" y="48"/>
                  </a:cubicBezTo>
                  <a:cubicBezTo>
                    <a:pt x="93" y="43"/>
                    <a:pt x="93" y="38"/>
                    <a:pt x="93" y="32"/>
                  </a:cubicBezTo>
                  <a:cubicBezTo>
                    <a:pt x="93" y="32"/>
                    <a:pt x="93" y="32"/>
                    <a:pt x="93" y="32"/>
                  </a:cubicBezTo>
                  <a:cubicBezTo>
                    <a:pt x="93" y="32"/>
                    <a:pt x="93" y="32"/>
                    <a:pt x="93" y="32"/>
                  </a:cubicBezTo>
                  <a:cubicBezTo>
                    <a:pt x="92" y="28"/>
                    <a:pt x="91" y="26"/>
                    <a:pt x="90" y="25"/>
                  </a:cubicBezTo>
                  <a:cubicBezTo>
                    <a:pt x="93" y="22"/>
                    <a:pt x="95" y="19"/>
                    <a:pt x="98" y="16"/>
                  </a:cubicBezTo>
                  <a:cubicBezTo>
                    <a:pt x="100" y="14"/>
                    <a:pt x="100" y="14"/>
                    <a:pt x="100" y="14"/>
                  </a:cubicBezTo>
                  <a:cubicBezTo>
                    <a:pt x="98" y="13"/>
                    <a:pt x="98" y="13"/>
                    <a:pt x="98" y="13"/>
                  </a:cubicBezTo>
                  <a:cubicBezTo>
                    <a:pt x="96" y="11"/>
                    <a:pt x="94" y="10"/>
                    <a:pt x="93" y="9"/>
                  </a:cubicBezTo>
                  <a:cubicBezTo>
                    <a:pt x="92" y="7"/>
                    <a:pt x="91" y="6"/>
                    <a:pt x="90" y="3"/>
                  </a:cubicBezTo>
                  <a:cubicBezTo>
                    <a:pt x="89" y="0"/>
                    <a:pt x="89" y="0"/>
                    <a:pt x="8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1" name="Freeform 880"/>
            <p:cNvSpPr>
              <a:spLocks/>
            </p:cNvSpPr>
            <p:nvPr/>
          </p:nvSpPr>
          <p:spPr bwMode="auto">
            <a:xfrm>
              <a:off x="2879" y="1604"/>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2" name="Freeform 881"/>
            <p:cNvSpPr>
              <a:spLocks/>
            </p:cNvSpPr>
            <p:nvPr/>
          </p:nvSpPr>
          <p:spPr bwMode="auto">
            <a:xfrm>
              <a:off x="2879" y="1604"/>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3" name="Freeform 882"/>
            <p:cNvSpPr>
              <a:spLocks/>
            </p:cNvSpPr>
            <p:nvPr/>
          </p:nvSpPr>
          <p:spPr bwMode="auto">
            <a:xfrm>
              <a:off x="2749" y="1762"/>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4" name="Freeform 883"/>
            <p:cNvSpPr>
              <a:spLocks/>
            </p:cNvSpPr>
            <p:nvPr/>
          </p:nvSpPr>
          <p:spPr bwMode="auto">
            <a:xfrm>
              <a:off x="2749" y="1762"/>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5" name="Freeform 884"/>
            <p:cNvSpPr>
              <a:spLocks noEditPoints="1"/>
            </p:cNvSpPr>
            <p:nvPr/>
          </p:nvSpPr>
          <p:spPr bwMode="auto">
            <a:xfrm>
              <a:off x="2803" y="724"/>
              <a:ext cx="277" cy="433"/>
            </a:xfrm>
            <a:custGeom>
              <a:avLst/>
              <a:gdLst>
                <a:gd name="T0" fmla="*/ 78 w 117"/>
                <a:gd name="T1" fmla="*/ 178 h 183"/>
                <a:gd name="T2" fmla="*/ 91 w 117"/>
                <a:gd name="T3" fmla="*/ 179 h 183"/>
                <a:gd name="T4" fmla="*/ 86 w 117"/>
                <a:gd name="T5" fmla="*/ 178 h 183"/>
                <a:gd name="T6" fmla="*/ 94 w 117"/>
                <a:gd name="T7" fmla="*/ 179 h 183"/>
                <a:gd name="T8" fmla="*/ 64 w 117"/>
                <a:gd name="T9" fmla="*/ 174 h 183"/>
                <a:gd name="T10" fmla="*/ 100 w 117"/>
                <a:gd name="T11" fmla="*/ 178 h 183"/>
                <a:gd name="T12" fmla="*/ 106 w 117"/>
                <a:gd name="T13" fmla="*/ 175 h 183"/>
                <a:gd name="T14" fmla="*/ 57 w 117"/>
                <a:gd name="T15" fmla="*/ 172 h 183"/>
                <a:gd name="T16" fmla="*/ 11 w 117"/>
                <a:gd name="T17" fmla="*/ 167 h 183"/>
                <a:gd name="T18" fmla="*/ 47 w 117"/>
                <a:gd name="T19" fmla="*/ 169 h 183"/>
                <a:gd name="T20" fmla="*/ 18 w 117"/>
                <a:gd name="T21" fmla="*/ 164 h 183"/>
                <a:gd name="T22" fmla="*/ 41 w 117"/>
                <a:gd name="T23" fmla="*/ 157 h 183"/>
                <a:gd name="T24" fmla="*/ 32 w 117"/>
                <a:gd name="T25" fmla="*/ 157 h 183"/>
                <a:gd name="T26" fmla="*/ 35 w 117"/>
                <a:gd name="T27" fmla="*/ 157 h 183"/>
                <a:gd name="T28" fmla="*/ 12 w 117"/>
                <a:gd name="T29" fmla="*/ 151 h 183"/>
                <a:gd name="T30" fmla="*/ 5 w 117"/>
                <a:gd name="T31" fmla="*/ 154 h 183"/>
                <a:gd name="T32" fmla="*/ 6 w 117"/>
                <a:gd name="T33" fmla="*/ 142 h 183"/>
                <a:gd name="T34" fmla="*/ 86 w 117"/>
                <a:gd name="T35" fmla="*/ 103 h 183"/>
                <a:gd name="T36" fmla="*/ 73 w 117"/>
                <a:gd name="T37" fmla="*/ 112 h 183"/>
                <a:gd name="T38" fmla="*/ 66 w 117"/>
                <a:gd name="T39" fmla="*/ 102 h 183"/>
                <a:gd name="T40" fmla="*/ 12 w 117"/>
                <a:gd name="T41" fmla="*/ 103 h 183"/>
                <a:gd name="T42" fmla="*/ 10 w 117"/>
                <a:gd name="T43" fmla="*/ 111 h 183"/>
                <a:gd name="T44" fmla="*/ 19 w 117"/>
                <a:gd name="T45" fmla="*/ 102 h 183"/>
                <a:gd name="T46" fmla="*/ 30 w 117"/>
                <a:gd name="T47" fmla="*/ 101 h 183"/>
                <a:gd name="T48" fmla="*/ 102 w 117"/>
                <a:gd name="T49" fmla="*/ 56 h 183"/>
                <a:gd name="T50" fmla="*/ 84 w 117"/>
                <a:gd name="T51" fmla="*/ 53 h 183"/>
                <a:gd name="T52" fmla="*/ 80 w 117"/>
                <a:gd name="T53" fmla="*/ 63 h 183"/>
                <a:gd name="T54" fmla="*/ 89 w 117"/>
                <a:gd name="T55" fmla="*/ 60 h 183"/>
                <a:gd name="T56" fmla="*/ 76 w 117"/>
                <a:gd name="T57" fmla="*/ 52 h 183"/>
                <a:gd name="T58" fmla="*/ 103 w 117"/>
                <a:gd name="T59" fmla="*/ 52 h 183"/>
                <a:gd name="T60" fmla="*/ 97 w 117"/>
                <a:gd name="T61" fmla="*/ 49 h 183"/>
                <a:gd name="T62" fmla="*/ 72 w 117"/>
                <a:gd name="T63" fmla="*/ 48 h 183"/>
                <a:gd name="T64" fmla="*/ 53 w 117"/>
                <a:gd name="T65" fmla="*/ 46 h 183"/>
                <a:gd name="T66" fmla="*/ 73 w 117"/>
                <a:gd name="T67" fmla="*/ 37 h 183"/>
                <a:gd name="T68" fmla="*/ 54 w 117"/>
                <a:gd name="T69" fmla="*/ 50 h 183"/>
                <a:gd name="T70" fmla="*/ 66 w 117"/>
                <a:gd name="T71" fmla="*/ 36 h 183"/>
                <a:gd name="T72" fmla="*/ 65 w 117"/>
                <a:gd name="T73" fmla="*/ 46 h 183"/>
                <a:gd name="T74" fmla="*/ 30 w 117"/>
                <a:gd name="T75" fmla="*/ 79 h 183"/>
                <a:gd name="T76" fmla="*/ 62 w 117"/>
                <a:gd name="T77" fmla="*/ 4 h 183"/>
                <a:gd name="T78" fmla="*/ 75 w 117"/>
                <a:gd name="T79" fmla="*/ 33 h 183"/>
                <a:gd name="T80" fmla="*/ 49 w 117"/>
                <a:gd name="T81" fmla="*/ 54 h 183"/>
                <a:gd name="T82" fmla="*/ 57 w 117"/>
                <a:gd name="T83" fmla="*/ 81 h 183"/>
                <a:gd name="T84" fmla="*/ 58 w 117"/>
                <a:gd name="T85" fmla="*/ 98 h 183"/>
                <a:gd name="T86" fmla="*/ 54 w 117"/>
                <a:gd name="T87" fmla="*/ 114 h 183"/>
                <a:gd name="T88" fmla="*/ 83 w 117"/>
                <a:gd name="T89" fmla="*/ 142 h 183"/>
                <a:gd name="T90" fmla="*/ 34 w 117"/>
                <a:gd name="T91" fmla="*/ 153 h 183"/>
                <a:gd name="T92" fmla="*/ 25 w 117"/>
                <a:gd name="T93" fmla="*/ 120 h 183"/>
                <a:gd name="T94" fmla="*/ 33 w 117"/>
                <a:gd name="T95" fmla="*/ 98 h 183"/>
                <a:gd name="T96" fmla="*/ 32 w 117"/>
                <a:gd name="T97" fmla="*/ 97 h 183"/>
                <a:gd name="T98" fmla="*/ 22 w 117"/>
                <a:gd name="T99" fmla="*/ 32 h 183"/>
                <a:gd name="T100" fmla="*/ 7 w 117"/>
                <a:gd name="T101" fmla="*/ 115 h 183"/>
                <a:gd name="T102" fmla="*/ 10 w 117"/>
                <a:gd name="T103" fmla="*/ 117 h 183"/>
                <a:gd name="T104" fmla="*/ 4 w 117"/>
                <a:gd name="T105" fmla="*/ 132 h 183"/>
                <a:gd name="T106" fmla="*/ 8 w 117"/>
                <a:gd name="T107" fmla="*/ 170 h 183"/>
                <a:gd name="T108" fmla="*/ 36 w 117"/>
                <a:gd name="T109" fmla="*/ 173 h 183"/>
                <a:gd name="T110" fmla="*/ 111 w 117"/>
                <a:gd name="T111" fmla="*/ 180 h 183"/>
                <a:gd name="T112" fmla="*/ 111 w 117"/>
                <a:gd name="T113" fmla="*/ 136 h 183"/>
                <a:gd name="T114" fmla="*/ 50 w 117"/>
                <a:gd name="T115" fmla="*/ 130 h 183"/>
                <a:gd name="T116" fmla="*/ 87 w 117"/>
                <a:gd name="T117" fmla="*/ 116 h 183"/>
                <a:gd name="T118" fmla="*/ 90 w 117"/>
                <a:gd name="T119" fmla="*/ 95 h 183"/>
                <a:gd name="T120" fmla="*/ 55 w 117"/>
                <a:gd name="T121" fmla="*/ 64 h 183"/>
                <a:gd name="T122" fmla="*/ 73 w 117"/>
                <a:gd name="T123" fmla="*/ 60 h 183"/>
                <a:gd name="T124" fmla="*/ 104 w 117"/>
                <a:gd name="T125" fmla="*/ 5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7" h="183">
                  <a:moveTo>
                    <a:pt x="78" y="178"/>
                  </a:moveTo>
                  <a:cubicBezTo>
                    <a:pt x="77" y="178"/>
                    <a:pt x="75" y="177"/>
                    <a:pt x="74" y="177"/>
                  </a:cubicBezTo>
                  <a:cubicBezTo>
                    <a:pt x="75" y="173"/>
                    <a:pt x="77" y="170"/>
                    <a:pt x="79" y="166"/>
                  </a:cubicBezTo>
                  <a:cubicBezTo>
                    <a:pt x="79" y="165"/>
                    <a:pt x="79" y="165"/>
                    <a:pt x="79" y="165"/>
                  </a:cubicBezTo>
                  <a:cubicBezTo>
                    <a:pt x="79" y="165"/>
                    <a:pt x="79" y="165"/>
                    <a:pt x="79" y="165"/>
                  </a:cubicBezTo>
                  <a:cubicBezTo>
                    <a:pt x="81" y="165"/>
                    <a:pt x="82" y="166"/>
                    <a:pt x="84" y="166"/>
                  </a:cubicBezTo>
                  <a:cubicBezTo>
                    <a:pt x="82" y="170"/>
                    <a:pt x="80" y="174"/>
                    <a:pt x="78" y="178"/>
                  </a:cubicBezTo>
                  <a:moveTo>
                    <a:pt x="86" y="178"/>
                  </a:moveTo>
                  <a:cubicBezTo>
                    <a:pt x="87" y="178"/>
                    <a:pt x="87" y="178"/>
                    <a:pt x="87" y="178"/>
                  </a:cubicBezTo>
                  <a:cubicBezTo>
                    <a:pt x="89" y="174"/>
                    <a:pt x="92" y="170"/>
                    <a:pt x="94" y="166"/>
                  </a:cubicBezTo>
                  <a:cubicBezTo>
                    <a:pt x="94" y="165"/>
                    <a:pt x="94" y="165"/>
                    <a:pt x="94" y="165"/>
                  </a:cubicBezTo>
                  <a:cubicBezTo>
                    <a:pt x="96" y="165"/>
                    <a:pt x="97" y="165"/>
                    <a:pt x="98" y="165"/>
                  </a:cubicBezTo>
                  <a:cubicBezTo>
                    <a:pt x="96" y="169"/>
                    <a:pt x="94" y="174"/>
                    <a:pt x="91" y="179"/>
                  </a:cubicBezTo>
                  <a:cubicBezTo>
                    <a:pt x="91" y="179"/>
                    <a:pt x="91" y="179"/>
                    <a:pt x="91" y="179"/>
                  </a:cubicBezTo>
                  <a:cubicBezTo>
                    <a:pt x="87" y="179"/>
                    <a:pt x="84" y="179"/>
                    <a:pt x="80" y="178"/>
                  </a:cubicBezTo>
                  <a:cubicBezTo>
                    <a:pt x="82" y="174"/>
                    <a:pt x="84" y="170"/>
                    <a:pt x="86" y="166"/>
                  </a:cubicBezTo>
                  <a:cubicBezTo>
                    <a:pt x="86" y="166"/>
                    <a:pt x="87" y="166"/>
                    <a:pt x="87" y="166"/>
                  </a:cubicBezTo>
                  <a:cubicBezTo>
                    <a:pt x="89" y="166"/>
                    <a:pt x="90" y="166"/>
                    <a:pt x="92" y="166"/>
                  </a:cubicBezTo>
                  <a:cubicBezTo>
                    <a:pt x="90" y="169"/>
                    <a:pt x="88" y="173"/>
                    <a:pt x="86" y="177"/>
                  </a:cubicBezTo>
                  <a:cubicBezTo>
                    <a:pt x="85" y="178"/>
                    <a:pt x="86" y="178"/>
                    <a:pt x="86" y="178"/>
                  </a:cubicBezTo>
                  <a:cubicBezTo>
                    <a:pt x="86" y="178"/>
                    <a:pt x="86" y="178"/>
                    <a:pt x="86" y="178"/>
                  </a:cubicBezTo>
                  <a:moveTo>
                    <a:pt x="72" y="176"/>
                  </a:moveTo>
                  <a:cubicBezTo>
                    <a:pt x="70" y="176"/>
                    <a:pt x="68" y="175"/>
                    <a:pt x="65" y="175"/>
                  </a:cubicBezTo>
                  <a:cubicBezTo>
                    <a:pt x="68" y="171"/>
                    <a:pt x="70" y="168"/>
                    <a:pt x="73" y="164"/>
                  </a:cubicBezTo>
                  <a:cubicBezTo>
                    <a:pt x="73" y="164"/>
                    <a:pt x="73" y="164"/>
                    <a:pt x="73" y="164"/>
                  </a:cubicBezTo>
                  <a:cubicBezTo>
                    <a:pt x="74" y="164"/>
                    <a:pt x="76" y="165"/>
                    <a:pt x="77" y="165"/>
                  </a:cubicBezTo>
                  <a:cubicBezTo>
                    <a:pt x="75" y="169"/>
                    <a:pt x="74" y="173"/>
                    <a:pt x="72" y="176"/>
                  </a:cubicBezTo>
                  <a:moveTo>
                    <a:pt x="94" y="179"/>
                  </a:moveTo>
                  <a:cubicBezTo>
                    <a:pt x="96" y="174"/>
                    <a:pt x="98" y="169"/>
                    <a:pt x="101" y="164"/>
                  </a:cubicBezTo>
                  <a:cubicBezTo>
                    <a:pt x="102" y="164"/>
                    <a:pt x="104" y="164"/>
                    <a:pt x="105" y="163"/>
                  </a:cubicBezTo>
                  <a:cubicBezTo>
                    <a:pt x="103" y="168"/>
                    <a:pt x="101" y="172"/>
                    <a:pt x="99" y="177"/>
                  </a:cubicBezTo>
                  <a:cubicBezTo>
                    <a:pt x="98" y="178"/>
                    <a:pt x="99" y="178"/>
                    <a:pt x="99" y="178"/>
                  </a:cubicBezTo>
                  <a:cubicBezTo>
                    <a:pt x="100" y="178"/>
                    <a:pt x="100" y="178"/>
                    <a:pt x="100" y="178"/>
                  </a:cubicBezTo>
                  <a:cubicBezTo>
                    <a:pt x="98" y="179"/>
                    <a:pt x="96" y="179"/>
                    <a:pt x="94" y="179"/>
                  </a:cubicBezTo>
                  <a:moveTo>
                    <a:pt x="64" y="174"/>
                  </a:moveTo>
                  <a:cubicBezTo>
                    <a:pt x="62" y="173"/>
                    <a:pt x="61" y="173"/>
                    <a:pt x="59" y="172"/>
                  </a:cubicBezTo>
                  <a:cubicBezTo>
                    <a:pt x="61" y="169"/>
                    <a:pt x="63" y="165"/>
                    <a:pt x="65" y="162"/>
                  </a:cubicBezTo>
                  <a:cubicBezTo>
                    <a:pt x="66" y="162"/>
                    <a:pt x="66" y="163"/>
                    <a:pt x="67" y="163"/>
                  </a:cubicBezTo>
                  <a:cubicBezTo>
                    <a:pt x="68" y="163"/>
                    <a:pt x="69" y="163"/>
                    <a:pt x="71" y="164"/>
                  </a:cubicBezTo>
                  <a:cubicBezTo>
                    <a:pt x="68" y="167"/>
                    <a:pt x="66" y="170"/>
                    <a:pt x="64" y="174"/>
                  </a:cubicBezTo>
                  <a:moveTo>
                    <a:pt x="100" y="178"/>
                  </a:moveTo>
                  <a:cubicBezTo>
                    <a:pt x="100" y="178"/>
                    <a:pt x="100" y="178"/>
                    <a:pt x="100" y="178"/>
                  </a:cubicBezTo>
                  <a:cubicBezTo>
                    <a:pt x="103" y="173"/>
                    <a:pt x="105" y="167"/>
                    <a:pt x="108" y="162"/>
                  </a:cubicBezTo>
                  <a:cubicBezTo>
                    <a:pt x="108" y="162"/>
                    <a:pt x="108" y="162"/>
                    <a:pt x="108" y="162"/>
                  </a:cubicBezTo>
                  <a:cubicBezTo>
                    <a:pt x="110" y="162"/>
                    <a:pt x="111" y="161"/>
                    <a:pt x="113" y="161"/>
                  </a:cubicBezTo>
                  <a:cubicBezTo>
                    <a:pt x="112" y="161"/>
                    <a:pt x="112" y="161"/>
                    <a:pt x="112" y="161"/>
                  </a:cubicBezTo>
                  <a:cubicBezTo>
                    <a:pt x="112" y="161"/>
                    <a:pt x="112" y="161"/>
                    <a:pt x="112" y="161"/>
                  </a:cubicBezTo>
                  <a:cubicBezTo>
                    <a:pt x="112" y="161"/>
                    <a:pt x="112" y="161"/>
                    <a:pt x="112" y="161"/>
                  </a:cubicBezTo>
                  <a:cubicBezTo>
                    <a:pt x="110" y="166"/>
                    <a:pt x="108" y="171"/>
                    <a:pt x="106" y="175"/>
                  </a:cubicBezTo>
                  <a:cubicBezTo>
                    <a:pt x="105" y="176"/>
                    <a:pt x="106" y="176"/>
                    <a:pt x="106" y="177"/>
                  </a:cubicBezTo>
                  <a:cubicBezTo>
                    <a:pt x="106" y="177"/>
                    <a:pt x="106" y="177"/>
                    <a:pt x="107" y="177"/>
                  </a:cubicBezTo>
                  <a:cubicBezTo>
                    <a:pt x="107" y="177"/>
                    <a:pt x="107" y="176"/>
                    <a:pt x="107" y="176"/>
                  </a:cubicBezTo>
                  <a:cubicBezTo>
                    <a:pt x="109" y="174"/>
                    <a:pt x="110" y="171"/>
                    <a:pt x="111" y="169"/>
                  </a:cubicBezTo>
                  <a:cubicBezTo>
                    <a:pt x="110" y="171"/>
                    <a:pt x="110" y="173"/>
                    <a:pt x="109" y="176"/>
                  </a:cubicBezTo>
                  <a:cubicBezTo>
                    <a:pt x="106" y="177"/>
                    <a:pt x="103" y="178"/>
                    <a:pt x="100" y="178"/>
                  </a:cubicBezTo>
                  <a:moveTo>
                    <a:pt x="57" y="172"/>
                  </a:moveTo>
                  <a:cubicBezTo>
                    <a:pt x="55" y="171"/>
                    <a:pt x="52" y="170"/>
                    <a:pt x="50" y="170"/>
                  </a:cubicBezTo>
                  <a:cubicBezTo>
                    <a:pt x="51" y="166"/>
                    <a:pt x="53" y="163"/>
                    <a:pt x="55" y="160"/>
                  </a:cubicBezTo>
                  <a:cubicBezTo>
                    <a:pt x="55" y="160"/>
                    <a:pt x="55" y="160"/>
                    <a:pt x="55" y="160"/>
                  </a:cubicBezTo>
                  <a:cubicBezTo>
                    <a:pt x="58" y="160"/>
                    <a:pt x="60" y="161"/>
                    <a:pt x="63" y="162"/>
                  </a:cubicBezTo>
                  <a:cubicBezTo>
                    <a:pt x="61" y="165"/>
                    <a:pt x="59" y="168"/>
                    <a:pt x="57" y="172"/>
                  </a:cubicBezTo>
                  <a:moveTo>
                    <a:pt x="13" y="172"/>
                  </a:moveTo>
                  <a:cubicBezTo>
                    <a:pt x="13" y="170"/>
                    <a:pt x="12" y="169"/>
                    <a:pt x="11" y="167"/>
                  </a:cubicBezTo>
                  <a:cubicBezTo>
                    <a:pt x="11" y="167"/>
                    <a:pt x="10" y="167"/>
                    <a:pt x="10" y="166"/>
                  </a:cubicBezTo>
                  <a:cubicBezTo>
                    <a:pt x="11" y="163"/>
                    <a:pt x="13" y="161"/>
                    <a:pt x="14" y="160"/>
                  </a:cubicBezTo>
                  <a:cubicBezTo>
                    <a:pt x="15" y="159"/>
                    <a:pt x="15" y="159"/>
                    <a:pt x="15" y="159"/>
                  </a:cubicBezTo>
                  <a:cubicBezTo>
                    <a:pt x="14" y="164"/>
                    <a:pt x="14" y="167"/>
                    <a:pt x="13" y="172"/>
                  </a:cubicBezTo>
                  <a:moveTo>
                    <a:pt x="48" y="169"/>
                  </a:moveTo>
                  <a:cubicBezTo>
                    <a:pt x="47" y="169"/>
                    <a:pt x="47" y="169"/>
                    <a:pt x="47" y="169"/>
                  </a:cubicBezTo>
                  <a:cubicBezTo>
                    <a:pt x="47" y="169"/>
                    <a:pt x="47" y="169"/>
                    <a:pt x="47" y="169"/>
                  </a:cubicBezTo>
                  <a:cubicBezTo>
                    <a:pt x="46" y="169"/>
                    <a:pt x="45" y="169"/>
                    <a:pt x="44" y="169"/>
                  </a:cubicBezTo>
                  <a:cubicBezTo>
                    <a:pt x="45" y="165"/>
                    <a:pt x="47" y="162"/>
                    <a:pt x="50" y="159"/>
                  </a:cubicBezTo>
                  <a:cubicBezTo>
                    <a:pt x="50" y="158"/>
                    <a:pt x="50" y="158"/>
                    <a:pt x="50" y="158"/>
                  </a:cubicBezTo>
                  <a:cubicBezTo>
                    <a:pt x="51" y="159"/>
                    <a:pt x="52" y="159"/>
                    <a:pt x="53" y="159"/>
                  </a:cubicBezTo>
                  <a:cubicBezTo>
                    <a:pt x="51" y="162"/>
                    <a:pt x="50" y="166"/>
                    <a:pt x="48" y="169"/>
                  </a:cubicBezTo>
                  <a:moveTo>
                    <a:pt x="17" y="174"/>
                  </a:moveTo>
                  <a:cubicBezTo>
                    <a:pt x="18" y="170"/>
                    <a:pt x="18" y="167"/>
                    <a:pt x="18" y="164"/>
                  </a:cubicBezTo>
                  <a:cubicBezTo>
                    <a:pt x="19" y="163"/>
                    <a:pt x="19" y="163"/>
                    <a:pt x="19" y="163"/>
                  </a:cubicBezTo>
                  <a:cubicBezTo>
                    <a:pt x="21" y="162"/>
                    <a:pt x="21" y="160"/>
                    <a:pt x="23" y="159"/>
                  </a:cubicBezTo>
                  <a:cubicBezTo>
                    <a:pt x="24" y="159"/>
                    <a:pt x="25" y="158"/>
                    <a:pt x="25" y="158"/>
                  </a:cubicBezTo>
                  <a:cubicBezTo>
                    <a:pt x="23" y="163"/>
                    <a:pt x="20" y="168"/>
                    <a:pt x="17" y="174"/>
                  </a:cubicBezTo>
                  <a:moveTo>
                    <a:pt x="35" y="169"/>
                  </a:moveTo>
                  <a:cubicBezTo>
                    <a:pt x="36" y="169"/>
                    <a:pt x="36" y="169"/>
                    <a:pt x="36" y="169"/>
                  </a:cubicBezTo>
                  <a:cubicBezTo>
                    <a:pt x="37" y="165"/>
                    <a:pt x="39" y="161"/>
                    <a:pt x="41" y="157"/>
                  </a:cubicBezTo>
                  <a:cubicBezTo>
                    <a:pt x="43" y="157"/>
                    <a:pt x="45" y="158"/>
                    <a:pt x="48" y="158"/>
                  </a:cubicBezTo>
                  <a:cubicBezTo>
                    <a:pt x="45" y="161"/>
                    <a:pt x="43" y="165"/>
                    <a:pt x="42" y="169"/>
                  </a:cubicBezTo>
                  <a:cubicBezTo>
                    <a:pt x="40" y="169"/>
                    <a:pt x="37" y="169"/>
                    <a:pt x="35" y="169"/>
                  </a:cubicBezTo>
                  <a:cubicBezTo>
                    <a:pt x="35" y="169"/>
                    <a:pt x="35" y="169"/>
                    <a:pt x="35" y="169"/>
                  </a:cubicBezTo>
                  <a:moveTo>
                    <a:pt x="20" y="173"/>
                  </a:moveTo>
                  <a:cubicBezTo>
                    <a:pt x="22" y="168"/>
                    <a:pt x="25" y="163"/>
                    <a:pt x="28" y="157"/>
                  </a:cubicBezTo>
                  <a:cubicBezTo>
                    <a:pt x="29" y="157"/>
                    <a:pt x="31" y="157"/>
                    <a:pt x="32" y="157"/>
                  </a:cubicBezTo>
                  <a:cubicBezTo>
                    <a:pt x="30" y="161"/>
                    <a:pt x="28" y="166"/>
                    <a:pt x="26" y="170"/>
                  </a:cubicBezTo>
                  <a:cubicBezTo>
                    <a:pt x="26" y="171"/>
                    <a:pt x="26" y="171"/>
                    <a:pt x="26" y="171"/>
                  </a:cubicBezTo>
                  <a:cubicBezTo>
                    <a:pt x="26" y="171"/>
                    <a:pt x="26" y="171"/>
                    <a:pt x="26" y="171"/>
                  </a:cubicBezTo>
                  <a:cubicBezTo>
                    <a:pt x="25" y="171"/>
                    <a:pt x="25" y="171"/>
                    <a:pt x="24" y="171"/>
                  </a:cubicBezTo>
                  <a:cubicBezTo>
                    <a:pt x="22" y="172"/>
                    <a:pt x="21" y="172"/>
                    <a:pt x="20" y="173"/>
                  </a:cubicBezTo>
                  <a:moveTo>
                    <a:pt x="28" y="170"/>
                  </a:moveTo>
                  <a:cubicBezTo>
                    <a:pt x="30" y="166"/>
                    <a:pt x="32" y="161"/>
                    <a:pt x="35" y="157"/>
                  </a:cubicBezTo>
                  <a:cubicBezTo>
                    <a:pt x="36" y="157"/>
                    <a:pt x="37" y="157"/>
                    <a:pt x="39" y="157"/>
                  </a:cubicBezTo>
                  <a:cubicBezTo>
                    <a:pt x="37" y="161"/>
                    <a:pt x="36" y="164"/>
                    <a:pt x="34" y="168"/>
                  </a:cubicBezTo>
                  <a:cubicBezTo>
                    <a:pt x="34" y="169"/>
                    <a:pt x="34" y="169"/>
                    <a:pt x="34" y="169"/>
                  </a:cubicBezTo>
                  <a:cubicBezTo>
                    <a:pt x="32" y="170"/>
                    <a:pt x="30" y="170"/>
                    <a:pt x="28" y="170"/>
                  </a:cubicBezTo>
                  <a:moveTo>
                    <a:pt x="9" y="164"/>
                  </a:moveTo>
                  <a:cubicBezTo>
                    <a:pt x="8" y="163"/>
                    <a:pt x="7" y="162"/>
                    <a:pt x="7" y="160"/>
                  </a:cubicBezTo>
                  <a:cubicBezTo>
                    <a:pt x="8" y="157"/>
                    <a:pt x="10" y="154"/>
                    <a:pt x="12" y="151"/>
                  </a:cubicBezTo>
                  <a:cubicBezTo>
                    <a:pt x="13" y="153"/>
                    <a:pt x="14" y="154"/>
                    <a:pt x="14" y="156"/>
                  </a:cubicBezTo>
                  <a:cubicBezTo>
                    <a:pt x="13" y="157"/>
                    <a:pt x="11" y="160"/>
                    <a:pt x="9" y="164"/>
                  </a:cubicBezTo>
                  <a:moveTo>
                    <a:pt x="6" y="158"/>
                  </a:moveTo>
                  <a:cubicBezTo>
                    <a:pt x="6" y="158"/>
                    <a:pt x="6" y="158"/>
                    <a:pt x="6" y="158"/>
                  </a:cubicBezTo>
                  <a:cubicBezTo>
                    <a:pt x="5" y="157"/>
                    <a:pt x="5" y="156"/>
                    <a:pt x="5" y="155"/>
                  </a:cubicBezTo>
                  <a:cubicBezTo>
                    <a:pt x="5" y="155"/>
                    <a:pt x="5" y="155"/>
                    <a:pt x="5" y="155"/>
                  </a:cubicBezTo>
                  <a:cubicBezTo>
                    <a:pt x="5" y="154"/>
                    <a:pt x="5" y="154"/>
                    <a:pt x="5" y="154"/>
                  </a:cubicBezTo>
                  <a:cubicBezTo>
                    <a:pt x="6" y="152"/>
                    <a:pt x="8" y="149"/>
                    <a:pt x="9" y="147"/>
                  </a:cubicBezTo>
                  <a:cubicBezTo>
                    <a:pt x="10" y="148"/>
                    <a:pt x="10" y="149"/>
                    <a:pt x="11" y="149"/>
                  </a:cubicBezTo>
                  <a:cubicBezTo>
                    <a:pt x="9" y="152"/>
                    <a:pt x="7" y="155"/>
                    <a:pt x="6" y="158"/>
                  </a:cubicBezTo>
                  <a:moveTo>
                    <a:pt x="4" y="152"/>
                  </a:moveTo>
                  <a:cubicBezTo>
                    <a:pt x="4" y="152"/>
                    <a:pt x="4" y="152"/>
                    <a:pt x="4" y="152"/>
                  </a:cubicBezTo>
                  <a:cubicBezTo>
                    <a:pt x="4" y="150"/>
                    <a:pt x="4" y="148"/>
                    <a:pt x="5" y="146"/>
                  </a:cubicBezTo>
                  <a:cubicBezTo>
                    <a:pt x="5" y="144"/>
                    <a:pt x="5" y="143"/>
                    <a:pt x="6" y="142"/>
                  </a:cubicBezTo>
                  <a:cubicBezTo>
                    <a:pt x="6" y="143"/>
                    <a:pt x="7" y="144"/>
                    <a:pt x="8" y="145"/>
                  </a:cubicBezTo>
                  <a:cubicBezTo>
                    <a:pt x="7" y="147"/>
                    <a:pt x="5" y="150"/>
                    <a:pt x="4" y="152"/>
                  </a:cubicBezTo>
                  <a:moveTo>
                    <a:pt x="85" y="112"/>
                  </a:moveTo>
                  <a:cubicBezTo>
                    <a:pt x="84" y="112"/>
                    <a:pt x="83" y="112"/>
                    <a:pt x="81" y="112"/>
                  </a:cubicBezTo>
                  <a:cubicBezTo>
                    <a:pt x="83" y="109"/>
                    <a:pt x="84" y="106"/>
                    <a:pt x="86" y="104"/>
                  </a:cubicBezTo>
                  <a:cubicBezTo>
                    <a:pt x="86" y="103"/>
                    <a:pt x="86" y="103"/>
                    <a:pt x="86" y="103"/>
                  </a:cubicBezTo>
                  <a:cubicBezTo>
                    <a:pt x="86" y="103"/>
                    <a:pt x="86" y="103"/>
                    <a:pt x="86" y="103"/>
                  </a:cubicBezTo>
                  <a:cubicBezTo>
                    <a:pt x="86" y="106"/>
                    <a:pt x="85" y="109"/>
                    <a:pt x="85" y="112"/>
                  </a:cubicBezTo>
                  <a:moveTo>
                    <a:pt x="79" y="112"/>
                  </a:moveTo>
                  <a:cubicBezTo>
                    <a:pt x="78" y="112"/>
                    <a:pt x="77" y="112"/>
                    <a:pt x="75" y="112"/>
                  </a:cubicBezTo>
                  <a:cubicBezTo>
                    <a:pt x="77" y="109"/>
                    <a:pt x="79" y="106"/>
                    <a:pt x="81" y="103"/>
                  </a:cubicBezTo>
                  <a:cubicBezTo>
                    <a:pt x="82" y="103"/>
                    <a:pt x="83" y="103"/>
                    <a:pt x="84" y="103"/>
                  </a:cubicBezTo>
                  <a:cubicBezTo>
                    <a:pt x="82" y="106"/>
                    <a:pt x="81" y="109"/>
                    <a:pt x="79" y="112"/>
                  </a:cubicBezTo>
                  <a:moveTo>
                    <a:pt x="73" y="112"/>
                  </a:moveTo>
                  <a:cubicBezTo>
                    <a:pt x="71" y="112"/>
                    <a:pt x="69" y="112"/>
                    <a:pt x="67" y="112"/>
                  </a:cubicBezTo>
                  <a:cubicBezTo>
                    <a:pt x="69" y="109"/>
                    <a:pt x="71" y="106"/>
                    <a:pt x="73" y="102"/>
                  </a:cubicBezTo>
                  <a:cubicBezTo>
                    <a:pt x="75" y="102"/>
                    <a:pt x="77" y="103"/>
                    <a:pt x="79" y="103"/>
                  </a:cubicBezTo>
                  <a:cubicBezTo>
                    <a:pt x="77" y="106"/>
                    <a:pt x="75" y="109"/>
                    <a:pt x="73" y="112"/>
                  </a:cubicBezTo>
                  <a:moveTo>
                    <a:pt x="65" y="112"/>
                  </a:moveTo>
                  <a:cubicBezTo>
                    <a:pt x="63" y="112"/>
                    <a:pt x="62" y="112"/>
                    <a:pt x="60" y="112"/>
                  </a:cubicBezTo>
                  <a:cubicBezTo>
                    <a:pt x="62" y="109"/>
                    <a:pt x="64" y="105"/>
                    <a:pt x="66" y="102"/>
                  </a:cubicBezTo>
                  <a:cubicBezTo>
                    <a:pt x="67" y="102"/>
                    <a:pt x="69" y="102"/>
                    <a:pt x="71" y="102"/>
                  </a:cubicBezTo>
                  <a:cubicBezTo>
                    <a:pt x="69" y="106"/>
                    <a:pt x="67" y="109"/>
                    <a:pt x="65" y="112"/>
                  </a:cubicBezTo>
                  <a:moveTo>
                    <a:pt x="10" y="107"/>
                  </a:moveTo>
                  <a:cubicBezTo>
                    <a:pt x="10" y="105"/>
                    <a:pt x="10" y="104"/>
                    <a:pt x="10" y="102"/>
                  </a:cubicBezTo>
                  <a:cubicBezTo>
                    <a:pt x="11" y="102"/>
                    <a:pt x="11" y="102"/>
                    <a:pt x="12" y="102"/>
                  </a:cubicBezTo>
                  <a:cubicBezTo>
                    <a:pt x="12" y="102"/>
                    <a:pt x="12" y="102"/>
                    <a:pt x="12" y="102"/>
                  </a:cubicBezTo>
                  <a:cubicBezTo>
                    <a:pt x="12" y="103"/>
                    <a:pt x="12" y="103"/>
                    <a:pt x="12" y="103"/>
                  </a:cubicBezTo>
                  <a:cubicBezTo>
                    <a:pt x="11" y="104"/>
                    <a:pt x="11" y="105"/>
                    <a:pt x="10" y="107"/>
                  </a:cubicBezTo>
                  <a:moveTo>
                    <a:pt x="59" y="109"/>
                  </a:moveTo>
                  <a:cubicBezTo>
                    <a:pt x="60" y="106"/>
                    <a:pt x="60" y="104"/>
                    <a:pt x="60" y="102"/>
                  </a:cubicBezTo>
                  <a:cubicBezTo>
                    <a:pt x="61" y="102"/>
                    <a:pt x="62" y="102"/>
                    <a:pt x="63" y="102"/>
                  </a:cubicBezTo>
                  <a:cubicBezTo>
                    <a:pt x="62" y="104"/>
                    <a:pt x="61" y="106"/>
                    <a:pt x="59" y="109"/>
                  </a:cubicBezTo>
                  <a:moveTo>
                    <a:pt x="10" y="113"/>
                  </a:moveTo>
                  <a:cubicBezTo>
                    <a:pt x="10" y="112"/>
                    <a:pt x="10" y="112"/>
                    <a:pt x="10" y="111"/>
                  </a:cubicBezTo>
                  <a:cubicBezTo>
                    <a:pt x="12" y="108"/>
                    <a:pt x="13" y="105"/>
                    <a:pt x="14" y="102"/>
                  </a:cubicBezTo>
                  <a:cubicBezTo>
                    <a:pt x="15" y="102"/>
                    <a:pt x="16" y="102"/>
                    <a:pt x="17" y="102"/>
                  </a:cubicBezTo>
                  <a:cubicBezTo>
                    <a:pt x="16" y="105"/>
                    <a:pt x="14" y="108"/>
                    <a:pt x="13" y="112"/>
                  </a:cubicBezTo>
                  <a:cubicBezTo>
                    <a:pt x="13" y="112"/>
                    <a:pt x="13" y="112"/>
                    <a:pt x="13" y="112"/>
                  </a:cubicBezTo>
                  <a:cubicBezTo>
                    <a:pt x="12" y="112"/>
                    <a:pt x="11" y="113"/>
                    <a:pt x="10" y="113"/>
                  </a:cubicBezTo>
                  <a:moveTo>
                    <a:pt x="15" y="112"/>
                  </a:moveTo>
                  <a:cubicBezTo>
                    <a:pt x="16" y="109"/>
                    <a:pt x="18" y="105"/>
                    <a:pt x="19" y="102"/>
                  </a:cubicBezTo>
                  <a:cubicBezTo>
                    <a:pt x="21" y="101"/>
                    <a:pt x="23" y="101"/>
                    <a:pt x="24" y="101"/>
                  </a:cubicBezTo>
                  <a:cubicBezTo>
                    <a:pt x="23" y="105"/>
                    <a:pt x="21" y="108"/>
                    <a:pt x="19" y="112"/>
                  </a:cubicBezTo>
                  <a:cubicBezTo>
                    <a:pt x="19" y="112"/>
                    <a:pt x="19" y="112"/>
                    <a:pt x="19" y="112"/>
                  </a:cubicBezTo>
                  <a:cubicBezTo>
                    <a:pt x="18" y="112"/>
                    <a:pt x="16" y="112"/>
                    <a:pt x="15" y="112"/>
                  </a:cubicBezTo>
                  <a:moveTo>
                    <a:pt x="21" y="112"/>
                  </a:moveTo>
                  <a:cubicBezTo>
                    <a:pt x="23" y="109"/>
                    <a:pt x="25" y="105"/>
                    <a:pt x="27" y="101"/>
                  </a:cubicBezTo>
                  <a:cubicBezTo>
                    <a:pt x="28" y="101"/>
                    <a:pt x="29" y="101"/>
                    <a:pt x="30" y="101"/>
                  </a:cubicBezTo>
                  <a:cubicBezTo>
                    <a:pt x="29" y="105"/>
                    <a:pt x="27" y="108"/>
                    <a:pt x="25" y="112"/>
                  </a:cubicBezTo>
                  <a:cubicBezTo>
                    <a:pt x="24" y="112"/>
                    <a:pt x="22" y="112"/>
                    <a:pt x="21" y="112"/>
                  </a:cubicBezTo>
                  <a:moveTo>
                    <a:pt x="27" y="75"/>
                  </a:moveTo>
                  <a:cubicBezTo>
                    <a:pt x="26" y="72"/>
                    <a:pt x="25" y="68"/>
                    <a:pt x="25" y="64"/>
                  </a:cubicBezTo>
                  <a:cubicBezTo>
                    <a:pt x="26" y="68"/>
                    <a:pt x="27" y="72"/>
                    <a:pt x="27" y="75"/>
                  </a:cubicBezTo>
                  <a:cubicBezTo>
                    <a:pt x="27" y="75"/>
                    <a:pt x="27" y="75"/>
                    <a:pt x="27" y="75"/>
                  </a:cubicBezTo>
                  <a:moveTo>
                    <a:pt x="102" y="56"/>
                  </a:moveTo>
                  <a:cubicBezTo>
                    <a:pt x="103" y="55"/>
                    <a:pt x="103" y="55"/>
                    <a:pt x="103" y="55"/>
                  </a:cubicBezTo>
                  <a:cubicBezTo>
                    <a:pt x="103" y="56"/>
                    <a:pt x="103" y="56"/>
                    <a:pt x="103" y="56"/>
                  </a:cubicBezTo>
                  <a:cubicBezTo>
                    <a:pt x="102" y="56"/>
                    <a:pt x="102" y="56"/>
                    <a:pt x="102" y="56"/>
                  </a:cubicBezTo>
                  <a:moveTo>
                    <a:pt x="80" y="60"/>
                  </a:moveTo>
                  <a:cubicBezTo>
                    <a:pt x="80" y="58"/>
                    <a:pt x="80" y="57"/>
                    <a:pt x="80" y="55"/>
                  </a:cubicBezTo>
                  <a:cubicBezTo>
                    <a:pt x="80" y="55"/>
                    <a:pt x="80" y="54"/>
                    <a:pt x="80" y="54"/>
                  </a:cubicBezTo>
                  <a:cubicBezTo>
                    <a:pt x="81" y="53"/>
                    <a:pt x="82" y="53"/>
                    <a:pt x="84" y="53"/>
                  </a:cubicBezTo>
                  <a:cubicBezTo>
                    <a:pt x="82" y="55"/>
                    <a:pt x="81" y="58"/>
                    <a:pt x="80" y="60"/>
                  </a:cubicBezTo>
                  <a:moveTo>
                    <a:pt x="80" y="63"/>
                  </a:moveTo>
                  <a:cubicBezTo>
                    <a:pt x="82" y="60"/>
                    <a:pt x="84" y="56"/>
                    <a:pt x="86" y="52"/>
                  </a:cubicBezTo>
                  <a:cubicBezTo>
                    <a:pt x="88" y="52"/>
                    <a:pt x="89" y="51"/>
                    <a:pt x="91" y="51"/>
                  </a:cubicBezTo>
                  <a:cubicBezTo>
                    <a:pt x="88" y="54"/>
                    <a:pt x="86" y="58"/>
                    <a:pt x="84" y="61"/>
                  </a:cubicBezTo>
                  <a:cubicBezTo>
                    <a:pt x="84" y="62"/>
                    <a:pt x="84" y="62"/>
                    <a:pt x="84" y="62"/>
                  </a:cubicBezTo>
                  <a:cubicBezTo>
                    <a:pt x="83" y="62"/>
                    <a:pt x="81" y="63"/>
                    <a:pt x="80" y="63"/>
                  </a:cubicBezTo>
                  <a:moveTo>
                    <a:pt x="87" y="61"/>
                  </a:moveTo>
                  <a:cubicBezTo>
                    <a:pt x="89" y="57"/>
                    <a:pt x="91" y="54"/>
                    <a:pt x="93" y="51"/>
                  </a:cubicBezTo>
                  <a:cubicBezTo>
                    <a:pt x="93" y="50"/>
                    <a:pt x="93" y="50"/>
                    <a:pt x="93" y="50"/>
                  </a:cubicBezTo>
                  <a:cubicBezTo>
                    <a:pt x="94" y="50"/>
                    <a:pt x="95" y="50"/>
                    <a:pt x="96" y="49"/>
                  </a:cubicBezTo>
                  <a:cubicBezTo>
                    <a:pt x="95" y="50"/>
                    <a:pt x="95" y="50"/>
                    <a:pt x="95" y="50"/>
                  </a:cubicBezTo>
                  <a:cubicBezTo>
                    <a:pt x="95" y="50"/>
                    <a:pt x="95" y="50"/>
                    <a:pt x="95" y="50"/>
                  </a:cubicBezTo>
                  <a:cubicBezTo>
                    <a:pt x="93" y="53"/>
                    <a:pt x="91" y="56"/>
                    <a:pt x="89" y="60"/>
                  </a:cubicBezTo>
                  <a:cubicBezTo>
                    <a:pt x="88" y="60"/>
                    <a:pt x="87" y="60"/>
                    <a:pt x="87" y="61"/>
                  </a:cubicBezTo>
                  <a:moveTo>
                    <a:pt x="76" y="55"/>
                  </a:moveTo>
                  <a:cubicBezTo>
                    <a:pt x="76" y="54"/>
                    <a:pt x="75" y="53"/>
                    <a:pt x="75" y="52"/>
                  </a:cubicBezTo>
                  <a:cubicBezTo>
                    <a:pt x="74" y="52"/>
                    <a:pt x="74" y="52"/>
                    <a:pt x="74" y="52"/>
                  </a:cubicBezTo>
                  <a:cubicBezTo>
                    <a:pt x="75" y="51"/>
                    <a:pt x="76" y="50"/>
                    <a:pt x="77" y="48"/>
                  </a:cubicBezTo>
                  <a:cubicBezTo>
                    <a:pt x="77" y="49"/>
                    <a:pt x="76" y="50"/>
                    <a:pt x="76" y="50"/>
                  </a:cubicBezTo>
                  <a:cubicBezTo>
                    <a:pt x="76" y="51"/>
                    <a:pt x="76" y="51"/>
                    <a:pt x="76" y="52"/>
                  </a:cubicBezTo>
                  <a:cubicBezTo>
                    <a:pt x="76" y="53"/>
                    <a:pt x="76" y="54"/>
                    <a:pt x="76" y="55"/>
                  </a:cubicBezTo>
                  <a:cubicBezTo>
                    <a:pt x="76" y="55"/>
                    <a:pt x="76" y="55"/>
                    <a:pt x="76" y="55"/>
                  </a:cubicBezTo>
                  <a:moveTo>
                    <a:pt x="98" y="57"/>
                  </a:moveTo>
                  <a:cubicBezTo>
                    <a:pt x="100" y="54"/>
                    <a:pt x="102" y="52"/>
                    <a:pt x="104" y="49"/>
                  </a:cubicBezTo>
                  <a:cubicBezTo>
                    <a:pt x="104" y="48"/>
                    <a:pt x="104" y="48"/>
                    <a:pt x="104" y="48"/>
                  </a:cubicBezTo>
                  <a:cubicBezTo>
                    <a:pt x="104" y="50"/>
                    <a:pt x="104" y="51"/>
                    <a:pt x="104" y="52"/>
                  </a:cubicBezTo>
                  <a:cubicBezTo>
                    <a:pt x="104" y="52"/>
                    <a:pt x="103" y="52"/>
                    <a:pt x="103" y="52"/>
                  </a:cubicBezTo>
                  <a:cubicBezTo>
                    <a:pt x="103" y="52"/>
                    <a:pt x="103" y="52"/>
                    <a:pt x="103" y="52"/>
                  </a:cubicBezTo>
                  <a:cubicBezTo>
                    <a:pt x="101" y="54"/>
                    <a:pt x="100" y="55"/>
                    <a:pt x="99" y="57"/>
                  </a:cubicBezTo>
                  <a:cubicBezTo>
                    <a:pt x="99" y="57"/>
                    <a:pt x="99" y="57"/>
                    <a:pt x="99" y="57"/>
                  </a:cubicBezTo>
                  <a:cubicBezTo>
                    <a:pt x="99" y="57"/>
                    <a:pt x="98" y="57"/>
                    <a:pt x="98" y="57"/>
                  </a:cubicBezTo>
                  <a:moveTo>
                    <a:pt x="92" y="59"/>
                  </a:moveTo>
                  <a:cubicBezTo>
                    <a:pt x="93" y="56"/>
                    <a:pt x="95" y="53"/>
                    <a:pt x="97" y="51"/>
                  </a:cubicBezTo>
                  <a:cubicBezTo>
                    <a:pt x="97" y="50"/>
                    <a:pt x="97" y="50"/>
                    <a:pt x="97" y="49"/>
                  </a:cubicBezTo>
                  <a:cubicBezTo>
                    <a:pt x="96" y="49"/>
                    <a:pt x="96" y="49"/>
                    <a:pt x="96" y="49"/>
                  </a:cubicBezTo>
                  <a:cubicBezTo>
                    <a:pt x="98" y="49"/>
                    <a:pt x="100" y="48"/>
                    <a:pt x="103" y="47"/>
                  </a:cubicBezTo>
                  <a:cubicBezTo>
                    <a:pt x="102" y="48"/>
                    <a:pt x="102" y="48"/>
                    <a:pt x="102" y="48"/>
                  </a:cubicBezTo>
                  <a:cubicBezTo>
                    <a:pt x="100" y="51"/>
                    <a:pt x="97" y="55"/>
                    <a:pt x="95" y="58"/>
                  </a:cubicBezTo>
                  <a:cubicBezTo>
                    <a:pt x="94" y="58"/>
                    <a:pt x="93" y="59"/>
                    <a:pt x="92" y="59"/>
                  </a:cubicBezTo>
                  <a:moveTo>
                    <a:pt x="73" y="50"/>
                  </a:moveTo>
                  <a:cubicBezTo>
                    <a:pt x="73" y="50"/>
                    <a:pt x="72" y="49"/>
                    <a:pt x="72" y="48"/>
                  </a:cubicBezTo>
                  <a:cubicBezTo>
                    <a:pt x="73" y="46"/>
                    <a:pt x="75" y="43"/>
                    <a:pt x="76" y="41"/>
                  </a:cubicBezTo>
                  <a:cubicBezTo>
                    <a:pt x="76" y="42"/>
                    <a:pt x="77" y="43"/>
                    <a:pt x="77" y="45"/>
                  </a:cubicBezTo>
                  <a:cubicBezTo>
                    <a:pt x="76" y="45"/>
                    <a:pt x="76" y="45"/>
                    <a:pt x="76" y="45"/>
                  </a:cubicBezTo>
                  <a:cubicBezTo>
                    <a:pt x="75" y="47"/>
                    <a:pt x="74" y="48"/>
                    <a:pt x="73" y="50"/>
                  </a:cubicBezTo>
                  <a:moveTo>
                    <a:pt x="52" y="50"/>
                  </a:moveTo>
                  <a:cubicBezTo>
                    <a:pt x="52" y="49"/>
                    <a:pt x="52" y="49"/>
                    <a:pt x="52" y="48"/>
                  </a:cubicBezTo>
                  <a:cubicBezTo>
                    <a:pt x="52" y="47"/>
                    <a:pt x="52" y="47"/>
                    <a:pt x="53" y="46"/>
                  </a:cubicBezTo>
                  <a:cubicBezTo>
                    <a:pt x="53" y="43"/>
                    <a:pt x="54" y="41"/>
                    <a:pt x="56" y="40"/>
                  </a:cubicBezTo>
                  <a:cubicBezTo>
                    <a:pt x="55" y="43"/>
                    <a:pt x="54" y="46"/>
                    <a:pt x="53" y="50"/>
                  </a:cubicBezTo>
                  <a:cubicBezTo>
                    <a:pt x="52" y="50"/>
                    <a:pt x="52" y="50"/>
                    <a:pt x="52" y="50"/>
                  </a:cubicBezTo>
                  <a:moveTo>
                    <a:pt x="70" y="47"/>
                  </a:moveTo>
                  <a:cubicBezTo>
                    <a:pt x="69" y="47"/>
                    <a:pt x="69" y="47"/>
                    <a:pt x="68" y="47"/>
                  </a:cubicBezTo>
                  <a:cubicBezTo>
                    <a:pt x="68" y="47"/>
                    <a:pt x="67" y="46"/>
                    <a:pt x="67" y="46"/>
                  </a:cubicBezTo>
                  <a:cubicBezTo>
                    <a:pt x="69" y="43"/>
                    <a:pt x="71" y="40"/>
                    <a:pt x="73" y="37"/>
                  </a:cubicBezTo>
                  <a:cubicBezTo>
                    <a:pt x="73" y="37"/>
                    <a:pt x="73" y="37"/>
                    <a:pt x="73" y="37"/>
                  </a:cubicBezTo>
                  <a:cubicBezTo>
                    <a:pt x="74" y="37"/>
                    <a:pt x="75" y="38"/>
                    <a:pt x="75" y="39"/>
                  </a:cubicBezTo>
                  <a:cubicBezTo>
                    <a:pt x="75" y="39"/>
                    <a:pt x="75" y="39"/>
                    <a:pt x="75" y="39"/>
                  </a:cubicBezTo>
                  <a:cubicBezTo>
                    <a:pt x="73" y="42"/>
                    <a:pt x="71" y="45"/>
                    <a:pt x="70" y="47"/>
                  </a:cubicBezTo>
                  <a:moveTo>
                    <a:pt x="53" y="54"/>
                  </a:moveTo>
                  <a:cubicBezTo>
                    <a:pt x="53" y="54"/>
                    <a:pt x="53" y="54"/>
                    <a:pt x="53" y="54"/>
                  </a:cubicBezTo>
                  <a:cubicBezTo>
                    <a:pt x="53" y="53"/>
                    <a:pt x="54" y="52"/>
                    <a:pt x="54" y="50"/>
                  </a:cubicBezTo>
                  <a:cubicBezTo>
                    <a:pt x="56" y="47"/>
                    <a:pt x="58" y="43"/>
                    <a:pt x="58" y="38"/>
                  </a:cubicBezTo>
                  <a:cubicBezTo>
                    <a:pt x="58" y="38"/>
                    <a:pt x="58" y="38"/>
                    <a:pt x="58" y="38"/>
                  </a:cubicBezTo>
                  <a:cubicBezTo>
                    <a:pt x="60" y="37"/>
                    <a:pt x="62" y="36"/>
                    <a:pt x="64" y="36"/>
                  </a:cubicBezTo>
                  <a:cubicBezTo>
                    <a:pt x="61" y="40"/>
                    <a:pt x="58" y="45"/>
                    <a:pt x="57" y="50"/>
                  </a:cubicBezTo>
                  <a:cubicBezTo>
                    <a:pt x="55" y="51"/>
                    <a:pt x="54" y="52"/>
                    <a:pt x="53" y="54"/>
                  </a:cubicBezTo>
                  <a:moveTo>
                    <a:pt x="59" y="48"/>
                  </a:moveTo>
                  <a:cubicBezTo>
                    <a:pt x="61" y="44"/>
                    <a:pt x="63" y="40"/>
                    <a:pt x="66" y="36"/>
                  </a:cubicBezTo>
                  <a:cubicBezTo>
                    <a:pt x="66" y="35"/>
                    <a:pt x="66" y="35"/>
                    <a:pt x="66" y="35"/>
                  </a:cubicBezTo>
                  <a:cubicBezTo>
                    <a:pt x="67" y="35"/>
                    <a:pt x="67" y="35"/>
                    <a:pt x="68" y="35"/>
                  </a:cubicBezTo>
                  <a:cubicBezTo>
                    <a:pt x="68" y="35"/>
                    <a:pt x="68" y="35"/>
                    <a:pt x="68" y="35"/>
                  </a:cubicBezTo>
                  <a:cubicBezTo>
                    <a:pt x="68" y="35"/>
                    <a:pt x="68" y="35"/>
                    <a:pt x="68" y="35"/>
                  </a:cubicBezTo>
                  <a:cubicBezTo>
                    <a:pt x="68" y="35"/>
                    <a:pt x="68" y="35"/>
                    <a:pt x="68" y="35"/>
                  </a:cubicBezTo>
                  <a:cubicBezTo>
                    <a:pt x="69" y="35"/>
                    <a:pt x="70" y="35"/>
                    <a:pt x="71" y="36"/>
                  </a:cubicBezTo>
                  <a:cubicBezTo>
                    <a:pt x="69" y="39"/>
                    <a:pt x="67" y="43"/>
                    <a:pt x="65" y="46"/>
                  </a:cubicBezTo>
                  <a:cubicBezTo>
                    <a:pt x="64" y="46"/>
                    <a:pt x="63" y="46"/>
                    <a:pt x="63" y="47"/>
                  </a:cubicBezTo>
                  <a:cubicBezTo>
                    <a:pt x="62" y="47"/>
                    <a:pt x="60" y="47"/>
                    <a:pt x="59" y="48"/>
                  </a:cubicBezTo>
                  <a:moveTo>
                    <a:pt x="10" y="98"/>
                  </a:moveTo>
                  <a:cubicBezTo>
                    <a:pt x="10" y="92"/>
                    <a:pt x="10" y="85"/>
                    <a:pt x="10" y="79"/>
                  </a:cubicBezTo>
                  <a:cubicBezTo>
                    <a:pt x="17" y="79"/>
                    <a:pt x="23" y="79"/>
                    <a:pt x="29" y="79"/>
                  </a:cubicBezTo>
                  <a:cubicBezTo>
                    <a:pt x="30" y="79"/>
                    <a:pt x="30" y="79"/>
                    <a:pt x="30" y="79"/>
                  </a:cubicBezTo>
                  <a:cubicBezTo>
                    <a:pt x="30" y="79"/>
                    <a:pt x="30" y="79"/>
                    <a:pt x="30" y="79"/>
                  </a:cubicBezTo>
                  <a:cubicBezTo>
                    <a:pt x="31" y="78"/>
                    <a:pt x="32" y="77"/>
                    <a:pt x="32" y="76"/>
                  </a:cubicBezTo>
                  <a:cubicBezTo>
                    <a:pt x="29" y="66"/>
                    <a:pt x="26" y="50"/>
                    <a:pt x="26" y="38"/>
                  </a:cubicBezTo>
                  <a:cubicBezTo>
                    <a:pt x="26" y="35"/>
                    <a:pt x="26" y="33"/>
                    <a:pt x="26" y="31"/>
                  </a:cubicBezTo>
                  <a:cubicBezTo>
                    <a:pt x="27" y="26"/>
                    <a:pt x="29" y="21"/>
                    <a:pt x="33" y="17"/>
                  </a:cubicBezTo>
                  <a:cubicBezTo>
                    <a:pt x="36" y="13"/>
                    <a:pt x="41" y="9"/>
                    <a:pt x="45" y="7"/>
                  </a:cubicBezTo>
                  <a:cubicBezTo>
                    <a:pt x="48" y="6"/>
                    <a:pt x="55" y="4"/>
                    <a:pt x="62" y="4"/>
                  </a:cubicBezTo>
                  <a:cubicBezTo>
                    <a:pt x="62" y="4"/>
                    <a:pt x="62" y="4"/>
                    <a:pt x="62" y="4"/>
                  </a:cubicBezTo>
                  <a:cubicBezTo>
                    <a:pt x="62" y="4"/>
                    <a:pt x="62" y="4"/>
                    <a:pt x="62" y="4"/>
                  </a:cubicBezTo>
                  <a:cubicBezTo>
                    <a:pt x="71" y="4"/>
                    <a:pt x="81" y="6"/>
                    <a:pt x="89" y="12"/>
                  </a:cubicBezTo>
                  <a:cubicBezTo>
                    <a:pt x="97" y="18"/>
                    <a:pt x="103" y="27"/>
                    <a:pt x="104" y="43"/>
                  </a:cubicBezTo>
                  <a:cubicBezTo>
                    <a:pt x="94" y="46"/>
                    <a:pt x="90" y="47"/>
                    <a:pt x="80" y="50"/>
                  </a:cubicBezTo>
                  <a:cubicBezTo>
                    <a:pt x="81" y="48"/>
                    <a:pt x="81" y="47"/>
                    <a:pt x="81" y="45"/>
                  </a:cubicBezTo>
                  <a:cubicBezTo>
                    <a:pt x="81" y="43"/>
                    <a:pt x="80" y="41"/>
                    <a:pt x="80" y="39"/>
                  </a:cubicBezTo>
                  <a:cubicBezTo>
                    <a:pt x="79" y="37"/>
                    <a:pt x="77" y="35"/>
                    <a:pt x="75" y="33"/>
                  </a:cubicBezTo>
                  <a:cubicBezTo>
                    <a:pt x="73" y="32"/>
                    <a:pt x="70" y="31"/>
                    <a:pt x="68" y="31"/>
                  </a:cubicBezTo>
                  <a:cubicBezTo>
                    <a:pt x="67" y="31"/>
                    <a:pt x="67" y="31"/>
                    <a:pt x="67" y="31"/>
                  </a:cubicBezTo>
                  <a:cubicBezTo>
                    <a:pt x="67" y="31"/>
                    <a:pt x="67" y="31"/>
                    <a:pt x="67" y="31"/>
                  </a:cubicBezTo>
                  <a:cubicBezTo>
                    <a:pt x="63" y="31"/>
                    <a:pt x="59" y="33"/>
                    <a:pt x="56" y="35"/>
                  </a:cubicBezTo>
                  <a:cubicBezTo>
                    <a:pt x="52" y="37"/>
                    <a:pt x="50" y="41"/>
                    <a:pt x="49" y="45"/>
                  </a:cubicBezTo>
                  <a:cubicBezTo>
                    <a:pt x="48" y="46"/>
                    <a:pt x="48" y="47"/>
                    <a:pt x="48" y="48"/>
                  </a:cubicBezTo>
                  <a:cubicBezTo>
                    <a:pt x="48" y="50"/>
                    <a:pt x="49" y="52"/>
                    <a:pt x="49" y="54"/>
                  </a:cubicBezTo>
                  <a:cubicBezTo>
                    <a:pt x="49" y="55"/>
                    <a:pt x="49" y="56"/>
                    <a:pt x="50" y="56"/>
                  </a:cubicBezTo>
                  <a:cubicBezTo>
                    <a:pt x="50" y="56"/>
                    <a:pt x="50" y="56"/>
                    <a:pt x="50" y="56"/>
                  </a:cubicBezTo>
                  <a:cubicBezTo>
                    <a:pt x="49" y="57"/>
                    <a:pt x="49" y="57"/>
                    <a:pt x="50" y="58"/>
                  </a:cubicBezTo>
                  <a:cubicBezTo>
                    <a:pt x="50" y="60"/>
                    <a:pt x="51" y="63"/>
                    <a:pt x="51" y="67"/>
                  </a:cubicBezTo>
                  <a:cubicBezTo>
                    <a:pt x="52" y="72"/>
                    <a:pt x="53" y="76"/>
                    <a:pt x="55" y="79"/>
                  </a:cubicBezTo>
                  <a:cubicBezTo>
                    <a:pt x="55" y="80"/>
                    <a:pt x="55" y="80"/>
                    <a:pt x="56" y="80"/>
                  </a:cubicBezTo>
                  <a:cubicBezTo>
                    <a:pt x="56" y="81"/>
                    <a:pt x="57" y="81"/>
                    <a:pt x="57" y="81"/>
                  </a:cubicBezTo>
                  <a:cubicBezTo>
                    <a:pt x="57" y="81"/>
                    <a:pt x="57" y="81"/>
                    <a:pt x="57" y="81"/>
                  </a:cubicBezTo>
                  <a:cubicBezTo>
                    <a:pt x="68" y="81"/>
                    <a:pt x="78" y="81"/>
                    <a:pt x="88" y="81"/>
                  </a:cubicBezTo>
                  <a:cubicBezTo>
                    <a:pt x="87" y="86"/>
                    <a:pt x="86" y="90"/>
                    <a:pt x="86" y="95"/>
                  </a:cubicBezTo>
                  <a:cubicBezTo>
                    <a:pt x="86" y="96"/>
                    <a:pt x="87" y="98"/>
                    <a:pt x="87" y="99"/>
                  </a:cubicBezTo>
                  <a:cubicBezTo>
                    <a:pt x="87" y="99"/>
                    <a:pt x="87" y="99"/>
                    <a:pt x="87" y="99"/>
                  </a:cubicBezTo>
                  <a:cubicBezTo>
                    <a:pt x="78" y="98"/>
                    <a:pt x="66" y="98"/>
                    <a:pt x="58" y="98"/>
                  </a:cubicBezTo>
                  <a:cubicBezTo>
                    <a:pt x="58" y="98"/>
                    <a:pt x="58" y="98"/>
                    <a:pt x="58" y="98"/>
                  </a:cubicBezTo>
                  <a:cubicBezTo>
                    <a:pt x="57" y="98"/>
                    <a:pt x="56" y="99"/>
                    <a:pt x="56" y="100"/>
                  </a:cubicBezTo>
                  <a:cubicBezTo>
                    <a:pt x="56" y="100"/>
                    <a:pt x="56" y="100"/>
                    <a:pt x="56" y="100"/>
                  </a:cubicBezTo>
                  <a:cubicBezTo>
                    <a:pt x="56" y="100"/>
                    <a:pt x="56" y="100"/>
                    <a:pt x="56" y="100"/>
                  </a:cubicBezTo>
                  <a:cubicBezTo>
                    <a:pt x="56" y="100"/>
                    <a:pt x="56" y="100"/>
                    <a:pt x="56" y="100"/>
                  </a:cubicBezTo>
                  <a:cubicBezTo>
                    <a:pt x="56" y="105"/>
                    <a:pt x="56" y="109"/>
                    <a:pt x="54" y="113"/>
                  </a:cubicBezTo>
                  <a:cubicBezTo>
                    <a:pt x="54" y="113"/>
                    <a:pt x="54" y="113"/>
                    <a:pt x="54" y="114"/>
                  </a:cubicBezTo>
                  <a:cubicBezTo>
                    <a:pt x="54" y="114"/>
                    <a:pt x="54" y="114"/>
                    <a:pt x="54" y="114"/>
                  </a:cubicBezTo>
                  <a:cubicBezTo>
                    <a:pt x="52" y="120"/>
                    <a:pt x="49" y="125"/>
                    <a:pt x="46" y="129"/>
                  </a:cubicBezTo>
                  <a:cubicBezTo>
                    <a:pt x="46" y="129"/>
                    <a:pt x="46" y="129"/>
                    <a:pt x="46" y="129"/>
                  </a:cubicBezTo>
                  <a:cubicBezTo>
                    <a:pt x="45" y="129"/>
                    <a:pt x="45" y="130"/>
                    <a:pt x="45" y="130"/>
                  </a:cubicBezTo>
                  <a:cubicBezTo>
                    <a:pt x="45" y="131"/>
                    <a:pt x="45" y="131"/>
                    <a:pt x="46" y="132"/>
                  </a:cubicBezTo>
                  <a:cubicBezTo>
                    <a:pt x="46" y="132"/>
                    <a:pt x="46" y="132"/>
                    <a:pt x="46" y="132"/>
                  </a:cubicBezTo>
                  <a:cubicBezTo>
                    <a:pt x="47" y="133"/>
                    <a:pt x="48" y="134"/>
                    <a:pt x="50" y="135"/>
                  </a:cubicBezTo>
                  <a:cubicBezTo>
                    <a:pt x="56" y="137"/>
                    <a:pt x="67" y="142"/>
                    <a:pt x="83" y="142"/>
                  </a:cubicBezTo>
                  <a:cubicBezTo>
                    <a:pt x="90" y="142"/>
                    <a:pt x="98" y="141"/>
                    <a:pt x="107" y="138"/>
                  </a:cubicBezTo>
                  <a:cubicBezTo>
                    <a:pt x="108" y="142"/>
                    <a:pt x="108" y="145"/>
                    <a:pt x="109" y="147"/>
                  </a:cubicBezTo>
                  <a:cubicBezTo>
                    <a:pt x="110" y="150"/>
                    <a:pt x="111" y="153"/>
                    <a:pt x="112" y="156"/>
                  </a:cubicBezTo>
                  <a:cubicBezTo>
                    <a:pt x="107" y="159"/>
                    <a:pt x="98" y="162"/>
                    <a:pt x="87" y="162"/>
                  </a:cubicBezTo>
                  <a:cubicBezTo>
                    <a:pt x="81" y="162"/>
                    <a:pt x="75" y="161"/>
                    <a:pt x="68" y="159"/>
                  </a:cubicBezTo>
                  <a:cubicBezTo>
                    <a:pt x="52" y="154"/>
                    <a:pt x="42" y="153"/>
                    <a:pt x="34" y="153"/>
                  </a:cubicBezTo>
                  <a:cubicBezTo>
                    <a:pt x="34" y="153"/>
                    <a:pt x="34" y="153"/>
                    <a:pt x="34" y="153"/>
                  </a:cubicBezTo>
                  <a:cubicBezTo>
                    <a:pt x="28" y="153"/>
                    <a:pt x="24" y="154"/>
                    <a:pt x="21" y="156"/>
                  </a:cubicBezTo>
                  <a:cubicBezTo>
                    <a:pt x="20" y="156"/>
                    <a:pt x="20" y="157"/>
                    <a:pt x="19" y="158"/>
                  </a:cubicBezTo>
                  <a:cubicBezTo>
                    <a:pt x="18" y="154"/>
                    <a:pt x="16" y="151"/>
                    <a:pt x="14" y="148"/>
                  </a:cubicBezTo>
                  <a:cubicBezTo>
                    <a:pt x="12" y="144"/>
                    <a:pt x="9" y="141"/>
                    <a:pt x="7" y="136"/>
                  </a:cubicBezTo>
                  <a:cubicBezTo>
                    <a:pt x="7" y="136"/>
                    <a:pt x="7" y="135"/>
                    <a:pt x="7" y="135"/>
                  </a:cubicBezTo>
                  <a:cubicBezTo>
                    <a:pt x="7" y="135"/>
                    <a:pt x="7" y="135"/>
                    <a:pt x="8" y="134"/>
                  </a:cubicBezTo>
                  <a:cubicBezTo>
                    <a:pt x="14" y="131"/>
                    <a:pt x="20" y="126"/>
                    <a:pt x="25" y="120"/>
                  </a:cubicBezTo>
                  <a:cubicBezTo>
                    <a:pt x="26" y="118"/>
                    <a:pt x="27" y="117"/>
                    <a:pt x="28" y="115"/>
                  </a:cubicBezTo>
                  <a:cubicBezTo>
                    <a:pt x="31" y="110"/>
                    <a:pt x="33" y="105"/>
                    <a:pt x="34" y="99"/>
                  </a:cubicBezTo>
                  <a:cubicBezTo>
                    <a:pt x="34" y="99"/>
                    <a:pt x="34" y="99"/>
                    <a:pt x="34" y="99"/>
                  </a:cubicBezTo>
                  <a:cubicBezTo>
                    <a:pt x="34" y="99"/>
                    <a:pt x="34" y="99"/>
                    <a:pt x="34" y="99"/>
                  </a:cubicBezTo>
                  <a:cubicBezTo>
                    <a:pt x="34" y="99"/>
                    <a:pt x="34" y="99"/>
                    <a:pt x="34" y="99"/>
                  </a:cubicBezTo>
                  <a:cubicBezTo>
                    <a:pt x="34" y="98"/>
                    <a:pt x="34" y="98"/>
                    <a:pt x="34" y="98"/>
                  </a:cubicBezTo>
                  <a:cubicBezTo>
                    <a:pt x="33" y="98"/>
                    <a:pt x="33" y="98"/>
                    <a:pt x="33" y="98"/>
                  </a:cubicBezTo>
                  <a:cubicBezTo>
                    <a:pt x="33" y="98"/>
                    <a:pt x="33" y="98"/>
                    <a:pt x="33" y="98"/>
                  </a:cubicBezTo>
                  <a:cubicBezTo>
                    <a:pt x="33" y="97"/>
                    <a:pt x="33" y="97"/>
                    <a:pt x="33" y="97"/>
                  </a:cubicBezTo>
                  <a:cubicBezTo>
                    <a:pt x="33" y="97"/>
                    <a:pt x="33" y="97"/>
                    <a:pt x="33" y="97"/>
                  </a:cubicBezTo>
                  <a:cubicBezTo>
                    <a:pt x="32" y="97"/>
                    <a:pt x="32" y="97"/>
                    <a:pt x="32" y="97"/>
                  </a:cubicBezTo>
                  <a:cubicBezTo>
                    <a:pt x="32" y="97"/>
                    <a:pt x="32" y="97"/>
                    <a:pt x="32" y="97"/>
                  </a:cubicBezTo>
                  <a:cubicBezTo>
                    <a:pt x="32" y="97"/>
                    <a:pt x="32" y="97"/>
                    <a:pt x="32" y="97"/>
                  </a:cubicBezTo>
                  <a:cubicBezTo>
                    <a:pt x="32" y="97"/>
                    <a:pt x="32" y="97"/>
                    <a:pt x="32" y="97"/>
                  </a:cubicBezTo>
                  <a:cubicBezTo>
                    <a:pt x="24" y="97"/>
                    <a:pt x="20" y="98"/>
                    <a:pt x="10" y="98"/>
                  </a:cubicBezTo>
                  <a:moveTo>
                    <a:pt x="62" y="0"/>
                  </a:moveTo>
                  <a:cubicBezTo>
                    <a:pt x="54" y="0"/>
                    <a:pt x="47" y="2"/>
                    <a:pt x="44" y="4"/>
                  </a:cubicBezTo>
                  <a:cubicBezTo>
                    <a:pt x="38" y="6"/>
                    <a:pt x="33" y="10"/>
                    <a:pt x="30" y="15"/>
                  </a:cubicBezTo>
                  <a:cubicBezTo>
                    <a:pt x="26" y="19"/>
                    <a:pt x="23" y="25"/>
                    <a:pt x="22" y="30"/>
                  </a:cubicBezTo>
                  <a:cubicBezTo>
                    <a:pt x="22" y="31"/>
                    <a:pt x="22" y="31"/>
                    <a:pt x="22" y="31"/>
                  </a:cubicBezTo>
                  <a:cubicBezTo>
                    <a:pt x="22" y="32"/>
                    <a:pt x="22" y="32"/>
                    <a:pt x="22" y="32"/>
                  </a:cubicBezTo>
                  <a:cubicBezTo>
                    <a:pt x="20" y="37"/>
                    <a:pt x="20" y="43"/>
                    <a:pt x="20" y="49"/>
                  </a:cubicBezTo>
                  <a:cubicBezTo>
                    <a:pt x="20" y="58"/>
                    <a:pt x="21" y="68"/>
                    <a:pt x="23" y="75"/>
                  </a:cubicBezTo>
                  <a:cubicBezTo>
                    <a:pt x="18" y="75"/>
                    <a:pt x="13" y="75"/>
                    <a:pt x="8" y="75"/>
                  </a:cubicBezTo>
                  <a:cubicBezTo>
                    <a:pt x="7" y="75"/>
                    <a:pt x="7" y="76"/>
                    <a:pt x="7" y="77"/>
                  </a:cubicBezTo>
                  <a:cubicBezTo>
                    <a:pt x="6" y="84"/>
                    <a:pt x="6" y="91"/>
                    <a:pt x="6" y="99"/>
                  </a:cubicBezTo>
                  <a:cubicBezTo>
                    <a:pt x="6" y="99"/>
                    <a:pt x="6" y="99"/>
                    <a:pt x="6" y="99"/>
                  </a:cubicBezTo>
                  <a:cubicBezTo>
                    <a:pt x="6" y="105"/>
                    <a:pt x="7" y="109"/>
                    <a:pt x="7" y="115"/>
                  </a:cubicBezTo>
                  <a:cubicBezTo>
                    <a:pt x="7" y="116"/>
                    <a:pt x="7" y="117"/>
                    <a:pt x="9" y="117"/>
                  </a:cubicBezTo>
                  <a:cubicBezTo>
                    <a:pt x="9" y="117"/>
                    <a:pt x="9" y="117"/>
                    <a:pt x="9" y="117"/>
                  </a:cubicBezTo>
                  <a:cubicBezTo>
                    <a:pt x="9" y="116"/>
                    <a:pt x="9" y="116"/>
                    <a:pt x="9" y="116"/>
                  </a:cubicBezTo>
                  <a:cubicBezTo>
                    <a:pt x="9" y="116"/>
                    <a:pt x="9" y="116"/>
                    <a:pt x="9" y="116"/>
                  </a:cubicBezTo>
                  <a:cubicBezTo>
                    <a:pt x="9" y="117"/>
                    <a:pt x="9" y="117"/>
                    <a:pt x="9" y="117"/>
                  </a:cubicBezTo>
                  <a:cubicBezTo>
                    <a:pt x="10" y="117"/>
                    <a:pt x="10" y="117"/>
                    <a:pt x="10" y="117"/>
                  </a:cubicBezTo>
                  <a:cubicBezTo>
                    <a:pt x="10" y="117"/>
                    <a:pt x="10" y="117"/>
                    <a:pt x="10" y="117"/>
                  </a:cubicBezTo>
                  <a:cubicBezTo>
                    <a:pt x="10" y="117"/>
                    <a:pt x="10" y="117"/>
                    <a:pt x="10" y="117"/>
                  </a:cubicBezTo>
                  <a:cubicBezTo>
                    <a:pt x="14" y="116"/>
                    <a:pt x="18" y="116"/>
                    <a:pt x="22" y="116"/>
                  </a:cubicBezTo>
                  <a:cubicBezTo>
                    <a:pt x="22" y="117"/>
                    <a:pt x="22" y="117"/>
                    <a:pt x="22" y="117"/>
                  </a:cubicBezTo>
                  <a:cubicBezTo>
                    <a:pt x="17" y="123"/>
                    <a:pt x="11" y="128"/>
                    <a:pt x="6" y="131"/>
                  </a:cubicBezTo>
                  <a:cubicBezTo>
                    <a:pt x="5" y="131"/>
                    <a:pt x="5" y="132"/>
                    <a:pt x="4" y="132"/>
                  </a:cubicBezTo>
                  <a:cubicBezTo>
                    <a:pt x="4" y="132"/>
                    <a:pt x="4" y="132"/>
                    <a:pt x="4" y="132"/>
                  </a:cubicBezTo>
                  <a:cubicBezTo>
                    <a:pt x="4" y="132"/>
                    <a:pt x="4" y="132"/>
                    <a:pt x="4" y="132"/>
                  </a:cubicBezTo>
                  <a:cubicBezTo>
                    <a:pt x="3" y="132"/>
                    <a:pt x="2" y="133"/>
                    <a:pt x="2" y="134"/>
                  </a:cubicBezTo>
                  <a:cubicBezTo>
                    <a:pt x="2" y="135"/>
                    <a:pt x="2" y="136"/>
                    <a:pt x="2" y="137"/>
                  </a:cubicBezTo>
                  <a:cubicBezTo>
                    <a:pt x="2" y="140"/>
                    <a:pt x="2" y="142"/>
                    <a:pt x="1" y="146"/>
                  </a:cubicBezTo>
                  <a:cubicBezTo>
                    <a:pt x="1" y="147"/>
                    <a:pt x="0" y="149"/>
                    <a:pt x="0" y="152"/>
                  </a:cubicBezTo>
                  <a:cubicBezTo>
                    <a:pt x="0" y="152"/>
                    <a:pt x="0" y="153"/>
                    <a:pt x="0" y="153"/>
                  </a:cubicBezTo>
                  <a:cubicBezTo>
                    <a:pt x="0" y="155"/>
                    <a:pt x="1" y="157"/>
                    <a:pt x="2" y="159"/>
                  </a:cubicBezTo>
                  <a:cubicBezTo>
                    <a:pt x="4" y="164"/>
                    <a:pt x="6" y="167"/>
                    <a:pt x="8" y="170"/>
                  </a:cubicBezTo>
                  <a:cubicBezTo>
                    <a:pt x="9" y="172"/>
                    <a:pt x="11" y="175"/>
                    <a:pt x="13" y="179"/>
                  </a:cubicBezTo>
                  <a:cubicBezTo>
                    <a:pt x="13" y="180"/>
                    <a:pt x="14" y="180"/>
                    <a:pt x="14" y="180"/>
                  </a:cubicBezTo>
                  <a:cubicBezTo>
                    <a:pt x="14" y="181"/>
                    <a:pt x="14" y="181"/>
                    <a:pt x="14" y="181"/>
                  </a:cubicBezTo>
                  <a:cubicBezTo>
                    <a:pt x="15" y="181"/>
                    <a:pt x="15" y="181"/>
                    <a:pt x="15" y="181"/>
                  </a:cubicBezTo>
                  <a:cubicBezTo>
                    <a:pt x="16" y="181"/>
                    <a:pt x="17" y="181"/>
                    <a:pt x="17" y="180"/>
                  </a:cubicBezTo>
                  <a:cubicBezTo>
                    <a:pt x="19" y="178"/>
                    <a:pt x="22" y="176"/>
                    <a:pt x="25" y="175"/>
                  </a:cubicBezTo>
                  <a:cubicBezTo>
                    <a:pt x="28" y="174"/>
                    <a:pt x="32" y="174"/>
                    <a:pt x="36" y="173"/>
                  </a:cubicBezTo>
                  <a:cubicBezTo>
                    <a:pt x="38" y="173"/>
                    <a:pt x="41" y="173"/>
                    <a:pt x="43" y="173"/>
                  </a:cubicBezTo>
                  <a:cubicBezTo>
                    <a:pt x="43" y="173"/>
                    <a:pt x="43" y="173"/>
                    <a:pt x="43" y="173"/>
                  </a:cubicBezTo>
                  <a:cubicBezTo>
                    <a:pt x="44" y="173"/>
                    <a:pt x="46" y="173"/>
                    <a:pt x="47" y="173"/>
                  </a:cubicBezTo>
                  <a:cubicBezTo>
                    <a:pt x="47" y="173"/>
                    <a:pt x="47" y="173"/>
                    <a:pt x="47" y="173"/>
                  </a:cubicBezTo>
                  <a:cubicBezTo>
                    <a:pt x="52" y="174"/>
                    <a:pt x="58" y="176"/>
                    <a:pt x="64" y="178"/>
                  </a:cubicBezTo>
                  <a:cubicBezTo>
                    <a:pt x="72" y="181"/>
                    <a:pt x="81" y="183"/>
                    <a:pt x="91" y="183"/>
                  </a:cubicBezTo>
                  <a:cubicBezTo>
                    <a:pt x="97" y="183"/>
                    <a:pt x="104" y="182"/>
                    <a:pt x="111" y="180"/>
                  </a:cubicBezTo>
                  <a:cubicBezTo>
                    <a:pt x="111" y="180"/>
                    <a:pt x="111" y="180"/>
                    <a:pt x="111" y="180"/>
                  </a:cubicBezTo>
                  <a:cubicBezTo>
                    <a:pt x="112" y="180"/>
                    <a:pt x="113" y="179"/>
                    <a:pt x="113" y="178"/>
                  </a:cubicBezTo>
                  <a:cubicBezTo>
                    <a:pt x="113" y="177"/>
                    <a:pt x="113" y="177"/>
                    <a:pt x="113" y="177"/>
                  </a:cubicBezTo>
                  <a:cubicBezTo>
                    <a:pt x="115" y="170"/>
                    <a:pt x="116" y="165"/>
                    <a:pt x="117" y="158"/>
                  </a:cubicBezTo>
                  <a:cubicBezTo>
                    <a:pt x="117" y="157"/>
                    <a:pt x="117" y="157"/>
                    <a:pt x="116" y="156"/>
                  </a:cubicBezTo>
                  <a:cubicBezTo>
                    <a:pt x="115" y="152"/>
                    <a:pt x="114" y="149"/>
                    <a:pt x="113" y="146"/>
                  </a:cubicBezTo>
                  <a:cubicBezTo>
                    <a:pt x="112" y="143"/>
                    <a:pt x="111" y="140"/>
                    <a:pt x="111" y="136"/>
                  </a:cubicBezTo>
                  <a:cubicBezTo>
                    <a:pt x="111" y="135"/>
                    <a:pt x="111" y="134"/>
                    <a:pt x="110" y="134"/>
                  </a:cubicBezTo>
                  <a:cubicBezTo>
                    <a:pt x="110" y="134"/>
                    <a:pt x="110" y="134"/>
                    <a:pt x="109" y="134"/>
                  </a:cubicBezTo>
                  <a:cubicBezTo>
                    <a:pt x="109" y="134"/>
                    <a:pt x="109" y="134"/>
                    <a:pt x="109" y="134"/>
                  </a:cubicBezTo>
                  <a:cubicBezTo>
                    <a:pt x="99" y="137"/>
                    <a:pt x="90" y="138"/>
                    <a:pt x="83" y="138"/>
                  </a:cubicBezTo>
                  <a:cubicBezTo>
                    <a:pt x="72" y="138"/>
                    <a:pt x="63" y="136"/>
                    <a:pt x="57" y="133"/>
                  </a:cubicBezTo>
                  <a:cubicBezTo>
                    <a:pt x="54" y="132"/>
                    <a:pt x="52" y="131"/>
                    <a:pt x="51" y="130"/>
                  </a:cubicBezTo>
                  <a:cubicBezTo>
                    <a:pt x="50" y="130"/>
                    <a:pt x="50" y="130"/>
                    <a:pt x="50" y="130"/>
                  </a:cubicBezTo>
                  <a:cubicBezTo>
                    <a:pt x="53" y="126"/>
                    <a:pt x="56" y="121"/>
                    <a:pt x="58" y="116"/>
                  </a:cubicBezTo>
                  <a:cubicBezTo>
                    <a:pt x="68" y="116"/>
                    <a:pt x="77" y="116"/>
                    <a:pt x="85" y="116"/>
                  </a:cubicBezTo>
                  <a:cubicBezTo>
                    <a:pt x="86" y="116"/>
                    <a:pt x="86" y="116"/>
                    <a:pt x="86" y="116"/>
                  </a:cubicBezTo>
                  <a:cubicBezTo>
                    <a:pt x="87" y="116"/>
                    <a:pt x="87" y="116"/>
                    <a:pt x="87" y="116"/>
                  </a:cubicBezTo>
                  <a:cubicBezTo>
                    <a:pt x="87" y="116"/>
                    <a:pt x="87" y="116"/>
                    <a:pt x="87" y="116"/>
                  </a:cubicBezTo>
                  <a:cubicBezTo>
                    <a:pt x="87" y="116"/>
                    <a:pt x="87" y="116"/>
                    <a:pt x="87" y="116"/>
                  </a:cubicBezTo>
                  <a:cubicBezTo>
                    <a:pt x="87" y="116"/>
                    <a:pt x="87" y="116"/>
                    <a:pt x="87" y="116"/>
                  </a:cubicBezTo>
                  <a:cubicBezTo>
                    <a:pt x="88" y="116"/>
                    <a:pt x="88" y="116"/>
                    <a:pt x="88" y="116"/>
                  </a:cubicBezTo>
                  <a:cubicBezTo>
                    <a:pt x="88" y="115"/>
                    <a:pt x="88" y="115"/>
                    <a:pt x="88" y="115"/>
                  </a:cubicBezTo>
                  <a:cubicBezTo>
                    <a:pt x="88" y="115"/>
                    <a:pt x="88" y="115"/>
                    <a:pt x="88" y="115"/>
                  </a:cubicBezTo>
                  <a:cubicBezTo>
                    <a:pt x="88" y="115"/>
                    <a:pt x="88" y="115"/>
                    <a:pt x="88" y="115"/>
                  </a:cubicBezTo>
                  <a:cubicBezTo>
                    <a:pt x="89" y="111"/>
                    <a:pt x="90" y="107"/>
                    <a:pt x="90" y="103"/>
                  </a:cubicBezTo>
                  <a:cubicBezTo>
                    <a:pt x="91" y="103"/>
                    <a:pt x="91" y="102"/>
                    <a:pt x="91" y="102"/>
                  </a:cubicBezTo>
                  <a:cubicBezTo>
                    <a:pt x="91" y="99"/>
                    <a:pt x="90" y="97"/>
                    <a:pt x="90" y="95"/>
                  </a:cubicBezTo>
                  <a:cubicBezTo>
                    <a:pt x="90" y="90"/>
                    <a:pt x="91" y="85"/>
                    <a:pt x="92" y="79"/>
                  </a:cubicBezTo>
                  <a:cubicBezTo>
                    <a:pt x="92" y="79"/>
                    <a:pt x="92" y="78"/>
                    <a:pt x="92" y="78"/>
                  </a:cubicBezTo>
                  <a:cubicBezTo>
                    <a:pt x="91" y="77"/>
                    <a:pt x="91" y="77"/>
                    <a:pt x="90" y="77"/>
                  </a:cubicBezTo>
                  <a:cubicBezTo>
                    <a:pt x="90" y="77"/>
                    <a:pt x="90" y="77"/>
                    <a:pt x="90" y="77"/>
                  </a:cubicBezTo>
                  <a:cubicBezTo>
                    <a:pt x="80" y="77"/>
                    <a:pt x="69" y="77"/>
                    <a:pt x="58" y="77"/>
                  </a:cubicBezTo>
                  <a:cubicBezTo>
                    <a:pt x="57" y="75"/>
                    <a:pt x="56" y="71"/>
                    <a:pt x="55" y="66"/>
                  </a:cubicBezTo>
                  <a:cubicBezTo>
                    <a:pt x="55" y="65"/>
                    <a:pt x="55" y="65"/>
                    <a:pt x="55" y="64"/>
                  </a:cubicBezTo>
                  <a:cubicBezTo>
                    <a:pt x="55" y="63"/>
                    <a:pt x="55" y="63"/>
                    <a:pt x="55" y="63"/>
                  </a:cubicBezTo>
                  <a:cubicBezTo>
                    <a:pt x="55" y="63"/>
                    <a:pt x="55" y="62"/>
                    <a:pt x="55" y="62"/>
                  </a:cubicBezTo>
                  <a:cubicBezTo>
                    <a:pt x="55" y="57"/>
                    <a:pt x="59" y="51"/>
                    <a:pt x="64" y="50"/>
                  </a:cubicBezTo>
                  <a:cubicBezTo>
                    <a:pt x="64" y="50"/>
                    <a:pt x="65" y="50"/>
                    <a:pt x="66" y="50"/>
                  </a:cubicBezTo>
                  <a:cubicBezTo>
                    <a:pt x="66" y="50"/>
                    <a:pt x="67" y="50"/>
                    <a:pt x="67" y="50"/>
                  </a:cubicBezTo>
                  <a:cubicBezTo>
                    <a:pt x="69" y="51"/>
                    <a:pt x="70" y="52"/>
                    <a:pt x="71" y="54"/>
                  </a:cubicBezTo>
                  <a:cubicBezTo>
                    <a:pt x="72" y="56"/>
                    <a:pt x="73" y="58"/>
                    <a:pt x="73" y="60"/>
                  </a:cubicBezTo>
                  <a:cubicBezTo>
                    <a:pt x="74" y="62"/>
                    <a:pt x="74" y="64"/>
                    <a:pt x="74" y="66"/>
                  </a:cubicBezTo>
                  <a:cubicBezTo>
                    <a:pt x="75" y="67"/>
                    <a:pt x="76" y="67"/>
                    <a:pt x="76" y="67"/>
                  </a:cubicBezTo>
                  <a:cubicBezTo>
                    <a:pt x="77" y="67"/>
                    <a:pt x="77" y="67"/>
                    <a:pt x="77" y="67"/>
                  </a:cubicBezTo>
                  <a:cubicBezTo>
                    <a:pt x="77" y="67"/>
                    <a:pt x="77" y="67"/>
                    <a:pt x="77" y="67"/>
                  </a:cubicBezTo>
                  <a:cubicBezTo>
                    <a:pt x="78" y="68"/>
                    <a:pt x="78" y="68"/>
                    <a:pt x="79" y="68"/>
                  </a:cubicBezTo>
                  <a:cubicBezTo>
                    <a:pt x="79" y="68"/>
                    <a:pt x="79" y="68"/>
                    <a:pt x="79" y="68"/>
                  </a:cubicBezTo>
                  <a:cubicBezTo>
                    <a:pt x="87" y="64"/>
                    <a:pt x="96" y="61"/>
                    <a:pt x="104" y="59"/>
                  </a:cubicBezTo>
                  <a:cubicBezTo>
                    <a:pt x="105" y="59"/>
                    <a:pt x="105" y="59"/>
                    <a:pt x="105" y="59"/>
                  </a:cubicBezTo>
                  <a:cubicBezTo>
                    <a:pt x="106" y="59"/>
                    <a:pt x="106" y="59"/>
                    <a:pt x="106" y="58"/>
                  </a:cubicBezTo>
                  <a:cubicBezTo>
                    <a:pt x="108" y="53"/>
                    <a:pt x="109" y="49"/>
                    <a:pt x="109" y="44"/>
                  </a:cubicBezTo>
                  <a:cubicBezTo>
                    <a:pt x="109" y="43"/>
                    <a:pt x="109" y="42"/>
                    <a:pt x="108" y="42"/>
                  </a:cubicBezTo>
                  <a:cubicBezTo>
                    <a:pt x="107" y="26"/>
                    <a:pt x="100" y="15"/>
                    <a:pt x="92" y="9"/>
                  </a:cubicBezTo>
                  <a:cubicBezTo>
                    <a:pt x="83" y="2"/>
                    <a:pt x="72" y="0"/>
                    <a:pt x="6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166" name="组合 165"/>
          <p:cNvGrpSpPr/>
          <p:nvPr/>
        </p:nvGrpSpPr>
        <p:grpSpPr>
          <a:xfrm>
            <a:off x="1514260" y="1446947"/>
            <a:ext cx="1052110" cy="3062821"/>
            <a:chOff x="5162550" y="368300"/>
            <a:chExt cx="1866900" cy="5436746"/>
          </a:xfrm>
          <a:solidFill>
            <a:schemeClr val="bg1"/>
          </a:solidFill>
          <a:effectLst>
            <a:outerShdw blurRad="203200" dist="88900" dir="2700000" algn="tl" rotWithShape="0">
              <a:prstClr val="black">
                <a:alpha val="30000"/>
              </a:prstClr>
            </a:outerShdw>
          </a:effectLst>
        </p:grpSpPr>
        <p:sp>
          <p:nvSpPr>
            <p:cNvPr id="167" name="任意多边形 166"/>
            <p:cNvSpPr/>
            <p:nvPr/>
          </p:nvSpPr>
          <p:spPr>
            <a:xfrm>
              <a:off x="5162550" y="368300"/>
              <a:ext cx="1866900" cy="2450803"/>
            </a:xfrm>
            <a:custGeom>
              <a:avLst/>
              <a:gdLst>
                <a:gd name="connsiteX0" fmla="*/ 703729 w 1866900"/>
                <a:gd name="connsiteY0" fmla="*/ 2328771 h 2450803"/>
                <a:gd name="connsiteX1" fmla="*/ 1163171 w 1866900"/>
                <a:gd name="connsiteY1" fmla="*/ 2328771 h 2450803"/>
                <a:gd name="connsiteX2" fmla="*/ 1224187 w 1866900"/>
                <a:gd name="connsiteY2" fmla="*/ 2389787 h 2450803"/>
                <a:gd name="connsiteX3" fmla="*/ 1163171 w 1866900"/>
                <a:gd name="connsiteY3" fmla="*/ 2450803 h 2450803"/>
                <a:gd name="connsiteX4" fmla="*/ 703729 w 1866900"/>
                <a:gd name="connsiteY4" fmla="*/ 2450803 h 2450803"/>
                <a:gd name="connsiteX5" fmla="*/ 642713 w 1866900"/>
                <a:gd name="connsiteY5" fmla="*/ 2389787 h 2450803"/>
                <a:gd name="connsiteX6" fmla="*/ 703729 w 1866900"/>
                <a:gd name="connsiteY6" fmla="*/ 2328771 h 2450803"/>
                <a:gd name="connsiteX7" fmla="*/ 646157 w 1866900"/>
                <a:gd name="connsiteY7" fmla="*/ 2177104 h 2450803"/>
                <a:gd name="connsiteX8" fmla="*/ 1220743 w 1866900"/>
                <a:gd name="connsiteY8" fmla="*/ 2177104 h 2450803"/>
                <a:gd name="connsiteX9" fmla="*/ 1281759 w 1866900"/>
                <a:gd name="connsiteY9" fmla="*/ 2238120 h 2450803"/>
                <a:gd name="connsiteX10" fmla="*/ 1220743 w 1866900"/>
                <a:gd name="connsiteY10" fmla="*/ 2299136 h 2450803"/>
                <a:gd name="connsiteX11" fmla="*/ 646157 w 1866900"/>
                <a:gd name="connsiteY11" fmla="*/ 2299136 h 2450803"/>
                <a:gd name="connsiteX12" fmla="*/ 585141 w 1866900"/>
                <a:gd name="connsiteY12" fmla="*/ 2238120 h 2450803"/>
                <a:gd name="connsiteX13" fmla="*/ 646157 w 1866900"/>
                <a:gd name="connsiteY13" fmla="*/ 2177104 h 2450803"/>
                <a:gd name="connsiteX14" fmla="*/ 601983 w 1866900"/>
                <a:gd name="connsiteY14" fmla="*/ 2025437 h 2450803"/>
                <a:gd name="connsiteX15" fmla="*/ 1264918 w 1866900"/>
                <a:gd name="connsiteY15" fmla="*/ 2025437 h 2450803"/>
                <a:gd name="connsiteX16" fmla="*/ 1325934 w 1866900"/>
                <a:gd name="connsiteY16" fmla="*/ 2086453 h 2450803"/>
                <a:gd name="connsiteX17" fmla="*/ 1264918 w 1866900"/>
                <a:gd name="connsiteY17" fmla="*/ 2147469 h 2450803"/>
                <a:gd name="connsiteX18" fmla="*/ 601983 w 1866900"/>
                <a:gd name="connsiteY18" fmla="*/ 2147469 h 2450803"/>
                <a:gd name="connsiteX19" fmla="*/ 540967 w 1866900"/>
                <a:gd name="connsiteY19" fmla="*/ 2086453 h 2450803"/>
                <a:gd name="connsiteX20" fmla="*/ 601983 w 1866900"/>
                <a:gd name="connsiteY20" fmla="*/ 2025437 h 2450803"/>
                <a:gd name="connsiteX21" fmla="*/ 933450 w 1866900"/>
                <a:gd name="connsiteY21" fmla="*/ 0 h 2450803"/>
                <a:gd name="connsiteX22" fmla="*/ 1866900 w 1866900"/>
                <a:gd name="connsiteY22" fmla="*/ 933450 h 2450803"/>
                <a:gd name="connsiteX23" fmla="*/ 1296791 w 1866900"/>
                <a:gd name="connsiteY23" fmla="*/ 1793545 h 2450803"/>
                <a:gd name="connsiteX24" fmla="*/ 1232555 w 1866900"/>
                <a:gd name="connsiteY24" fmla="*/ 1999556 h 2450803"/>
                <a:gd name="connsiteX25" fmla="*/ 634346 w 1866900"/>
                <a:gd name="connsiteY25" fmla="*/ 1999556 h 2450803"/>
                <a:gd name="connsiteX26" fmla="*/ 570109 w 1866900"/>
                <a:gd name="connsiteY26" fmla="*/ 1793545 h 2450803"/>
                <a:gd name="connsiteX27" fmla="*/ 0 w 1866900"/>
                <a:gd name="connsiteY27" fmla="*/ 933450 h 2450803"/>
                <a:gd name="connsiteX28" fmla="*/ 933450 w 1866900"/>
                <a:gd name="connsiteY28" fmla="*/ 0 h 2450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866900" h="2450803">
                  <a:moveTo>
                    <a:pt x="703729" y="2328771"/>
                  </a:moveTo>
                  <a:lnTo>
                    <a:pt x="1163171" y="2328771"/>
                  </a:lnTo>
                  <a:cubicBezTo>
                    <a:pt x="1196869" y="2328771"/>
                    <a:pt x="1224187" y="2356089"/>
                    <a:pt x="1224187" y="2389787"/>
                  </a:cubicBezTo>
                  <a:cubicBezTo>
                    <a:pt x="1224187" y="2423485"/>
                    <a:pt x="1196869" y="2450803"/>
                    <a:pt x="1163171" y="2450803"/>
                  </a:cubicBezTo>
                  <a:lnTo>
                    <a:pt x="703729" y="2450803"/>
                  </a:lnTo>
                  <a:cubicBezTo>
                    <a:pt x="670031" y="2450803"/>
                    <a:pt x="642713" y="2423485"/>
                    <a:pt x="642713" y="2389787"/>
                  </a:cubicBezTo>
                  <a:cubicBezTo>
                    <a:pt x="642713" y="2356089"/>
                    <a:pt x="670031" y="2328771"/>
                    <a:pt x="703729" y="2328771"/>
                  </a:cubicBezTo>
                  <a:close/>
                  <a:moveTo>
                    <a:pt x="646157" y="2177104"/>
                  </a:moveTo>
                  <a:lnTo>
                    <a:pt x="1220743" y="2177104"/>
                  </a:lnTo>
                  <a:cubicBezTo>
                    <a:pt x="1254441" y="2177104"/>
                    <a:pt x="1281759" y="2204422"/>
                    <a:pt x="1281759" y="2238120"/>
                  </a:cubicBezTo>
                  <a:cubicBezTo>
                    <a:pt x="1281759" y="2271818"/>
                    <a:pt x="1254441" y="2299136"/>
                    <a:pt x="1220743" y="2299136"/>
                  </a:cubicBezTo>
                  <a:lnTo>
                    <a:pt x="646157" y="2299136"/>
                  </a:lnTo>
                  <a:cubicBezTo>
                    <a:pt x="612459" y="2299136"/>
                    <a:pt x="585141" y="2271818"/>
                    <a:pt x="585141" y="2238120"/>
                  </a:cubicBezTo>
                  <a:cubicBezTo>
                    <a:pt x="585141" y="2204422"/>
                    <a:pt x="612459" y="2177104"/>
                    <a:pt x="646157" y="2177104"/>
                  </a:cubicBezTo>
                  <a:close/>
                  <a:moveTo>
                    <a:pt x="601983" y="2025437"/>
                  </a:moveTo>
                  <a:lnTo>
                    <a:pt x="1264918" y="2025437"/>
                  </a:lnTo>
                  <a:cubicBezTo>
                    <a:pt x="1298616" y="2025437"/>
                    <a:pt x="1325934" y="2052755"/>
                    <a:pt x="1325934" y="2086453"/>
                  </a:cubicBezTo>
                  <a:cubicBezTo>
                    <a:pt x="1325934" y="2120151"/>
                    <a:pt x="1298616" y="2147469"/>
                    <a:pt x="1264918" y="2147469"/>
                  </a:cubicBezTo>
                  <a:lnTo>
                    <a:pt x="601983" y="2147469"/>
                  </a:lnTo>
                  <a:cubicBezTo>
                    <a:pt x="568285" y="2147469"/>
                    <a:pt x="540967" y="2120151"/>
                    <a:pt x="540967" y="2086453"/>
                  </a:cubicBezTo>
                  <a:cubicBezTo>
                    <a:pt x="540967" y="2052755"/>
                    <a:pt x="568285" y="2025437"/>
                    <a:pt x="601983" y="2025437"/>
                  </a:cubicBezTo>
                  <a:close/>
                  <a:moveTo>
                    <a:pt x="933450" y="0"/>
                  </a:moveTo>
                  <a:cubicBezTo>
                    <a:pt x="1448980" y="0"/>
                    <a:pt x="1866900" y="417920"/>
                    <a:pt x="1866900" y="933450"/>
                  </a:cubicBezTo>
                  <a:cubicBezTo>
                    <a:pt x="1866900" y="1320098"/>
                    <a:pt x="1631820" y="1651839"/>
                    <a:pt x="1296791" y="1793545"/>
                  </a:cubicBezTo>
                  <a:cubicBezTo>
                    <a:pt x="1203942" y="1852691"/>
                    <a:pt x="1287305" y="1930886"/>
                    <a:pt x="1232555" y="1999556"/>
                  </a:cubicBezTo>
                  <a:lnTo>
                    <a:pt x="634346" y="1999556"/>
                  </a:lnTo>
                  <a:cubicBezTo>
                    <a:pt x="565309" y="1902311"/>
                    <a:pt x="667721" y="1838403"/>
                    <a:pt x="570109" y="1793545"/>
                  </a:cubicBezTo>
                  <a:cubicBezTo>
                    <a:pt x="235080" y="1651839"/>
                    <a:pt x="0" y="1320098"/>
                    <a:pt x="0" y="933450"/>
                  </a:cubicBezTo>
                  <a:cubicBezTo>
                    <a:pt x="0" y="417920"/>
                    <a:pt x="417920" y="0"/>
                    <a:pt x="933450" y="0"/>
                  </a:cubicBezTo>
                  <a:close/>
                </a:path>
              </a:pathLst>
            </a:custGeom>
            <a:solidFill>
              <a:schemeClr val="bg1">
                <a:lumMod val="95000"/>
              </a:schemeClr>
            </a:solidFill>
            <a:ln>
              <a:noFill/>
            </a:ln>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8" name="任意多边形 167"/>
            <p:cNvSpPr/>
            <p:nvPr/>
          </p:nvSpPr>
          <p:spPr>
            <a:xfrm rot="5400000">
              <a:off x="4622610" y="3468979"/>
              <a:ext cx="2946783" cy="1725351"/>
            </a:xfrm>
            <a:custGeom>
              <a:avLst/>
              <a:gdLst>
                <a:gd name="connsiteX0" fmla="*/ 0 w 2946783"/>
                <a:gd name="connsiteY0" fmla="*/ 1579299 h 1725351"/>
                <a:gd name="connsiteX1" fmla="*/ 0 w 2946783"/>
                <a:gd name="connsiteY1" fmla="*/ 146052 h 1725351"/>
                <a:gd name="connsiteX2" fmla="*/ 146052 w 2946783"/>
                <a:gd name="connsiteY2" fmla="*/ 0 h 1725351"/>
                <a:gd name="connsiteX3" fmla="*/ 273048 w 2946783"/>
                <a:gd name="connsiteY3" fmla="*/ 0 h 1725351"/>
                <a:gd name="connsiteX4" fmla="*/ 276917 w 2946783"/>
                <a:gd name="connsiteY4" fmla="*/ 781 h 1725351"/>
                <a:gd name="connsiteX5" fmla="*/ 284665 w 2946783"/>
                <a:gd name="connsiteY5" fmla="*/ 0 h 1725351"/>
                <a:gd name="connsiteX6" fmla="*/ 1262891 w 2946783"/>
                <a:gd name="connsiteY6" fmla="*/ 0 h 1725351"/>
                <a:gd name="connsiteX7" fmla="*/ 1472441 w 2946783"/>
                <a:gd name="connsiteY7" fmla="*/ 209550 h 1725351"/>
                <a:gd name="connsiteX8" fmla="*/ 1371551 w 2946783"/>
                <a:gd name="connsiteY8" fmla="*/ 388763 h 1725351"/>
                <a:gd name="connsiteX9" fmla="*/ 1317424 w 2946783"/>
                <a:gd name="connsiteY9" fmla="*/ 410014 h 1725351"/>
                <a:gd name="connsiteX10" fmla="*/ 449527 w 2946783"/>
                <a:gd name="connsiteY10" fmla="*/ 410013 h 1725351"/>
                <a:gd name="connsiteX11" fmla="*/ 419437 w 2946783"/>
                <a:gd name="connsiteY11" fmla="*/ 440103 h 1725351"/>
                <a:gd name="connsiteX12" fmla="*/ 449527 w 2946783"/>
                <a:gd name="connsiteY12" fmla="*/ 470193 h 1725351"/>
                <a:gd name="connsiteX13" fmla="*/ 2130333 w 2946783"/>
                <a:gd name="connsiteY13" fmla="*/ 470193 h 1725351"/>
                <a:gd name="connsiteX14" fmla="*/ 2946783 w 2946783"/>
                <a:gd name="connsiteY14" fmla="*/ 862677 h 1725351"/>
                <a:gd name="connsiteX15" fmla="*/ 2130333 w 2946783"/>
                <a:gd name="connsiteY15" fmla="*/ 1255161 h 1725351"/>
                <a:gd name="connsiteX16" fmla="*/ 2130333 w 2946783"/>
                <a:gd name="connsiteY16" fmla="*/ 1255160 h 1725351"/>
                <a:gd name="connsiteX17" fmla="*/ 449527 w 2946783"/>
                <a:gd name="connsiteY17" fmla="*/ 1255159 h 1725351"/>
                <a:gd name="connsiteX18" fmla="*/ 419437 w 2946783"/>
                <a:gd name="connsiteY18" fmla="*/ 1285249 h 1725351"/>
                <a:gd name="connsiteX19" fmla="*/ 449527 w 2946783"/>
                <a:gd name="connsiteY19" fmla="*/ 1315339 h 1725351"/>
                <a:gd name="connsiteX20" fmla="*/ 1320685 w 2946783"/>
                <a:gd name="connsiteY20" fmla="*/ 1315339 h 1725351"/>
                <a:gd name="connsiteX21" fmla="*/ 1344457 w 2946783"/>
                <a:gd name="connsiteY21" fmla="*/ 1322719 h 1725351"/>
                <a:gd name="connsiteX22" fmla="*/ 1472441 w 2946783"/>
                <a:gd name="connsiteY22" fmla="*/ 1515801 h 1725351"/>
                <a:gd name="connsiteX23" fmla="*/ 1262891 w 2946783"/>
                <a:gd name="connsiteY23" fmla="*/ 1725351 h 1725351"/>
                <a:gd name="connsiteX24" fmla="*/ 284663 w 2946783"/>
                <a:gd name="connsiteY24" fmla="*/ 1725351 h 1725351"/>
                <a:gd name="connsiteX25" fmla="*/ 276916 w 2946783"/>
                <a:gd name="connsiteY25" fmla="*/ 1724570 h 1725351"/>
                <a:gd name="connsiteX26" fmla="*/ 273048 w 2946783"/>
                <a:gd name="connsiteY26" fmla="*/ 1725351 h 1725351"/>
                <a:gd name="connsiteX27" fmla="*/ 146052 w 2946783"/>
                <a:gd name="connsiteY27" fmla="*/ 1725351 h 1725351"/>
                <a:gd name="connsiteX28" fmla="*/ 0 w 2946783"/>
                <a:gd name="connsiteY28" fmla="*/ 1579299 h 1725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946783" h="1725351">
                  <a:moveTo>
                    <a:pt x="0" y="1579299"/>
                  </a:moveTo>
                  <a:lnTo>
                    <a:pt x="0" y="146052"/>
                  </a:lnTo>
                  <a:cubicBezTo>
                    <a:pt x="0" y="65390"/>
                    <a:pt x="65390" y="0"/>
                    <a:pt x="146052" y="0"/>
                  </a:cubicBezTo>
                  <a:lnTo>
                    <a:pt x="273048" y="0"/>
                  </a:lnTo>
                  <a:lnTo>
                    <a:pt x="276917" y="781"/>
                  </a:lnTo>
                  <a:lnTo>
                    <a:pt x="284665" y="0"/>
                  </a:lnTo>
                  <a:lnTo>
                    <a:pt x="1262891" y="0"/>
                  </a:lnTo>
                  <a:cubicBezTo>
                    <a:pt x="1378622" y="0"/>
                    <a:pt x="1472441" y="93819"/>
                    <a:pt x="1472441" y="209550"/>
                  </a:cubicBezTo>
                  <a:cubicBezTo>
                    <a:pt x="1472441" y="285499"/>
                    <a:pt x="1432037" y="352011"/>
                    <a:pt x="1371551" y="388763"/>
                  </a:cubicBezTo>
                  <a:lnTo>
                    <a:pt x="1317424" y="410014"/>
                  </a:lnTo>
                  <a:lnTo>
                    <a:pt x="449527" y="410013"/>
                  </a:lnTo>
                  <a:cubicBezTo>
                    <a:pt x="432909" y="410013"/>
                    <a:pt x="419437" y="423485"/>
                    <a:pt x="419437" y="440103"/>
                  </a:cubicBezTo>
                  <a:cubicBezTo>
                    <a:pt x="419437" y="456721"/>
                    <a:pt x="432909" y="470193"/>
                    <a:pt x="449527" y="470193"/>
                  </a:cubicBezTo>
                  <a:lnTo>
                    <a:pt x="2130333" y="470193"/>
                  </a:lnTo>
                  <a:lnTo>
                    <a:pt x="2946783" y="862677"/>
                  </a:lnTo>
                  <a:lnTo>
                    <a:pt x="2130333" y="1255161"/>
                  </a:lnTo>
                  <a:lnTo>
                    <a:pt x="2130333" y="1255160"/>
                  </a:lnTo>
                  <a:lnTo>
                    <a:pt x="449527" y="1255159"/>
                  </a:lnTo>
                  <a:cubicBezTo>
                    <a:pt x="432909" y="1255159"/>
                    <a:pt x="419437" y="1268631"/>
                    <a:pt x="419437" y="1285249"/>
                  </a:cubicBezTo>
                  <a:cubicBezTo>
                    <a:pt x="419437" y="1301867"/>
                    <a:pt x="432909" y="1315339"/>
                    <a:pt x="449527" y="1315339"/>
                  </a:cubicBezTo>
                  <a:lnTo>
                    <a:pt x="1320685" y="1315339"/>
                  </a:lnTo>
                  <a:lnTo>
                    <a:pt x="1344457" y="1322719"/>
                  </a:lnTo>
                  <a:cubicBezTo>
                    <a:pt x="1419668" y="1354530"/>
                    <a:pt x="1472441" y="1429003"/>
                    <a:pt x="1472441" y="1515801"/>
                  </a:cubicBezTo>
                  <a:cubicBezTo>
                    <a:pt x="1472441" y="1631532"/>
                    <a:pt x="1378622" y="1725351"/>
                    <a:pt x="1262891" y="1725351"/>
                  </a:cubicBezTo>
                  <a:lnTo>
                    <a:pt x="284663" y="1725351"/>
                  </a:lnTo>
                  <a:lnTo>
                    <a:pt x="276916" y="1724570"/>
                  </a:lnTo>
                  <a:lnTo>
                    <a:pt x="273048" y="1725351"/>
                  </a:lnTo>
                  <a:lnTo>
                    <a:pt x="146052" y="1725351"/>
                  </a:lnTo>
                  <a:cubicBezTo>
                    <a:pt x="65390" y="1725351"/>
                    <a:pt x="0" y="1659961"/>
                    <a:pt x="0" y="1579299"/>
                  </a:cubicBezTo>
                  <a:close/>
                </a:path>
              </a:pathLst>
            </a:custGeom>
            <a:gradFill>
              <a:gsLst>
                <a:gs pos="73000">
                  <a:schemeClr val="bg1">
                    <a:lumMod val="85000"/>
                  </a:schemeClr>
                </a:gs>
                <a:gs pos="72000">
                  <a:schemeClr val="bg1">
                    <a:lumMod val="95000"/>
                  </a:schemeClr>
                </a:gs>
                <a:gs pos="94000">
                  <a:schemeClr val="bg1">
                    <a:lumMod val="85000"/>
                  </a:schemeClr>
                </a:gs>
                <a:gs pos="94000">
                  <a:schemeClr val="bg1">
                    <a:lumMod val="50000"/>
                  </a:schemeClr>
                </a:gs>
              </a:gsLst>
              <a:lin ang="0" scaled="0"/>
            </a:gradFill>
            <a:ln>
              <a:noFill/>
            </a:ln>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9" name="任意多边形 168"/>
            <p:cNvSpPr/>
            <p:nvPr/>
          </p:nvSpPr>
          <p:spPr>
            <a:xfrm flipV="1">
              <a:off x="6010155" y="2865785"/>
              <a:ext cx="171690" cy="540499"/>
            </a:xfrm>
            <a:custGeom>
              <a:avLst/>
              <a:gdLst>
                <a:gd name="connsiteX0" fmla="*/ 0 w 171689"/>
                <a:gd name="connsiteY0" fmla="*/ 1081000 h 1081000"/>
                <a:gd name="connsiteX1" fmla="*/ 171689 w 171689"/>
                <a:gd name="connsiteY1" fmla="*/ 1081000 h 1081000"/>
                <a:gd name="connsiteX2" fmla="*/ 116621 w 171689"/>
                <a:gd name="connsiteY2" fmla="*/ 966447 h 1081000"/>
                <a:gd name="connsiteX3" fmla="*/ 144455 w 171689"/>
                <a:gd name="connsiteY3" fmla="*/ 83306 h 1081000"/>
                <a:gd name="connsiteX4" fmla="*/ 148442 w 171689"/>
                <a:gd name="connsiteY4" fmla="*/ 83306 h 1081000"/>
                <a:gd name="connsiteX5" fmla="*/ 85843 w 171689"/>
                <a:gd name="connsiteY5" fmla="*/ 0 h 1081000"/>
                <a:gd name="connsiteX6" fmla="*/ 23243 w 171689"/>
                <a:gd name="connsiteY6" fmla="*/ 83306 h 1081000"/>
                <a:gd name="connsiteX7" fmla="*/ 27232 w 171689"/>
                <a:gd name="connsiteY7" fmla="*/ 83306 h 1081000"/>
                <a:gd name="connsiteX8" fmla="*/ 28696 w 171689"/>
                <a:gd name="connsiteY8" fmla="*/ 256922 h 1081000"/>
                <a:gd name="connsiteX9" fmla="*/ 54846 w 171689"/>
                <a:gd name="connsiteY9" fmla="*/ 966909 h 10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1689" h="1081000">
                  <a:moveTo>
                    <a:pt x="0" y="1081000"/>
                  </a:moveTo>
                  <a:lnTo>
                    <a:pt x="171689" y="1081000"/>
                  </a:lnTo>
                  <a:lnTo>
                    <a:pt x="116621" y="966447"/>
                  </a:lnTo>
                  <a:lnTo>
                    <a:pt x="144455" y="83306"/>
                  </a:lnTo>
                  <a:lnTo>
                    <a:pt x="148442" y="83306"/>
                  </a:lnTo>
                  <a:lnTo>
                    <a:pt x="85843" y="0"/>
                  </a:lnTo>
                  <a:lnTo>
                    <a:pt x="23243" y="83306"/>
                  </a:lnTo>
                  <a:lnTo>
                    <a:pt x="27232" y="83306"/>
                  </a:lnTo>
                  <a:lnTo>
                    <a:pt x="28696" y="256922"/>
                  </a:lnTo>
                  <a:lnTo>
                    <a:pt x="54846" y="966909"/>
                  </a:lnTo>
                  <a:close/>
                </a:path>
              </a:pathLst>
            </a:custGeom>
            <a:solidFill>
              <a:schemeClr val="tx1">
                <a:lumMod val="50000"/>
                <a:lumOff val="50000"/>
              </a:schemeClr>
            </a:solidFill>
            <a:ln>
              <a:noFill/>
            </a:ln>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70" name="圆角矩形 169"/>
          <p:cNvSpPr/>
          <p:nvPr/>
        </p:nvSpPr>
        <p:spPr>
          <a:xfrm>
            <a:off x="1010258" y="1980448"/>
            <a:ext cx="297219" cy="98691"/>
          </a:xfrm>
          <a:prstGeom prst="roundRect">
            <a:avLst>
              <a:gd name="adj" fmla="val 50000"/>
            </a:avLst>
          </a:prstGeom>
          <a:solidFill>
            <a:schemeClr val="bg1">
              <a:lumMod val="95000"/>
            </a:schemeClr>
          </a:solid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1" name="圆角矩形 170"/>
          <p:cNvSpPr/>
          <p:nvPr/>
        </p:nvSpPr>
        <p:spPr>
          <a:xfrm rot="2700000">
            <a:off x="1269797" y="1354203"/>
            <a:ext cx="297111" cy="98726"/>
          </a:xfrm>
          <a:prstGeom prst="roundRect">
            <a:avLst>
              <a:gd name="adj" fmla="val 50000"/>
            </a:avLst>
          </a:prstGeom>
          <a:solidFill>
            <a:schemeClr val="bg1">
              <a:lumMod val="95000"/>
            </a:schemeClr>
          </a:solid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2" name="圆角矩形 171"/>
          <p:cNvSpPr/>
          <p:nvPr/>
        </p:nvSpPr>
        <p:spPr>
          <a:xfrm rot="5400000">
            <a:off x="1896252" y="1094811"/>
            <a:ext cx="297111" cy="98726"/>
          </a:xfrm>
          <a:prstGeom prst="roundRect">
            <a:avLst>
              <a:gd name="adj" fmla="val 50000"/>
            </a:avLst>
          </a:prstGeom>
          <a:solidFill>
            <a:schemeClr val="bg1">
              <a:lumMod val="95000"/>
            </a:schemeClr>
          </a:solid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3" name="圆角矩形 172"/>
          <p:cNvSpPr/>
          <p:nvPr/>
        </p:nvSpPr>
        <p:spPr>
          <a:xfrm rot="8100000">
            <a:off x="2522653" y="1354220"/>
            <a:ext cx="297219" cy="98691"/>
          </a:xfrm>
          <a:prstGeom prst="roundRect">
            <a:avLst>
              <a:gd name="adj" fmla="val 50000"/>
            </a:avLst>
          </a:prstGeom>
          <a:solidFill>
            <a:schemeClr val="bg1">
              <a:lumMod val="95000"/>
            </a:schemeClr>
          </a:solid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4" name="圆角矩形 173"/>
          <p:cNvSpPr/>
          <p:nvPr/>
        </p:nvSpPr>
        <p:spPr>
          <a:xfrm rot="10800000">
            <a:off x="2782139" y="1980448"/>
            <a:ext cx="297219" cy="98691"/>
          </a:xfrm>
          <a:prstGeom prst="roundRect">
            <a:avLst>
              <a:gd name="adj" fmla="val 50000"/>
            </a:avLst>
          </a:prstGeom>
          <a:solidFill>
            <a:schemeClr val="bg1">
              <a:lumMod val="95000"/>
            </a:schemeClr>
          </a:solid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75" name="组合 174"/>
          <p:cNvGrpSpPr/>
          <p:nvPr/>
        </p:nvGrpSpPr>
        <p:grpSpPr>
          <a:xfrm>
            <a:off x="1743426" y="1552999"/>
            <a:ext cx="593846" cy="824852"/>
            <a:chOff x="3932746" y="2019238"/>
            <a:chExt cx="412048" cy="572542"/>
          </a:xfrm>
        </p:grpSpPr>
        <p:sp>
          <p:nvSpPr>
            <p:cNvPr id="176" name="任意多边形 175"/>
            <p:cNvSpPr/>
            <p:nvPr/>
          </p:nvSpPr>
          <p:spPr>
            <a:xfrm>
              <a:off x="3977574" y="2367381"/>
              <a:ext cx="224399" cy="224399"/>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77" name="任意多边形 176"/>
            <p:cNvSpPr/>
            <p:nvPr/>
          </p:nvSpPr>
          <p:spPr>
            <a:xfrm>
              <a:off x="4176993" y="2308657"/>
              <a:ext cx="167801" cy="167801"/>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78" name="组合 177"/>
            <p:cNvGrpSpPr/>
            <p:nvPr/>
          </p:nvGrpSpPr>
          <p:grpSpPr>
            <a:xfrm>
              <a:off x="3932746" y="2019238"/>
              <a:ext cx="359524" cy="359526"/>
              <a:chOff x="1325410" y="1372730"/>
              <a:chExt cx="1251559" cy="1251561"/>
            </a:xfrm>
            <a:effectLst>
              <a:outerShdw blurRad="76200" dist="38100" dir="2700000" algn="tl" rotWithShape="0">
                <a:prstClr val="black">
                  <a:alpha val="40000"/>
                </a:prstClr>
              </a:outerShdw>
            </a:effectLst>
          </p:grpSpPr>
          <p:sp>
            <p:nvSpPr>
              <p:cNvPr id="180" name="任意多边形 179"/>
              <p:cNvSpPr/>
              <p:nvPr/>
            </p:nvSpPr>
            <p:spPr>
              <a:xfrm>
                <a:off x="1325410" y="1372730"/>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81" name="任意多边形 180"/>
              <p:cNvSpPr/>
              <p:nvPr/>
            </p:nvSpPr>
            <p:spPr>
              <a:xfrm rot="5400000">
                <a:off x="1951189" y="137273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82" name="任意多边形 181"/>
              <p:cNvSpPr/>
              <p:nvPr/>
            </p:nvSpPr>
            <p:spPr>
              <a:xfrm rot="10800000">
                <a:off x="1951187"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83" name="任意多边形 182"/>
              <p:cNvSpPr/>
              <p:nvPr/>
            </p:nvSpPr>
            <p:spPr>
              <a:xfrm rot="16200000">
                <a:off x="1325411"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79" name="椭圆 178"/>
            <p:cNvSpPr/>
            <p:nvPr/>
          </p:nvSpPr>
          <p:spPr>
            <a:xfrm rot="1860000">
              <a:off x="4135467" y="2301762"/>
              <a:ext cx="9909" cy="990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84" name="组合 183"/>
          <p:cNvGrpSpPr/>
          <p:nvPr/>
        </p:nvGrpSpPr>
        <p:grpSpPr>
          <a:xfrm>
            <a:off x="3923843" y="1065594"/>
            <a:ext cx="719487" cy="719227"/>
            <a:chOff x="5413874" y="1856054"/>
            <a:chExt cx="776427" cy="776427"/>
          </a:xfrm>
        </p:grpSpPr>
        <p:grpSp>
          <p:nvGrpSpPr>
            <p:cNvPr id="185" name="组合 184"/>
            <p:cNvGrpSpPr/>
            <p:nvPr/>
          </p:nvGrpSpPr>
          <p:grpSpPr>
            <a:xfrm>
              <a:off x="5413874" y="1856054"/>
              <a:ext cx="776427" cy="776427"/>
              <a:chOff x="6462420" y="1971403"/>
              <a:chExt cx="776427" cy="776427"/>
            </a:xfrm>
          </p:grpSpPr>
          <p:grpSp>
            <p:nvGrpSpPr>
              <p:cNvPr id="191" name="组合 190"/>
              <p:cNvGrpSpPr/>
              <p:nvPr/>
            </p:nvGrpSpPr>
            <p:grpSpPr>
              <a:xfrm>
                <a:off x="6462420" y="1971403"/>
                <a:ext cx="776427" cy="776427"/>
                <a:chOff x="5443219" y="1567820"/>
                <a:chExt cx="1664342" cy="1664342"/>
              </a:xfrm>
              <a:effectLst>
                <a:outerShdw blurRad="101600" dist="50800" dir="2700000" algn="tl" rotWithShape="0">
                  <a:prstClr val="black">
                    <a:alpha val="30000"/>
                  </a:prstClr>
                </a:outerShdw>
              </a:effectLst>
            </p:grpSpPr>
            <p:sp>
              <p:nvSpPr>
                <p:cNvPr id="193" name="任意多边形 192"/>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194" name="椭圆 193"/>
                <p:cNvSpPr/>
                <p:nvPr/>
              </p:nvSpPr>
              <p:spPr>
                <a:xfrm>
                  <a:off x="5666553" y="1791154"/>
                  <a:ext cx="1217673" cy="1217673"/>
                </a:xfrm>
                <a:prstGeom prst="ellipse">
                  <a:avLst/>
                </a:prstGeom>
                <a:noFill/>
                <a:ln w="1905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5" name="椭圆 194"/>
                <p:cNvSpPr/>
                <p:nvPr/>
              </p:nvSpPr>
              <p:spPr>
                <a:xfrm>
                  <a:off x="5731080" y="1855683"/>
                  <a:ext cx="1088616" cy="108861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92" name="椭圆 191"/>
              <p:cNvSpPr/>
              <p:nvPr/>
            </p:nvSpPr>
            <p:spPr>
              <a:xfrm>
                <a:off x="6625503" y="2134485"/>
                <a:ext cx="450263" cy="450263"/>
              </a:xfrm>
              <a:prstGeom prst="ellips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86" name="Group 4"/>
            <p:cNvGrpSpPr>
              <a:grpSpLocks noChangeAspect="1"/>
            </p:cNvGrpSpPr>
            <p:nvPr/>
          </p:nvGrpSpPr>
          <p:grpSpPr bwMode="auto">
            <a:xfrm>
              <a:off x="5698560" y="2124453"/>
              <a:ext cx="210680" cy="246893"/>
              <a:chOff x="1776" y="1776"/>
              <a:chExt cx="64" cy="75"/>
            </a:xfrm>
            <a:solidFill>
              <a:schemeClr val="bg1"/>
            </a:solidFill>
            <a:effectLst/>
          </p:grpSpPr>
          <p:sp>
            <p:nvSpPr>
              <p:cNvPr id="187"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88"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89"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90"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96" name="组合 195"/>
          <p:cNvGrpSpPr/>
          <p:nvPr/>
        </p:nvGrpSpPr>
        <p:grpSpPr>
          <a:xfrm>
            <a:off x="3923843" y="2006637"/>
            <a:ext cx="719487" cy="719227"/>
            <a:chOff x="5413874" y="3214954"/>
            <a:chExt cx="776427" cy="776427"/>
          </a:xfrm>
        </p:grpSpPr>
        <p:grpSp>
          <p:nvGrpSpPr>
            <p:cNvPr id="197" name="组合 196"/>
            <p:cNvGrpSpPr/>
            <p:nvPr/>
          </p:nvGrpSpPr>
          <p:grpSpPr>
            <a:xfrm>
              <a:off x="5413874" y="3214954"/>
              <a:ext cx="776427" cy="776427"/>
              <a:chOff x="6462420" y="1971403"/>
              <a:chExt cx="776427" cy="776427"/>
            </a:xfrm>
          </p:grpSpPr>
          <p:grpSp>
            <p:nvGrpSpPr>
              <p:cNvPr id="204" name="组合 203"/>
              <p:cNvGrpSpPr/>
              <p:nvPr/>
            </p:nvGrpSpPr>
            <p:grpSpPr>
              <a:xfrm>
                <a:off x="6462420" y="1971403"/>
                <a:ext cx="776427" cy="776427"/>
                <a:chOff x="5443219" y="1567820"/>
                <a:chExt cx="1664342" cy="1664342"/>
              </a:xfrm>
              <a:effectLst>
                <a:outerShdw blurRad="101600" dist="50800" dir="2700000" algn="tl" rotWithShape="0">
                  <a:prstClr val="black">
                    <a:alpha val="30000"/>
                  </a:prstClr>
                </a:outerShdw>
              </a:effectLst>
            </p:grpSpPr>
            <p:sp>
              <p:nvSpPr>
                <p:cNvPr id="206" name="任意多边形 205"/>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207" name="椭圆 206"/>
                <p:cNvSpPr/>
                <p:nvPr/>
              </p:nvSpPr>
              <p:spPr>
                <a:xfrm>
                  <a:off x="5666553" y="1791154"/>
                  <a:ext cx="1217673" cy="1217673"/>
                </a:xfrm>
                <a:prstGeom prst="ellipse">
                  <a:avLst/>
                </a:prstGeom>
                <a:noFill/>
                <a:ln w="1905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8" name="椭圆 207"/>
                <p:cNvSpPr/>
                <p:nvPr/>
              </p:nvSpPr>
              <p:spPr>
                <a:xfrm>
                  <a:off x="5731080" y="1855683"/>
                  <a:ext cx="1088616" cy="108861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05" name="椭圆 204"/>
              <p:cNvSpPr/>
              <p:nvPr/>
            </p:nvSpPr>
            <p:spPr>
              <a:xfrm>
                <a:off x="6625503" y="2134485"/>
                <a:ext cx="450263" cy="450263"/>
              </a:xfrm>
              <a:prstGeom prst="ellipse">
                <a:avLst/>
              </a:prstGeom>
              <a:solidFill>
                <a:srgbClr val="0DAC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98" name="Group 18"/>
            <p:cNvGrpSpPr>
              <a:grpSpLocks noChangeAspect="1"/>
            </p:cNvGrpSpPr>
            <p:nvPr/>
          </p:nvGrpSpPr>
          <p:grpSpPr bwMode="auto">
            <a:xfrm>
              <a:off x="5696918" y="3507112"/>
              <a:ext cx="213964" cy="199375"/>
              <a:chOff x="3802" y="2858"/>
              <a:chExt cx="616" cy="574"/>
            </a:xfrm>
            <a:solidFill>
              <a:schemeClr val="bg1"/>
            </a:solidFill>
            <a:effectLst/>
          </p:grpSpPr>
          <p:sp>
            <p:nvSpPr>
              <p:cNvPr id="199"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200"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201"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202"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203"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209" name="组合 208"/>
          <p:cNvGrpSpPr/>
          <p:nvPr/>
        </p:nvGrpSpPr>
        <p:grpSpPr>
          <a:xfrm>
            <a:off x="3923843" y="2947680"/>
            <a:ext cx="719487" cy="719227"/>
            <a:chOff x="5413874" y="4243654"/>
            <a:chExt cx="776427" cy="776427"/>
          </a:xfrm>
        </p:grpSpPr>
        <p:grpSp>
          <p:nvGrpSpPr>
            <p:cNvPr id="210" name="组合 209"/>
            <p:cNvGrpSpPr/>
            <p:nvPr/>
          </p:nvGrpSpPr>
          <p:grpSpPr>
            <a:xfrm>
              <a:off x="5413874" y="4243654"/>
              <a:ext cx="776427" cy="776427"/>
              <a:chOff x="6462420" y="1971403"/>
              <a:chExt cx="776427" cy="776427"/>
            </a:xfrm>
          </p:grpSpPr>
          <p:grpSp>
            <p:nvGrpSpPr>
              <p:cNvPr id="214" name="组合 213"/>
              <p:cNvGrpSpPr/>
              <p:nvPr/>
            </p:nvGrpSpPr>
            <p:grpSpPr>
              <a:xfrm>
                <a:off x="6462420" y="1971403"/>
                <a:ext cx="776427" cy="776427"/>
                <a:chOff x="5443219" y="1567820"/>
                <a:chExt cx="1664342" cy="1664342"/>
              </a:xfrm>
              <a:effectLst>
                <a:outerShdw blurRad="101600" dist="50800" dir="2700000" algn="tl" rotWithShape="0">
                  <a:prstClr val="black">
                    <a:alpha val="30000"/>
                  </a:prstClr>
                </a:outerShdw>
              </a:effectLst>
            </p:grpSpPr>
            <p:sp>
              <p:nvSpPr>
                <p:cNvPr id="216" name="任意多边形 215"/>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217" name="椭圆 216"/>
                <p:cNvSpPr/>
                <p:nvPr/>
              </p:nvSpPr>
              <p:spPr>
                <a:xfrm>
                  <a:off x="5666553" y="1791154"/>
                  <a:ext cx="1217673" cy="1217673"/>
                </a:xfrm>
                <a:prstGeom prst="ellipse">
                  <a:avLst/>
                </a:prstGeom>
                <a:noFill/>
                <a:ln w="1905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18" name="椭圆 217"/>
                <p:cNvSpPr/>
                <p:nvPr/>
              </p:nvSpPr>
              <p:spPr>
                <a:xfrm>
                  <a:off x="5731080" y="1855683"/>
                  <a:ext cx="1088616" cy="108861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15" name="椭圆 214"/>
              <p:cNvSpPr/>
              <p:nvPr/>
            </p:nvSpPr>
            <p:spPr>
              <a:xfrm>
                <a:off x="6625503" y="2134485"/>
                <a:ext cx="450263" cy="450263"/>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11" name="Group 13"/>
            <p:cNvGrpSpPr>
              <a:grpSpLocks noChangeAspect="1"/>
            </p:cNvGrpSpPr>
            <p:nvPr/>
          </p:nvGrpSpPr>
          <p:grpSpPr bwMode="auto">
            <a:xfrm>
              <a:off x="5675442" y="4505525"/>
              <a:ext cx="256917" cy="259951"/>
              <a:chOff x="2426" y="2781"/>
              <a:chExt cx="593" cy="600"/>
            </a:xfrm>
            <a:solidFill>
              <a:schemeClr val="bg1"/>
            </a:solidFill>
            <a:effectLst/>
          </p:grpSpPr>
          <p:sp>
            <p:nvSpPr>
              <p:cNvPr id="212"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213"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219" name="组合 218"/>
          <p:cNvGrpSpPr/>
          <p:nvPr/>
        </p:nvGrpSpPr>
        <p:grpSpPr>
          <a:xfrm>
            <a:off x="3923843" y="3888723"/>
            <a:ext cx="719487" cy="719227"/>
            <a:chOff x="5413874" y="5272354"/>
            <a:chExt cx="776427" cy="776427"/>
          </a:xfrm>
        </p:grpSpPr>
        <p:grpSp>
          <p:nvGrpSpPr>
            <p:cNvPr id="220" name="组合 219"/>
            <p:cNvGrpSpPr/>
            <p:nvPr/>
          </p:nvGrpSpPr>
          <p:grpSpPr>
            <a:xfrm>
              <a:off x="5413874" y="5272354"/>
              <a:ext cx="776427" cy="776427"/>
              <a:chOff x="6462420" y="1971403"/>
              <a:chExt cx="776427" cy="776427"/>
            </a:xfrm>
          </p:grpSpPr>
          <p:grpSp>
            <p:nvGrpSpPr>
              <p:cNvPr id="222" name="组合 221"/>
              <p:cNvGrpSpPr/>
              <p:nvPr/>
            </p:nvGrpSpPr>
            <p:grpSpPr>
              <a:xfrm>
                <a:off x="6462420" y="1971403"/>
                <a:ext cx="776427" cy="776427"/>
                <a:chOff x="5443219" y="1567820"/>
                <a:chExt cx="1664342" cy="1664342"/>
              </a:xfrm>
              <a:effectLst>
                <a:outerShdw blurRad="101600" dist="50800" dir="2700000" algn="tl" rotWithShape="0">
                  <a:prstClr val="black">
                    <a:alpha val="30000"/>
                  </a:prstClr>
                </a:outerShdw>
              </a:effectLst>
            </p:grpSpPr>
            <p:sp>
              <p:nvSpPr>
                <p:cNvPr id="224" name="任意多边形 223"/>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225" name="椭圆 224"/>
                <p:cNvSpPr/>
                <p:nvPr/>
              </p:nvSpPr>
              <p:spPr>
                <a:xfrm>
                  <a:off x="5666553" y="1791154"/>
                  <a:ext cx="1217673" cy="1217673"/>
                </a:xfrm>
                <a:prstGeom prst="ellipse">
                  <a:avLst/>
                </a:prstGeom>
                <a:noFill/>
                <a:ln w="1905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6" name="椭圆 225"/>
                <p:cNvSpPr/>
                <p:nvPr/>
              </p:nvSpPr>
              <p:spPr>
                <a:xfrm>
                  <a:off x="5731080" y="1855683"/>
                  <a:ext cx="1088616" cy="108861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23" name="椭圆 222"/>
              <p:cNvSpPr/>
              <p:nvPr/>
            </p:nvSpPr>
            <p:spPr>
              <a:xfrm>
                <a:off x="6625503" y="2134485"/>
                <a:ext cx="450263" cy="450263"/>
              </a:xfrm>
              <a:prstGeom prst="ellipse">
                <a:avLst/>
              </a:prstGeom>
              <a:solidFill>
                <a:srgbClr val="8F52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21" name="Freeform 108"/>
            <p:cNvSpPr>
              <a:spLocks noEditPoints="1"/>
            </p:cNvSpPr>
            <p:nvPr/>
          </p:nvSpPr>
          <p:spPr bwMode="auto">
            <a:xfrm>
              <a:off x="5655470" y="5515237"/>
              <a:ext cx="296859" cy="297925"/>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sp>
        <p:nvSpPr>
          <p:cNvPr id="227" name="文本框 117"/>
          <p:cNvSpPr txBox="1"/>
          <p:nvPr/>
        </p:nvSpPr>
        <p:spPr>
          <a:xfrm>
            <a:off x="1724773" y="3203739"/>
            <a:ext cx="650201" cy="559961"/>
          </a:xfrm>
          <a:prstGeom prst="rect">
            <a:avLst/>
          </a:prstGeom>
          <a:noFill/>
        </p:spPr>
        <p:txBody>
          <a:bodyPr wrap="square" rtlCol="0">
            <a:spAutoFit/>
          </a:bodyPr>
          <a:lstStyle/>
          <a:p>
            <a:pPr algn="ctr"/>
            <a:r>
              <a:rPr lang="zh-CN" altLang="en-US" sz="1013" dirty="0">
                <a:solidFill>
                  <a:srgbClr val="01ACBE"/>
                </a:solidFill>
                <a:latin typeface="LiHei Pro" panose="020B0500000000000000" pitchFamily="34" charset="-122"/>
                <a:ea typeface="LiHei Pro" panose="020B0500000000000000" pitchFamily="34" charset="-122"/>
              </a:rPr>
              <a:t>思路</a:t>
            </a:r>
            <a:endParaRPr lang="en-US" altLang="zh-CN" sz="1013" dirty="0">
              <a:solidFill>
                <a:srgbClr val="01ACBE"/>
              </a:solidFill>
              <a:latin typeface="LiHei Pro" panose="020B0500000000000000" pitchFamily="34" charset="-122"/>
              <a:ea typeface="LiHei Pro" panose="020B0500000000000000" pitchFamily="34" charset="-122"/>
            </a:endParaRPr>
          </a:p>
          <a:p>
            <a:pPr algn="ctr"/>
            <a:r>
              <a:rPr lang="zh-CN" altLang="en-US" sz="1013" dirty="0">
                <a:solidFill>
                  <a:srgbClr val="01ACBE"/>
                </a:solidFill>
                <a:latin typeface="LiHei Pro" panose="020B0500000000000000" pitchFamily="34" charset="-122"/>
                <a:ea typeface="LiHei Pro" panose="020B0500000000000000" pitchFamily="34" charset="-122"/>
              </a:rPr>
              <a:t>决定</a:t>
            </a:r>
            <a:endParaRPr lang="en-US" altLang="zh-CN" sz="1013" dirty="0">
              <a:solidFill>
                <a:srgbClr val="01ACBE"/>
              </a:solidFill>
              <a:latin typeface="LiHei Pro" panose="020B0500000000000000" pitchFamily="34" charset="-122"/>
              <a:ea typeface="LiHei Pro" panose="020B0500000000000000" pitchFamily="34" charset="-122"/>
            </a:endParaRPr>
          </a:p>
          <a:p>
            <a:pPr algn="ctr"/>
            <a:r>
              <a:rPr lang="zh-CN" altLang="en-US" sz="1013" dirty="0">
                <a:solidFill>
                  <a:srgbClr val="01ACBE"/>
                </a:solidFill>
                <a:latin typeface="LiHei Pro" panose="020B0500000000000000" pitchFamily="34" charset="-122"/>
                <a:ea typeface="LiHei Pro" panose="020B0500000000000000" pitchFamily="34" charset="-122"/>
              </a:rPr>
              <a:t>出路</a:t>
            </a:r>
          </a:p>
        </p:txBody>
      </p:sp>
      <p:sp>
        <p:nvSpPr>
          <p:cNvPr id="228" name="文本框 129"/>
          <p:cNvSpPr txBox="1"/>
          <p:nvPr/>
        </p:nvSpPr>
        <p:spPr>
          <a:xfrm>
            <a:off x="5814299" y="1119587"/>
            <a:ext cx="2808678"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sp>
        <p:nvSpPr>
          <p:cNvPr id="229" name="矩形 228"/>
          <p:cNvSpPr/>
          <p:nvPr/>
        </p:nvSpPr>
        <p:spPr>
          <a:xfrm>
            <a:off x="5112130" y="2058243"/>
            <a:ext cx="4018917" cy="735143"/>
          </a:xfrm>
          <a:prstGeom prst="rect">
            <a:avLst/>
          </a:prstGeom>
          <a:solidFill>
            <a:srgbClr val="E6E6E6"/>
          </a:solidFill>
          <a:ln w="15875">
            <a:gradFill flip="none" rotWithShape="1">
              <a:gsLst>
                <a:gs pos="0">
                  <a:schemeClr val="bg1">
                    <a:lumMod val="75000"/>
                  </a:schemeClr>
                </a:gs>
                <a:gs pos="100000">
                  <a:schemeClr val="bg1"/>
                </a:gs>
              </a:gsLst>
              <a:lin ang="2700000" scaled="1"/>
              <a:tileRect/>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0" name="文本框 129"/>
          <p:cNvSpPr txBox="1"/>
          <p:nvPr/>
        </p:nvSpPr>
        <p:spPr>
          <a:xfrm>
            <a:off x="5814299" y="2075414"/>
            <a:ext cx="2808678"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sp>
        <p:nvSpPr>
          <p:cNvPr id="231" name="矩形 230"/>
          <p:cNvSpPr/>
          <p:nvPr/>
        </p:nvSpPr>
        <p:spPr>
          <a:xfrm>
            <a:off x="5112130" y="2974404"/>
            <a:ext cx="4018917" cy="735143"/>
          </a:xfrm>
          <a:prstGeom prst="rect">
            <a:avLst/>
          </a:prstGeom>
          <a:solidFill>
            <a:srgbClr val="E6E6E6"/>
          </a:solidFill>
          <a:ln w="15875">
            <a:gradFill flip="none" rotWithShape="1">
              <a:gsLst>
                <a:gs pos="0">
                  <a:schemeClr val="bg1">
                    <a:lumMod val="75000"/>
                  </a:schemeClr>
                </a:gs>
                <a:gs pos="100000">
                  <a:schemeClr val="bg1"/>
                </a:gs>
              </a:gsLst>
              <a:lin ang="2700000" scaled="1"/>
              <a:tileRect/>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2" name="文本框 129"/>
          <p:cNvSpPr txBox="1"/>
          <p:nvPr/>
        </p:nvSpPr>
        <p:spPr>
          <a:xfrm>
            <a:off x="5814299" y="2991576"/>
            <a:ext cx="2808678"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sp>
        <p:nvSpPr>
          <p:cNvPr id="233" name="矩形 232"/>
          <p:cNvSpPr/>
          <p:nvPr/>
        </p:nvSpPr>
        <p:spPr>
          <a:xfrm>
            <a:off x="5112130" y="3888361"/>
            <a:ext cx="4018917" cy="735143"/>
          </a:xfrm>
          <a:prstGeom prst="rect">
            <a:avLst/>
          </a:prstGeom>
          <a:solidFill>
            <a:srgbClr val="E6E6E6"/>
          </a:solidFill>
          <a:ln w="15875">
            <a:gradFill flip="none" rotWithShape="1">
              <a:gsLst>
                <a:gs pos="0">
                  <a:schemeClr val="bg1">
                    <a:lumMod val="75000"/>
                  </a:schemeClr>
                </a:gs>
                <a:gs pos="100000">
                  <a:schemeClr val="bg1"/>
                </a:gs>
              </a:gsLst>
              <a:lin ang="2700000" scaled="1"/>
              <a:tileRect/>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4" name="文本框 129"/>
          <p:cNvSpPr txBox="1"/>
          <p:nvPr/>
        </p:nvSpPr>
        <p:spPr>
          <a:xfrm>
            <a:off x="5814299" y="3905532"/>
            <a:ext cx="2808678"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sp>
        <p:nvSpPr>
          <p:cNvPr id="235" name="文本框 70"/>
          <p:cNvSpPr txBox="1"/>
          <p:nvPr/>
        </p:nvSpPr>
        <p:spPr>
          <a:xfrm>
            <a:off x="5255275" y="3035572"/>
            <a:ext cx="613037" cy="590931"/>
          </a:xfrm>
          <a:prstGeom prst="rect">
            <a:avLst/>
          </a:prstGeom>
          <a:noFill/>
        </p:spPr>
        <p:txBody>
          <a:bodyPr wrap="square" rtlCol="0">
            <a:spAutoFit/>
          </a:bodyPr>
          <a:lstStyle/>
          <a:p>
            <a:pPr>
              <a:lnSpc>
                <a:spcPct val="120000"/>
              </a:lnSpc>
            </a:pPr>
            <a:r>
              <a:rPr lang="zh-CN" altLang="en-US" dirty="0">
                <a:solidFill>
                  <a:srgbClr val="E87071"/>
                </a:solidFill>
                <a:latin typeface="微软雅黑" panose="020B0503020204020204" pitchFamily="34" charset="-122"/>
                <a:ea typeface="微软雅黑" panose="020B0503020204020204" pitchFamily="34" charset="-122"/>
              </a:rPr>
              <a:t>添加</a:t>
            </a:r>
            <a:endParaRPr lang="en-US" altLang="zh-CN" dirty="0">
              <a:solidFill>
                <a:srgbClr val="E87071"/>
              </a:solidFill>
              <a:latin typeface="微软雅黑" panose="020B0503020204020204" pitchFamily="34" charset="-122"/>
              <a:ea typeface="微软雅黑" panose="020B0503020204020204" pitchFamily="34" charset="-122"/>
            </a:endParaRPr>
          </a:p>
          <a:p>
            <a:pPr>
              <a:lnSpc>
                <a:spcPct val="120000"/>
              </a:lnSpc>
            </a:pPr>
            <a:r>
              <a:rPr lang="zh-CN" altLang="en-US" dirty="0">
                <a:solidFill>
                  <a:srgbClr val="E87071"/>
                </a:solidFill>
                <a:latin typeface="微软雅黑" panose="020B0503020204020204" pitchFamily="34" charset="-122"/>
                <a:ea typeface="微软雅黑" panose="020B0503020204020204" pitchFamily="34" charset="-122"/>
              </a:rPr>
              <a:t>标题</a:t>
            </a:r>
          </a:p>
        </p:txBody>
      </p:sp>
      <p:sp>
        <p:nvSpPr>
          <p:cNvPr id="236" name="文本框 87"/>
          <p:cNvSpPr txBox="1"/>
          <p:nvPr/>
        </p:nvSpPr>
        <p:spPr>
          <a:xfrm>
            <a:off x="5255275" y="2112439"/>
            <a:ext cx="613037" cy="590931"/>
          </a:xfrm>
          <a:prstGeom prst="rect">
            <a:avLst/>
          </a:prstGeom>
          <a:noFill/>
        </p:spPr>
        <p:txBody>
          <a:bodyPr wrap="square" rtlCol="0">
            <a:spAutoFit/>
          </a:bodyPr>
          <a:lstStyle/>
          <a:p>
            <a:pPr>
              <a:lnSpc>
                <a:spcPct val="120000"/>
              </a:lnSpc>
            </a:pPr>
            <a:r>
              <a:rPr lang="zh-CN" altLang="en-US" dirty="0">
                <a:solidFill>
                  <a:srgbClr val="01ACBE"/>
                </a:solidFill>
                <a:latin typeface="微软雅黑" panose="020B0503020204020204" pitchFamily="34" charset="-122"/>
                <a:ea typeface="微软雅黑" panose="020B0503020204020204" pitchFamily="34" charset="-122"/>
              </a:rPr>
              <a:t>添加</a:t>
            </a:r>
            <a:endParaRPr lang="en-US" altLang="zh-CN" dirty="0">
              <a:solidFill>
                <a:srgbClr val="01ACBE"/>
              </a:solidFill>
              <a:latin typeface="微软雅黑" panose="020B0503020204020204" pitchFamily="34" charset="-122"/>
              <a:ea typeface="微软雅黑" panose="020B0503020204020204" pitchFamily="34" charset="-122"/>
            </a:endParaRPr>
          </a:p>
          <a:p>
            <a:pPr>
              <a:lnSpc>
                <a:spcPct val="120000"/>
              </a:lnSpc>
            </a:pPr>
            <a:r>
              <a:rPr lang="zh-CN" altLang="en-US" dirty="0">
                <a:solidFill>
                  <a:srgbClr val="01ACBE"/>
                </a:solidFill>
                <a:latin typeface="微软雅黑" panose="020B0503020204020204" pitchFamily="34" charset="-122"/>
                <a:ea typeface="微软雅黑" panose="020B0503020204020204" pitchFamily="34" charset="-122"/>
              </a:rPr>
              <a:t>标题</a:t>
            </a:r>
          </a:p>
        </p:txBody>
      </p:sp>
      <p:sp>
        <p:nvSpPr>
          <p:cNvPr id="237" name="文本框 91"/>
          <p:cNvSpPr txBox="1"/>
          <p:nvPr/>
        </p:nvSpPr>
        <p:spPr>
          <a:xfrm>
            <a:off x="5255277" y="1173581"/>
            <a:ext cx="544063" cy="590931"/>
          </a:xfrm>
          <a:prstGeom prst="rect">
            <a:avLst/>
          </a:prstGeom>
          <a:noFill/>
        </p:spPr>
        <p:txBody>
          <a:bodyPr wrap="square" rtlCol="0">
            <a:spAutoFit/>
          </a:bodyPr>
          <a:lstStyle/>
          <a:p>
            <a:pPr>
              <a:lnSpc>
                <a:spcPct val="120000"/>
              </a:lnSpc>
            </a:pPr>
            <a:r>
              <a:rPr lang="zh-CN" altLang="en-US" dirty="0">
                <a:solidFill>
                  <a:srgbClr val="FFB850"/>
                </a:solidFill>
                <a:latin typeface="微软雅黑" panose="020B0503020204020204" pitchFamily="34" charset="-122"/>
                <a:ea typeface="微软雅黑" panose="020B0503020204020204" pitchFamily="34" charset="-122"/>
              </a:rPr>
              <a:t>添加</a:t>
            </a:r>
            <a:endParaRPr lang="en-US" altLang="zh-CN" dirty="0">
              <a:solidFill>
                <a:srgbClr val="FFB850"/>
              </a:solidFill>
              <a:latin typeface="微软雅黑" panose="020B0503020204020204" pitchFamily="34" charset="-122"/>
              <a:ea typeface="微软雅黑" panose="020B0503020204020204" pitchFamily="34" charset="-122"/>
            </a:endParaRPr>
          </a:p>
          <a:p>
            <a:pPr>
              <a:lnSpc>
                <a:spcPct val="120000"/>
              </a:lnSpc>
            </a:pPr>
            <a:r>
              <a:rPr lang="zh-CN" altLang="en-US" dirty="0">
                <a:solidFill>
                  <a:srgbClr val="FFB850"/>
                </a:solidFill>
                <a:latin typeface="微软雅黑" panose="020B0503020204020204" pitchFamily="34" charset="-122"/>
                <a:ea typeface="微软雅黑" panose="020B0503020204020204" pitchFamily="34" charset="-122"/>
              </a:rPr>
              <a:t>标题</a:t>
            </a:r>
          </a:p>
        </p:txBody>
      </p:sp>
      <p:sp>
        <p:nvSpPr>
          <p:cNvPr id="238" name="文本框 102"/>
          <p:cNvSpPr txBox="1"/>
          <p:nvPr/>
        </p:nvSpPr>
        <p:spPr>
          <a:xfrm>
            <a:off x="5255275" y="3981243"/>
            <a:ext cx="613037" cy="590931"/>
          </a:xfrm>
          <a:prstGeom prst="rect">
            <a:avLst/>
          </a:prstGeom>
          <a:noFill/>
        </p:spPr>
        <p:txBody>
          <a:bodyPr wrap="square" rtlCol="0">
            <a:spAutoFit/>
          </a:bodyPr>
          <a:lstStyle/>
          <a:p>
            <a:pPr>
              <a:lnSpc>
                <a:spcPct val="120000"/>
              </a:lnSpc>
            </a:pPr>
            <a:r>
              <a:rPr lang="zh-CN" altLang="en-US" dirty="0">
                <a:solidFill>
                  <a:srgbClr val="663A77"/>
                </a:solidFill>
                <a:latin typeface="微软雅黑" panose="020B0503020204020204" pitchFamily="34" charset="-122"/>
                <a:ea typeface="微软雅黑" panose="020B0503020204020204" pitchFamily="34" charset="-122"/>
              </a:rPr>
              <a:t>添加</a:t>
            </a:r>
            <a:endParaRPr lang="en-US" altLang="zh-CN" dirty="0">
              <a:solidFill>
                <a:srgbClr val="663A77"/>
              </a:solidFill>
              <a:latin typeface="微软雅黑" panose="020B0503020204020204" pitchFamily="34" charset="-122"/>
              <a:ea typeface="微软雅黑" panose="020B0503020204020204" pitchFamily="34" charset="-122"/>
            </a:endParaRPr>
          </a:p>
          <a:p>
            <a:pPr>
              <a:lnSpc>
                <a:spcPct val="120000"/>
              </a:lnSpc>
            </a:pPr>
            <a:r>
              <a:rPr lang="zh-CN" altLang="en-US" dirty="0">
                <a:solidFill>
                  <a:srgbClr val="663A77"/>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341466852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500"/>
                            </p:stCondLst>
                            <p:childTnLst>
                              <p:par>
                                <p:cTn id="19" presetID="10" presetClass="entr" presetSubtype="0"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childTnLst>
                          </p:cTn>
                        </p:par>
                        <p:par>
                          <p:cTn id="22" fill="hold">
                            <p:stCondLst>
                              <p:cond delay="1000"/>
                            </p:stCondLst>
                            <p:childTnLst>
                              <p:par>
                                <p:cTn id="23" presetID="42" presetClass="entr" presetSubtype="0" fill="hold" nodeType="afterEffect">
                                  <p:stCondLst>
                                    <p:cond delay="0"/>
                                  </p:stCondLst>
                                  <p:childTnLst>
                                    <p:set>
                                      <p:cBhvr>
                                        <p:cTn id="24" dur="1" fill="hold">
                                          <p:stCondLst>
                                            <p:cond delay="0"/>
                                          </p:stCondLst>
                                        </p:cTn>
                                        <p:tgtEl>
                                          <p:spTgt spid="166"/>
                                        </p:tgtEl>
                                        <p:attrNameLst>
                                          <p:attrName>style.visibility</p:attrName>
                                        </p:attrNameLst>
                                      </p:cBhvr>
                                      <p:to>
                                        <p:strVal val="visible"/>
                                      </p:to>
                                    </p:set>
                                    <p:animEffect transition="in" filter="fade">
                                      <p:cBhvr>
                                        <p:cTn id="25" dur="1000"/>
                                        <p:tgtEl>
                                          <p:spTgt spid="166"/>
                                        </p:tgtEl>
                                      </p:cBhvr>
                                    </p:animEffect>
                                    <p:anim calcmode="lin" valueType="num">
                                      <p:cBhvr>
                                        <p:cTn id="26" dur="1000" fill="hold"/>
                                        <p:tgtEl>
                                          <p:spTgt spid="166"/>
                                        </p:tgtEl>
                                        <p:attrNameLst>
                                          <p:attrName>ppt_x</p:attrName>
                                        </p:attrNameLst>
                                      </p:cBhvr>
                                      <p:tavLst>
                                        <p:tav tm="0">
                                          <p:val>
                                            <p:strVal val="#ppt_x"/>
                                          </p:val>
                                        </p:tav>
                                        <p:tav tm="100000">
                                          <p:val>
                                            <p:strVal val="#ppt_x"/>
                                          </p:val>
                                        </p:tav>
                                      </p:tavLst>
                                    </p:anim>
                                    <p:anim calcmode="lin" valueType="num">
                                      <p:cBhvr>
                                        <p:cTn id="27" dur="1000" fill="hold"/>
                                        <p:tgtEl>
                                          <p:spTgt spid="166"/>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10" presetClass="entr" presetSubtype="0" fill="hold" nodeType="afterEffect">
                                  <p:stCondLst>
                                    <p:cond delay="0"/>
                                  </p:stCondLst>
                                  <p:childTnLst>
                                    <p:set>
                                      <p:cBhvr>
                                        <p:cTn id="30" dur="1" fill="hold">
                                          <p:stCondLst>
                                            <p:cond delay="0"/>
                                          </p:stCondLst>
                                        </p:cTn>
                                        <p:tgtEl>
                                          <p:spTgt spid="175"/>
                                        </p:tgtEl>
                                        <p:attrNameLst>
                                          <p:attrName>style.visibility</p:attrName>
                                        </p:attrNameLst>
                                      </p:cBhvr>
                                      <p:to>
                                        <p:strVal val="visible"/>
                                      </p:to>
                                    </p:set>
                                    <p:animEffect transition="in" filter="fade">
                                      <p:cBhvr>
                                        <p:cTn id="31" dur="500"/>
                                        <p:tgtEl>
                                          <p:spTgt spid="175"/>
                                        </p:tgtEl>
                                      </p:cBhvr>
                                    </p:animEffect>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171"/>
                                        </p:tgtEl>
                                        <p:attrNameLst>
                                          <p:attrName>style.visibility</p:attrName>
                                        </p:attrNameLst>
                                      </p:cBhvr>
                                      <p:to>
                                        <p:strVal val="visible"/>
                                      </p:to>
                                    </p:set>
                                    <p:animEffect transition="in" filter="fade">
                                      <p:cBhvr>
                                        <p:cTn id="35" dur="500"/>
                                        <p:tgtEl>
                                          <p:spTgt spid="17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70"/>
                                        </p:tgtEl>
                                        <p:attrNameLst>
                                          <p:attrName>style.visibility</p:attrName>
                                        </p:attrNameLst>
                                      </p:cBhvr>
                                      <p:to>
                                        <p:strVal val="visible"/>
                                      </p:to>
                                    </p:set>
                                    <p:animEffect transition="in" filter="fade">
                                      <p:cBhvr>
                                        <p:cTn id="38" dur="500"/>
                                        <p:tgtEl>
                                          <p:spTgt spid="17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72"/>
                                        </p:tgtEl>
                                        <p:attrNameLst>
                                          <p:attrName>style.visibility</p:attrName>
                                        </p:attrNameLst>
                                      </p:cBhvr>
                                      <p:to>
                                        <p:strVal val="visible"/>
                                      </p:to>
                                    </p:set>
                                    <p:animEffect transition="in" filter="fade">
                                      <p:cBhvr>
                                        <p:cTn id="41" dur="500"/>
                                        <p:tgtEl>
                                          <p:spTgt spid="17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73"/>
                                        </p:tgtEl>
                                        <p:attrNameLst>
                                          <p:attrName>style.visibility</p:attrName>
                                        </p:attrNameLst>
                                      </p:cBhvr>
                                      <p:to>
                                        <p:strVal val="visible"/>
                                      </p:to>
                                    </p:set>
                                    <p:animEffect transition="in" filter="fade">
                                      <p:cBhvr>
                                        <p:cTn id="44" dur="500"/>
                                        <p:tgtEl>
                                          <p:spTgt spid="17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74"/>
                                        </p:tgtEl>
                                        <p:attrNameLst>
                                          <p:attrName>style.visibility</p:attrName>
                                        </p:attrNameLst>
                                      </p:cBhvr>
                                      <p:to>
                                        <p:strVal val="visible"/>
                                      </p:to>
                                    </p:set>
                                    <p:animEffect transition="in" filter="fade">
                                      <p:cBhvr>
                                        <p:cTn id="47" dur="500"/>
                                        <p:tgtEl>
                                          <p:spTgt spid="174"/>
                                        </p:tgtEl>
                                      </p:cBhvr>
                                    </p:animEffect>
                                  </p:childTnLst>
                                </p:cTn>
                              </p:par>
                            </p:childTnLst>
                          </p:cTn>
                        </p:par>
                        <p:par>
                          <p:cTn id="48" fill="hold">
                            <p:stCondLst>
                              <p:cond delay="3000"/>
                            </p:stCondLst>
                            <p:childTnLst>
                              <p:par>
                                <p:cTn id="49" presetID="14" presetClass="entr" presetSubtype="10" fill="hold" grpId="0" nodeType="afterEffect">
                                  <p:stCondLst>
                                    <p:cond delay="0"/>
                                  </p:stCondLst>
                                  <p:childTnLst>
                                    <p:set>
                                      <p:cBhvr>
                                        <p:cTn id="50" dur="1" fill="hold">
                                          <p:stCondLst>
                                            <p:cond delay="0"/>
                                          </p:stCondLst>
                                        </p:cTn>
                                        <p:tgtEl>
                                          <p:spTgt spid="227"/>
                                        </p:tgtEl>
                                        <p:attrNameLst>
                                          <p:attrName>style.visibility</p:attrName>
                                        </p:attrNameLst>
                                      </p:cBhvr>
                                      <p:to>
                                        <p:strVal val="visible"/>
                                      </p:to>
                                    </p:set>
                                    <p:animEffect transition="in" filter="randombar(horizontal)">
                                      <p:cBhvr>
                                        <p:cTn id="51" dur="500"/>
                                        <p:tgtEl>
                                          <p:spTgt spid="227"/>
                                        </p:tgtEl>
                                      </p:cBhvr>
                                    </p:animEffect>
                                  </p:childTnLst>
                                </p:cTn>
                              </p:par>
                            </p:childTnLst>
                          </p:cTn>
                        </p:par>
                        <p:par>
                          <p:cTn id="52" fill="hold">
                            <p:stCondLst>
                              <p:cond delay="3500"/>
                            </p:stCondLst>
                            <p:childTnLst>
                              <p:par>
                                <p:cTn id="53" presetID="53" presetClass="entr" presetSubtype="16" fill="hold" nodeType="afterEffect">
                                  <p:stCondLst>
                                    <p:cond delay="0"/>
                                  </p:stCondLst>
                                  <p:childTnLst>
                                    <p:set>
                                      <p:cBhvr>
                                        <p:cTn id="54" dur="1" fill="hold">
                                          <p:stCondLst>
                                            <p:cond delay="0"/>
                                          </p:stCondLst>
                                        </p:cTn>
                                        <p:tgtEl>
                                          <p:spTgt spid="184"/>
                                        </p:tgtEl>
                                        <p:attrNameLst>
                                          <p:attrName>style.visibility</p:attrName>
                                        </p:attrNameLst>
                                      </p:cBhvr>
                                      <p:to>
                                        <p:strVal val="visible"/>
                                      </p:to>
                                    </p:set>
                                    <p:anim calcmode="lin" valueType="num">
                                      <p:cBhvr>
                                        <p:cTn id="55" dur="500" fill="hold"/>
                                        <p:tgtEl>
                                          <p:spTgt spid="184"/>
                                        </p:tgtEl>
                                        <p:attrNameLst>
                                          <p:attrName>ppt_w</p:attrName>
                                        </p:attrNameLst>
                                      </p:cBhvr>
                                      <p:tavLst>
                                        <p:tav tm="0">
                                          <p:val>
                                            <p:fltVal val="0"/>
                                          </p:val>
                                        </p:tav>
                                        <p:tav tm="100000">
                                          <p:val>
                                            <p:strVal val="#ppt_w"/>
                                          </p:val>
                                        </p:tav>
                                      </p:tavLst>
                                    </p:anim>
                                    <p:anim calcmode="lin" valueType="num">
                                      <p:cBhvr>
                                        <p:cTn id="56" dur="500" fill="hold"/>
                                        <p:tgtEl>
                                          <p:spTgt spid="184"/>
                                        </p:tgtEl>
                                        <p:attrNameLst>
                                          <p:attrName>ppt_h</p:attrName>
                                        </p:attrNameLst>
                                      </p:cBhvr>
                                      <p:tavLst>
                                        <p:tav tm="0">
                                          <p:val>
                                            <p:fltVal val="0"/>
                                          </p:val>
                                        </p:tav>
                                        <p:tav tm="100000">
                                          <p:val>
                                            <p:strVal val="#ppt_h"/>
                                          </p:val>
                                        </p:tav>
                                      </p:tavLst>
                                    </p:anim>
                                    <p:animEffect transition="in" filter="fade">
                                      <p:cBhvr>
                                        <p:cTn id="57" dur="500"/>
                                        <p:tgtEl>
                                          <p:spTgt spid="184"/>
                                        </p:tgtEl>
                                      </p:cBhvr>
                                    </p:animEffect>
                                  </p:childTnLst>
                                </p:cTn>
                              </p:par>
                              <p:par>
                                <p:cTn id="58" presetID="53" presetClass="entr" presetSubtype="16" fill="hold" nodeType="withEffect">
                                  <p:stCondLst>
                                    <p:cond delay="0"/>
                                  </p:stCondLst>
                                  <p:childTnLst>
                                    <p:set>
                                      <p:cBhvr>
                                        <p:cTn id="59" dur="1" fill="hold">
                                          <p:stCondLst>
                                            <p:cond delay="0"/>
                                          </p:stCondLst>
                                        </p:cTn>
                                        <p:tgtEl>
                                          <p:spTgt spid="196"/>
                                        </p:tgtEl>
                                        <p:attrNameLst>
                                          <p:attrName>style.visibility</p:attrName>
                                        </p:attrNameLst>
                                      </p:cBhvr>
                                      <p:to>
                                        <p:strVal val="visible"/>
                                      </p:to>
                                    </p:set>
                                    <p:anim calcmode="lin" valueType="num">
                                      <p:cBhvr>
                                        <p:cTn id="60" dur="500" fill="hold"/>
                                        <p:tgtEl>
                                          <p:spTgt spid="196"/>
                                        </p:tgtEl>
                                        <p:attrNameLst>
                                          <p:attrName>ppt_w</p:attrName>
                                        </p:attrNameLst>
                                      </p:cBhvr>
                                      <p:tavLst>
                                        <p:tav tm="0">
                                          <p:val>
                                            <p:fltVal val="0"/>
                                          </p:val>
                                        </p:tav>
                                        <p:tav tm="100000">
                                          <p:val>
                                            <p:strVal val="#ppt_w"/>
                                          </p:val>
                                        </p:tav>
                                      </p:tavLst>
                                    </p:anim>
                                    <p:anim calcmode="lin" valueType="num">
                                      <p:cBhvr>
                                        <p:cTn id="61" dur="500" fill="hold"/>
                                        <p:tgtEl>
                                          <p:spTgt spid="196"/>
                                        </p:tgtEl>
                                        <p:attrNameLst>
                                          <p:attrName>ppt_h</p:attrName>
                                        </p:attrNameLst>
                                      </p:cBhvr>
                                      <p:tavLst>
                                        <p:tav tm="0">
                                          <p:val>
                                            <p:fltVal val="0"/>
                                          </p:val>
                                        </p:tav>
                                        <p:tav tm="100000">
                                          <p:val>
                                            <p:strVal val="#ppt_h"/>
                                          </p:val>
                                        </p:tav>
                                      </p:tavLst>
                                    </p:anim>
                                    <p:animEffect transition="in" filter="fade">
                                      <p:cBhvr>
                                        <p:cTn id="62" dur="500"/>
                                        <p:tgtEl>
                                          <p:spTgt spid="196"/>
                                        </p:tgtEl>
                                      </p:cBhvr>
                                    </p:animEffect>
                                  </p:childTnLst>
                                </p:cTn>
                              </p:par>
                              <p:par>
                                <p:cTn id="63" presetID="53" presetClass="entr" presetSubtype="16" fill="hold" nodeType="withEffect">
                                  <p:stCondLst>
                                    <p:cond delay="0"/>
                                  </p:stCondLst>
                                  <p:childTnLst>
                                    <p:set>
                                      <p:cBhvr>
                                        <p:cTn id="64" dur="1" fill="hold">
                                          <p:stCondLst>
                                            <p:cond delay="0"/>
                                          </p:stCondLst>
                                        </p:cTn>
                                        <p:tgtEl>
                                          <p:spTgt spid="209"/>
                                        </p:tgtEl>
                                        <p:attrNameLst>
                                          <p:attrName>style.visibility</p:attrName>
                                        </p:attrNameLst>
                                      </p:cBhvr>
                                      <p:to>
                                        <p:strVal val="visible"/>
                                      </p:to>
                                    </p:set>
                                    <p:anim calcmode="lin" valueType="num">
                                      <p:cBhvr>
                                        <p:cTn id="65" dur="500" fill="hold"/>
                                        <p:tgtEl>
                                          <p:spTgt spid="209"/>
                                        </p:tgtEl>
                                        <p:attrNameLst>
                                          <p:attrName>ppt_w</p:attrName>
                                        </p:attrNameLst>
                                      </p:cBhvr>
                                      <p:tavLst>
                                        <p:tav tm="0">
                                          <p:val>
                                            <p:fltVal val="0"/>
                                          </p:val>
                                        </p:tav>
                                        <p:tav tm="100000">
                                          <p:val>
                                            <p:strVal val="#ppt_w"/>
                                          </p:val>
                                        </p:tav>
                                      </p:tavLst>
                                    </p:anim>
                                    <p:anim calcmode="lin" valueType="num">
                                      <p:cBhvr>
                                        <p:cTn id="66" dur="500" fill="hold"/>
                                        <p:tgtEl>
                                          <p:spTgt spid="209"/>
                                        </p:tgtEl>
                                        <p:attrNameLst>
                                          <p:attrName>ppt_h</p:attrName>
                                        </p:attrNameLst>
                                      </p:cBhvr>
                                      <p:tavLst>
                                        <p:tav tm="0">
                                          <p:val>
                                            <p:fltVal val="0"/>
                                          </p:val>
                                        </p:tav>
                                        <p:tav tm="100000">
                                          <p:val>
                                            <p:strVal val="#ppt_h"/>
                                          </p:val>
                                        </p:tav>
                                      </p:tavLst>
                                    </p:anim>
                                    <p:animEffect transition="in" filter="fade">
                                      <p:cBhvr>
                                        <p:cTn id="67" dur="500"/>
                                        <p:tgtEl>
                                          <p:spTgt spid="209"/>
                                        </p:tgtEl>
                                      </p:cBhvr>
                                    </p:animEffect>
                                  </p:childTnLst>
                                </p:cTn>
                              </p:par>
                              <p:par>
                                <p:cTn id="68" presetID="53" presetClass="entr" presetSubtype="16" fill="hold" nodeType="withEffect">
                                  <p:stCondLst>
                                    <p:cond delay="0"/>
                                  </p:stCondLst>
                                  <p:childTnLst>
                                    <p:set>
                                      <p:cBhvr>
                                        <p:cTn id="69" dur="1" fill="hold">
                                          <p:stCondLst>
                                            <p:cond delay="0"/>
                                          </p:stCondLst>
                                        </p:cTn>
                                        <p:tgtEl>
                                          <p:spTgt spid="219"/>
                                        </p:tgtEl>
                                        <p:attrNameLst>
                                          <p:attrName>style.visibility</p:attrName>
                                        </p:attrNameLst>
                                      </p:cBhvr>
                                      <p:to>
                                        <p:strVal val="visible"/>
                                      </p:to>
                                    </p:set>
                                    <p:anim calcmode="lin" valueType="num">
                                      <p:cBhvr>
                                        <p:cTn id="70" dur="500" fill="hold"/>
                                        <p:tgtEl>
                                          <p:spTgt spid="219"/>
                                        </p:tgtEl>
                                        <p:attrNameLst>
                                          <p:attrName>ppt_w</p:attrName>
                                        </p:attrNameLst>
                                      </p:cBhvr>
                                      <p:tavLst>
                                        <p:tav tm="0">
                                          <p:val>
                                            <p:fltVal val="0"/>
                                          </p:val>
                                        </p:tav>
                                        <p:tav tm="100000">
                                          <p:val>
                                            <p:strVal val="#ppt_w"/>
                                          </p:val>
                                        </p:tav>
                                      </p:tavLst>
                                    </p:anim>
                                    <p:anim calcmode="lin" valueType="num">
                                      <p:cBhvr>
                                        <p:cTn id="71" dur="500" fill="hold"/>
                                        <p:tgtEl>
                                          <p:spTgt spid="219"/>
                                        </p:tgtEl>
                                        <p:attrNameLst>
                                          <p:attrName>ppt_h</p:attrName>
                                        </p:attrNameLst>
                                      </p:cBhvr>
                                      <p:tavLst>
                                        <p:tav tm="0">
                                          <p:val>
                                            <p:fltVal val="0"/>
                                          </p:val>
                                        </p:tav>
                                        <p:tav tm="100000">
                                          <p:val>
                                            <p:strVal val="#ppt_h"/>
                                          </p:val>
                                        </p:tav>
                                      </p:tavLst>
                                    </p:anim>
                                    <p:animEffect transition="in" filter="fade">
                                      <p:cBhvr>
                                        <p:cTn id="72" dur="500"/>
                                        <p:tgtEl>
                                          <p:spTgt spid="219"/>
                                        </p:tgtEl>
                                      </p:cBhvr>
                                    </p:animEffect>
                                  </p:childTnLst>
                                </p:cTn>
                              </p:par>
                            </p:childTnLst>
                          </p:cTn>
                        </p:par>
                        <p:par>
                          <p:cTn id="73" fill="hold">
                            <p:stCondLst>
                              <p:cond delay="4000"/>
                            </p:stCondLst>
                            <p:childTnLst>
                              <p:par>
                                <p:cTn id="74" presetID="2" presetClass="entr" presetSubtype="2" fill="hold" grpId="0" nodeType="afterEffect">
                                  <p:stCondLst>
                                    <p:cond delay="0"/>
                                  </p:stCondLst>
                                  <p:childTnLst>
                                    <p:set>
                                      <p:cBhvr>
                                        <p:cTn id="75" dur="1" fill="hold">
                                          <p:stCondLst>
                                            <p:cond delay="0"/>
                                          </p:stCondLst>
                                        </p:cTn>
                                        <p:tgtEl>
                                          <p:spTgt spid="237"/>
                                        </p:tgtEl>
                                        <p:attrNameLst>
                                          <p:attrName>style.visibility</p:attrName>
                                        </p:attrNameLst>
                                      </p:cBhvr>
                                      <p:to>
                                        <p:strVal val="visible"/>
                                      </p:to>
                                    </p:set>
                                    <p:anim calcmode="lin" valueType="num">
                                      <p:cBhvr additive="base">
                                        <p:cTn id="76" dur="500" fill="hold"/>
                                        <p:tgtEl>
                                          <p:spTgt spid="237"/>
                                        </p:tgtEl>
                                        <p:attrNameLst>
                                          <p:attrName>ppt_x</p:attrName>
                                        </p:attrNameLst>
                                      </p:cBhvr>
                                      <p:tavLst>
                                        <p:tav tm="0">
                                          <p:val>
                                            <p:strVal val="1+#ppt_w/2"/>
                                          </p:val>
                                        </p:tav>
                                        <p:tav tm="100000">
                                          <p:val>
                                            <p:strVal val="#ppt_x"/>
                                          </p:val>
                                        </p:tav>
                                      </p:tavLst>
                                    </p:anim>
                                    <p:anim calcmode="lin" valueType="num">
                                      <p:cBhvr additive="base">
                                        <p:cTn id="77" dur="500" fill="hold"/>
                                        <p:tgtEl>
                                          <p:spTgt spid="237"/>
                                        </p:tgtEl>
                                        <p:attrNameLst>
                                          <p:attrName>ppt_y</p:attrName>
                                        </p:attrNameLst>
                                      </p:cBhvr>
                                      <p:tavLst>
                                        <p:tav tm="0">
                                          <p:val>
                                            <p:strVal val="#ppt_y"/>
                                          </p:val>
                                        </p:tav>
                                        <p:tav tm="100000">
                                          <p:val>
                                            <p:strVal val="#ppt_y"/>
                                          </p:val>
                                        </p:tav>
                                      </p:tavLst>
                                    </p:anim>
                                  </p:childTnLst>
                                </p:cTn>
                              </p:par>
                              <p:par>
                                <p:cTn id="78" presetID="2" presetClass="entr" presetSubtype="2" fill="hold" grpId="0" nodeType="withEffect">
                                  <p:stCondLst>
                                    <p:cond delay="0"/>
                                  </p:stCondLst>
                                  <p:childTnLst>
                                    <p:set>
                                      <p:cBhvr>
                                        <p:cTn id="79" dur="1" fill="hold">
                                          <p:stCondLst>
                                            <p:cond delay="0"/>
                                          </p:stCondLst>
                                        </p:cTn>
                                        <p:tgtEl>
                                          <p:spTgt spid="236"/>
                                        </p:tgtEl>
                                        <p:attrNameLst>
                                          <p:attrName>style.visibility</p:attrName>
                                        </p:attrNameLst>
                                      </p:cBhvr>
                                      <p:to>
                                        <p:strVal val="visible"/>
                                      </p:to>
                                    </p:set>
                                    <p:anim calcmode="lin" valueType="num">
                                      <p:cBhvr additive="base">
                                        <p:cTn id="80" dur="500" fill="hold"/>
                                        <p:tgtEl>
                                          <p:spTgt spid="236"/>
                                        </p:tgtEl>
                                        <p:attrNameLst>
                                          <p:attrName>ppt_x</p:attrName>
                                        </p:attrNameLst>
                                      </p:cBhvr>
                                      <p:tavLst>
                                        <p:tav tm="0">
                                          <p:val>
                                            <p:strVal val="1+#ppt_w/2"/>
                                          </p:val>
                                        </p:tav>
                                        <p:tav tm="100000">
                                          <p:val>
                                            <p:strVal val="#ppt_x"/>
                                          </p:val>
                                        </p:tav>
                                      </p:tavLst>
                                    </p:anim>
                                    <p:anim calcmode="lin" valueType="num">
                                      <p:cBhvr additive="base">
                                        <p:cTn id="81" dur="500" fill="hold"/>
                                        <p:tgtEl>
                                          <p:spTgt spid="236"/>
                                        </p:tgtEl>
                                        <p:attrNameLst>
                                          <p:attrName>ppt_y</p:attrName>
                                        </p:attrNameLst>
                                      </p:cBhvr>
                                      <p:tavLst>
                                        <p:tav tm="0">
                                          <p:val>
                                            <p:strVal val="#ppt_y"/>
                                          </p:val>
                                        </p:tav>
                                        <p:tav tm="100000">
                                          <p:val>
                                            <p:strVal val="#ppt_y"/>
                                          </p:val>
                                        </p:tav>
                                      </p:tavLst>
                                    </p:anim>
                                  </p:childTnLst>
                                </p:cTn>
                              </p:par>
                              <p:par>
                                <p:cTn id="82" presetID="2" presetClass="entr" presetSubtype="2" fill="hold" grpId="0" nodeType="withEffect">
                                  <p:stCondLst>
                                    <p:cond delay="0"/>
                                  </p:stCondLst>
                                  <p:childTnLst>
                                    <p:set>
                                      <p:cBhvr>
                                        <p:cTn id="83" dur="1" fill="hold">
                                          <p:stCondLst>
                                            <p:cond delay="0"/>
                                          </p:stCondLst>
                                        </p:cTn>
                                        <p:tgtEl>
                                          <p:spTgt spid="235"/>
                                        </p:tgtEl>
                                        <p:attrNameLst>
                                          <p:attrName>style.visibility</p:attrName>
                                        </p:attrNameLst>
                                      </p:cBhvr>
                                      <p:to>
                                        <p:strVal val="visible"/>
                                      </p:to>
                                    </p:set>
                                    <p:anim calcmode="lin" valueType="num">
                                      <p:cBhvr additive="base">
                                        <p:cTn id="84" dur="500" fill="hold"/>
                                        <p:tgtEl>
                                          <p:spTgt spid="235"/>
                                        </p:tgtEl>
                                        <p:attrNameLst>
                                          <p:attrName>ppt_x</p:attrName>
                                        </p:attrNameLst>
                                      </p:cBhvr>
                                      <p:tavLst>
                                        <p:tav tm="0">
                                          <p:val>
                                            <p:strVal val="1+#ppt_w/2"/>
                                          </p:val>
                                        </p:tav>
                                        <p:tav tm="100000">
                                          <p:val>
                                            <p:strVal val="#ppt_x"/>
                                          </p:val>
                                        </p:tav>
                                      </p:tavLst>
                                    </p:anim>
                                    <p:anim calcmode="lin" valueType="num">
                                      <p:cBhvr additive="base">
                                        <p:cTn id="85" dur="500" fill="hold"/>
                                        <p:tgtEl>
                                          <p:spTgt spid="235"/>
                                        </p:tgtEl>
                                        <p:attrNameLst>
                                          <p:attrName>ppt_y</p:attrName>
                                        </p:attrNameLst>
                                      </p:cBhvr>
                                      <p:tavLst>
                                        <p:tav tm="0">
                                          <p:val>
                                            <p:strVal val="#ppt_y"/>
                                          </p:val>
                                        </p:tav>
                                        <p:tav tm="100000">
                                          <p:val>
                                            <p:strVal val="#ppt_y"/>
                                          </p:val>
                                        </p:tav>
                                      </p:tavLst>
                                    </p:anim>
                                  </p:childTnLst>
                                </p:cTn>
                              </p:par>
                              <p:par>
                                <p:cTn id="86" presetID="2" presetClass="entr" presetSubtype="2" fill="hold" grpId="0" nodeType="withEffect">
                                  <p:stCondLst>
                                    <p:cond delay="0"/>
                                  </p:stCondLst>
                                  <p:childTnLst>
                                    <p:set>
                                      <p:cBhvr>
                                        <p:cTn id="87" dur="1" fill="hold">
                                          <p:stCondLst>
                                            <p:cond delay="0"/>
                                          </p:stCondLst>
                                        </p:cTn>
                                        <p:tgtEl>
                                          <p:spTgt spid="238"/>
                                        </p:tgtEl>
                                        <p:attrNameLst>
                                          <p:attrName>style.visibility</p:attrName>
                                        </p:attrNameLst>
                                      </p:cBhvr>
                                      <p:to>
                                        <p:strVal val="visible"/>
                                      </p:to>
                                    </p:set>
                                    <p:anim calcmode="lin" valueType="num">
                                      <p:cBhvr additive="base">
                                        <p:cTn id="88" dur="500" fill="hold"/>
                                        <p:tgtEl>
                                          <p:spTgt spid="238"/>
                                        </p:tgtEl>
                                        <p:attrNameLst>
                                          <p:attrName>ppt_x</p:attrName>
                                        </p:attrNameLst>
                                      </p:cBhvr>
                                      <p:tavLst>
                                        <p:tav tm="0">
                                          <p:val>
                                            <p:strVal val="1+#ppt_w/2"/>
                                          </p:val>
                                        </p:tav>
                                        <p:tav tm="100000">
                                          <p:val>
                                            <p:strVal val="#ppt_x"/>
                                          </p:val>
                                        </p:tav>
                                      </p:tavLst>
                                    </p:anim>
                                    <p:anim calcmode="lin" valueType="num">
                                      <p:cBhvr additive="base">
                                        <p:cTn id="89" dur="500" fill="hold"/>
                                        <p:tgtEl>
                                          <p:spTgt spid="238"/>
                                        </p:tgtEl>
                                        <p:attrNameLst>
                                          <p:attrName>ppt_y</p:attrName>
                                        </p:attrNameLst>
                                      </p:cBhvr>
                                      <p:tavLst>
                                        <p:tav tm="0">
                                          <p:val>
                                            <p:strVal val="#ppt_y"/>
                                          </p:val>
                                        </p:tav>
                                        <p:tav tm="100000">
                                          <p:val>
                                            <p:strVal val="#ppt_y"/>
                                          </p:val>
                                        </p:tav>
                                      </p:tavLst>
                                    </p:anim>
                                  </p:childTnLst>
                                </p:cTn>
                              </p:par>
                            </p:childTnLst>
                          </p:cTn>
                        </p:par>
                        <p:par>
                          <p:cTn id="90" fill="hold">
                            <p:stCondLst>
                              <p:cond delay="4500"/>
                            </p:stCondLst>
                            <p:childTnLst>
                              <p:par>
                                <p:cTn id="91" presetID="12" presetClass="entr" presetSubtype="8" fill="hold" grpId="0" nodeType="afterEffect">
                                  <p:stCondLst>
                                    <p:cond delay="0"/>
                                  </p:stCondLst>
                                  <p:childTnLst>
                                    <p:set>
                                      <p:cBhvr>
                                        <p:cTn id="92" dur="1" fill="hold">
                                          <p:stCondLst>
                                            <p:cond delay="0"/>
                                          </p:stCondLst>
                                        </p:cTn>
                                        <p:tgtEl>
                                          <p:spTgt spid="11"/>
                                        </p:tgtEl>
                                        <p:attrNameLst>
                                          <p:attrName>style.visibility</p:attrName>
                                        </p:attrNameLst>
                                      </p:cBhvr>
                                      <p:to>
                                        <p:strVal val="visible"/>
                                      </p:to>
                                    </p:set>
                                    <p:anim calcmode="lin" valueType="num">
                                      <p:cBhvr additive="base">
                                        <p:cTn id="93" dur="500"/>
                                        <p:tgtEl>
                                          <p:spTgt spid="11"/>
                                        </p:tgtEl>
                                        <p:attrNameLst>
                                          <p:attrName>ppt_x</p:attrName>
                                        </p:attrNameLst>
                                      </p:cBhvr>
                                      <p:tavLst>
                                        <p:tav tm="0">
                                          <p:val>
                                            <p:strVal val="#ppt_x-#ppt_w*1.125000"/>
                                          </p:val>
                                        </p:tav>
                                        <p:tav tm="100000">
                                          <p:val>
                                            <p:strVal val="#ppt_x"/>
                                          </p:val>
                                        </p:tav>
                                      </p:tavLst>
                                    </p:anim>
                                    <p:animEffect transition="in" filter="wipe(right)">
                                      <p:cBhvr>
                                        <p:cTn id="94" dur="500"/>
                                        <p:tgtEl>
                                          <p:spTgt spid="11"/>
                                        </p:tgtEl>
                                      </p:cBhvr>
                                    </p:animEffect>
                                  </p:childTnLst>
                                </p:cTn>
                              </p:par>
                            </p:childTnLst>
                          </p:cTn>
                        </p:par>
                        <p:par>
                          <p:cTn id="95" fill="hold">
                            <p:stCondLst>
                              <p:cond delay="5000"/>
                            </p:stCondLst>
                            <p:childTnLst>
                              <p:par>
                                <p:cTn id="96" presetID="22" presetClass="entr" presetSubtype="8" fill="hold" grpId="0" nodeType="afterEffect">
                                  <p:stCondLst>
                                    <p:cond delay="0"/>
                                  </p:stCondLst>
                                  <p:childTnLst>
                                    <p:set>
                                      <p:cBhvr>
                                        <p:cTn id="97" dur="1" fill="hold">
                                          <p:stCondLst>
                                            <p:cond delay="0"/>
                                          </p:stCondLst>
                                        </p:cTn>
                                        <p:tgtEl>
                                          <p:spTgt spid="228"/>
                                        </p:tgtEl>
                                        <p:attrNameLst>
                                          <p:attrName>style.visibility</p:attrName>
                                        </p:attrNameLst>
                                      </p:cBhvr>
                                      <p:to>
                                        <p:strVal val="visible"/>
                                      </p:to>
                                    </p:set>
                                    <p:animEffect transition="in" filter="wipe(left)">
                                      <p:cBhvr>
                                        <p:cTn id="98" dur="500"/>
                                        <p:tgtEl>
                                          <p:spTgt spid="228"/>
                                        </p:tgtEl>
                                      </p:cBhvr>
                                    </p:animEffect>
                                  </p:childTnLst>
                                </p:cTn>
                              </p:par>
                            </p:childTnLst>
                          </p:cTn>
                        </p:par>
                        <p:par>
                          <p:cTn id="99" fill="hold">
                            <p:stCondLst>
                              <p:cond delay="5500"/>
                            </p:stCondLst>
                            <p:childTnLst>
                              <p:par>
                                <p:cTn id="100" presetID="12" presetClass="entr" presetSubtype="8" fill="hold" grpId="0" nodeType="afterEffect">
                                  <p:stCondLst>
                                    <p:cond delay="0"/>
                                  </p:stCondLst>
                                  <p:childTnLst>
                                    <p:set>
                                      <p:cBhvr>
                                        <p:cTn id="101" dur="1" fill="hold">
                                          <p:stCondLst>
                                            <p:cond delay="0"/>
                                          </p:stCondLst>
                                        </p:cTn>
                                        <p:tgtEl>
                                          <p:spTgt spid="229"/>
                                        </p:tgtEl>
                                        <p:attrNameLst>
                                          <p:attrName>style.visibility</p:attrName>
                                        </p:attrNameLst>
                                      </p:cBhvr>
                                      <p:to>
                                        <p:strVal val="visible"/>
                                      </p:to>
                                    </p:set>
                                    <p:anim calcmode="lin" valueType="num">
                                      <p:cBhvr additive="base">
                                        <p:cTn id="102" dur="500"/>
                                        <p:tgtEl>
                                          <p:spTgt spid="229"/>
                                        </p:tgtEl>
                                        <p:attrNameLst>
                                          <p:attrName>ppt_x</p:attrName>
                                        </p:attrNameLst>
                                      </p:cBhvr>
                                      <p:tavLst>
                                        <p:tav tm="0">
                                          <p:val>
                                            <p:strVal val="#ppt_x-#ppt_w*1.125000"/>
                                          </p:val>
                                        </p:tav>
                                        <p:tav tm="100000">
                                          <p:val>
                                            <p:strVal val="#ppt_x"/>
                                          </p:val>
                                        </p:tav>
                                      </p:tavLst>
                                    </p:anim>
                                    <p:animEffect transition="in" filter="wipe(right)">
                                      <p:cBhvr>
                                        <p:cTn id="103" dur="500"/>
                                        <p:tgtEl>
                                          <p:spTgt spid="229"/>
                                        </p:tgtEl>
                                      </p:cBhvr>
                                    </p:animEffect>
                                  </p:childTnLst>
                                </p:cTn>
                              </p:par>
                            </p:childTnLst>
                          </p:cTn>
                        </p:par>
                        <p:par>
                          <p:cTn id="104" fill="hold">
                            <p:stCondLst>
                              <p:cond delay="6000"/>
                            </p:stCondLst>
                            <p:childTnLst>
                              <p:par>
                                <p:cTn id="105" presetID="22" presetClass="entr" presetSubtype="8" fill="hold" grpId="0" nodeType="afterEffect">
                                  <p:stCondLst>
                                    <p:cond delay="0"/>
                                  </p:stCondLst>
                                  <p:childTnLst>
                                    <p:set>
                                      <p:cBhvr>
                                        <p:cTn id="106" dur="1" fill="hold">
                                          <p:stCondLst>
                                            <p:cond delay="0"/>
                                          </p:stCondLst>
                                        </p:cTn>
                                        <p:tgtEl>
                                          <p:spTgt spid="230"/>
                                        </p:tgtEl>
                                        <p:attrNameLst>
                                          <p:attrName>style.visibility</p:attrName>
                                        </p:attrNameLst>
                                      </p:cBhvr>
                                      <p:to>
                                        <p:strVal val="visible"/>
                                      </p:to>
                                    </p:set>
                                    <p:animEffect transition="in" filter="wipe(left)">
                                      <p:cBhvr>
                                        <p:cTn id="107" dur="500"/>
                                        <p:tgtEl>
                                          <p:spTgt spid="230"/>
                                        </p:tgtEl>
                                      </p:cBhvr>
                                    </p:animEffect>
                                  </p:childTnLst>
                                </p:cTn>
                              </p:par>
                            </p:childTnLst>
                          </p:cTn>
                        </p:par>
                        <p:par>
                          <p:cTn id="108" fill="hold">
                            <p:stCondLst>
                              <p:cond delay="6500"/>
                            </p:stCondLst>
                            <p:childTnLst>
                              <p:par>
                                <p:cTn id="109" presetID="12" presetClass="entr" presetSubtype="8" fill="hold" grpId="0" nodeType="afterEffect">
                                  <p:stCondLst>
                                    <p:cond delay="0"/>
                                  </p:stCondLst>
                                  <p:childTnLst>
                                    <p:set>
                                      <p:cBhvr>
                                        <p:cTn id="110" dur="1" fill="hold">
                                          <p:stCondLst>
                                            <p:cond delay="0"/>
                                          </p:stCondLst>
                                        </p:cTn>
                                        <p:tgtEl>
                                          <p:spTgt spid="231"/>
                                        </p:tgtEl>
                                        <p:attrNameLst>
                                          <p:attrName>style.visibility</p:attrName>
                                        </p:attrNameLst>
                                      </p:cBhvr>
                                      <p:to>
                                        <p:strVal val="visible"/>
                                      </p:to>
                                    </p:set>
                                    <p:anim calcmode="lin" valueType="num">
                                      <p:cBhvr additive="base">
                                        <p:cTn id="111" dur="500"/>
                                        <p:tgtEl>
                                          <p:spTgt spid="231"/>
                                        </p:tgtEl>
                                        <p:attrNameLst>
                                          <p:attrName>ppt_x</p:attrName>
                                        </p:attrNameLst>
                                      </p:cBhvr>
                                      <p:tavLst>
                                        <p:tav tm="0">
                                          <p:val>
                                            <p:strVal val="#ppt_x-#ppt_w*1.125000"/>
                                          </p:val>
                                        </p:tav>
                                        <p:tav tm="100000">
                                          <p:val>
                                            <p:strVal val="#ppt_x"/>
                                          </p:val>
                                        </p:tav>
                                      </p:tavLst>
                                    </p:anim>
                                    <p:animEffect transition="in" filter="wipe(right)">
                                      <p:cBhvr>
                                        <p:cTn id="112" dur="500"/>
                                        <p:tgtEl>
                                          <p:spTgt spid="231"/>
                                        </p:tgtEl>
                                      </p:cBhvr>
                                    </p:animEffect>
                                  </p:childTnLst>
                                </p:cTn>
                              </p:par>
                            </p:childTnLst>
                          </p:cTn>
                        </p:par>
                        <p:par>
                          <p:cTn id="113" fill="hold">
                            <p:stCondLst>
                              <p:cond delay="7000"/>
                            </p:stCondLst>
                            <p:childTnLst>
                              <p:par>
                                <p:cTn id="114" presetID="22" presetClass="entr" presetSubtype="8" fill="hold" grpId="0" nodeType="afterEffect">
                                  <p:stCondLst>
                                    <p:cond delay="0"/>
                                  </p:stCondLst>
                                  <p:childTnLst>
                                    <p:set>
                                      <p:cBhvr>
                                        <p:cTn id="115" dur="1" fill="hold">
                                          <p:stCondLst>
                                            <p:cond delay="0"/>
                                          </p:stCondLst>
                                        </p:cTn>
                                        <p:tgtEl>
                                          <p:spTgt spid="232"/>
                                        </p:tgtEl>
                                        <p:attrNameLst>
                                          <p:attrName>style.visibility</p:attrName>
                                        </p:attrNameLst>
                                      </p:cBhvr>
                                      <p:to>
                                        <p:strVal val="visible"/>
                                      </p:to>
                                    </p:set>
                                    <p:animEffect transition="in" filter="wipe(left)">
                                      <p:cBhvr>
                                        <p:cTn id="116" dur="500"/>
                                        <p:tgtEl>
                                          <p:spTgt spid="232"/>
                                        </p:tgtEl>
                                      </p:cBhvr>
                                    </p:animEffect>
                                  </p:childTnLst>
                                </p:cTn>
                              </p:par>
                            </p:childTnLst>
                          </p:cTn>
                        </p:par>
                        <p:par>
                          <p:cTn id="117" fill="hold">
                            <p:stCondLst>
                              <p:cond delay="7500"/>
                            </p:stCondLst>
                            <p:childTnLst>
                              <p:par>
                                <p:cTn id="118" presetID="12" presetClass="entr" presetSubtype="8" fill="hold" grpId="0" nodeType="afterEffect">
                                  <p:stCondLst>
                                    <p:cond delay="0"/>
                                  </p:stCondLst>
                                  <p:childTnLst>
                                    <p:set>
                                      <p:cBhvr>
                                        <p:cTn id="119" dur="1" fill="hold">
                                          <p:stCondLst>
                                            <p:cond delay="0"/>
                                          </p:stCondLst>
                                        </p:cTn>
                                        <p:tgtEl>
                                          <p:spTgt spid="233"/>
                                        </p:tgtEl>
                                        <p:attrNameLst>
                                          <p:attrName>style.visibility</p:attrName>
                                        </p:attrNameLst>
                                      </p:cBhvr>
                                      <p:to>
                                        <p:strVal val="visible"/>
                                      </p:to>
                                    </p:set>
                                    <p:anim calcmode="lin" valueType="num">
                                      <p:cBhvr additive="base">
                                        <p:cTn id="120" dur="500"/>
                                        <p:tgtEl>
                                          <p:spTgt spid="233"/>
                                        </p:tgtEl>
                                        <p:attrNameLst>
                                          <p:attrName>ppt_x</p:attrName>
                                        </p:attrNameLst>
                                      </p:cBhvr>
                                      <p:tavLst>
                                        <p:tav tm="0">
                                          <p:val>
                                            <p:strVal val="#ppt_x-#ppt_w*1.125000"/>
                                          </p:val>
                                        </p:tav>
                                        <p:tav tm="100000">
                                          <p:val>
                                            <p:strVal val="#ppt_x"/>
                                          </p:val>
                                        </p:tav>
                                      </p:tavLst>
                                    </p:anim>
                                    <p:animEffect transition="in" filter="wipe(right)">
                                      <p:cBhvr>
                                        <p:cTn id="121" dur="500"/>
                                        <p:tgtEl>
                                          <p:spTgt spid="233"/>
                                        </p:tgtEl>
                                      </p:cBhvr>
                                    </p:animEffect>
                                  </p:childTnLst>
                                </p:cTn>
                              </p:par>
                            </p:childTnLst>
                          </p:cTn>
                        </p:par>
                        <p:par>
                          <p:cTn id="122" fill="hold">
                            <p:stCondLst>
                              <p:cond delay="8000"/>
                            </p:stCondLst>
                            <p:childTnLst>
                              <p:par>
                                <p:cTn id="123" presetID="22" presetClass="entr" presetSubtype="8" fill="hold" grpId="0" nodeType="afterEffect">
                                  <p:stCondLst>
                                    <p:cond delay="0"/>
                                  </p:stCondLst>
                                  <p:childTnLst>
                                    <p:set>
                                      <p:cBhvr>
                                        <p:cTn id="124" dur="1" fill="hold">
                                          <p:stCondLst>
                                            <p:cond delay="0"/>
                                          </p:stCondLst>
                                        </p:cTn>
                                        <p:tgtEl>
                                          <p:spTgt spid="234"/>
                                        </p:tgtEl>
                                        <p:attrNameLst>
                                          <p:attrName>style.visibility</p:attrName>
                                        </p:attrNameLst>
                                      </p:cBhvr>
                                      <p:to>
                                        <p:strVal val="visible"/>
                                      </p:to>
                                    </p:set>
                                    <p:animEffect transition="in" filter="wipe(left)">
                                      <p:cBhvr>
                                        <p:cTn id="125" dur="500"/>
                                        <p:tgtEl>
                                          <p:spTgt spid="2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p:bldP spid="11" grpId="0" animBg="1"/>
      <p:bldP spid="170" grpId="0" animBg="1"/>
      <p:bldP spid="171" grpId="0" animBg="1"/>
      <p:bldP spid="172" grpId="0" animBg="1"/>
      <p:bldP spid="173" grpId="0" animBg="1"/>
      <p:bldP spid="174" grpId="0" animBg="1"/>
      <p:bldP spid="227" grpId="0"/>
      <p:bldP spid="228" grpId="0"/>
      <p:bldP spid="229" grpId="0" animBg="1"/>
      <p:bldP spid="230" grpId="0"/>
      <p:bldP spid="231" grpId="0" animBg="1"/>
      <p:bldP spid="232" grpId="0"/>
      <p:bldP spid="233" grpId="0" animBg="1"/>
      <p:bldP spid="234" grpId="0"/>
      <p:bldP spid="235" grpId="0"/>
      <p:bldP spid="236" grpId="0"/>
      <p:bldP spid="237" grpId="0"/>
      <p:bldP spid="2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 y="669"/>
            <a:ext cx="738572" cy="43726"/>
          </a:xfrm>
          <a:prstGeom prst="rect">
            <a:avLst/>
          </a:prstGeom>
          <a:solidFill>
            <a:srgbClr val="455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0" name="文本框 9"/>
          <p:cNvSpPr txBox="1"/>
          <p:nvPr/>
        </p:nvSpPr>
        <p:spPr>
          <a:xfrm>
            <a:off x="573487" y="123500"/>
            <a:ext cx="1025847" cy="267368"/>
          </a:xfrm>
          <a:prstGeom prst="rect">
            <a:avLst/>
          </a:prstGeom>
          <a:noFill/>
        </p:spPr>
        <p:txBody>
          <a:bodyPr wrap="square" lIns="51422" tIns="25711" rIns="51422" bIns="25711" rtlCol="0">
            <a:spAutoFit/>
          </a:bodyPr>
          <a:lstStyle/>
          <a:p>
            <a:pPr marL="0" lvl="1"/>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44661" y="670"/>
            <a:ext cx="431936" cy="627371"/>
            <a:chOff x="144661" y="670"/>
            <a:chExt cx="431936" cy="627371"/>
          </a:xfrm>
        </p:grpSpPr>
        <p:grpSp>
          <p:nvGrpSpPr>
            <p:cNvPr id="17" name="组合 16"/>
            <p:cNvGrpSpPr/>
            <p:nvPr/>
          </p:nvGrpSpPr>
          <p:grpSpPr>
            <a:xfrm>
              <a:off x="144661" y="670"/>
              <a:ext cx="431936" cy="627371"/>
              <a:chOff x="841003" y="360040"/>
              <a:chExt cx="504056" cy="836712"/>
            </a:xfrm>
            <a:solidFill>
              <a:srgbClr val="FFB850"/>
            </a:solidFill>
          </p:grpSpPr>
          <p:sp>
            <p:nvSpPr>
              <p:cNvPr id="18" name="矩形 17"/>
              <p:cNvSpPr/>
              <p:nvPr/>
            </p:nvSpPr>
            <p:spPr>
              <a:xfrm>
                <a:off x="841003" y="360040"/>
                <a:ext cx="504056" cy="548680"/>
              </a:xfrm>
              <a:prstGeom prst="rect">
                <a:avLst/>
              </a:prstGeom>
              <a:solidFill>
                <a:srgbClr val="455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9" name="等腰三角形 18"/>
              <p:cNvSpPr/>
              <p:nvPr/>
            </p:nvSpPr>
            <p:spPr>
              <a:xfrm rot="10800000">
                <a:off x="841003" y="908720"/>
                <a:ext cx="504056" cy="288032"/>
              </a:xfrm>
              <a:prstGeom prst="triangle">
                <a:avLst/>
              </a:prstGeom>
              <a:solidFill>
                <a:srgbClr val="455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10" name="KSO_Shape"/>
            <p:cNvSpPr/>
            <p:nvPr/>
          </p:nvSpPr>
          <p:spPr bwMode="auto">
            <a:xfrm>
              <a:off x="212710" y="98529"/>
              <a:ext cx="292728" cy="281019"/>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ffec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grpSp>
      <p:grpSp>
        <p:nvGrpSpPr>
          <p:cNvPr id="9" name="组合 8"/>
          <p:cNvGrpSpPr/>
          <p:nvPr/>
        </p:nvGrpSpPr>
        <p:grpSpPr>
          <a:xfrm>
            <a:off x="805513" y="1426590"/>
            <a:ext cx="3119339" cy="748598"/>
            <a:chOff x="1073877" y="1902560"/>
            <a:chExt cx="4158578" cy="998361"/>
          </a:xfrm>
        </p:grpSpPr>
        <p:sp>
          <p:nvSpPr>
            <p:cNvPr id="11" name="任意多边形 10"/>
            <p:cNvSpPr>
              <a:spLocks/>
            </p:cNvSpPr>
            <p:nvPr/>
          </p:nvSpPr>
          <p:spPr bwMode="auto">
            <a:xfrm>
              <a:off x="1073877" y="1902560"/>
              <a:ext cx="4158578" cy="998361"/>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12" name="任意多边形 11"/>
            <p:cNvSpPr>
              <a:spLocks/>
            </p:cNvSpPr>
            <p:nvPr/>
          </p:nvSpPr>
          <p:spPr bwMode="auto">
            <a:xfrm>
              <a:off x="1213953" y="2014081"/>
              <a:ext cx="3860738" cy="77531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01ACBE"/>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13" name="文本框 23"/>
            <p:cNvSpPr txBox="1"/>
            <p:nvPr/>
          </p:nvSpPr>
          <p:spPr>
            <a:xfrm>
              <a:off x="1558702" y="2133651"/>
              <a:ext cx="2832550" cy="603382"/>
            </a:xfrm>
            <a:prstGeom prst="rect">
              <a:avLst/>
            </a:prstGeom>
            <a:noFill/>
          </p:spPr>
          <p:txBody>
            <a:bodyPr wrap="square" rtlCol="0">
              <a:spAutoFit/>
            </a:bodyPr>
            <a:lstStyle/>
            <a:p>
              <a:pPr algn="just">
                <a:lnSpc>
                  <a:spcPct val="130000"/>
                </a:lnSpc>
              </a:pPr>
              <a:r>
                <a:rPr lang="zh-CN" altLang="en-US" sz="90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点击添加文字说明详情介绍点击添加文字说明详情介绍点击添加文字</a:t>
              </a:r>
            </a:p>
          </p:txBody>
        </p:sp>
      </p:grpSp>
      <p:grpSp>
        <p:nvGrpSpPr>
          <p:cNvPr id="14" name="组合 13"/>
          <p:cNvGrpSpPr/>
          <p:nvPr/>
        </p:nvGrpSpPr>
        <p:grpSpPr>
          <a:xfrm>
            <a:off x="805513" y="2600236"/>
            <a:ext cx="3119339" cy="748598"/>
            <a:chOff x="1073877" y="3467784"/>
            <a:chExt cx="4158578" cy="998361"/>
          </a:xfrm>
        </p:grpSpPr>
        <p:sp>
          <p:nvSpPr>
            <p:cNvPr id="15" name="任意多边形 14"/>
            <p:cNvSpPr>
              <a:spLocks/>
            </p:cNvSpPr>
            <p:nvPr/>
          </p:nvSpPr>
          <p:spPr bwMode="auto">
            <a:xfrm>
              <a:off x="1073877" y="3467784"/>
              <a:ext cx="4158578" cy="998361"/>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21" name="任意多边形 20"/>
            <p:cNvSpPr>
              <a:spLocks/>
            </p:cNvSpPr>
            <p:nvPr/>
          </p:nvSpPr>
          <p:spPr bwMode="auto">
            <a:xfrm>
              <a:off x="1213953" y="3579305"/>
              <a:ext cx="3860738" cy="77531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C65885"/>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22" name="文本框 23"/>
            <p:cNvSpPr txBox="1"/>
            <p:nvPr/>
          </p:nvSpPr>
          <p:spPr>
            <a:xfrm>
              <a:off x="1558701" y="3692433"/>
              <a:ext cx="2832550" cy="603382"/>
            </a:xfrm>
            <a:prstGeom prst="rect">
              <a:avLst/>
            </a:prstGeom>
            <a:noFill/>
          </p:spPr>
          <p:txBody>
            <a:bodyPr wrap="square" rtlCol="0">
              <a:spAutoFit/>
            </a:bodyPr>
            <a:lstStyle/>
            <a:p>
              <a:pPr algn="just">
                <a:lnSpc>
                  <a:spcPct val="130000"/>
                </a:lnSpc>
              </a:pPr>
              <a:r>
                <a:rPr lang="zh-CN" altLang="en-US" sz="90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点击添加文字说明详情介绍点击添加文字说明详情介绍点击添加文字</a:t>
              </a:r>
            </a:p>
          </p:txBody>
        </p:sp>
      </p:grpSp>
      <p:grpSp>
        <p:nvGrpSpPr>
          <p:cNvPr id="23" name="组合 22"/>
          <p:cNvGrpSpPr/>
          <p:nvPr/>
        </p:nvGrpSpPr>
        <p:grpSpPr>
          <a:xfrm>
            <a:off x="805513" y="3773882"/>
            <a:ext cx="3119339" cy="748598"/>
            <a:chOff x="1073877" y="5033008"/>
            <a:chExt cx="4158578" cy="998361"/>
          </a:xfrm>
        </p:grpSpPr>
        <p:sp>
          <p:nvSpPr>
            <p:cNvPr id="24" name="任意多边形 23"/>
            <p:cNvSpPr>
              <a:spLocks/>
            </p:cNvSpPr>
            <p:nvPr/>
          </p:nvSpPr>
          <p:spPr bwMode="auto">
            <a:xfrm>
              <a:off x="1073877" y="5033008"/>
              <a:ext cx="4158578" cy="998361"/>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25" name="任意多边形 24"/>
            <p:cNvSpPr>
              <a:spLocks/>
            </p:cNvSpPr>
            <p:nvPr/>
          </p:nvSpPr>
          <p:spPr bwMode="auto">
            <a:xfrm>
              <a:off x="1213953" y="5144528"/>
              <a:ext cx="3860738" cy="77531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663A77"/>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26" name="文本框 23"/>
            <p:cNvSpPr txBox="1"/>
            <p:nvPr/>
          </p:nvSpPr>
          <p:spPr>
            <a:xfrm>
              <a:off x="1558701" y="5257656"/>
              <a:ext cx="2832550" cy="603382"/>
            </a:xfrm>
            <a:prstGeom prst="rect">
              <a:avLst/>
            </a:prstGeom>
            <a:noFill/>
          </p:spPr>
          <p:txBody>
            <a:bodyPr wrap="square" rtlCol="0">
              <a:spAutoFit/>
            </a:bodyPr>
            <a:lstStyle/>
            <a:p>
              <a:pPr algn="just">
                <a:lnSpc>
                  <a:spcPct val="130000"/>
                </a:lnSpc>
              </a:pPr>
              <a:r>
                <a:rPr lang="zh-CN" altLang="en-US" sz="90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点击添加文字说明详情介绍点击添加文字说明详情介绍点击添加文字</a:t>
              </a:r>
            </a:p>
          </p:txBody>
        </p:sp>
      </p:grpSp>
      <p:grpSp>
        <p:nvGrpSpPr>
          <p:cNvPr id="27" name="组合 26"/>
          <p:cNvGrpSpPr/>
          <p:nvPr/>
        </p:nvGrpSpPr>
        <p:grpSpPr>
          <a:xfrm>
            <a:off x="5233573" y="1426590"/>
            <a:ext cx="3119339" cy="748598"/>
            <a:chOff x="6977188" y="1902560"/>
            <a:chExt cx="4158578" cy="998361"/>
          </a:xfrm>
        </p:grpSpPr>
        <p:sp>
          <p:nvSpPr>
            <p:cNvPr id="28" name="任意多边形 27"/>
            <p:cNvSpPr>
              <a:spLocks/>
            </p:cNvSpPr>
            <p:nvPr/>
          </p:nvSpPr>
          <p:spPr bwMode="auto">
            <a:xfrm>
              <a:off x="6977188" y="1902560"/>
              <a:ext cx="4158578" cy="998361"/>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29" name="任意多边形 28"/>
            <p:cNvSpPr>
              <a:spLocks/>
            </p:cNvSpPr>
            <p:nvPr/>
          </p:nvSpPr>
          <p:spPr bwMode="auto">
            <a:xfrm>
              <a:off x="7134952" y="2014081"/>
              <a:ext cx="3860738" cy="77531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B850"/>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30" name="文本框 23"/>
            <p:cNvSpPr txBox="1"/>
            <p:nvPr/>
          </p:nvSpPr>
          <p:spPr>
            <a:xfrm>
              <a:off x="7841042" y="2133651"/>
              <a:ext cx="2832550" cy="603382"/>
            </a:xfrm>
            <a:prstGeom prst="rect">
              <a:avLst/>
            </a:prstGeom>
            <a:noFill/>
          </p:spPr>
          <p:txBody>
            <a:bodyPr wrap="square" rtlCol="0">
              <a:spAutoFit/>
            </a:bodyPr>
            <a:lstStyle/>
            <a:p>
              <a:pPr algn="just">
                <a:lnSpc>
                  <a:spcPct val="130000"/>
                </a:lnSpc>
              </a:pPr>
              <a:r>
                <a:rPr lang="zh-CN" altLang="en-US" sz="90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点击添加文字说明详情介绍点击添加文字说明详情介绍点击添加文字</a:t>
              </a:r>
            </a:p>
          </p:txBody>
        </p:sp>
      </p:grpSp>
      <p:grpSp>
        <p:nvGrpSpPr>
          <p:cNvPr id="31" name="组合 30"/>
          <p:cNvGrpSpPr/>
          <p:nvPr/>
        </p:nvGrpSpPr>
        <p:grpSpPr>
          <a:xfrm>
            <a:off x="5233573" y="2600236"/>
            <a:ext cx="3119339" cy="748598"/>
            <a:chOff x="6977188" y="3467784"/>
            <a:chExt cx="4158578" cy="998361"/>
          </a:xfrm>
        </p:grpSpPr>
        <p:sp>
          <p:nvSpPr>
            <p:cNvPr id="32" name="任意多边形 31"/>
            <p:cNvSpPr>
              <a:spLocks/>
            </p:cNvSpPr>
            <p:nvPr/>
          </p:nvSpPr>
          <p:spPr bwMode="auto">
            <a:xfrm>
              <a:off x="6977188" y="3467784"/>
              <a:ext cx="4158578" cy="998361"/>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33" name="任意多边形 32"/>
            <p:cNvSpPr>
              <a:spLocks/>
            </p:cNvSpPr>
            <p:nvPr/>
          </p:nvSpPr>
          <p:spPr bwMode="auto">
            <a:xfrm>
              <a:off x="7134952" y="3579305"/>
              <a:ext cx="3860738" cy="77531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E87071"/>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34" name="文本框 23"/>
            <p:cNvSpPr txBox="1"/>
            <p:nvPr/>
          </p:nvSpPr>
          <p:spPr>
            <a:xfrm>
              <a:off x="7841042" y="3692433"/>
              <a:ext cx="2832550" cy="603382"/>
            </a:xfrm>
            <a:prstGeom prst="rect">
              <a:avLst/>
            </a:prstGeom>
            <a:noFill/>
          </p:spPr>
          <p:txBody>
            <a:bodyPr wrap="square" rtlCol="0">
              <a:spAutoFit/>
            </a:bodyPr>
            <a:lstStyle/>
            <a:p>
              <a:pPr algn="just">
                <a:lnSpc>
                  <a:spcPct val="130000"/>
                </a:lnSpc>
              </a:pPr>
              <a:r>
                <a:rPr lang="zh-CN" altLang="en-US" sz="90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点击添加文字说明详情介绍点击添加文字说明详情介绍点击添加文字</a:t>
              </a:r>
            </a:p>
          </p:txBody>
        </p:sp>
      </p:grpSp>
      <p:grpSp>
        <p:nvGrpSpPr>
          <p:cNvPr id="35" name="组合 34"/>
          <p:cNvGrpSpPr/>
          <p:nvPr/>
        </p:nvGrpSpPr>
        <p:grpSpPr>
          <a:xfrm>
            <a:off x="5233573" y="3773882"/>
            <a:ext cx="3119339" cy="748598"/>
            <a:chOff x="6977188" y="5033008"/>
            <a:chExt cx="4158578" cy="998361"/>
          </a:xfrm>
        </p:grpSpPr>
        <p:sp>
          <p:nvSpPr>
            <p:cNvPr id="36" name="任意多边形 35"/>
            <p:cNvSpPr>
              <a:spLocks/>
            </p:cNvSpPr>
            <p:nvPr/>
          </p:nvSpPr>
          <p:spPr bwMode="auto">
            <a:xfrm>
              <a:off x="6977188" y="5033008"/>
              <a:ext cx="4158578" cy="998361"/>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37" name="任意多边形 36"/>
            <p:cNvSpPr>
              <a:spLocks/>
            </p:cNvSpPr>
            <p:nvPr/>
          </p:nvSpPr>
          <p:spPr bwMode="auto">
            <a:xfrm>
              <a:off x="7134952" y="5144528"/>
              <a:ext cx="3860738" cy="77531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00AF92"/>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38" name="文本框 23"/>
            <p:cNvSpPr txBox="1"/>
            <p:nvPr/>
          </p:nvSpPr>
          <p:spPr>
            <a:xfrm>
              <a:off x="7841041" y="5257656"/>
              <a:ext cx="2832550" cy="603382"/>
            </a:xfrm>
            <a:prstGeom prst="rect">
              <a:avLst/>
            </a:prstGeom>
            <a:noFill/>
          </p:spPr>
          <p:txBody>
            <a:bodyPr wrap="square" rtlCol="0">
              <a:spAutoFit/>
            </a:bodyPr>
            <a:lstStyle/>
            <a:p>
              <a:pPr algn="just">
                <a:lnSpc>
                  <a:spcPct val="130000"/>
                </a:lnSpc>
              </a:pPr>
              <a:r>
                <a:rPr lang="zh-CN" altLang="en-US" sz="90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点击添加文字说明详情介绍点击添加文字说明详情介绍点击添加文字</a:t>
              </a:r>
            </a:p>
          </p:txBody>
        </p:sp>
      </p:grpSp>
      <p:grpSp>
        <p:nvGrpSpPr>
          <p:cNvPr id="39" name="组合 38"/>
          <p:cNvGrpSpPr/>
          <p:nvPr/>
        </p:nvGrpSpPr>
        <p:grpSpPr>
          <a:xfrm>
            <a:off x="4817186" y="2553206"/>
            <a:ext cx="951111" cy="842659"/>
            <a:chOff x="6422078" y="3405062"/>
            <a:chExt cx="1267983" cy="1123805"/>
          </a:xfrm>
        </p:grpSpPr>
        <p:grpSp>
          <p:nvGrpSpPr>
            <p:cNvPr id="40" name="组合 39"/>
            <p:cNvGrpSpPr/>
            <p:nvPr/>
          </p:nvGrpSpPr>
          <p:grpSpPr>
            <a:xfrm rot="16200000">
              <a:off x="6494167" y="3332973"/>
              <a:ext cx="1123805" cy="1267983"/>
              <a:chOff x="8439634" y="3544648"/>
              <a:chExt cx="1611146" cy="1817848"/>
            </a:xfrm>
          </p:grpSpPr>
          <p:sp>
            <p:nvSpPr>
              <p:cNvPr id="42"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87071"/>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41" name="Freeform 987"/>
            <p:cNvSpPr>
              <a:spLocks noEditPoints="1"/>
            </p:cNvSpPr>
            <p:nvPr/>
          </p:nvSpPr>
          <p:spPr bwMode="auto">
            <a:xfrm>
              <a:off x="6888924" y="3666555"/>
              <a:ext cx="341804" cy="549808"/>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chemeClr val="bg1"/>
            </a:solidFill>
            <a:ln>
              <a:no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4" name="组合 43"/>
          <p:cNvGrpSpPr/>
          <p:nvPr/>
        </p:nvGrpSpPr>
        <p:grpSpPr>
          <a:xfrm>
            <a:off x="3390128" y="2553206"/>
            <a:ext cx="951111" cy="842659"/>
            <a:chOff x="4519582" y="3405062"/>
            <a:chExt cx="1267983" cy="1123805"/>
          </a:xfrm>
        </p:grpSpPr>
        <p:grpSp>
          <p:nvGrpSpPr>
            <p:cNvPr id="45" name="组合 44"/>
            <p:cNvGrpSpPr/>
            <p:nvPr/>
          </p:nvGrpSpPr>
          <p:grpSpPr>
            <a:xfrm rot="5400000" flipH="1">
              <a:off x="4591671" y="3332973"/>
              <a:ext cx="1123805" cy="1267983"/>
              <a:chOff x="8439634" y="3544648"/>
              <a:chExt cx="1611146" cy="1817848"/>
            </a:xfrm>
          </p:grpSpPr>
          <p:sp>
            <p:nvSpPr>
              <p:cNvPr id="47" name="Freeform 5"/>
              <p:cNvSpPr>
                <a:spLocks/>
              </p:cNvSpPr>
              <p:nvPr/>
            </p:nvSpPr>
            <p:spPr bwMode="auto">
              <a:xfrm rot="5400000" flipH="1">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8" name="Freeform 5"/>
              <p:cNvSpPr>
                <a:spLocks/>
              </p:cNvSpPr>
              <p:nvPr/>
            </p:nvSpPr>
            <p:spPr bwMode="auto">
              <a:xfrm rot="5400000" flipH="1">
                <a:off x="8582835"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65885"/>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46" name="Freeform 975"/>
            <p:cNvSpPr>
              <a:spLocks noEditPoints="1"/>
            </p:cNvSpPr>
            <p:nvPr/>
          </p:nvSpPr>
          <p:spPr bwMode="auto">
            <a:xfrm>
              <a:off x="4963185" y="3750945"/>
              <a:ext cx="349837" cy="432036"/>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chemeClr val="bg1"/>
            </a:solidFill>
            <a:ln>
              <a:no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9" name="组合 48"/>
          <p:cNvGrpSpPr/>
          <p:nvPr/>
        </p:nvGrpSpPr>
        <p:grpSpPr>
          <a:xfrm>
            <a:off x="4817186" y="3726852"/>
            <a:ext cx="951111" cy="842659"/>
            <a:chOff x="6422078" y="4970285"/>
            <a:chExt cx="1267983" cy="1123805"/>
          </a:xfrm>
        </p:grpSpPr>
        <p:grpSp>
          <p:nvGrpSpPr>
            <p:cNvPr id="50" name="组合 49"/>
            <p:cNvGrpSpPr/>
            <p:nvPr/>
          </p:nvGrpSpPr>
          <p:grpSpPr>
            <a:xfrm rot="16200000">
              <a:off x="6494167" y="4898196"/>
              <a:ext cx="1123805" cy="1267983"/>
              <a:chOff x="8439634" y="3544648"/>
              <a:chExt cx="1611146" cy="1817848"/>
            </a:xfrm>
          </p:grpSpPr>
          <p:sp>
            <p:nvSpPr>
              <p:cNvPr id="52"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3"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F92"/>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51" name="Freeform 979"/>
            <p:cNvSpPr>
              <a:spLocks noEditPoints="1"/>
            </p:cNvSpPr>
            <p:nvPr/>
          </p:nvSpPr>
          <p:spPr bwMode="auto">
            <a:xfrm>
              <a:off x="6804851" y="5312034"/>
              <a:ext cx="497602" cy="444980"/>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chemeClr val="bg1"/>
            </a:solidFill>
            <a:ln>
              <a:no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54" name="组合 53"/>
          <p:cNvGrpSpPr/>
          <p:nvPr/>
        </p:nvGrpSpPr>
        <p:grpSpPr>
          <a:xfrm>
            <a:off x="3390128" y="3726852"/>
            <a:ext cx="951111" cy="842659"/>
            <a:chOff x="4519582" y="4970285"/>
            <a:chExt cx="1267983" cy="1123805"/>
          </a:xfrm>
        </p:grpSpPr>
        <p:grpSp>
          <p:nvGrpSpPr>
            <p:cNvPr id="55" name="组合 54"/>
            <p:cNvGrpSpPr/>
            <p:nvPr/>
          </p:nvGrpSpPr>
          <p:grpSpPr>
            <a:xfrm rot="5400000" flipH="1">
              <a:off x="4591671" y="4898196"/>
              <a:ext cx="1123805" cy="1267983"/>
              <a:chOff x="8439634" y="3544648"/>
              <a:chExt cx="1611146" cy="1817848"/>
            </a:xfrm>
          </p:grpSpPr>
          <p:sp>
            <p:nvSpPr>
              <p:cNvPr id="57" name="Freeform 5"/>
              <p:cNvSpPr>
                <a:spLocks/>
              </p:cNvSpPr>
              <p:nvPr/>
            </p:nvSpPr>
            <p:spPr bwMode="auto">
              <a:xfrm rot="5400000" flipH="1">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8" name="Freeform 5"/>
              <p:cNvSpPr>
                <a:spLocks/>
              </p:cNvSpPr>
              <p:nvPr/>
            </p:nvSpPr>
            <p:spPr bwMode="auto">
              <a:xfrm rot="5400000" flipH="1">
                <a:off x="8582835"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663A77"/>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56" name="Freeform 983"/>
            <p:cNvSpPr>
              <a:spLocks noEditPoints="1"/>
            </p:cNvSpPr>
            <p:nvPr/>
          </p:nvSpPr>
          <p:spPr bwMode="auto">
            <a:xfrm>
              <a:off x="4919338" y="5311209"/>
              <a:ext cx="467200" cy="479353"/>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chemeClr val="bg1"/>
            </a:solidFill>
            <a:ln>
              <a:no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59" name="组合 58"/>
          <p:cNvGrpSpPr/>
          <p:nvPr/>
        </p:nvGrpSpPr>
        <p:grpSpPr>
          <a:xfrm>
            <a:off x="4817186" y="1379559"/>
            <a:ext cx="951111" cy="842659"/>
            <a:chOff x="6422078" y="1839838"/>
            <a:chExt cx="1267983" cy="1123805"/>
          </a:xfrm>
        </p:grpSpPr>
        <p:grpSp>
          <p:nvGrpSpPr>
            <p:cNvPr id="60" name="组合 59"/>
            <p:cNvGrpSpPr/>
            <p:nvPr/>
          </p:nvGrpSpPr>
          <p:grpSpPr>
            <a:xfrm rot="16200000">
              <a:off x="6494167" y="1767749"/>
              <a:ext cx="1123805" cy="1267983"/>
              <a:chOff x="8439634" y="3544648"/>
              <a:chExt cx="1611146" cy="1817848"/>
            </a:xfrm>
          </p:grpSpPr>
          <p:sp>
            <p:nvSpPr>
              <p:cNvPr id="64"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5"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B850"/>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61" name="Group 17"/>
            <p:cNvGrpSpPr>
              <a:grpSpLocks noChangeAspect="1"/>
            </p:cNvGrpSpPr>
            <p:nvPr/>
          </p:nvGrpSpPr>
          <p:grpSpPr bwMode="auto">
            <a:xfrm>
              <a:off x="6865607" y="2204715"/>
              <a:ext cx="380926" cy="408901"/>
              <a:chOff x="231" y="1205"/>
              <a:chExt cx="640" cy="687"/>
            </a:xfrm>
            <a:solidFill>
              <a:schemeClr val="bg1"/>
            </a:solidFill>
            <a:effectLst/>
          </p:grpSpPr>
          <p:sp>
            <p:nvSpPr>
              <p:cNvPr id="62"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3"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66" name="组合 65"/>
          <p:cNvGrpSpPr/>
          <p:nvPr/>
        </p:nvGrpSpPr>
        <p:grpSpPr>
          <a:xfrm>
            <a:off x="3390128" y="1379559"/>
            <a:ext cx="951111" cy="842659"/>
            <a:chOff x="4519582" y="1839838"/>
            <a:chExt cx="1267983" cy="1123805"/>
          </a:xfrm>
        </p:grpSpPr>
        <p:grpSp>
          <p:nvGrpSpPr>
            <p:cNvPr id="67" name="组合 66"/>
            <p:cNvGrpSpPr/>
            <p:nvPr/>
          </p:nvGrpSpPr>
          <p:grpSpPr>
            <a:xfrm rot="5400000" flipH="1">
              <a:off x="4591671" y="1767749"/>
              <a:ext cx="1123805" cy="1267983"/>
              <a:chOff x="8439634" y="3544648"/>
              <a:chExt cx="1611146" cy="1817848"/>
            </a:xfrm>
          </p:grpSpPr>
          <p:sp>
            <p:nvSpPr>
              <p:cNvPr id="71" name="Freeform 5"/>
              <p:cNvSpPr>
                <a:spLocks/>
              </p:cNvSpPr>
              <p:nvPr/>
            </p:nvSpPr>
            <p:spPr bwMode="auto">
              <a:xfrm rot="5400000" flipH="1">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2" name="Freeform 5"/>
              <p:cNvSpPr>
                <a:spLocks/>
              </p:cNvSpPr>
              <p:nvPr/>
            </p:nvSpPr>
            <p:spPr bwMode="auto">
              <a:xfrm rot="5400000" flipH="1">
                <a:off x="8582835"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ACBE"/>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68" name="组合 67"/>
            <p:cNvGrpSpPr/>
            <p:nvPr/>
          </p:nvGrpSpPr>
          <p:grpSpPr>
            <a:xfrm>
              <a:off x="4942355" y="2167787"/>
              <a:ext cx="422436" cy="476734"/>
              <a:chOff x="10815638" y="1174750"/>
              <a:chExt cx="728663" cy="822325"/>
            </a:xfrm>
            <a:solidFill>
              <a:schemeClr val="bg1"/>
            </a:solidFill>
          </p:grpSpPr>
          <p:sp>
            <p:nvSpPr>
              <p:cNvPr id="69" name="Freeform 33"/>
              <p:cNvSpPr>
                <a:spLocks noEditPoints="1"/>
              </p:cNvSpPr>
              <p:nvPr/>
            </p:nvSpPr>
            <p:spPr bwMode="auto">
              <a:xfrm>
                <a:off x="10815638" y="1174750"/>
                <a:ext cx="728663" cy="822325"/>
              </a:xfrm>
              <a:custGeom>
                <a:avLst/>
                <a:gdLst>
                  <a:gd name="T0" fmla="*/ 103 w 194"/>
                  <a:gd name="T1" fmla="*/ 26 h 219"/>
                  <a:gd name="T2" fmla="*/ 103 w 194"/>
                  <a:gd name="T3" fmla="*/ 18 h 219"/>
                  <a:gd name="T4" fmla="*/ 120 w 194"/>
                  <a:gd name="T5" fmla="*/ 18 h 219"/>
                  <a:gd name="T6" fmla="*/ 120 w 194"/>
                  <a:gd name="T7" fmla="*/ 0 h 219"/>
                  <a:gd name="T8" fmla="*/ 74 w 194"/>
                  <a:gd name="T9" fmla="*/ 0 h 219"/>
                  <a:gd name="T10" fmla="*/ 74 w 194"/>
                  <a:gd name="T11" fmla="*/ 18 h 219"/>
                  <a:gd name="T12" fmla="*/ 91 w 194"/>
                  <a:gd name="T13" fmla="*/ 18 h 219"/>
                  <a:gd name="T14" fmla="*/ 91 w 194"/>
                  <a:gd name="T15" fmla="*/ 26 h 219"/>
                  <a:gd name="T16" fmla="*/ 0 w 194"/>
                  <a:gd name="T17" fmla="*/ 122 h 219"/>
                  <a:gd name="T18" fmla="*/ 97 w 194"/>
                  <a:gd name="T19" fmla="*/ 219 h 219"/>
                  <a:gd name="T20" fmla="*/ 194 w 194"/>
                  <a:gd name="T21" fmla="*/ 122 h 219"/>
                  <a:gd name="T22" fmla="*/ 103 w 194"/>
                  <a:gd name="T23" fmla="*/ 26 h 219"/>
                  <a:gd name="T24" fmla="*/ 158 w 194"/>
                  <a:gd name="T25" fmla="*/ 180 h 219"/>
                  <a:gd name="T26" fmla="*/ 145 w 194"/>
                  <a:gd name="T27" fmla="*/ 167 h 219"/>
                  <a:gd name="T28" fmla="*/ 142 w 194"/>
                  <a:gd name="T29" fmla="*/ 171 h 219"/>
                  <a:gd name="T30" fmla="*/ 154 w 194"/>
                  <a:gd name="T31" fmla="*/ 183 h 219"/>
                  <a:gd name="T32" fmla="*/ 100 w 194"/>
                  <a:gd name="T33" fmla="*/ 206 h 219"/>
                  <a:gd name="T34" fmla="*/ 100 w 194"/>
                  <a:gd name="T35" fmla="*/ 188 h 219"/>
                  <a:gd name="T36" fmla="*/ 95 w 194"/>
                  <a:gd name="T37" fmla="*/ 188 h 219"/>
                  <a:gd name="T38" fmla="*/ 95 w 194"/>
                  <a:gd name="T39" fmla="*/ 206 h 219"/>
                  <a:gd name="T40" fmla="*/ 40 w 194"/>
                  <a:gd name="T41" fmla="*/ 183 h 219"/>
                  <a:gd name="T42" fmla="*/ 52 w 194"/>
                  <a:gd name="T43" fmla="*/ 171 h 219"/>
                  <a:gd name="T44" fmla="*/ 49 w 194"/>
                  <a:gd name="T45" fmla="*/ 167 h 219"/>
                  <a:gd name="T46" fmla="*/ 36 w 194"/>
                  <a:gd name="T47" fmla="*/ 180 h 219"/>
                  <a:gd name="T48" fmla="*/ 14 w 194"/>
                  <a:gd name="T49" fmla="*/ 125 h 219"/>
                  <a:gd name="T50" fmla="*/ 31 w 194"/>
                  <a:gd name="T51" fmla="*/ 125 h 219"/>
                  <a:gd name="T52" fmla="*/ 31 w 194"/>
                  <a:gd name="T53" fmla="*/ 120 h 219"/>
                  <a:gd name="T54" fmla="*/ 14 w 194"/>
                  <a:gd name="T55" fmla="*/ 120 h 219"/>
                  <a:gd name="T56" fmla="*/ 36 w 194"/>
                  <a:gd name="T57" fmla="*/ 65 h 219"/>
                  <a:gd name="T58" fmla="*/ 49 w 194"/>
                  <a:gd name="T59" fmla="*/ 78 h 219"/>
                  <a:gd name="T60" fmla="*/ 52 w 194"/>
                  <a:gd name="T61" fmla="*/ 74 h 219"/>
                  <a:gd name="T62" fmla="*/ 40 w 194"/>
                  <a:gd name="T63" fmla="*/ 62 h 219"/>
                  <a:gd name="T64" fmla="*/ 95 w 194"/>
                  <a:gd name="T65" fmla="*/ 39 h 219"/>
                  <a:gd name="T66" fmla="*/ 95 w 194"/>
                  <a:gd name="T67" fmla="*/ 56 h 219"/>
                  <a:gd name="T68" fmla="*/ 100 w 194"/>
                  <a:gd name="T69" fmla="*/ 56 h 219"/>
                  <a:gd name="T70" fmla="*/ 100 w 194"/>
                  <a:gd name="T71" fmla="*/ 39 h 219"/>
                  <a:gd name="T72" fmla="*/ 154 w 194"/>
                  <a:gd name="T73" fmla="*/ 62 h 219"/>
                  <a:gd name="T74" fmla="*/ 142 w 194"/>
                  <a:gd name="T75" fmla="*/ 74 h 219"/>
                  <a:gd name="T76" fmla="*/ 145 w 194"/>
                  <a:gd name="T77" fmla="*/ 78 h 219"/>
                  <a:gd name="T78" fmla="*/ 158 w 194"/>
                  <a:gd name="T79" fmla="*/ 65 h 219"/>
                  <a:gd name="T80" fmla="*/ 180 w 194"/>
                  <a:gd name="T81" fmla="*/ 120 h 219"/>
                  <a:gd name="T82" fmla="*/ 163 w 194"/>
                  <a:gd name="T83" fmla="*/ 120 h 219"/>
                  <a:gd name="T84" fmla="*/ 163 w 194"/>
                  <a:gd name="T85" fmla="*/ 125 h 219"/>
                  <a:gd name="T86" fmla="*/ 180 w 194"/>
                  <a:gd name="T87" fmla="*/ 125 h 219"/>
                  <a:gd name="T88" fmla="*/ 158 w 194"/>
                  <a:gd name="T89" fmla="*/ 18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4" h="219">
                    <a:moveTo>
                      <a:pt x="103" y="26"/>
                    </a:moveTo>
                    <a:cubicBezTo>
                      <a:pt x="103" y="18"/>
                      <a:pt x="103" y="18"/>
                      <a:pt x="103" y="18"/>
                    </a:cubicBezTo>
                    <a:cubicBezTo>
                      <a:pt x="120" y="18"/>
                      <a:pt x="120" y="18"/>
                      <a:pt x="120" y="18"/>
                    </a:cubicBezTo>
                    <a:cubicBezTo>
                      <a:pt x="120" y="0"/>
                      <a:pt x="120" y="0"/>
                      <a:pt x="120" y="0"/>
                    </a:cubicBezTo>
                    <a:cubicBezTo>
                      <a:pt x="74" y="0"/>
                      <a:pt x="74" y="0"/>
                      <a:pt x="74" y="0"/>
                    </a:cubicBezTo>
                    <a:cubicBezTo>
                      <a:pt x="74" y="18"/>
                      <a:pt x="74" y="18"/>
                      <a:pt x="74" y="18"/>
                    </a:cubicBezTo>
                    <a:cubicBezTo>
                      <a:pt x="91" y="18"/>
                      <a:pt x="91" y="18"/>
                      <a:pt x="91" y="18"/>
                    </a:cubicBezTo>
                    <a:cubicBezTo>
                      <a:pt x="91" y="26"/>
                      <a:pt x="91" y="26"/>
                      <a:pt x="91" y="26"/>
                    </a:cubicBezTo>
                    <a:cubicBezTo>
                      <a:pt x="41" y="29"/>
                      <a:pt x="0" y="71"/>
                      <a:pt x="0" y="122"/>
                    </a:cubicBezTo>
                    <a:cubicBezTo>
                      <a:pt x="0" y="176"/>
                      <a:pt x="44" y="219"/>
                      <a:pt x="97" y="219"/>
                    </a:cubicBezTo>
                    <a:cubicBezTo>
                      <a:pt x="150" y="219"/>
                      <a:pt x="194" y="176"/>
                      <a:pt x="194" y="122"/>
                    </a:cubicBezTo>
                    <a:cubicBezTo>
                      <a:pt x="194" y="71"/>
                      <a:pt x="154" y="29"/>
                      <a:pt x="103" y="26"/>
                    </a:cubicBezTo>
                    <a:close/>
                    <a:moveTo>
                      <a:pt x="158" y="180"/>
                    </a:moveTo>
                    <a:cubicBezTo>
                      <a:pt x="145" y="167"/>
                      <a:pt x="145" y="167"/>
                      <a:pt x="145" y="167"/>
                    </a:cubicBezTo>
                    <a:cubicBezTo>
                      <a:pt x="142" y="171"/>
                      <a:pt x="142" y="171"/>
                      <a:pt x="142" y="171"/>
                    </a:cubicBezTo>
                    <a:cubicBezTo>
                      <a:pt x="154" y="183"/>
                      <a:pt x="154" y="183"/>
                      <a:pt x="154" y="183"/>
                    </a:cubicBezTo>
                    <a:cubicBezTo>
                      <a:pt x="140" y="197"/>
                      <a:pt x="121" y="205"/>
                      <a:pt x="100" y="206"/>
                    </a:cubicBezTo>
                    <a:cubicBezTo>
                      <a:pt x="100" y="188"/>
                      <a:pt x="100" y="188"/>
                      <a:pt x="100" y="188"/>
                    </a:cubicBezTo>
                    <a:cubicBezTo>
                      <a:pt x="95" y="188"/>
                      <a:pt x="95" y="188"/>
                      <a:pt x="95" y="188"/>
                    </a:cubicBezTo>
                    <a:cubicBezTo>
                      <a:pt x="95" y="206"/>
                      <a:pt x="95" y="206"/>
                      <a:pt x="95" y="206"/>
                    </a:cubicBezTo>
                    <a:cubicBezTo>
                      <a:pt x="73" y="205"/>
                      <a:pt x="54" y="197"/>
                      <a:pt x="40" y="183"/>
                    </a:cubicBezTo>
                    <a:cubicBezTo>
                      <a:pt x="52" y="171"/>
                      <a:pt x="52" y="171"/>
                      <a:pt x="52" y="171"/>
                    </a:cubicBezTo>
                    <a:cubicBezTo>
                      <a:pt x="49" y="167"/>
                      <a:pt x="49" y="167"/>
                      <a:pt x="49" y="167"/>
                    </a:cubicBezTo>
                    <a:cubicBezTo>
                      <a:pt x="36" y="180"/>
                      <a:pt x="36" y="180"/>
                      <a:pt x="36" y="180"/>
                    </a:cubicBezTo>
                    <a:cubicBezTo>
                      <a:pt x="23" y="165"/>
                      <a:pt x="14" y="146"/>
                      <a:pt x="14" y="125"/>
                    </a:cubicBezTo>
                    <a:cubicBezTo>
                      <a:pt x="31" y="125"/>
                      <a:pt x="31" y="125"/>
                      <a:pt x="31" y="125"/>
                    </a:cubicBezTo>
                    <a:cubicBezTo>
                      <a:pt x="31" y="120"/>
                      <a:pt x="31" y="120"/>
                      <a:pt x="31" y="120"/>
                    </a:cubicBezTo>
                    <a:cubicBezTo>
                      <a:pt x="14" y="120"/>
                      <a:pt x="14" y="120"/>
                      <a:pt x="14" y="120"/>
                    </a:cubicBezTo>
                    <a:cubicBezTo>
                      <a:pt x="14" y="99"/>
                      <a:pt x="23" y="80"/>
                      <a:pt x="36" y="65"/>
                    </a:cubicBezTo>
                    <a:cubicBezTo>
                      <a:pt x="49" y="78"/>
                      <a:pt x="49" y="78"/>
                      <a:pt x="49" y="78"/>
                    </a:cubicBezTo>
                    <a:cubicBezTo>
                      <a:pt x="52" y="74"/>
                      <a:pt x="52" y="74"/>
                      <a:pt x="52" y="74"/>
                    </a:cubicBezTo>
                    <a:cubicBezTo>
                      <a:pt x="40" y="62"/>
                      <a:pt x="40" y="62"/>
                      <a:pt x="40" y="62"/>
                    </a:cubicBezTo>
                    <a:cubicBezTo>
                      <a:pt x="54" y="48"/>
                      <a:pt x="73" y="40"/>
                      <a:pt x="95" y="39"/>
                    </a:cubicBezTo>
                    <a:cubicBezTo>
                      <a:pt x="95" y="56"/>
                      <a:pt x="95" y="56"/>
                      <a:pt x="95" y="56"/>
                    </a:cubicBezTo>
                    <a:cubicBezTo>
                      <a:pt x="100" y="56"/>
                      <a:pt x="100" y="56"/>
                      <a:pt x="100" y="56"/>
                    </a:cubicBezTo>
                    <a:cubicBezTo>
                      <a:pt x="100" y="39"/>
                      <a:pt x="100" y="39"/>
                      <a:pt x="100" y="39"/>
                    </a:cubicBezTo>
                    <a:cubicBezTo>
                      <a:pt x="121" y="40"/>
                      <a:pt x="140" y="48"/>
                      <a:pt x="154" y="62"/>
                    </a:cubicBezTo>
                    <a:cubicBezTo>
                      <a:pt x="142" y="74"/>
                      <a:pt x="142" y="74"/>
                      <a:pt x="142" y="74"/>
                    </a:cubicBezTo>
                    <a:cubicBezTo>
                      <a:pt x="145" y="78"/>
                      <a:pt x="145" y="78"/>
                      <a:pt x="145" y="78"/>
                    </a:cubicBezTo>
                    <a:cubicBezTo>
                      <a:pt x="158" y="65"/>
                      <a:pt x="158" y="65"/>
                      <a:pt x="158" y="65"/>
                    </a:cubicBezTo>
                    <a:cubicBezTo>
                      <a:pt x="171" y="80"/>
                      <a:pt x="180" y="99"/>
                      <a:pt x="180" y="120"/>
                    </a:cubicBezTo>
                    <a:cubicBezTo>
                      <a:pt x="163" y="120"/>
                      <a:pt x="163" y="120"/>
                      <a:pt x="163" y="120"/>
                    </a:cubicBezTo>
                    <a:cubicBezTo>
                      <a:pt x="163" y="125"/>
                      <a:pt x="163" y="125"/>
                      <a:pt x="163" y="125"/>
                    </a:cubicBezTo>
                    <a:cubicBezTo>
                      <a:pt x="180" y="125"/>
                      <a:pt x="180" y="125"/>
                      <a:pt x="180" y="125"/>
                    </a:cubicBezTo>
                    <a:cubicBezTo>
                      <a:pt x="180" y="146"/>
                      <a:pt x="171" y="165"/>
                      <a:pt x="158"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0" name="Freeform 34"/>
              <p:cNvSpPr>
                <a:spLocks/>
              </p:cNvSpPr>
              <p:nvPr/>
            </p:nvSpPr>
            <p:spPr bwMode="auto">
              <a:xfrm>
                <a:off x="11153775" y="1404937"/>
                <a:ext cx="160338" cy="273050"/>
              </a:xfrm>
              <a:custGeom>
                <a:avLst/>
                <a:gdLst>
                  <a:gd name="T0" fmla="*/ 101 w 101"/>
                  <a:gd name="T1" fmla="*/ 66 h 172"/>
                  <a:gd name="T2" fmla="*/ 94 w 101"/>
                  <a:gd name="T3" fmla="*/ 59 h 172"/>
                  <a:gd name="T4" fmla="*/ 21 w 101"/>
                  <a:gd name="T5" fmla="*/ 132 h 172"/>
                  <a:gd name="T6" fmla="*/ 21 w 101"/>
                  <a:gd name="T7" fmla="*/ 0 h 172"/>
                  <a:gd name="T8" fmla="*/ 11 w 101"/>
                  <a:gd name="T9" fmla="*/ 0 h 172"/>
                  <a:gd name="T10" fmla="*/ 11 w 101"/>
                  <a:gd name="T11" fmla="*/ 141 h 172"/>
                  <a:gd name="T12" fmla="*/ 0 w 101"/>
                  <a:gd name="T13" fmla="*/ 153 h 172"/>
                  <a:gd name="T14" fmla="*/ 7 w 101"/>
                  <a:gd name="T15" fmla="*/ 163 h 172"/>
                  <a:gd name="T16" fmla="*/ 11 w 101"/>
                  <a:gd name="T17" fmla="*/ 158 h 172"/>
                  <a:gd name="T18" fmla="*/ 11 w 101"/>
                  <a:gd name="T19" fmla="*/ 172 h 172"/>
                  <a:gd name="T20" fmla="*/ 21 w 101"/>
                  <a:gd name="T21" fmla="*/ 172 h 172"/>
                  <a:gd name="T22" fmla="*/ 21 w 101"/>
                  <a:gd name="T23" fmla="*/ 146 h 172"/>
                  <a:gd name="T24" fmla="*/ 101 w 101"/>
                  <a:gd name="T25" fmla="*/ 6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2">
                    <a:moveTo>
                      <a:pt x="101" y="66"/>
                    </a:moveTo>
                    <a:lnTo>
                      <a:pt x="94" y="59"/>
                    </a:lnTo>
                    <a:lnTo>
                      <a:pt x="21" y="132"/>
                    </a:lnTo>
                    <a:lnTo>
                      <a:pt x="21" y="0"/>
                    </a:lnTo>
                    <a:lnTo>
                      <a:pt x="11" y="0"/>
                    </a:lnTo>
                    <a:lnTo>
                      <a:pt x="11" y="141"/>
                    </a:lnTo>
                    <a:lnTo>
                      <a:pt x="0" y="153"/>
                    </a:lnTo>
                    <a:lnTo>
                      <a:pt x="7" y="163"/>
                    </a:lnTo>
                    <a:lnTo>
                      <a:pt x="11" y="158"/>
                    </a:lnTo>
                    <a:lnTo>
                      <a:pt x="11" y="172"/>
                    </a:lnTo>
                    <a:lnTo>
                      <a:pt x="21" y="172"/>
                    </a:lnTo>
                    <a:lnTo>
                      <a:pt x="21" y="146"/>
                    </a:lnTo>
                    <a:lnTo>
                      <a:pt x="101"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sp>
        <p:nvSpPr>
          <p:cNvPr id="73" name="文本框 171"/>
          <p:cNvSpPr txBox="1"/>
          <p:nvPr/>
        </p:nvSpPr>
        <p:spPr>
          <a:xfrm>
            <a:off x="1169179" y="1109592"/>
            <a:ext cx="1674404" cy="300082"/>
          </a:xfrm>
          <a:prstGeom prst="rect">
            <a:avLst/>
          </a:prstGeom>
          <a:noFill/>
        </p:spPr>
        <p:txBody>
          <a:bodyPr wrap="square" rtlCol="0">
            <a:spAutoFit/>
          </a:bodyPr>
          <a:lstStyle/>
          <a:p>
            <a:r>
              <a:rPr lang="en-US" altLang="zh-CN" dirty="0">
                <a:solidFill>
                  <a:schemeClr val="accent5"/>
                </a:solidFill>
                <a:latin typeface="Impact" panose="020B0806030902050204" pitchFamily="34" charset="0"/>
                <a:ea typeface="微软雅黑" panose="020B0503020204020204" pitchFamily="34" charset="-122"/>
              </a:rPr>
              <a:t>01</a:t>
            </a:r>
            <a:r>
              <a:rPr lang="en-US" altLang="zh-CN" dirty="0">
                <a:solidFill>
                  <a:schemeClr val="accent5"/>
                </a:solidFill>
                <a:latin typeface="微软雅黑" panose="020B0503020204020204" pitchFamily="34" charset="-122"/>
                <a:ea typeface="微软雅黑" panose="020B0503020204020204" pitchFamily="34" charset="-122"/>
              </a:rPr>
              <a:t> </a:t>
            </a:r>
            <a:r>
              <a:rPr lang="zh-CN" altLang="en-US" dirty="0">
                <a:solidFill>
                  <a:schemeClr val="accent5"/>
                </a:solidFill>
                <a:latin typeface="微软雅黑" panose="020B0503020204020204" pitchFamily="34" charset="-122"/>
                <a:ea typeface="微软雅黑" panose="020B0503020204020204" pitchFamily="34" charset="-122"/>
              </a:rPr>
              <a:t>在此添加标题</a:t>
            </a:r>
          </a:p>
        </p:txBody>
      </p:sp>
      <p:sp>
        <p:nvSpPr>
          <p:cNvPr id="74" name="文本框 174"/>
          <p:cNvSpPr txBox="1"/>
          <p:nvPr/>
        </p:nvSpPr>
        <p:spPr>
          <a:xfrm>
            <a:off x="1169179" y="2277990"/>
            <a:ext cx="1572595" cy="300082"/>
          </a:xfrm>
          <a:prstGeom prst="rect">
            <a:avLst/>
          </a:prstGeom>
          <a:noFill/>
        </p:spPr>
        <p:txBody>
          <a:bodyPr wrap="square" rtlCol="0">
            <a:spAutoFit/>
          </a:bodyPr>
          <a:lstStyle/>
          <a:p>
            <a:r>
              <a:rPr lang="en-US" altLang="zh-CN" dirty="0">
                <a:solidFill>
                  <a:schemeClr val="accent2"/>
                </a:solidFill>
                <a:latin typeface="Impact" panose="020B0806030902050204" pitchFamily="34" charset="0"/>
                <a:ea typeface="微软雅黑" panose="020B0503020204020204" pitchFamily="34" charset="-122"/>
              </a:rPr>
              <a:t>03</a:t>
            </a:r>
            <a:r>
              <a:rPr lang="en-US" altLang="zh-CN" dirty="0">
                <a:solidFill>
                  <a:schemeClr val="accent2"/>
                </a:solidFill>
                <a:latin typeface="微软雅黑" panose="020B0503020204020204" pitchFamily="34" charset="-122"/>
                <a:ea typeface="微软雅黑" panose="020B0503020204020204" pitchFamily="34" charset="-122"/>
              </a:rPr>
              <a:t>  </a:t>
            </a:r>
            <a:r>
              <a:rPr lang="zh-CN" altLang="en-US" dirty="0">
                <a:solidFill>
                  <a:schemeClr val="accent2"/>
                </a:solidFill>
                <a:latin typeface="微软雅黑" panose="020B0503020204020204" pitchFamily="34" charset="-122"/>
                <a:ea typeface="微软雅黑" panose="020B0503020204020204" pitchFamily="34" charset="-122"/>
              </a:rPr>
              <a:t>在此添加标题</a:t>
            </a:r>
          </a:p>
        </p:txBody>
      </p:sp>
      <p:sp>
        <p:nvSpPr>
          <p:cNvPr id="75" name="文本框 177"/>
          <p:cNvSpPr txBox="1"/>
          <p:nvPr/>
        </p:nvSpPr>
        <p:spPr>
          <a:xfrm>
            <a:off x="1169179" y="3457484"/>
            <a:ext cx="1572595" cy="300082"/>
          </a:xfrm>
          <a:prstGeom prst="rect">
            <a:avLst/>
          </a:prstGeom>
          <a:noFill/>
        </p:spPr>
        <p:txBody>
          <a:bodyPr wrap="square" rtlCol="0">
            <a:spAutoFit/>
          </a:bodyPr>
          <a:lstStyle/>
          <a:p>
            <a:r>
              <a:rPr lang="en-US" altLang="zh-CN" dirty="0">
                <a:solidFill>
                  <a:srgbClr val="7030A0"/>
                </a:solidFill>
                <a:latin typeface="Impact" panose="020B0806030902050204" pitchFamily="34" charset="0"/>
                <a:ea typeface="微软雅黑" panose="020B0503020204020204" pitchFamily="34" charset="-122"/>
              </a:rPr>
              <a:t>05</a:t>
            </a:r>
            <a:r>
              <a:rPr lang="en-US" altLang="zh-CN" dirty="0">
                <a:solidFill>
                  <a:srgbClr val="7030A0"/>
                </a:solidFill>
                <a:latin typeface="微软雅黑" panose="020B0503020204020204" pitchFamily="34" charset="-122"/>
                <a:ea typeface="微软雅黑" panose="020B0503020204020204" pitchFamily="34" charset="-122"/>
              </a:rPr>
              <a:t>  </a:t>
            </a:r>
            <a:r>
              <a:rPr lang="zh-CN" altLang="en-US" dirty="0">
                <a:solidFill>
                  <a:srgbClr val="7030A0"/>
                </a:solidFill>
                <a:latin typeface="微软雅黑" panose="020B0503020204020204" pitchFamily="34" charset="-122"/>
                <a:ea typeface="微软雅黑" panose="020B0503020204020204" pitchFamily="34" charset="-122"/>
              </a:rPr>
              <a:t>在此添加标题</a:t>
            </a:r>
          </a:p>
        </p:txBody>
      </p:sp>
      <p:sp>
        <p:nvSpPr>
          <p:cNvPr id="76" name="文本框 180"/>
          <p:cNvSpPr txBox="1"/>
          <p:nvPr/>
        </p:nvSpPr>
        <p:spPr>
          <a:xfrm>
            <a:off x="5821317" y="1109592"/>
            <a:ext cx="1572595" cy="300082"/>
          </a:xfrm>
          <a:prstGeom prst="rect">
            <a:avLst/>
          </a:prstGeom>
          <a:noFill/>
        </p:spPr>
        <p:txBody>
          <a:bodyPr wrap="square" rtlCol="0">
            <a:spAutoFit/>
          </a:bodyPr>
          <a:lstStyle/>
          <a:p>
            <a:r>
              <a:rPr lang="en-US" altLang="zh-CN" dirty="0">
                <a:solidFill>
                  <a:srgbClr val="FF9A05"/>
                </a:solidFill>
                <a:latin typeface="Impact" panose="020B0806030902050204" pitchFamily="34" charset="0"/>
                <a:ea typeface="微软雅黑" panose="020B0503020204020204" pitchFamily="34" charset="-122"/>
              </a:rPr>
              <a:t>02</a:t>
            </a:r>
            <a:r>
              <a:rPr lang="en-US" altLang="zh-CN" dirty="0">
                <a:solidFill>
                  <a:srgbClr val="FF9A05"/>
                </a:solidFill>
                <a:latin typeface="微软雅黑" panose="020B0503020204020204" pitchFamily="34" charset="-122"/>
                <a:ea typeface="微软雅黑" panose="020B0503020204020204" pitchFamily="34" charset="-122"/>
              </a:rPr>
              <a:t>  </a:t>
            </a:r>
            <a:r>
              <a:rPr lang="zh-CN" altLang="en-US" dirty="0">
                <a:solidFill>
                  <a:srgbClr val="FF9A05"/>
                </a:solidFill>
                <a:latin typeface="微软雅黑" panose="020B0503020204020204" pitchFamily="34" charset="-122"/>
                <a:ea typeface="微软雅黑" panose="020B0503020204020204" pitchFamily="34" charset="-122"/>
              </a:rPr>
              <a:t>在此添加标题</a:t>
            </a:r>
          </a:p>
        </p:txBody>
      </p:sp>
      <p:sp>
        <p:nvSpPr>
          <p:cNvPr id="77" name="文本框 183"/>
          <p:cNvSpPr txBox="1"/>
          <p:nvPr/>
        </p:nvSpPr>
        <p:spPr>
          <a:xfrm>
            <a:off x="5821317" y="2277990"/>
            <a:ext cx="1572595" cy="300082"/>
          </a:xfrm>
          <a:prstGeom prst="rect">
            <a:avLst/>
          </a:prstGeom>
          <a:noFill/>
        </p:spPr>
        <p:txBody>
          <a:bodyPr wrap="square" rtlCol="0">
            <a:spAutoFit/>
          </a:bodyPr>
          <a:lstStyle/>
          <a:p>
            <a:r>
              <a:rPr lang="en-US" altLang="zh-CN" dirty="0">
                <a:solidFill>
                  <a:srgbClr val="FF8989"/>
                </a:solidFill>
                <a:latin typeface="Impact" panose="020B0806030902050204" pitchFamily="34" charset="0"/>
                <a:ea typeface="微软雅黑" panose="020B0503020204020204" pitchFamily="34" charset="-122"/>
              </a:rPr>
              <a:t>04</a:t>
            </a:r>
            <a:r>
              <a:rPr lang="en-US" altLang="zh-CN" dirty="0">
                <a:solidFill>
                  <a:srgbClr val="FF8989"/>
                </a:solidFill>
                <a:latin typeface="微软雅黑" panose="020B0503020204020204" pitchFamily="34" charset="-122"/>
                <a:ea typeface="微软雅黑" panose="020B0503020204020204" pitchFamily="34" charset="-122"/>
              </a:rPr>
              <a:t>  </a:t>
            </a:r>
            <a:r>
              <a:rPr lang="zh-CN" altLang="en-US" dirty="0">
                <a:solidFill>
                  <a:srgbClr val="FF8989"/>
                </a:solidFill>
                <a:latin typeface="微软雅黑" panose="020B0503020204020204" pitchFamily="34" charset="-122"/>
                <a:ea typeface="微软雅黑" panose="020B0503020204020204" pitchFamily="34" charset="-122"/>
              </a:rPr>
              <a:t>在此添加标题</a:t>
            </a:r>
          </a:p>
        </p:txBody>
      </p:sp>
      <p:sp>
        <p:nvSpPr>
          <p:cNvPr id="78" name="文本框 186"/>
          <p:cNvSpPr txBox="1"/>
          <p:nvPr/>
        </p:nvSpPr>
        <p:spPr>
          <a:xfrm>
            <a:off x="5821317" y="3457484"/>
            <a:ext cx="1572595" cy="300082"/>
          </a:xfrm>
          <a:prstGeom prst="rect">
            <a:avLst/>
          </a:prstGeom>
          <a:noFill/>
        </p:spPr>
        <p:txBody>
          <a:bodyPr wrap="square" rtlCol="0">
            <a:spAutoFit/>
          </a:bodyPr>
          <a:lstStyle/>
          <a:p>
            <a:r>
              <a:rPr lang="en-US" altLang="zh-CN" dirty="0">
                <a:solidFill>
                  <a:srgbClr val="1EB28B"/>
                </a:solidFill>
                <a:latin typeface="Impact" panose="020B0806030902050204" pitchFamily="34" charset="0"/>
                <a:ea typeface="微软雅黑" panose="020B0503020204020204" pitchFamily="34" charset="-122"/>
              </a:rPr>
              <a:t>06</a:t>
            </a:r>
            <a:r>
              <a:rPr lang="en-US" altLang="zh-CN" dirty="0">
                <a:solidFill>
                  <a:srgbClr val="1EB28B"/>
                </a:solidFill>
                <a:latin typeface="微软雅黑" panose="020B0503020204020204" pitchFamily="34" charset="-122"/>
                <a:ea typeface="微软雅黑" panose="020B0503020204020204" pitchFamily="34" charset="-122"/>
              </a:rPr>
              <a:t>  </a:t>
            </a:r>
            <a:r>
              <a:rPr lang="zh-CN" altLang="en-US" dirty="0">
                <a:solidFill>
                  <a:srgbClr val="1EB28B"/>
                </a:solidFill>
                <a:latin typeface="微软雅黑" panose="020B0503020204020204" pitchFamily="34" charset="-122"/>
                <a:ea typeface="微软雅黑" panose="020B0503020204020204" pitchFamily="34" charset="-122"/>
              </a:rPr>
              <a:t>在此添加标题</a:t>
            </a:r>
          </a:p>
        </p:txBody>
      </p:sp>
    </p:spTree>
    <p:extLst>
      <p:ext uri="{BB962C8B-B14F-4D97-AF65-F5344CB8AC3E}">
        <p14:creationId xmlns:p14="http://schemas.microsoft.com/office/powerpoint/2010/main" val="213987039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500"/>
                            </p:stCondLst>
                            <p:childTnLst>
                              <p:par>
                                <p:cTn id="19" presetID="10" presetClass="entr" presetSubtype="0" fill="hold" nodeType="afterEffect">
                                  <p:stCondLst>
                                    <p:cond delay="0"/>
                                  </p:stCondLst>
                                  <p:childTnLst>
                                    <p:set>
                                      <p:cBhvr>
                                        <p:cTn id="20" dur="1" fill="hold">
                                          <p:stCondLst>
                                            <p:cond delay="0"/>
                                          </p:stCondLst>
                                        </p:cTn>
                                        <p:tgtEl>
                                          <p:spTgt spid="66"/>
                                        </p:tgtEl>
                                        <p:attrNameLst>
                                          <p:attrName>style.visibility</p:attrName>
                                        </p:attrNameLst>
                                      </p:cBhvr>
                                      <p:to>
                                        <p:strVal val="visible"/>
                                      </p:to>
                                    </p:set>
                                    <p:animEffect transition="in" filter="fade">
                                      <p:cBhvr>
                                        <p:cTn id="21" dur="500"/>
                                        <p:tgtEl>
                                          <p:spTgt spid="66"/>
                                        </p:tgtEl>
                                      </p:cBhvr>
                                    </p:animEffect>
                                  </p:childTnLst>
                                </p:cTn>
                              </p:par>
                            </p:childTnLst>
                          </p:cTn>
                        </p:par>
                        <p:par>
                          <p:cTn id="22" fill="hold">
                            <p:stCondLst>
                              <p:cond delay="1000"/>
                            </p:stCondLst>
                            <p:childTnLst>
                              <p:par>
                                <p:cTn id="23" presetID="10" presetClass="entr" presetSubtype="0" fill="hold" nodeType="afterEffect">
                                  <p:stCondLst>
                                    <p:cond delay="0"/>
                                  </p:stCondLst>
                                  <p:childTnLst>
                                    <p:set>
                                      <p:cBhvr>
                                        <p:cTn id="24" dur="1" fill="hold">
                                          <p:stCondLst>
                                            <p:cond delay="0"/>
                                          </p:stCondLst>
                                        </p:cTn>
                                        <p:tgtEl>
                                          <p:spTgt spid="59"/>
                                        </p:tgtEl>
                                        <p:attrNameLst>
                                          <p:attrName>style.visibility</p:attrName>
                                        </p:attrNameLst>
                                      </p:cBhvr>
                                      <p:to>
                                        <p:strVal val="visible"/>
                                      </p:to>
                                    </p:set>
                                    <p:animEffect transition="in" filter="fade">
                                      <p:cBhvr>
                                        <p:cTn id="25" dur="500"/>
                                        <p:tgtEl>
                                          <p:spTgt spid="59"/>
                                        </p:tgtEl>
                                      </p:cBhvr>
                                    </p:animEffect>
                                  </p:childTnLst>
                                </p:cTn>
                              </p:par>
                            </p:childTnLst>
                          </p:cTn>
                        </p:par>
                        <p:par>
                          <p:cTn id="26" fill="hold">
                            <p:stCondLst>
                              <p:cond delay="1500"/>
                            </p:stCondLst>
                            <p:childTnLst>
                              <p:par>
                                <p:cTn id="27" presetID="10" presetClass="entr" presetSubtype="0" fill="hold" nodeType="after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fade">
                                      <p:cBhvr>
                                        <p:cTn id="29" dur="500"/>
                                        <p:tgtEl>
                                          <p:spTgt spid="44"/>
                                        </p:tgtEl>
                                      </p:cBhvr>
                                    </p:animEffect>
                                  </p:childTnLst>
                                </p:cTn>
                              </p:par>
                            </p:childTnLst>
                          </p:cTn>
                        </p:par>
                        <p:par>
                          <p:cTn id="30" fill="hold">
                            <p:stCondLst>
                              <p:cond delay="2000"/>
                            </p:stCondLst>
                            <p:childTnLst>
                              <p:par>
                                <p:cTn id="31" presetID="10" presetClass="entr" presetSubtype="0"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fade">
                                      <p:cBhvr>
                                        <p:cTn id="33" dur="500"/>
                                        <p:tgtEl>
                                          <p:spTgt spid="39"/>
                                        </p:tgtEl>
                                      </p:cBhvr>
                                    </p:animEffect>
                                  </p:childTnLst>
                                </p:cTn>
                              </p:par>
                            </p:childTnLst>
                          </p:cTn>
                        </p:par>
                        <p:par>
                          <p:cTn id="34" fill="hold">
                            <p:stCondLst>
                              <p:cond delay="2500"/>
                            </p:stCondLst>
                            <p:childTnLst>
                              <p:par>
                                <p:cTn id="35" presetID="10" presetClass="entr" presetSubtype="0" fill="hold" nodeType="afterEffect">
                                  <p:stCondLst>
                                    <p:cond delay="0"/>
                                  </p:stCondLst>
                                  <p:childTnLst>
                                    <p:set>
                                      <p:cBhvr>
                                        <p:cTn id="36" dur="1" fill="hold">
                                          <p:stCondLst>
                                            <p:cond delay="0"/>
                                          </p:stCondLst>
                                        </p:cTn>
                                        <p:tgtEl>
                                          <p:spTgt spid="54"/>
                                        </p:tgtEl>
                                        <p:attrNameLst>
                                          <p:attrName>style.visibility</p:attrName>
                                        </p:attrNameLst>
                                      </p:cBhvr>
                                      <p:to>
                                        <p:strVal val="visible"/>
                                      </p:to>
                                    </p:set>
                                    <p:animEffect transition="in" filter="fade">
                                      <p:cBhvr>
                                        <p:cTn id="37" dur="500"/>
                                        <p:tgtEl>
                                          <p:spTgt spid="54"/>
                                        </p:tgtEl>
                                      </p:cBhvr>
                                    </p:animEffect>
                                  </p:childTnLst>
                                </p:cTn>
                              </p:par>
                            </p:childTnLst>
                          </p:cTn>
                        </p:par>
                        <p:par>
                          <p:cTn id="38" fill="hold">
                            <p:stCondLst>
                              <p:cond delay="3000"/>
                            </p:stCondLst>
                            <p:childTnLst>
                              <p:par>
                                <p:cTn id="39" presetID="10" presetClass="entr" presetSubtype="0" fill="hold" nodeType="after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fade">
                                      <p:cBhvr>
                                        <p:cTn id="41" dur="500"/>
                                        <p:tgtEl>
                                          <p:spTgt spid="49"/>
                                        </p:tgtEl>
                                      </p:cBhvr>
                                    </p:animEffect>
                                  </p:childTnLst>
                                </p:cTn>
                              </p:par>
                            </p:childTnLst>
                          </p:cTn>
                        </p:par>
                        <p:par>
                          <p:cTn id="42" fill="hold">
                            <p:stCondLst>
                              <p:cond delay="3500"/>
                            </p:stCondLst>
                            <p:childTnLst>
                              <p:par>
                                <p:cTn id="43" presetID="22" presetClass="entr" presetSubtype="8" fill="hold" grpId="0" nodeType="afterEffect">
                                  <p:stCondLst>
                                    <p:cond delay="0"/>
                                  </p:stCondLst>
                                  <p:childTnLst>
                                    <p:set>
                                      <p:cBhvr>
                                        <p:cTn id="44" dur="1" fill="hold">
                                          <p:stCondLst>
                                            <p:cond delay="0"/>
                                          </p:stCondLst>
                                        </p:cTn>
                                        <p:tgtEl>
                                          <p:spTgt spid="73"/>
                                        </p:tgtEl>
                                        <p:attrNameLst>
                                          <p:attrName>style.visibility</p:attrName>
                                        </p:attrNameLst>
                                      </p:cBhvr>
                                      <p:to>
                                        <p:strVal val="visible"/>
                                      </p:to>
                                    </p:set>
                                    <p:animEffect transition="in" filter="wipe(left)">
                                      <p:cBhvr>
                                        <p:cTn id="45" dur="500"/>
                                        <p:tgtEl>
                                          <p:spTgt spid="73"/>
                                        </p:tgtEl>
                                      </p:cBhvr>
                                    </p:animEffect>
                                  </p:childTnLst>
                                </p:cTn>
                              </p:par>
                            </p:childTnLst>
                          </p:cTn>
                        </p:par>
                        <p:par>
                          <p:cTn id="46" fill="hold">
                            <p:stCondLst>
                              <p:cond delay="4000"/>
                            </p:stCondLst>
                            <p:childTnLst>
                              <p:par>
                                <p:cTn id="47" presetID="12" presetClass="entr" presetSubtype="2" fill="hold" nodeType="after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additive="base">
                                        <p:cTn id="49" dur="500"/>
                                        <p:tgtEl>
                                          <p:spTgt spid="9"/>
                                        </p:tgtEl>
                                        <p:attrNameLst>
                                          <p:attrName>ppt_x</p:attrName>
                                        </p:attrNameLst>
                                      </p:cBhvr>
                                      <p:tavLst>
                                        <p:tav tm="0">
                                          <p:val>
                                            <p:strVal val="#ppt_x+#ppt_w*1.125000"/>
                                          </p:val>
                                        </p:tav>
                                        <p:tav tm="100000">
                                          <p:val>
                                            <p:strVal val="#ppt_x"/>
                                          </p:val>
                                        </p:tav>
                                      </p:tavLst>
                                    </p:anim>
                                    <p:animEffect transition="in" filter="wipe(left)">
                                      <p:cBhvr>
                                        <p:cTn id="50" dur="500"/>
                                        <p:tgtEl>
                                          <p:spTgt spid="9"/>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76"/>
                                        </p:tgtEl>
                                        <p:attrNameLst>
                                          <p:attrName>style.visibility</p:attrName>
                                        </p:attrNameLst>
                                      </p:cBhvr>
                                      <p:to>
                                        <p:strVal val="visible"/>
                                      </p:to>
                                    </p:set>
                                    <p:animEffect transition="in" filter="wipe(left)">
                                      <p:cBhvr>
                                        <p:cTn id="54" dur="500"/>
                                        <p:tgtEl>
                                          <p:spTgt spid="76"/>
                                        </p:tgtEl>
                                      </p:cBhvr>
                                    </p:animEffect>
                                  </p:childTnLst>
                                </p:cTn>
                              </p:par>
                            </p:childTnLst>
                          </p:cTn>
                        </p:par>
                        <p:par>
                          <p:cTn id="55" fill="hold">
                            <p:stCondLst>
                              <p:cond delay="5000"/>
                            </p:stCondLst>
                            <p:childTnLst>
                              <p:par>
                                <p:cTn id="56" presetID="12" presetClass="entr" presetSubtype="8" fill="hold" nodeType="afterEffect">
                                  <p:stCondLst>
                                    <p:cond delay="0"/>
                                  </p:stCondLst>
                                  <p:childTnLst>
                                    <p:set>
                                      <p:cBhvr>
                                        <p:cTn id="57" dur="1" fill="hold">
                                          <p:stCondLst>
                                            <p:cond delay="0"/>
                                          </p:stCondLst>
                                        </p:cTn>
                                        <p:tgtEl>
                                          <p:spTgt spid="27"/>
                                        </p:tgtEl>
                                        <p:attrNameLst>
                                          <p:attrName>style.visibility</p:attrName>
                                        </p:attrNameLst>
                                      </p:cBhvr>
                                      <p:to>
                                        <p:strVal val="visible"/>
                                      </p:to>
                                    </p:set>
                                    <p:anim calcmode="lin" valueType="num">
                                      <p:cBhvr additive="base">
                                        <p:cTn id="58" dur="500"/>
                                        <p:tgtEl>
                                          <p:spTgt spid="27"/>
                                        </p:tgtEl>
                                        <p:attrNameLst>
                                          <p:attrName>ppt_x</p:attrName>
                                        </p:attrNameLst>
                                      </p:cBhvr>
                                      <p:tavLst>
                                        <p:tav tm="0">
                                          <p:val>
                                            <p:strVal val="#ppt_x-#ppt_w*1.125000"/>
                                          </p:val>
                                        </p:tav>
                                        <p:tav tm="100000">
                                          <p:val>
                                            <p:strVal val="#ppt_x"/>
                                          </p:val>
                                        </p:tav>
                                      </p:tavLst>
                                    </p:anim>
                                    <p:animEffect transition="in" filter="wipe(right)">
                                      <p:cBhvr>
                                        <p:cTn id="59" dur="500"/>
                                        <p:tgtEl>
                                          <p:spTgt spid="27"/>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74"/>
                                        </p:tgtEl>
                                        <p:attrNameLst>
                                          <p:attrName>style.visibility</p:attrName>
                                        </p:attrNameLst>
                                      </p:cBhvr>
                                      <p:to>
                                        <p:strVal val="visible"/>
                                      </p:to>
                                    </p:set>
                                    <p:animEffect transition="in" filter="wipe(left)">
                                      <p:cBhvr>
                                        <p:cTn id="63" dur="500"/>
                                        <p:tgtEl>
                                          <p:spTgt spid="74"/>
                                        </p:tgtEl>
                                      </p:cBhvr>
                                    </p:animEffect>
                                  </p:childTnLst>
                                </p:cTn>
                              </p:par>
                            </p:childTnLst>
                          </p:cTn>
                        </p:par>
                        <p:par>
                          <p:cTn id="64" fill="hold">
                            <p:stCondLst>
                              <p:cond delay="6000"/>
                            </p:stCondLst>
                            <p:childTnLst>
                              <p:par>
                                <p:cTn id="65" presetID="12" presetClass="entr" presetSubtype="2" fill="hold" nodeType="after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additive="base">
                                        <p:cTn id="67" dur="500"/>
                                        <p:tgtEl>
                                          <p:spTgt spid="14"/>
                                        </p:tgtEl>
                                        <p:attrNameLst>
                                          <p:attrName>ppt_x</p:attrName>
                                        </p:attrNameLst>
                                      </p:cBhvr>
                                      <p:tavLst>
                                        <p:tav tm="0">
                                          <p:val>
                                            <p:strVal val="#ppt_x+#ppt_w*1.125000"/>
                                          </p:val>
                                        </p:tav>
                                        <p:tav tm="100000">
                                          <p:val>
                                            <p:strVal val="#ppt_x"/>
                                          </p:val>
                                        </p:tav>
                                      </p:tavLst>
                                    </p:anim>
                                    <p:animEffect transition="in" filter="wipe(left)">
                                      <p:cBhvr>
                                        <p:cTn id="68" dur="500"/>
                                        <p:tgtEl>
                                          <p:spTgt spid="14"/>
                                        </p:tgtEl>
                                      </p:cBhvr>
                                    </p:animEffect>
                                  </p:childTnLst>
                                </p:cTn>
                              </p:par>
                            </p:childTnLst>
                          </p:cTn>
                        </p:par>
                        <p:par>
                          <p:cTn id="69" fill="hold">
                            <p:stCondLst>
                              <p:cond delay="6500"/>
                            </p:stCondLst>
                            <p:childTnLst>
                              <p:par>
                                <p:cTn id="70" presetID="22" presetClass="entr" presetSubtype="8" fill="hold" grpId="0" nodeType="afterEffect">
                                  <p:stCondLst>
                                    <p:cond delay="0"/>
                                  </p:stCondLst>
                                  <p:childTnLst>
                                    <p:set>
                                      <p:cBhvr>
                                        <p:cTn id="71" dur="1" fill="hold">
                                          <p:stCondLst>
                                            <p:cond delay="0"/>
                                          </p:stCondLst>
                                        </p:cTn>
                                        <p:tgtEl>
                                          <p:spTgt spid="77"/>
                                        </p:tgtEl>
                                        <p:attrNameLst>
                                          <p:attrName>style.visibility</p:attrName>
                                        </p:attrNameLst>
                                      </p:cBhvr>
                                      <p:to>
                                        <p:strVal val="visible"/>
                                      </p:to>
                                    </p:set>
                                    <p:animEffect transition="in" filter="wipe(left)">
                                      <p:cBhvr>
                                        <p:cTn id="72" dur="500"/>
                                        <p:tgtEl>
                                          <p:spTgt spid="77"/>
                                        </p:tgtEl>
                                      </p:cBhvr>
                                    </p:animEffect>
                                  </p:childTnLst>
                                </p:cTn>
                              </p:par>
                            </p:childTnLst>
                          </p:cTn>
                        </p:par>
                        <p:par>
                          <p:cTn id="73" fill="hold">
                            <p:stCondLst>
                              <p:cond delay="7000"/>
                            </p:stCondLst>
                            <p:childTnLst>
                              <p:par>
                                <p:cTn id="74" presetID="12" presetClass="entr" presetSubtype="8" fill="hold" nodeType="afterEffect">
                                  <p:stCondLst>
                                    <p:cond delay="0"/>
                                  </p:stCondLst>
                                  <p:childTnLst>
                                    <p:set>
                                      <p:cBhvr>
                                        <p:cTn id="75" dur="1" fill="hold">
                                          <p:stCondLst>
                                            <p:cond delay="0"/>
                                          </p:stCondLst>
                                        </p:cTn>
                                        <p:tgtEl>
                                          <p:spTgt spid="31"/>
                                        </p:tgtEl>
                                        <p:attrNameLst>
                                          <p:attrName>style.visibility</p:attrName>
                                        </p:attrNameLst>
                                      </p:cBhvr>
                                      <p:to>
                                        <p:strVal val="visible"/>
                                      </p:to>
                                    </p:set>
                                    <p:anim calcmode="lin" valueType="num">
                                      <p:cBhvr additive="base">
                                        <p:cTn id="76" dur="500"/>
                                        <p:tgtEl>
                                          <p:spTgt spid="31"/>
                                        </p:tgtEl>
                                        <p:attrNameLst>
                                          <p:attrName>ppt_x</p:attrName>
                                        </p:attrNameLst>
                                      </p:cBhvr>
                                      <p:tavLst>
                                        <p:tav tm="0">
                                          <p:val>
                                            <p:strVal val="#ppt_x-#ppt_w*1.125000"/>
                                          </p:val>
                                        </p:tav>
                                        <p:tav tm="100000">
                                          <p:val>
                                            <p:strVal val="#ppt_x"/>
                                          </p:val>
                                        </p:tav>
                                      </p:tavLst>
                                    </p:anim>
                                    <p:animEffect transition="in" filter="wipe(right)">
                                      <p:cBhvr>
                                        <p:cTn id="77" dur="500"/>
                                        <p:tgtEl>
                                          <p:spTgt spid="31"/>
                                        </p:tgtEl>
                                      </p:cBhvr>
                                    </p:animEffect>
                                  </p:childTnLst>
                                </p:cTn>
                              </p:par>
                            </p:childTnLst>
                          </p:cTn>
                        </p:par>
                        <p:par>
                          <p:cTn id="78" fill="hold">
                            <p:stCondLst>
                              <p:cond delay="7500"/>
                            </p:stCondLst>
                            <p:childTnLst>
                              <p:par>
                                <p:cTn id="79" presetID="22" presetClass="entr" presetSubtype="8" fill="hold" grpId="0" nodeType="afterEffect">
                                  <p:stCondLst>
                                    <p:cond delay="0"/>
                                  </p:stCondLst>
                                  <p:childTnLst>
                                    <p:set>
                                      <p:cBhvr>
                                        <p:cTn id="80" dur="1" fill="hold">
                                          <p:stCondLst>
                                            <p:cond delay="0"/>
                                          </p:stCondLst>
                                        </p:cTn>
                                        <p:tgtEl>
                                          <p:spTgt spid="75"/>
                                        </p:tgtEl>
                                        <p:attrNameLst>
                                          <p:attrName>style.visibility</p:attrName>
                                        </p:attrNameLst>
                                      </p:cBhvr>
                                      <p:to>
                                        <p:strVal val="visible"/>
                                      </p:to>
                                    </p:set>
                                    <p:animEffect transition="in" filter="wipe(left)">
                                      <p:cBhvr>
                                        <p:cTn id="81" dur="500"/>
                                        <p:tgtEl>
                                          <p:spTgt spid="75"/>
                                        </p:tgtEl>
                                      </p:cBhvr>
                                    </p:animEffect>
                                  </p:childTnLst>
                                </p:cTn>
                              </p:par>
                            </p:childTnLst>
                          </p:cTn>
                        </p:par>
                        <p:par>
                          <p:cTn id="82" fill="hold">
                            <p:stCondLst>
                              <p:cond delay="8000"/>
                            </p:stCondLst>
                            <p:childTnLst>
                              <p:par>
                                <p:cTn id="83" presetID="12" presetClass="entr" presetSubtype="2" fill="hold" nodeType="afterEffect">
                                  <p:stCondLst>
                                    <p:cond delay="0"/>
                                  </p:stCondLst>
                                  <p:childTnLst>
                                    <p:set>
                                      <p:cBhvr>
                                        <p:cTn id="84" dur="1" fill="hold">
                                          <p:stCondLst>
                                            <p:cond delay="0"/>
                                          </p:stCondLst>
                                        </p:cTn>
                                        <p:tgtEl>
                                          <p:spTgt spid="23"/>
                                        </p:tgtEl>
                                        <p:attrNameLst>
                                          <p:attrName>style.visibility</p:attrName>
                                        </p:attrNameLst>
                                      </p:cBhvr>
                                      <p:to>
                                        <p:strVal val="visible"/>
                                      </p:to>
                                    </p:set>
                                    <p:anim calcmode="lin" valueType="num">
                                      <p:cBhvr additive="base">
                                        <p:cTn id="85" dur="500"/>
                                        <p:tgtEl>
                                          <p:spTgt spid="23"/>
                                        </p:tgtEl>
                                        <p:attrNameLst>
                                          <p:attrName>ppt_x</p:attrName>
                                        </p:attrNameLst>
                                      </p:cBhvr>
                                      <p:tavLst>
                                        <p:tav tm="0">
                                          <p:val>
                                            <p:strVal val="#ppt_x+#ppt_w*1.125000"/>
                                          </p:val>
                                        </p:tav>
                                        <p:tav tm="100000">
                                          <p:val>
                                            <p:strVal val="#ppt_x"/>
                                          </p:val>
                                        </p:tav>
                                      </p:tavLst>
                                    </p:anim>
                                    <p:animEffect transition="in" filter="wipe(left)">
                                      <p:cBhvr>
                                        <p:cTn id="86" dur="500"/>
                                        <p:tgtEl>
                                          <p:spTgt spid="23"/>
                                        </p:tgtEl>
                                      </p:cBhvr>
                                    </p:animEffect>
                                  </p:childTnLst>
                                </p:cTn>
                              </p:par>
                            </p:childTnLst>
                          </p:cTn>
                        </p:par>
                        <p:par>
                          <p:cTn id="87" fill="hold">
                            <p:stCondLst>
                              <p:cond delay="8500"/>
                            </p:stCondLst>
                            <p:childTnLst>
                              <p:par>
                                <p:cTn id="88" presetID="22" presetClass="entr" presetSubtype="8" fill="hold" grpId="0" nodeType="afterEffect">
                                  <p:stCondLst>
                                    <p:cond delay="0"/>
                                  </p:stCondLst>
                                  <p:childTnLst>
                                    <p:set>
                                      <p:cBhvr>
                                        <p:cTn id="89" dur="1" fill="hold">
                                          <p:stCondLst>
                                            <p:cond delay="0"/>
                                          </p:stCondLst>
                                        </p:cTn>
                                        <p:tgtEl>
                                          <p:spTgt spid="78"/>
                                        </p:tgtEl>
                                        <p:attrNameLst>
                                          <p:attrName>style.visibility</p:attrName>
                                        </p:attrNameLst>
                                      </p:cBhvr>
                                      <p:to>
                                        <p:strVal val="visible"/>
                                      </p:to>
                                    </p:set>
                                    <p:animEffect transition="in" filter="wipe(left)">
                                      <p:cBhvr>
                                        <p:cTn id="90" dur="500"/>
                                        <p:tgtEl>
                                          <p:spTgt spid="78"/>
                                        </p:tgtEl>
                                      </p:cBhvr>
                                    </p:animEffect>
                                  </p:childTnLst>
                                </p:cTn>
                              </p:par>
                            </p:childTnLst>
                          </p:cTn>
                        </p:par>
                        <p:par>
                          <p:cTn id="91" fill="hold">
                            <p:stCondLst>
                              <p:cond delay="9000"/>
                            </p:stCondLst>
                            <p:childTnLst>
                              <p:par>
                                <p:cTn id="92" presetID="12" presetClass="entr" presetSubtype="8" fill="hold" nodeType="afterEffect">
                                  <p:stCondLst>
                                    <p:cond delay="0"/>
                                  </p:stCondLst>
                                  <p:childTnLst>
                                    <p:set>
                                      <p:cBhvr>
                                        <p:cTn id="93" dur="1" fill="hold">
                                          <p:stCondLst>
                                            <p:cond delay="0"/>
                                          </p:stCondLst>
                                        </p:cTn>
                                        <p:tgtEl>
                                          <p:spTgt spid="35"/>
                                        </p:tgtEl>
                                        <p:attrNameLst>
                                          <p:attrName>style.visibility</p:attrName>
                                        </p:attrNameLst>
                                      </p:cBhvr>
                                      <p:to>
                                        <p:strVal val="visible"/>
                                      </p:to>
                                    </p:set>
                                    <p:anim calcmode="lin" valueType="num">
                                      <p:cBhvr additive="base">
                                        <p:cTn id="94" dur="500"/>
                                        <p:tgtEl>
                                          <p:spTgt spid="35"/>
                                        </p:tgtEl>
                                        <p:attrNameLst>
                                          <p:attrName>ppt_x</p:attrName>
                                        </p:attrNameLst>
                                      </p:cBhvr>
                                      <p:tavLst>
                                        <p:tav tm="0">
                                          <p:val>
                                            <p:strVal val="#ppt_x-#ppt_w*1.125000"/>
                                          </p:val>
                                        </p:tav>
                                        <p:tav tm="100000">
                                          <p:val>
                                            <p:strVal val="#ppt_x"/>
                                          </p:val>
                                        </p:tav>
                                      </p:tavLst>
                                    </p:anim>
                                    <p:animEffect transition="in" filter="wipe(right)">
                                      <p:cBhvr>
                                        <p:cTn id="9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p:bldP spid="73" grpId="0"/>
      <p:bldP spid="74" grpId="0"/>
      <p:bldP spid="75" grpId="0"/>
      <p:bldP spid="76" grpId="0"/>
      <p:bldP spid="77" grpId="0"/>
      <p:bldP spid="7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 y="669"/>
            <a:ext cx="738572" cy="43726"/>
          </a:xfrm>
          <a:prstGeom prst="rect">
            <a:avLst/>
          </a:prstGeom>
          <a:solidFill>
            <a:srgbClr val="455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0" name="文本框 9"/>
          <p:cNvSpPr txBox="1"/>
          <p:nvPr/>
        </p:nvSpPr>
        <p:spPr>
          <a:xfrm>
            <a:off x="573487" y="123500"/>
            <a:ext cx="1025847" cy="267368"/>
          </a:xfrm>
          <a:prstGeom prst="rect">
            <a:avLst/>
          </a:prstGeom>
          <a:noFill/>
        </p:spPr>
        <p:txBody>
          <a:bodyPr wrap="square" lIns="51422" tIns="25711" rIns="51422" bIns="25711" rtlCol="0">
            <a:spAutoFit/>
          </a:bodyPr>
          <a:lstStyle/>
          <a:p>
            <a:pPr marL="0" lvl="1"/>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44661" y="670"/>
            <a:ext cx="431936" cy="627371"/>
            <a:chOff x="144661" y="670"/>
            <a:chExt cx="431936" cy="627371"/>
          </a:xfrm>
        </p:grpSpPr>
        <p:grpSp>
          <p:nvGrpSpPr>
            <p:cNvPr id="17" name="组合 16"/>
            <p:cNvGrpSpPr/>
            <p:nvPr/>
          </p:nvGrpSpPr>
          <p:grpSpPr>
            <a:xfrm>
              <a:off x="144661" y="670"/>
              <a:ext cx="431936" cy="627371"/>
              <a:chOff x="841003" y="360040"/>
              <a:chExt cx="504056" cy="836712"/>
            </a:xfrm>
            <a:solidFill>
              <a:srgbClr val="FFB850"/>
            </a:solidFill>
          </p:grpSpPr>
          <p:sp>
            <p:nvSpPr>
              <p:cNvPr id="18" name="矩形 17"/>
              <p:cNvSpPr/>
              <p:nvPr/>
            </p:nvSpPr>
            <p:spPr>
              <a:xfrm>
                <a:off x="841003" y="360040"/>
                <a:ext cx="504056" cy="548680"/>
              </a:xfrm>
              <a:prstGeom prst="rect">
                <a:avLst/>
              </a:prstGeom>
              <a:solidFill>
                <a:srgbClr val="455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9" name="等腰三角形 18"/>
              <p:cNvSpPr/>
              <p:nvPr/>
            </p:nvSpPr>
            <p:spPr>
              <a:xfrm rot="10800000">
                <a:off x="841003" y="908720"/>
                <a:ext cx="504056" cy="288032"/>
              </a:xfrm>
              <a:prstGeom prst="triangle">
                <a:avLst/>
              </a:prstGeom>
              <a:solidFill>
                <a:srgbClr val="455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10" name="KSO_Shape"/>
            <p:cNvSpPr/>
            <p:nvPr/>
          </p:nvSpPr>
          <p:spPr bwMode="auto">
            <a:xfrm>
              <a:off x="212710" y="98529"/>
              <a:ext cx="292728" cy="281019"/>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ffec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grpSp>
      <p:sp>
        <p:nvSpPr>
          <p:cNvPr id="9" name="任意多边形 8"/>
          <p:cNvSpPr/>
          <p:nvPr/>
        </p:nvSpPr>
        <p:spPr>
          <a:xfrm>
            <a:off x="1521396" y="1314827"/>
            <a:ext cx="1553708" cy="3107152"/>
          </a:xfrm>
          <a:custGeom>
            <a:avLst/>
            <a:gdLst>
              <a:gd name="connsiteX0" fmla="*/ 0 w 2468160"/>
              <a:gd name="connsiteY0" fmla="*/ 0 h 4937688"/>
              <a:gd name="connsiteX1" fmla="*/ 251709 w 2468160"/>
              <a:gd name="connsiteY1" fmla="*/ 12711 h 4937688"/>
              <a:gd name="connsiteX2" fmla="*/ 2468160 w 2468160"/>
              <a:gd name="connsiteY2" fmla="*/ 2468844 h 4937688"/>
              <a:gd name="connsiteX3" fmla="*/ 251709 w 2468160"/>
              <a:gd name="connsiteY3" fmla="*/ 4924978 h 4937688"/>
              <a:gd name="connsiteX4" fmla="*/ 0 w 2468160"/>
              <a:gd name="connsiteY4" fmla="*/ 4937688 h 4937688"/>
              <a:gd name="connsiteX5" fmla="*/ 0 w 2468160"/>
              <a:gd name="connsiteY5" fmla="*/ 4688120 h 4937688"/>
              <a:gd name="connsiteX6" fmla="*/ 226192 w 2468160"/>
              <a:gd name="connsiteY6" fmla="*/ 4676698 h 4937688"/>
              <a:gd name="connsiteX7" fmla="*/ 2218592 w 2468160"/>
              <a:gd name="connsiteY7" fmla="*/ 2468844 h 4937688"/>
              <a:gd name="connsiteX8" fmla="*/ 226192 w 2468160"/>
              <a:gd name="connsiteY8" fmla="*/ 260990 h 4937688"/>
              <a:gd name="connsiteX9" fmla="*/ 0 w 2468160"/>
              <a:gd name="connsiteY9" fmla="*/ 249569 h 4937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8160" h="4937688">
                <a:moveTo>
                  <a:pt x="0" y="0"/>
                </a:moveTo>
                <a:lnTo>
                  <a:pt x="251709" y="12711"/>
                </a:lnTo>
                <a:cubicBezTo>
                  <a:pt x="1496657" y="139142"/>
                  <a:pt x="2468160" y="1190539"/>
                  <a:pt x="2468160" y="2468844"/>
                </a:cubicBezTo>
                <a:cubicBezTo>
                  <a:pt x="2468160" y="3747149"/>
                  <a:pt x="1496657" y="4798546"/>
                  <a:pt x="251709" y="4924978"/>
                </a:cubicBezTo>
                <a:lnTo>
                  <a:pt x="0" y="4937688"/>
                </a:lnTo>
                <a:lnTo>
                  <a:pt x="0" y="4688120"/>
                </a:lnTo>
                <a:lnTo>
                  <a:pt x="226192" y="4676698"/>
                </a:lnTo>
                <a:cubicBezTo>
                  <a:pt x="1345293" y="4563047"/>
                  <a:pt x="2218592" y="3617931"/>
                  <a:pt x="2218592" y="2468844"/>
                </a:cubicBezTo>
                <a:cubicBezTo>
                  <a:pt x="2218592" y="1319758"/>
                  <a:pt x="1345293" y="374641"/>
                  <a:pt x="226192" y="260990"/>
                </a:cubicBezTo>
                <a:lnTo>
                  <a:pt x="0" y="249569"/>
                </a:lnTo>
                <a:close/>
              </a:path>
            </a:pathLst>
          </a:custGeom>
          <a:solidFill>
            <a:schemeClr val="bg1">
              <a:lumMod val="95000"/>
            </a:schemeClr>
          </a:solidFill>
          <a:ln>
            <a:no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文本框 128"/>
          <p:cNvSpPr txBox="1"/>
          <p:nvPr/>
        </p:nvSpPr>
        <p:spPr>
          <a:xfrm>
            <a:off x="5464275" y="1118542"/>
            <a:ext cx="1293958" cy="276999"/>
          </a:xfrm>
          <a:prstGeom prst="rect">
            <a:avLst/>
          </a:prstGeom>
          <a:noFill/>
        </p:spPr>
        <p:txBody>
          <a:bodyPr wrap="square" rtlCol="0">
            <a:spAutoFit/>
          </a:bodyPr>
          <a:lstStyle/>
          <a:p>
            <a:r>
              <a:rPr lang="zh-CN" altLang="en-US" sz="1200" dirty="0">
                <a:solidFill>
                  <a:srgbClr val="EB9624"/>
                </a:solidFill>
                <a:latin typeface="+mn-ea"/>
              </a:rPr>
              <a:t>在此添加标题</a:t>
            </a:r>
          </a:p>
        </p:txBody>
      </p:sp>
      <p:sp>
        <p:nvSpPr>
          <p:cNvPr id="12" name="文本框 129"/>
          <p:cNvSpPr txBox="1"/>
          <p:nvPr/>
        </p:nvSpPr>
        <p:spPr>
          <a:xfrm>
            <a:off x="5468799" y="1321257"/>
            <a:ext cx="3228659" cy="50783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sp>
        <p:nvSpPr>
          <p:cNvPr id="13" name="文本框 131"/>
          <p:cNvSpPr txBox="1"/>
          <p:nvPr/>
        </p:nvSpPr>
        <p:spPr>
          <a:xfrm>
            <a:off x="5464275" y="1872254"/>
            <a:ext cx="1293958" cy="276999"/>
          </a:xfrm>
          <a:prstGeom prst="rect">
            <a:avLst/>
          </a:prstGeom>
          <a:noFill/>
        </p:spPr>
        <p:txBody>
          <a:bodyPr wrap="square" rtlCol="0">
            <a:spAutoFit/>
          </a:bodyPr>
          <a:lstStyle/>
          <a:p>
            <a:r>
              <a:rPr lang="zh-CN" altLang="en-US" sz="1200" dirty="0">
                <a:solidFill>
                  <a:srgbClr val="01ACBE"/>
                </a:solidFill>
                <a:latin typeface="+mn-ea"/>
              </a:rPr>
              <a:t>在此添加标题</a:t>
            </a:r>
          </a:p>
        </p:txBody>
      </p:sp>
      <p:sp>
        <p:nvSpPr>
          <p:cNvPr id="14" name="文本框 132"/>
          <p:cNvSpPr txBox="1"/>
          <p:nvPr/>
        </p:nvSpPr>
        <p:spPr>
          <a:xfrm>
            <a:off x="5468799" y="2074968"/>
            <a:ext cx="3228659" cy="50783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sp>
        <p:nvSpPr>
          <p:cNvPr id="15" name="文本框 134"/>
          <p:cNvSpPr txBox="1"/>
          <p:nvPr/>
        </p:nvSpPr>
        <p:spPr>
          <a:xfrm>
            <a:off x="5464275" y="2606635"/>
            <a:ext cx="1293958" cy="276999"/>
          </a:xfrm>
          <a:prstGeom prst="rect">
            <a:avLst/>
          </a:prstGeom>
          <a:noFill/>
        </p:spPr>
        <p:txBody>
          <a:bodyPr wrap="square" rtlCol="0">
            <a:spAutoFit/>
          </a:bodyPr>
          <a:lstStyle/>
          <a:p>
            <a:r>
              <a:rPr lang="zh-CN" altLang="en-US" sz="1200" dirty="0">
                <a:solidFill>
                  <a:srgbClr val="FF7171"/>
                </a:solidFill>
                <a:latin typeface="+mn-ea"/>
              </a:rPr>
              <a:t>在此添加标题</a:t>
            </a:r>
          </a:p>
        </p:txBody>
      </p:sp>
      <p:sp>
        <p:nvSpPr>
          <p:cNvPr id="21" name="文本框 135"/>
          <p:cNvSpPr txBox="1"/>
          <p:nvPr/>
        </p:nvSpPr>
        <p:spPr>
          <a:xfrm>
            <a:off x="5468799" y="2809349"/>
            <a:ext cx="3228659" cy="50783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sp>
        <p:nvSpPr>
          <p:cNvPr id="22" name="文本框 137"/>
          <p:cNvSpPr txBox="1"/>
          <p:nvPr/>
        </p:nvSpPr>
        <p:spPr>
          <a:xfrm>
            <a:off x="5464275" y="3360346"/>
            <a:ext cx="1293958" cy="276999"/>
          </a:xfrm>
          <a:prstGeom prst="rect">
            <a:avLst/>
          </a:prstGeom>
          <a:noFill/>
        </p:spPr>
        <p:txBody>
          <a:bodyPr wrap="square" rtlCol="0">
            <a:spAutoFit/>
          </a:bodyPr>
          <a:lstStyle/>
          <a:p>
            <a:r>
              <a:rPr lang="zh-CN" altLang="en-US" sz="1200" dirty="0">
                <a:solidFill>
                  <a:srgbClr val="00B050"/>
                </a:solidFill>
                <a:latin typeface="+mn-ea"/>
              </a:rPr>
              <a:t>在此添加标题</a:t>
            </a:r>
          </a:p>
        </p:txBody>
      </p:sp>
      <p:sp>
        <p:nvSpPr>
          <p:cNvPr id="23" name="文本框 138"/>
          <p:cNvSpPr txBox="1"/>
          <p:nvPr/>
        </p:nvSpPr>
        <p:spPr>
          <a:xfrm>
            <a:off x="5468799" y="3563061"/>
            <a:ext cx="3228659" cy="50783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sp>
        <p:nvSpPr>
          <p:cNvPr id="24" name="文本框 140"/>
          <p:cNvSpPr txBox="1"/>
          <p:nvPr/>
        </p:nvSpPr>
        <p:spPr>
          <a:xfrm>
            <a:off x="5464275" y="4109252"/>
            <a:ext cx="1293958" cy="276999"/>
          </a:xfrm>
          <a:prstGeom prst="rect">
            <a:avLst/>
          </a:prstGeom>
          <a:noFill/>
        </p:spPr>
        <p:txBody>
          <a:bodyPr wrap="square" rtlCol="0">
            <a:spAutoFit/>
          </a:bodyPr>
          <a:lstStyle/>
          <a:p>
            <a:r>
              <a:rPr lang="zh-CN" altLang="en-US" sz="1200" dirty="0">
                <a:solidFill>
                  <a:srgbClr val="7030A0"/>
                </a:solidFill>
                <a:latin typeface="+mn-ea"/>
              </a:rPr>
              <a:t>在此添加标题</a:t>
            </a:r>
          </a:p>
        </p:txBody>
      </p:sp>
      <p:sp>
        <p:nvSpPr>
          <p:cNvPr id="25" name="文本框 141"/>
          <p:cNvSpPr txBox="1"/>
          <p:nvPr/>
        </p:nvSpPr>
        <p:spPr>
          <a:xfrm>
            <a:off x="5468799" y="4311966"/>
            <a:ext cx="3228659" cy="50783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nvGrpSpPr>
          <p:cNvPr id="26" name="组合 25"/>
          <p:cNvGrpSpPr/>
          <p:nvPr/>
        </p:nvGrpSpPr>
        <p:grpSpPr>
          <a:xfrm>
            <a:off x="2047984" y="1113113"/>
            <a:ext cx="3054660" cy="544907"/>
            <a:chOff x="2730289" y="1484495"/>
            <a:chExt cx="4072350" cy="726710"/>
          </a:xfrm>
        </p:grpSpPr>
        <p:grpSp>
          <p:nvGrpSpPr>
            <p:cNvPr id="27" name="组合 26"/>
            <p:cNvGrpSpPr/>
            <p:nvPr/>
          </p:nvGrpSpPr>
          <p:grpSpPr>
            <a:xfrm>
              <a:off x="2730289" y="1792999"/>
              <a:ext cx="3111711" cy="109703"/>
              <a:chOff x="3904783" y="1674310"/>
              <a:chExt cx="3519256" cy="109703"/>
            </a:xfrm>
          </p:grpSpPr>
          <p:cxnSp>
            <p:nvCxnSpPr>
              <p:cNvPr id="33" name="直接连接符 32"/>
              <p:cNvCxnSpPr/>
              <p:nvPr/>
            </p:nvCxnSpPr>
            <p:spPr>
              <a:xfrm flipV="1">
                <a:off x="3904783" y="1718973"/>
                <a:ext cx="3402797" cy="10188"/>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4" name="椭圆 33"/>
              <p:cNvSpPr/>
              <p:nvPr/>
            </p:nvSpPr>
            <p:spPr>
              <a:xfrm>
                <a:off x="7314336" y="1674310"/>
                <a:ext cx="109703" cy="1097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8" name="组合 27"/>
            <p:cNvGrpSpPr/>
            <p:nvPr/>
          </p:nvGrpSpPr>
          <p:grpSpPr>
            <a:xfrm>
              <a:off x="5982684" y="1484495"/>
              <a:ext cx="819955" cy="726710"/>
              <a:chOff x="5982684" y="1484495"/>
              <a:chExt cx="819955" cy="726710"/>
            </a:xfrm>
          </p:grpSpPr>
          <p:sp>
            <p:nvSpPr>
              <p:cNvPr id="29" name="Freeform 5"/>
              <p:cNvSpPr>
                <a:spLocks/>
              </p:cNvSpPr>
              <p:nvPr/>
            </p:nvSpPr>
            <p:spPr bwMode="auto">
              <a:xfrm rot="10800000">
                <a:off x="5982684" y="1484495"/>
                <a:ext cx="819955" cy="72671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27000" dist="508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30" name="Group 8"/>
              <p:cNvGrpSpPr>
                <a:grpSpLocks noChangeAspect="1"/>
              </p:cNvGrpSpPr>
              <p:nvPr/>
            </p:nvGrpSpPr>
            <p:grpSpPr bwMode="auto">
              <a:xfrm>
                <a:off x="6222609" y="1672867"/>
                <a:ext cx="330982" cy="362665"/>
                <a:chOff x="3437" y="2282"/>
                <a:chExt cx="679" cy="744"/>
              </a:xfrm>
              <a:solidFill>
                <a:srgbClr val="FFB850"/>
              </a:solidFill>
            </p:grpSpPr>
            <p:sp>
              <p:nvSpPr>
                <p:cNvPr id="31"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grpSp>
        <p:nvGrpSpPr>
          <p:cNvPr id="35" name="组合 34"/>
          <p:cNvGrpSpPr/>
          <p:nvPr/>
        </p:nvGrpSpPr>
        <p:grpSpPr>
          <a:xfrm>
            <a:off x="2873477" y="1868527"/>
            <a:ext cx="2229167" cy="544907"/>
            <a:chOff x="3830803" y="2491947"/>
            <a:chExt cx="2971836" cy="726710"/>
          </a:xfrm>
        </p:grpSpPr>
        <p:grpSp>
          <p:nvGrpSpPr>
            <p:cNvPr id="36" name="组合 35"/>
            <p:cNvGrpSpPr/>
            <p:nvPr/>
          </p:nvGrpSpPr>
          <p:grpSpPr>
            <a:xfrm>
              <a:off x="3830803" y="2789949"/>
              <a:ext cx="2011197" cy="109703"/>
              <a:chOff x="5149433" y="1674310"/>
              <a:chExt cx="2274606" cy="109703"/>
            </a:xfrm>
          </p:grpSpPr>
          <p:cxnSp>
            <p:nvCxnSpPr>
              <p:cNvPr id="42" name="直接连接符 41"/>
              <p:cNvCxnSpPr/>
              <p:nvPr/>
            </p:nvCxnSpPr>
            <p:spPr>
              <a:xfrm flipV="1">
                <a:off x="5149433" y="1718973"/>
                <a:ext cx="2158147" cy="6462"/>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43" name="椭圆 42"/>
              <p:cNvSpPr/>
              <p:nvPr/>
            </p:nvSpPr>
            <p:spPr>
              <a:xfrm>
                <a:off x="7314336" y="1674310"/>
                <a:ext cx="109703" cy="1097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7" name="组合 36"/>
            <p:cNvGrpSpPr/>
            <p:nvPr/>
          </p:nvGrpSpPr>
          <p:grpSpPr>
            <a:xfrm>
              <a:off x="5982684" y="2491947"/>
              <a:ext cx="819955" cy="726710"/>
              <a:chOff x="5982684" y="2491947"/>
              <a:chExt cx="819955" cy="726710"/>
            </a:xfrm>
          </p:grpSpPr>
          <p:sp>
            <p:nvSpPr>
              <p:cNvPr id="38" name="Freeform 5"/>
              <p:cNvSpPr>
                <a:spLocks/>
              </p:cNvSpPr>
              <p:nvPr/>
            </p:nvSpPr>
            <p:spPr bwMode="auto">
              <a:xfrm rot="10800000">
                <a:off x="5982684" y="2491947"/>
                <a:ext cx="819955" cy="72671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27000" dist="508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39" name="Group 13"/>
              <p:cNvGrpSpPr>
                <a:grpSpLocks noChangeAspect="1"/>
              </p:cNvGrpSpPr>
              <p:nvPr/>
            </p:nvGrpSpPr>
            <p:grpSpPr bwMode="auto">
              <a:xfrm>
                <a:off x="6206627" y="2661185"/>
                <a:ext cx="362945" cy="367230"/>
                <a:chOff x="2426" y="2781"/>
                <a:chExt cx="593" cy="600"/>
              </a:xfrm>
              <a:solidFill>
                <a:srgbClr val="01ACBE"/>
              </a:solidFill>
            </p:grpSpPr>
            <p:sp>
              <p:nvSpPr>
                <p:cNvPr id="40"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grpSp>
        <p:nvGrpSpPr>
          <p:cNvPr id="44" name="组合 43"/>
          <p:cNvGrpSpPr/>
          <p:nvPr/>
        </p:nvGrpSpPr>
        <p:grpSpPr>
          <a:xfrm>
            <a:off x="3176408" y="2602462"/>
            <a:ext cx="1926236" cy="544907"/>
            <a:chOff x="4234658" y="3470753"/>
            <a:chExt cx="2567981" cy="726710"/>
          </a:xfrm>
        </p:grpSpPr>
        <p:grpSp>
          <p:nvGrpSpPr>
            <p:cNvPr id="45" name="组合 44"/>
            <p:cNvGrpSpPr/>
            <p:nvPr/>
          </p:nvGrpSpPr>
          <p:grpSpPr>
            <a:xfrm>
              <a:off x="4234658" y="3786898"/>
              <a:ext cx="1607342" cy="109703"/>
              <a:chOff x="5606181" y="1674310"/>
              <a:chExt cx="1817858" cy="109703"/>
            </a:xfrm>
          </p:grpSpPr>
          <p:cxnSp>
            <p:nvCxnSpPr>
              <p:cNvPr id="54" name="直接连接符 53"/>
              <p:cNvCxnSpPr/>
              <p:nvPr/>
            </p:nvCxnSpPr>
            <p:spPr>
              <a:xfrm flipV="1">
                <a:off x="5606181" y="1718973"/>
                <a:ext cx="1701399" cy="5094"/>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55" name="椭圆 54"/>
              <p:cNvSpPr/>
              <p:nvPr/>
            </p:nvSpPr>
            <p:spPr>
              <a:xfrm>
                <a:off x="7314336" y="1674310"/>
                <a:ext cx="109703" cy="1097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6" name="组合 45"/>
            <p:cNvGrpSpPr/>
            <p:nvPr/>
          </p:nvGrpSpPr>
          <p:grpSpPr>
            <a:xfrm>
              <a:off x="5982684" y="3470753"/>
              <a:ext cx="819955" cy="726710"/>
              <a:chOff x="5982684" y="3470753"/>
              <a:chExt cx="819955" cy="726710"/>
            </a:xfrm>
          </p:grpSpPr>
          <p:sp>
            <p:nvSpPr>
              <p:cNvPr id="47" name="Freeform 5"/>
              <p:cNvSpPr>
                <a:spLocks/>
              </p:cNvSpPr>
              <p:nvPr/>
            </p:nvSpPr>
            <p:spPr bwMode="auto">
              <a:xfrm rot="10800000">
                <a:off x="5982684" y="3470753"/>
                <a:ext cx="819955" cy="72671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27000" dist="508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48" name="Group 18"/>
              <p:cNvGrpSpPr>
                <a:grpSpLocks noChangeAspect="1"/>
              </p:cNvGrpSpPr>
              <p:nvPr/>
            </p:nvGrpSpPr>
            <p:grpSpPr bwMode="auto">
              <a:xfrm>
                <a:off x="6199589" y="3659742"/>
                <a:ext cx="377023" cy="351316"/>
                <a:chOff x="3802" y="2858"/>
                <a:chExt cx="616" cy="574"/>
              </a:xfrm>
              <a:solidFill>
                <a:srgbClr val="E87071"/>
              </a:solidFill>
            </p:grpSpPr>
            <p:sp>
              <p:nvSpPr>
                <p:cNvPr id="49"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0"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1"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2"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3"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grpSp>
        <p:nvGrpSpPr>
          <p:cNvPr id="56" name="组合 55"/>
          <p:cNvGrpSpPr/>
          <p:nvPr/>
        </p:nvGrpSpPr>
        <p:grpSpPr>
          <a:xfrm>
            <a:off x="2897546" y="3354529"/>
            <a:ext cx="2205098" cy="544907"/>
            <a:chOff x="3862892" y="4473741"/>
            <a:chExt cx="2939747" cy="726710"/>
          </a:xfrm>
        </p:grpSpPr>
        <p:grpSp>
          <p:nvGrpSpPr>
            <p:cNvPr id="57" name="组合 56"/>
            <p:cNvGrpSpPr/>
            <p:nvPr/>
          </p:nvGrpSpPr>
          <p:grpSpPr>
            <a:xfrm>
              <a:off x="3862892" y="4783848"/>
              <a:ext cx="1979108" cy="109703"/>
              <a:chOff x="5185725" y="1674310"/>
              <a:chExt cx="2238314" cy="109703"/>
            </a:xfrm>
          </p:grpSpPr>
          <p:cxnSp>
            <p:nvCxnSpPr>
              <p:cNvPr id="76" name="直接连接符 75"/>
              <p:cNvCxnSpPr/>
              <p:nvPr/>
            </p:nvCxnSpPr>
            <p:spPr>
              <a:xfrm>
                <a:off x="5185725" y="1718973"/>
                <a:ext cx="2121855"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77" name="椭圆 76"/>
              <p:cNvSpPr/>
              <p:nvPr/>
            </p:nvSpPr>
            <p:spPr>
              <a:xfrm>
                <a:off x="7314336" y="1674310"/>
                <a:ext cx="109703" cy="1097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8" name="组合 57"/>
            <p:cNvGrpSpPr/>
            <p:nvPr/>
          </p:nvGrpSpPr>
          <p:grpSpPr>
            <a:xfrm>
              <a:off x="5982684" y="4473741"/>
              <a:ext cx="819955" cy="726710"/>
              <a:chOff x="5982684" y="4473741"/>
              <a:chExt cx="819955" cy="726710"/>
            </a:xfrm>
          </p:grpSpPr>
          <p:sp>
            <p:nvSpPr>
              <p:cNvPr id="59" name="Freeform 5"/>
              <p:cNvSpPr>
                <a:spLocks/>
              </p:cNvSpPr>
              <p:nvPr/>
            </p:nvSpPr>
            <p:spPr bwMode="auto">
              <a:xfrm rot="10800000">
                <a:off x="5982684" y="4473741"/>
                <a:ext cx="819955" cy="72671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27000" dist="508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60" name="Group 26"/>
              <p:cNvGrpSpPr>
                <a:grpSpLocks noChangeAspect="1"/>
              </p:cNvGrpSpPr>
              <p:nvPr/>
            </p:nvGrpSpPr>
            <p:grpSpPr bwMode="auto">
              <a:xfrm>
                <a:off x="6144154" y="4705062"/>
                <a:ext cx="487893" cy="241877"/>
                <a:chOff x="5676" y="2597"/>
                <a:chExt cx="1061" cy="526"/>
              </a:xfrm>
              <a:solidFill>
                <a:srgbClr val="00AF92"/>
              </a:solidFill>
            </p:grpSpPr>
            <p:sp>
              <p:nvSpPr>
                <p:cNvPr id="61"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2"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3"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4"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5"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6"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7"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8"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9"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0"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1"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2"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3"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4"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5"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grpSp>
        <p:nvGrpSpPr>
          <p:cNvPr id="78" name="组合 77"/>
          <p:cNvGrpSpPr/>
          <p:nvPr/>
        </p:nvGrpSpPr>
        <p:grpSpPr>
          <a:xfrm>
            <a:off x="2122447" y="1398625"/>
            <a:ext cx="2980196" cy="3245732"/>
            <a:chOff x="2829561" y="1865266"/>
            <a:chExt cx="3973078" cy="4328644"/>
          </a:xfrm>
        </p:grpSpPr>
        <p:grpSp>
          <p:nvGrpSpPr>
            <p:cNvPr id="79" name="组合 78"/>
            <p:cNvGrpSpPr/>
            <p:nvPr/>
          </p:nvGrpSpPr>
          <p:grpSpPr>
            <a:xfrm>
              <a:off x="2829561" y="1865266"/>
              <a:ext cx="3012438" cy="4025235"/>
              <a:chOff x="4017058" y="-2241222"/>
              <a:chExt cx="3406981" cy="4025235"/>
            </a:xfrm>
          </p:grpSpPr>
          <p:cxnSp>
            <p:nvCxnSpPr>
              <p:cNvPr id="83" name="直接连接符 82"/>
              <p:cNvCxnSpPr>
                <a:stCxn id="87" idx="3"/>
              </p:cNvCxnSpPr>
              <p:nvPr/>
            </p:nvCxnSpPr>
            <p:spPr>
              <a:xfrm>
                <a:off x="4017058" y="-2241222"/>
                <a:ext cx="3389583" cy="3960194"/>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84" name="椭圆 83"/>
              <p:cNvSpPr/>
              <p:nvPr/>
            </p:nvSpPr>
            <p:spPr>
              <a:xfrm>
                <a:off x="7314336" y="1674310"/>
                <a:ext cx="109703" cy="1097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0" name="组合 79"/>
            <p:cNvGrpSpPr/>
            <p:nvPr/>
          </p:nvGrpSpPr>
          <p:grpSpPr>
            <a:xfrm>
              <a:off x="5982684" y="5467200"/>
              <a:ext cx="819955" cy="726710"/>
              <a:chOff x="5982684" y="5467200"/>
              <a:chExt cx="819955" cy="726710"/>
            </a:xfrm>
          </p:grpSpPr>
          <p:sp>
            <p:nvSpPr>
              <p:cNvPr id="81" name="Freeform 5"/>
              <p:cNvSpPr>
                <a:spLocks/>
              </p:cNvSpPr>
              <p:nvPr/>
            </p:nvSpPr>
            <p:spPr bwMode="auto">
              <a:xfrm rot="10800000">
                <a:off x="5982684" y="5467200"/>
                <a:ext cx="819955" cy="72671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27000" dist="508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2" name="Freeform 108"/>
              <p:cNvSpPr>
                <a:spLocks noEditPoints="1"/>
              </p:cNvSpPr>
              <p:nvPr/>
            </p:nvSpPr>
            <p:spPr bwMode="auto">
              <a:xfrm>
                <a:off x="6204112" y="5631950"/>
                <a:ext cx="367976" cy="369300"/>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rgbClr val="663A77"/>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85" name="组合 84"/>
          <p:cNvGrpSpPr/>
          <p:nvPr/>
        </p:nvGrpSpPr>
        <p:grpSpPr>
          <a:xfrm>
            <a:off x="1465136" y="1060937"/>
            <a:ext cx="857404" cy="971444"/>
            <a:chOff x="1953260" y="1414909"/>
            <a:chExt cx="1143056" cy="1295559"/>
          </a:xfrm>
        </p:grpSpPr>
        <p:grpSp>
          <p:nvGrpSpPr>
            <p:cNvPr id="86" name="组合 85"/>
            <p:cNvGrpSpPr/>
            <p:nvPr/>
          </p:nvGrpSpPr>
          <p:grpSpPr>
            <a:xfrm>
              <a:off x="1982184" y="1414909"/>
              <a:ext cx="1114132" cy="1295559"/>
              <a:chOff x="3295850" y="2065379"/>
              <a:chExt cx="3592274" cy="4177307"/>
            </a:xfrm>
          </p:grpSpPr>
          <p:sp>
            <p:nvSpPr>
              <p:cNvPr id="88" name="圆角矩形 87"/>
              <p:cNvSpPr/>
              <p:nvPr/>
            </p:nvSpPr>
            <p:spPr>
              <a:xfrm rot="2760000">
                <a:off x="3283362" y="2637924"/>
                <a:ext cx="4177307" cy="3032217"/>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9" name="Freeform 5"/>
              <p:cNvSpPr>
                <a:spLocks/>
              </p:cNvSpPr>
              <p:nvPr/>
            </p:nvSpPr>
            <p:spPr bwMode="auto">
              <a:xfrm rot="10800000">
                <a:off x="3295850" y="2263220"/>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0" name="圆角矩形 89"/>
              <p:cNvSpPr/>
              <p:nvPr/>
            </p:nvSpPr>
            <p:spPr>
              <a:xfrm rot="2760000">
                <a:off x="3499201" y="2940762"/>
                <a:ext cx="3639373" cy="2369532"/>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1"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87" name="文本框 88"/>
            <p:cNvSpPr txBox="1"/>
            <p:nvPr/>
          </p:nvSpPr>
          <p:spPr>
            <a:xfrm>
              <a:off x="1953260" y="1588201"/>
              <a:ext cx="876300" cy="554126"/>
            </a:xfrm>
            <a:prstGeom prst="rect">
              <a:avLst/>
            </a:prstGeom>
            <a:noFill/>
          </p:spPr>
          <p:txBody>
            <a:bodyPr wrap="square" rtlCol="0">
              <a:spAutoFit/>
            </a:bodyPr>
            <a:lstStyle/>
            <a:p>
              <a:pPr algn="ctr"/>
              <a:r>
                <a:rPr lang="en-US" altLang="zh-CN" sz="2100" dirty="0">
                  <a:solidFill>
                    <a:srgbClr val="FFB850"/>
                  </a:solidFill>
                  <a:latin typeface="Impact" panose="020B0806030902050204" pitchFamily="34" charset="0"/>
                </a:rPr>
                <a:t>01</a:t>
              </a:r>
              <a:endParaRPr lang="zh-CN" altLang="en-US" sz="2100" dirty="0">
                <a:solidFill>
                  <a:srgbClr val="FFB850"/>
                </a:solidFill>
                <a:latin typeface="Impact" panose="020B0806030902050204" pitchFamily="34" charset="0"/>
              </a:endParaRPr>
            </a:p>
          </p:txBody>
        </p:sp>
      </p:grpSp>
      <p:grpSp>
        <p:nvGrpSpPr>
          <p:cNvPr id="92" name="组合 91"/>
          <p:cNvGrpSpPr/>
          <p:nvPr/>
        </p:nvGrpSpPr>
        <p:grpSpPr>
          <a:xfrm>
            <a:off x="1444252" y="4047733"/>
            <a:ext cx="857403" cy="971444"/>
            <a:chOff x="1925418" y="5398225"/>
            <a:chExt cx="1143055" cy="1295559"/>
          </a:xfrm>
        </p:grpSpPr>
        <p:grpSp>
          <p:nvGrpSpPr>
            <p:cNvPr id="93" name="组合 92"/>
            <p:cNvGrpSpPr/>
            <p:nvPr/>
          </p:nvGrpSpPr>
          <p:grpSpPr>
            <a:xfrm>
              <a:off x="1954341" y="5398225"/>
              <a:ext cx="1114132" cy="1295559"/>
              <a:chOff x="3295850" y="2065379"/>
              <a:chExt cx="3592274" cy="4177307"/>
            </a:xfrm>
          </p:grpSpPr>
          <p:sp>
            <p:nvSpPr>
              <p:cNvPr id="95" name="圆角矩形 94"/>
              <p:cNvSpPr/>
              <p:nvPr/>
            </p:nvSpPr>
            <p:spPr>
              <a:xfrm rot="2760000">
                <a:off x="3283362" y="2637924"/>
                <a:ext cx="4177307" cy="3032217"/>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6"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7" name="圆角矩形 96"/>
              <p:cNvSpPr/>
              <p:nvPr/>
            </p:nvSpPr>
            <p:spPr>
              <a:xfrm rot="2760000">
                <a:off x="3499201" y="2940762"/>
                <a:ext cx="3639373" cy="2369532"/>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8"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94" name="文本框 89"/>
            <p:cNvSpPr txBox="1"/>
            <p:nvPr/>
          </p:nvSpPr>
          <p:spPr>
            <a:xfrm>
              <a:off x="1925418" y="5561329"/>
              <a:ext cx="876300" cy="554126"/>
            </a:xfrm>
            <a:prstGeom prst="rect">
              <a:avLst/>
            </a:prstGeom>
            <a:noFill/>
          </p:spPr>
          <p:txBody>
            <a:bodyPr wrap="square" rtlCol="0">
              <a:spAutoFit/>
            </a:bodyPr>
            <a:lstStyle/>
            <a:p>
              <a:pPr algn="ctr"/>
              <a:r>
                <a:rPr lang="en-US" altLang="zh-CN" sz="2100" dirty="0">
                  <a:solidFill>
                    <a:srgbClr val="663A77"/>
                  </a:solidFill>
                  <a:latin typeface="Impact" panose="020B0806030902050204" pitchFamily="34" charset="0"/>
                </a:rPr>
                <a:t>05</a:t>
              </a:r>
              <a:endParaRPr lang="zh-CN" altLang="en-US" sz="2100" dirty="0">
                <a:solidFill>
                  <a:srgbClr val="663A77"/>
                </a:solidFill>
                <a:latin typeface="Impact" panose="020B0806030902050204" pitchFamily="34" charset="0"/>
              </a:endParaRPr>
            </a:p>
          </p:txBody>
        </p:sp>
      </p:grpSp>
      <p:grpSp>
        <p:nvGrpSpPr>
          <p:cNvPr id="99" name="组合 98"/>
          <p:cNvGrpSpPr/>
          <p:nvPr/>
        </p:nvGrpSpPr>
        <p:grpSpPr>
          <a:xfrm>
            <a:off x="2342274" y="3305801"/>
            <a:ext cx="859981" cy="971444"/>
            <a:chOff x="3122624" y="4408754"/>
            <a:chExt cx="1146492" cy="1295559"/>
          </a:xfrm>
        </p:grpSpPr>
        <p:grpSp>
          <p:nvGrpSpPr>
            <p:cNvPr id="100" name="组合 99"/>
            <p:cNvGrpSpPr/>
            <p:nvPr/>
          </p:nvGrpSpPr>
          <p:grpSpPr>
            <a:xfrm>
              <a:off x="3154984" y="4408754"/>
              <a:ext cx="1114132" cy="1295559"/>
              <a:chOff x="3295850" y="2065379"/>
              <a:chExt cx="3592274" cy="4177307"/>
            </a:xfrm>
          </p:grpSpPr>
          <p:sp>
            <p:nvSpPr>
              <p:cNvPr id="102" name="圆角矩形 101"/>
              <p:cNvSpPr/>
              <p:nvPr/>
            </p:nvSpPr>
            <p:spPr>
              <a:xfrm rot="2760000">
                <a:off x="3283362" y="2637924"/>
                <a:ext cx="4177307" cy="3032217"/>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3"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4" name="圆角矩形 103"/>
              <p:cNvSpPr/>
              <p:nvPr/>
            </p:nvSpPr>
            <p:spPr>
              <a:xfrm rot="2760000">
                <a:off x="3499201" y="2940762"/>
                <a:ext cx="3639373" cy="2369532"/>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5"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01" name="文本框 90"/>
            <p:cNvSpPr txBox="1"/>
            <p:nvPr/>
          </p:nvSpPr>
          <p:spPr>
            <a:xfrm>
              <a:off x="3122624" y="4575486"/>
              <a:ext cx="876301" cy="554126"/>
            </a:xfrm>
            <a:prstGeom prst="rect">
              <a:avLst/>
            </a:prstGeom>
            <a:noFill/>
          </p:spPr>
          <p:txBody>
            <a:bodyPr wrap="square" rtlCol="0">
              <a:spAutoFit/>
            </a:bodyPr>
            <a:lstStyle/>
            <a:p>
              <a:pPr algn="ctr"/>
              <a:r>
                <a:rPr lang="en-US" altLang="zh-CN" sz="2100" dirty="0">
                  <a:solidFill>
                    <a:srgbClr val="00AF92"/>
                  </a:solidFill>
                  <a:latin typeface="Impact" panose="020B0806030902050204" pitchFamily="34" charset="0"/>
                </a:rPr>
                <a:t>04</a:t>
              </a:r>
              <a:endParaRPr lang="zh-CN" altLang="en-US" sz="2100" dirty="0">
                <a:solidFill>
                  <a:srgbClr val="00AF92"/>
                </a:solidFill>
                <a:latin typeface="Impact" panose="020B0806030902050204" pitchFamily="34" charset="0"/>
              </a:endParaRPr>
            </a:p>
          </p:txBody>
        </p:sp>
      </p:grpSp>
      <p:grpSp>
        <p:nvGrpSpPr>
          <p:cNvPr id="106" name="组合 105"/>
          <p:cNvGrpSpPr/>
          <p:nvPr/>
        </p:nvGrpSpPr>
        <p:grpSpPr>
          <a:xfrm>
            <a:off x="2342273" y="1803830"/>
            <a:ext cx="846068" cy="971444"/>
            <a:chOff x="3122624" y="2405662"/>
            <a:chExt cx="1127943" cy="1295559"/>
          </a:xfrm>
        </p:grpSpPr>
        <p:grpSp>
          <p:nvGrpSpPr>
            <p:cNvPr id="107" name="组合 106"/>
            <p:cNvGrpSpPr/>
            <p:nvPr/>
          </p:nvGrpSpPr>
          <p:grpSpPr>
            <a:xfrm>
              <a:off x="3136435" y="2405662"/>
              <a:ext cx="1114132" cy="1295559"/>
              <a:chOff x="3295850" y="2065379"/>
              <a:chExt cx="3592274" cy="4177307"/>
            </a:xfrm>
          </p:grpSpPr>
          <p:sp>
            <p:nvSpPr>
              <p:cNvPr id="109" name="圆角矩形 108"/>
              <p:cNvSpPr/>
              <p:nvPr/>
            </p:nvSpPr>
            <p:spPr>
              <a:xfrm rot="2760000">
                <a:off x="3283362" y="2637924"/>
                <a:ext cx="4177307" cy="3032217"/>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0"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1" name="圆角矩形 110"/>
              <p:cNvSpPr/>
              <p:nvPr/>
            </p:nvSpPr>
            <p:spPr>
              <a:xfrm rot="2760000">
                <a:off x="3499201" y="2940762"/>
                <a:ext cx="3639373" cy="2369532"/>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2"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08" name="文本框 91"/>
            <p:cNvSpPr txBox="1"/>
            <p:nvPr/>
          </p:nvSpPr>
          <p:spPr>
            <a:xfrm>
              <a:off x="3122624" y="2571384"/>
              <a:ext cx="876300" cy="554126"/>
            </a:xfrm>
            <a:prstGeom prst="rect">
              <a:avLst/>
            </a:prstGeom>
            <a:noFill/>
          </p:spPr>
          <p:txBody>
            <a:bodyPr wrap="square" rtlCol="0">
              <a:spAutoFit/>
            </a:bodyPr>
            <a:lstStyle/>
            <a:p>
              <a:pPr algn="ctr"/>
              <a:r>
                <a:rPr lang="en-US" altLang="zh-CN" sz="2100" dirty="0">
                  <a:solidFill>
                    <a:srgbClr val="01ACBE"/>
                  </a:solidFill>
                  <a:latin typeface="Impact" panose="020B0806030902050204" pitchFamily="34" charset="0"/>
                </a:rPr>
                <a:t>02</a:t>
              </a:r>
              <a:endParaRPr lang="zh-CN" altLang="en-US" sz="2100" dirty="0">
                <a:solidFill>
                  <a:srgbClr val="01ACBE"/>
                </a:solidFill>
                <a:latin typeface="Impact" panose="020B0806030902050204" pitchFamily="34" charset="0"/>
              </a:endParaRPr>
            </a:p>
          </p:txBody>
        </p:sp>
      </p:grpSp>
      <p:grpSp>
        <p:nvGrpSpPr>
          <p:cNvPr id="113" name="组合 112"/>
          <p:cNvGrpSpPr/>
          <p:nvPr/>
        </p:nvGrpSpPr>
        <p:grpSpPr>
          <a:xfrm>
            <a:off x="2683789" y="2544472"/>
            <a:ext cx="853211" cy="971444"/>
            <a:chOff x="3577919" y="3393414"/>
            <a:chExt cx="1137467" cy="1295559"/>
          </a:xfrm>
        </p:grpSpPr>
        <p:grpSp>
          <p:nvGrpSpPr>
            <p:cNvPr id="114" name="组合 113"/>
            <p:cNvGrpSpPr/>
            <p:nvPr/>
          </p:nvGrpSpPr>
          <p:grpSpPr>
            <a:xfrm>
              <a:off x="3601254" y="3393414"/>
              <a:ext cx="1114132" cy="1295559"/>
              <a:chOff x="3295850" y="2065379"/>
              <a:chExt cx="3592274" cy="4177307"/>
            </a:xfrm>
          </p:grpSpPr>
          <p:sp>
            <p:nvSpPr>
              <p:cNvPr id="116" name="圆角矩形 115"/>
              <p:cNvSpPr/>
              <p:nvPr/>
            </p:nvSpPr>
            <p:spPr>
              <a:xfrm rot="2760000">
                <a:off x="3283362" y="2637924"/>
                <a:ext cx="4177307" cy="3032217"/>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7"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8" name="圆角矩形 117"/>
              <p:cNvSpPr/>
              <p:nvPr/>
            </p:nvSpPr>
            <p:spPr>
              <a:xfrm rot="2760000">
                <a:off x="3499201" y="2940762"/>
                <a:ext cx="3639373" cy="2369532"/>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9"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15" name="文本框 92"/>
            <p:cNvSpPr txBox="1"/>
            <p:nvPr/>
          </p:nvSpPr>
          <p:spPr>
            <a:xfrm>
              <a:off x="3577919" y="3560637"/>
              <a:ext cx="876300" cy="554126"/>
            </a:xfrm>
            <a:prstGeom prst="rect">
              <a:avLst/>
            </a:prstGeom>
            <a:noFill/>
          </p:spPr>
          <p:txBody>
            <a:bodyPr wrap="square" rtlCol="0">
              <a:spAutoFit/>
            </a:bodyPr>
            <a:lstStyle/>
            <a:p>
              <a:pPr algn="ctr"/>
              <a:r>
                <a:rPr lang="en-US" altLang="zh-CN" sz="2100" dirty="0">
                  <a:solidFill>
                    <a:srgbClr val="E87071"/>
                  </a:solidFill>
                  <a:latin typeface="Impact" panose="020B0806030902050204" pitchFamily="34" charset="0"/>
                </a:rPr>
                <a:t>03</a:t>
              </a:r>
              <a:endParaRPr lang="zh-CN" altLang="en-US" sz="2100" dirty="0">
                <a:solidFill>
                  <a:srgbClr val="E87071"/>
                </a:solidFill>
                <a:latin typeface="Impact" panose="020B0806030902050204" pitchFamily="34" charset="0"/>
              </a:endParaRPr>
            </a:p>
          </p:txBody>
        </p:sp>
      </p:grpSp>
      <p:grpSp>
        <p:nvGrpSpPr>
          <p:cNvPr id="120" name="组合 119"/>
          <p:cNvGrpSpPr/>
          <p:nvPr/>
        </p:nvGrpSpPr>
        <p:grpSpPr>
          <a:xfrm>
            <a:off x="575997" y="2156516"/>
            <a:ext cx="1607038" cy="1423772"/>
            <a:chOff x="1082221" y="2876021"/>
            <a:chExt cx="2142438" cy="1898802"/>
          </a:xfrm>
        </p:grpSpPr>
        <p:sp>
          <p:nvSpPr>
            <p:cNvPr id="121" name="Freeform 5"/>
            <p:cNvSpPr>
              <a:spLocks/>
            </p:cNvSpPr>
            <p:nvPr/>
          </p:nvSpPr>
          <p:spPr bwMode="auto">
            <a:xfrm rot="10800000">
              <a:off x="1082221" y="2876021"/>
              <a:ext cx="2142438" cy="189880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54000" dist="1143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2" name="Freeform 48"/>
            <p:cNvSpPr>
              <a:spLocks noEditPoints="1"/>
            </p:cNvSpPr>
            <p:nvPr/>
          </p:nvSpPr>
          <p:spPr bwMode="auto">
            <a:xfrm>
              <a:off x="1852542" y="3136483"/>
              <a:ext cx="601794" cy="654512"/>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3" name="文本框 116"/>
            <p:cNvSpPr txBox="1"/>
            <p:nvPr/>
          </p:nvSpPr>
          <p:spPr>
            <a:xfrm>
              <a:off x="1278815" y="3760218"/>
              <a:ext cx="1795689" cy="492557"/>
            </a:xfrm>
            <a:prstGeom prst="rect">
              <a:avLst/>
            </a:prstGeom>
            <a:noFill/>
          </p:spPr>
          <p:txBody>
            <a:bodyPr wrap="square" rtlCol="0">
              <a:spAutoFit/>
            </a:bodyPr>
            <a:lstStyle/>
            <a:p>
              <a:pPr algn="ctr"/>
              <a:r>
                <a:rPr lang="zh-CN" altLang="en-US" sz="1800" dirty="0">
                  <a:solidFill>
                    <a:prstClr val="black">
                      <a:lumMod val="50000"/>
                      <a:lumOff val="50000"/>
                    </a:prstClr>
                  </a:solidFill>
                  <a:effectLst>
                    <a:innerShdw blurRad="38100" dist="50800" dir="13500000">
                      <a:prstClr val="black">
                        <a:alpha val="60000"/>
                      </a:prstClr>
                    </a:innerShdw>
                  </a:effectLst>
                  <a:latin typeface="微软雅黑" panose="020B0503020204020204" pitchFamily="34" charset="-122"/>
                  <a:ea typeface="微软雅黑" panose="020B0503020204020204" pitchFamily="34" charset="-122"/>
                </a:rPr>
                <a:t>添加标题</a:t>
              </a:r>
            </a:p>
          </p:txBody>
        </p:sp>
      </p:grpSp>
    </p:spTree>
    <p:extLst>
      <p:ext uri="{BB962C8B-B14F-4D97-AF65-F5344CB8AC3E}">
        <p14:creationId xmlns:p14="http://schemas.microsoft.com/office/powerpoint/2010/main" val="170248041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500"/>
                                </p:stCondLst>
                                <p:childTnLst>
                                  <p:par>
                                    <p:cTn id="19" presetID="2" presetClass="entr" presetSubtype="8" accel="40000" fill="hold" nodeType="afterEffect" p14:presetBounceEnd="40000">
                                      <p:stCondLst>
                                        <p:cond delay="0"/>
                                      </p:stCondLst>
                                      <p:childTnLst>
                                        <p:set>
                                          <p:cBhvr>
                                            <p:cTn id="20" dur="1" fill="hold">
                                              <p:stCondLst>
                                                <p:cond delay="0"/>
                                              </p:stCondLst>
                                            </p:cTn>
                                            <p:tgtEl>
                                              <p:spTgt spid="120"/>
                                            </p:tgtEl>
                                            <p:attrNameLst>
                                              <p:attrName>style.visibility</p:attrName>
                                            </p:attrNameLst>
                                          </p:cBhvr>
                                          <p:to>
                                            <p:strVal val="visible"/>
                                          </p:to>
                                        </p:set>
                                        <p:anim calcmode="lin" valueType="num" p14:bounceEnd="40000">
                                          <p:cBhvr additive="base">
                                            <p:cTn id="21" dur="1000" fill="hold"/>
                                            <p:tgtEl>
                                              <p:spTgt spid="120"/>
                                            </p:tgtEl>
                                            <p:attrNameLst>
                                              <p:attrName>ppt_x</p:attrName>
                                            </p:attrNameLst>
                                          </p:cBhvr>
                                          <p:tavLst>
                                            <p:tav tm="0">
                                              <p:val>
                                                <p:strVal val="0-#ppt_w/2"/>
                                              </p:val>
                                            </p:tav>
                                            <p:tav tm="100000">
                                              <p:val>
                                                <p:strVal val="#ppt_x"/>
                                              </p:val>
                                            </p:tav>
                                          </p:tavLst>
                                        </p:anim>
                                        <p:anim calcmode="lin" valueType="num" p14:bounceEnd="40000">
                                          <p:cBhvr additive="base">
                                            <p:cTn id="22" dur="1000" fill="hold"/>
                                            <p:tgtEl>
                                              <p:spTgt spid="120"/>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1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p:tgtEl>
                                              <p:spTgt spid="9"/>
                                            </p:tgtEl>
                                            <p:attrNameLst>
                                              <p:attrName>ppt_x</p:attrName>
                                            </p:attrNameLst>
                                          </p:cBhvr>
                                          <p:tavLst>
                                            <p:tav tm="0">
                                              <p:val>
                                                <p:strVal val="#ppt_x-#ppt_w*1.125000"/>
                                              </p:val>
                                            </p:tav>
                                            <p:tav tm="100000">
                                              <p:val>
                                                <p:strVal val="#ppt_x"/>
                                              </p:val>
                                            </p:tav>
                                          </p:tavLst>
                                        </p:anim>
                                        <p:animEffect transition="in" filter="wipe(right)">
                                          <p:cBhvr>
                                            <p:cTn id="27" dur="500"/>
                                            <p:tgtEl>
                                              <p:spTgt spid="9"/>
                                            </p:tgtEl>
                                          </p:cBhvr>
                                        </p:animEffect>
                                      </p:childTnLst>
                                    </p:cTn>
                                  </p:par>
                                </p:childTnLst>
                              </p:cTn>
                            </p:par>
                            <p:par>
                              <p:cTn id="28" fill="hold">
                                <p:stCondLst>
                                  <p:cond delay="2000"/>
                                </p:stCondLst>
                                <p:childTnLst>
                                  <p:par>
                                    <p:cTn id="29" presetID="10" presetClass="entr" presetSubtype="0" fill="hold" nodeType="afterEffect">
                                      <p:stCondLst>
                                        <p:cond delay="0"/>
                                      </p:stCondLst>
                                      <p:childTnLst>
                                        <p:set>
                                          <p:cBhvr>
                                            <p:cTn id="30" dur="1" fill="hold">
                                              <p:stCondLst>
                                                <p:cond delay="0"/>
                                              </p:stCondLst>
                                            </p:cTn>
                                            <p:tgtEl>
                                              <p:spTgt spid="85"/>
                                            </p:tgtEl>
                                            <p:attrNameLst>
                                              <p:attrName>style.visibility</p:attrName>
                                            </p:attrNameLst>
                                          </p:cBhvr>
                                          <p:to>
                                            <p:strVal val="visible"/>
                                          </p:to>
                                        </p:set>
                                        <p:animEffect transition="in" filter="fade">
                                          <p:cBhvr>
                                            <p:cTn id="31" dur="1000"/>
                                            <p:tgtEl>
                                              <p:spTgt spid="85"/>
                                            </p:tgtEl>
                                          </p:cBhvr>
                                        </p:animEffect>
                                      </p:childTnLst>
                                    </p:cTn>
                                  </p:par>
                                  <p:par>
                                    <p:cTn id="32" presetID="42" presetClass="path" presetSubtype="0" accel="50000" decel="50000" fill="hold" nodeType="withEffect">
                                      <p:stCondLst>
                                        <p:cond delay="0"/>
                                      </p:stCondLst>
                                      <p:childTnLst>
                                        <p:animMotion origin="layout" path="M -0.05859 0.24167 L -1.25E-6 -4.44444E-6 " pathEditMode="relative" rAng="0" ptsTypes="AA">
                                          <p:cBhvr>
                                            <p:cTn id="33" dur="1000" fill="hold"/>
                                            <p:tgtEl>
                                              <p:spTgt spid="85"/>
                                            </p:tgtEl>
                                            <p:attrNameLst>
                                              <p:attrName>ppt_x</p:attrName>
                                              <p:attrName>ppt_y</p:attrName>
                                            </p:attrNameLst>
                                          </p:cBhvr>
                                          <p:rCtr x="2930" y="-12083"/>
                                        </p:animMotion>
                                      </p:childTnLst>
                                    </p:cTn>
                                  </p:par>
                                  <p:par>
                                    <p:cTn id="34" presetID="10" presetClass="entr" presetSubtype="0" fill="hold" nodeType="withEffect">
                                      <p:stCondLst>
                                        <p:cond delay="0"/>
                                      </p:stCondLst>
                                      <p:childTnLst>
                                        <p:set>
                                          <p:cBhvr>
                                            <p:cTn id="35" dur="1" fill="hold">
                                              <p:stCondLst>
                                                <p:cond delay="0"/>
                                              </p:stCondLst>
                                            </p:cTn>
                                            <p:tgtEl>
                                              <p:spTgt spid="106"/>
                                            </p:tgtEl>
                                            <p:attrNameLst>
                                              <p:attrName>style.visibility</p:attrName>
                                            </p:attrNameLst>
                                          </p:cBhvr>
                                          <p:to>
                                            <p:strVal val="visible"/>
                                          </p:to>
                                        </p:set>
                                        <p:animEffect transition="in" filter="fade">
                                          <p:cBhvr>
                                            <p:cTn id="36" dur="1000"/>
                                            <p:tgtEl>
                                              <p:spTgt spid="106"/>
                                            </p:tgtEl>
                                          </p:cBhvr>
                                        </p:animEffect>
                                      </p:childTnLst>
                                    </p:cTn>
                                  </p:par>
                                  <p:par>
                                    <p:cTn id="37" presetID="42" presetClass="path" presetSubtype="0" accel="50000" decel="50000" fill="hold" nodeType="withEffect">
                                      <p:stCondLst>
                                        <p:cond delay="0"/>
                                      </p:stCondLst>
                                      <p:childTnLst>
                                        <p:animMotion origin="layout" path="M -0.15312 0.09583 L -3.75E-6 1.11111E-6 " pathEditMode="relative" rAng="0" ptsTypes="AA">
                                          <p:cBhvr>
                                            <p:cTn id="38" dur="1000" fill="hold"/>
                                            <p:tgtEl>
                                              <p:spTgt spid="106"/>
                                            </p:tgtEl>
                                            <p:attrNameLst>
                                              <p:attrName>ppt_x</p:attrName>
                                              <p:attrName>ppt_y</p:attrName>
                                            </p:attrNameLst>
                                          </p:cBhvr>
                                          <p:rCtr x="7656" y="-4792"/>
                                        </p:animMotion>
                                      </p:childTnLst>
                                    </p:cTn>
                                  </p:par>
                                  <p:par>
                                    <p:cTn id="39" presetID="10" presetClass="entr" presetSubtype="0" fill="hold" nodeType="withEffect">
                                      <p:stCondLst>
                                        <p:cond delay="0"/>
                                      </p:stCondLst>
                                      <p:childTnLst>
                                        <p:set>
                                          <p:cBhvr>
                                            <p:cTn id="40" dur="1" fill="hold">
                                              <p:stCondLst>
                                                <p:cond delay="0"/>
                                              </p:stCondLst>
                                            </p:cTn>
                                            <p:tgtEl>
                                              <p:spTgt spid="113"/>
                                            </p:tgtEl>
                                            <p:attrNameLst>
                                              <p:attrName>style.visibility</p:attrName>
                                            </p:attrNameLst>
                                          </p:cBhvr>
                                          <p:to>
                                            <p:strVal val="visible"/>
                                          </p:to>
                                        </p:set>
                                        <p:animEffect transition="in" filter="fade">
                                          <p:cBhvr>
                                            <p:cTn id="41" dur="1000"/>
                                            <p:tgtEl>
                                              <p:spTgt spid="113"/>
                                            </p:tgtEl>
                                          </p:cBhvr>
                                        </p:animEffect>
                                      </p:childTnLst>
                                    </p:cTn>
                                  </p:par>
                                  <p:par>
                                    <p:cTn id="42" presetID="42" presetClass="path" presetSubtype="0" accel="50000" decel="50000" fill="hold" nodeType="withEffect">
                                      <p:stCondLst>
                                        <p:cond delay="0"/>
                                      </p:stCondLst>
                                      <p:childTnLst>
                                        <p:animMotion origin="layout" path="M -0.18828 -0.03611 L -4.16667E-6 -1.85185E-6 " pathEditMode="relative" rAng="0" ptsTypes="AA">
                                          <p:cBhvr>
                                            <p:cTn id="43" dur="1000" fill="hold"/>
                                            <p:tgtEl>
                                              <p:spTgt spid="113"/>
                                            </p:tgtEl>
                                            <p:attrNameLst>
                                              <p:attrName>ppt_x</p:attrName>
                                              <p:attrName>ppt_y</p:attrName>
                                            </p:attrNameLst>
                                          </p:cBhvr>
                                          <p:rCtr x="9414" y="1806"/>
                                        </p:animMotion>
                                      </p:childTnLst>
                                    </p:cTn>
                                  </p:par>
                                  <p:par>
                                    <p:cTn id="44" presetID="10" presetClass="entr" presetSubtype="0" fill="hold" nodeType="withEffect">
                                      <p:stCondLst>
                                        <p:cond delay="0"/>
                                      </p:stCondLst>
                                      <p:childTnLst>
                                        <p:set>
                                          <p:cBhvr>
                                            <p:cTn id="45" dur="1" fill="hold">
                                              <p:stCondLst>
                                                <p:cond delay="0"/>
                                              </p:stCondLst>
                                            </p:cTn>
                                            <p:tgtEl>
                                              <p:spTgt spid="99"/>
                                            </p:tgtEl>
                                            <p:attrNameLst>
                                              <p:attrName>style.visibility</p:attrName>
                                            </p:attrNameLst>
                                          </p:cBhvr>
                                          <p:to>
                                            <p:strVal val="visible"/>
                                          </p:to>
                                        </p:set>
                                        <p:animEffect transition="in" filter="fade">
                                          <p:cBhvr>
                                            <p:cTn id="46" dur="1000"/>
                                            <p:tgtEl>
                                              <p:spTgt spid="99"/>
                                            </p:tgtEl>
                                          </p:cBhvr>
                                        </p:animEffect>
                                      </p:childTnLst>
                                    </p:cTn>
                                  </p:par>
                                  <p:par>
                                    <p:cTn id="47" presetID="42" presetClass="path" presetSubtype="0" accel="50000" decel="50000" fill="hold" nodeType="withEffect">
                                      <p:stCondLst>
                                        <p:cond delay="0"/>
                                      </p:stCondLst>
                                      <p:childTnLst>
                                        <p:animMotion origin="layout" path="M -0.15157 -0.18611 L 5E-6 1.48148E-6 " pathEditMode="relative" rAng="0" ptsTypes="AA">
                                          <p:cBhvr>
                                            <p:cTn id="48" dur="1000" fill="hold"/>
                                            <p:tgtEl>
                                              <p:spTgt spid="99"/>
                                            </p:tgtEl>
                                            <p:attrNameLst>
                                              <p:attrName>ppt_x</p:attrName>
                                              <p:attrName>ppt_y</p:attrName>
                                            </p:attrNameLst>
                                          </p:cBhvr>
                                          <p:rCtr x="7578" y="9306"/>
                                        </p:animMotion>
                                      </p:childTnLst>
                                    </p:cTn>
                                  </p:par>
                                  <p:par>
                                    <p:cTn id="49" presetID="10" presetClass="entr" presetSubtype="0" fill="hold" nodeType="withEffect">
                                      <p:stCondLst>
                                        <p:cond delay="0"/>
                                      </p:stCondLst>
                                      <p:childTnLst>
                                        <p:set>
                                          <p:cBhvr>
                                            <p:cTn id="50" dur="1" fill="hold">
                                              <p:stCondLst>
                                                <p:cond delay="0"/>
                                              </p:stCondLst>
                                            </p:cTn>
                                            <p:tgtEl>
                                              <p:spTgt spid="92"/>
                                            </p:tgtEl>
                                            <p:attrNameLst>
                                              <p:attrName>style.visibility</p:attrName>
                                            </p:attrNameLst>
                                          </p:cBhvr>
                                          <p:to>
                                            <p:strVal val="visible"/>
                                          </p:to>
                                        </p:set>
                                        <p:animEffect transition="in" filter="fade">
                                          <p:cBhvr>
                                            <p:cTn id="51" dur="1000"/>
                                            <p:tgtEl>
                                              <p:spTgt spid="92"/>
                                            </p:tgtEl>
                                          </p:cBhvr>
                                        </p:animEffect>
                                      </p:childTnLst>
                                    </p:cTn>
                                  </p:par>
                                  <p:par>
                                    <p:cTn id="52" presetID="42" presetClass="path" presetSubtype="0" accel="50000" decel="50000" fill="hold" nodeType="withEffect">
                                      <p:stCondLst>
                                        <p:cond delay="0"/>
                                      </p:stCondLst>
                                      <p:childTnLst>
                                        <p:animMotion origin="layout" path="M -0.05625 -0.33194 L 2.29167E-6 -1.48148E-6 " pathEditMode="relative" rAng="0" ptsTypes="AA">
                                          <p:cBhvr>
                                            <p:cTn id="53" dur="1000" fill="hold"/>
                                            <p:tgtEl>
                                              <p:spTgt spid="92"/>
                                            </p:tgtEl>
                                            <p:attrNameLst>
                                              <p:attrName>ppt_x</p:attrName>
                                              <p:attrName>ppt_y</p:attrName>
                                            </p:attrNameLst>
                                          </p:cBhvr>
                                          <p:rCtr x="2812" y="16597"/>
                                        </p:animMotion>
                                      </p:childTnLst>
                                    </p:cTn>
                                  </p:par>
                                </p:childTnLst>
                              </p:cTn>
                            </p:par>
                            <p:par>
                              <p:cTn id="54" fill="hold">
                                <p:stCondLst>
                                  <p:cond delay="3000"/>
                                </p:stCondLst>
                                <p:childTnLst>
                                  <p:par>
                                    <p:cTn id="55" presetID="17" presetClass="entr" presetSubtype="8" fill="hold" nodeType="afterEffect">
                                      <p:stCondLst>
                                        <p:cond delay="0"/>
                                      </p:stCondLst>
                                      <p:childTnLst>
                                        <p:set>
                                          <p:cBhvr>
                                            <p:cTn id="56" dur="1" fill="hold">
                                              <p:stCondLst>
                                                <p:cond delay="0"/>
                                              </p:stCondLst>
                                            </p:cTn>
                                            <p:tgtEl>
                                              <p:spTgt spid="26"/>
                                            </p:tgtEl>
                                            <p:attrNameLst>
                                              <p:attrName>style.visibility</p:attrName>
                                            </p:attrNameLst>
                                          </p:cBhvr>
                                          <p:to>
                                            <p:strVal val="visible"/>
                                          </p:to>
                                        </p:set>
                                        <p:anim calcmode="lin" valueType="num">
                                          <p:cBhvr>
                                            <p:cTn id="57" dur="500" fill="hold"/>
                                            <p:tgtEl>
                                              <p:spTgt spid="26"/>
                                            </p:tgtEl>
                                            <p:attrNameLst>
                                              <p:attrName>ppt_x</p:attrName>
                                            </p:attrNameLst>
                                          </p:cBhvr>
                                          <p:tavLst>
                                            <p:tav tm="0">
                                              <p:val>
                                                <p:strVal val="#ppt_x-#ppt_w/2"/>
                                              </p:val>
                                            </p:tav>
                                            <p:tav tm="100000">
                                              <p:val>
                                                <p:strVal val="#ppt_x"/>
                                              </p:val>
                                            </p:tav>
                                          </p:tavLst>
                                        </p:anim>
                                        <p:anim calcmode="lin" valueType="num">
                                          <p:cBhvr>
                                            <p:cTn id="58" dur="500" fill="hold"/>
                                            <p:tgtEl>
                                              <p:spTgt spid="26"/>
                                            </p:tgtEl>
                                            <p:attrNameLst>
                                              <p:attrName>ppt_y</p:attrName>
                                            </p:attrNameLst>
                                          </p:cBhvr>
                                          <p:tavLst>
                                            <p:tav tm="0">
                                              <p:val>
                                                <p:strVal val="#ppt_y"/>
                                              </p:val>
                                            </p:tav>
                                            <p:tav tm="100000">
                                              <p:val>
                                                <p:strVal val="#ppt_y"/>
                                              </p:val>
                                            </p:tav>
                                          </p:tavLst>
                                        </p:anim>
                                        <p:anim calcmode="lin" valueType="num">
                                          <p:cBhvr>
                                            <p:cTn id="59" dur="500" fill="hold"/>
                                            <p:tgtEl>
                                              <p:spTgt spid="26"/>
                                            </p:tgtEl>
                                            <p:attrNameLst>
                                              <p:attrName>ppt_w</p:attrName>
                                            </p:attrNameLst>
                                          </p:cBhvr>
                                          <p:tavLst>
                                            <p:tav tm="0">
                                              <p:val>
                                                <p:fltVal val="0"/>
                                              </p:val>
                                            </p:tav>
                                            <p:tav tm="100000">
                                              <p:val>
                                                <p:strVal val="#ppt_w"/>
                                              </p:val>
                                            </p:tav>
                                          </p:tavLst>
                                        </p:anim>
                                        <p:anim calcmode="lin" valueType="num">
                                          <p:cBhvr>
                                            <p:cTn id="60" dur="500" fill="hold"/>
                                            <p:tgtEl>
                                              <p:spTgt spid="26"/>
                                            </p:tgtEl>
                                            <p:attrNameLst>
                                              <p:attrName>ppt_h</p:attrName>
                                            </p:attrNameLst>
                                          </p:cBhvr>
                                          <p:tavLst>
                                            <p:tav tm="0">
                                              <p:val>
                                                <p:strVal val="#ppt_h"/>
                                              </p:val>
                                            </p:tav>
                                            <p:tav tm="100000">
                                              <p:val>
                                                <p:strVal val="#ppt_h"/>
                                              </p:val>
                                            </p:tav>
                                          </p:tavLst>
                                        </p:anim>
                                      </p:childTnLst>
                                    </p:cTn>
                                  </p:par>
                                </p:childTnLst>
                              </p:cTn>
                            </p:par>
                            <p:par>
                              <p:cTn id="61" fill="hold">
                                <p:stCondLst>
                                  <p:cond delay="3500"/>
                                </p:stCondLst>
                                <p:childTnLst>
                                  <p:par>
                                    <p:cTn id="62" presetID="17" presetClass="entr" presetSubtype="8" fill="hold" nodeType="afterEffect">
                                      <p:stCondLst>
                                        <p:cond delay="0"/>
                                      </p:stCondLst>
                                      <p:childTnLst>
                                        <p:set>
                                          <p:cBhvr>
                                            <p:cTn id="63" dur="1" fill="hold">
                                              <p:stCondLst>
                                                <p:cond delay="0"/>
                                              </p:stCondLst>
                                            </p:cTn>
                                            <p:tgtEl>
                                              <p:spTgt spid="35"/>
                                            </p:tgtEl>
                                            <p:attrNameLst>
                                              <p:attrName>style.visibility</p:attrName>
                                            </p:attrNameLst>
                                          </p:cBhvr>
                                          <p:to>
                                            <p:strVal val="visible"/>
                                          </p:to>
                                        </p:set>
                                        <p:anim calcmode="lin" valueType="num">
                                          <p:cBhvr>
                                            <p:cTn id="64" dur="500" fill="hold"/>
                                            <p:tgtEl>
                                              <p:spTgt spid="35"/>
                                            </p:tgtEl>
                                            <p:attrNameLst>
                                              <p:attrName>ppt_x</p:attrName>
                                            </p:attrNameLst>
                                          </p:cBhvr>
                                          <p:tavLst>
                                            <p:tav tm="0">
                                              <p:val>
                                                <p:strVal val="#ppt_x-#ppt_w/2"/>
                                              </p:val>
                                            </p:tav>
                                            <p:tav tm="100000">
                                              <p:val>
                                                <p:strVal val="#ppt_x"/>
                                              </p:val>
                                            </p:tav>
                                          </p:tavLst>
                                        </p:anim>
                                        <p:anim calcmode="lin" valueType="num">
                                          <p:cBhvr>
                                            <p:cTn id="65" dur="500" fill="hold"/>
                                            <p:tgtEl>
                                              <p:spTgt spid="35"/>
                                            </p:tgtEl>
                                            <p:attrNameLst>
                                              <p:attrName>ppt_y</p:attrName>
                                            </p:attrNameLst>
                                          </p:cBhvr>
                                          <p:tavLst>
                                            <p:tav tm="0">
                                              <p:val>
                                                <p:strVal val="#ppt_y"/>
                                              </p:val>
                                            </p:tav>
                                            <p:tav tm="100000">
                                              <p:val>
                                                <p:strVal val="#ppt_y"/>
                                              </p:val>
                                            </p:tav>
                                          </p:tavLst>
                                        </p:anim>
                                        <p:anim calcmode="lin" valueType="num">
                                          <p:cBhvr>
                                            <p:cTn id="66" dur="500" fill="hold"/>
                                            <p:tgtEl>
                                              <p:spTgt spid="35"/>
                                            </p:tgtEl>
                                            <p:attrNameLst>
                                              <p:attrName>ppt_w</p:attrName>
                                            </p:attrNameLst>
                                          </p:cBhvr>
                                          <p:tavLst>
                                            <p:tav tm="0">
                                              <p:val>
                                                <p:fltVal val="0"/>
                                              </p:val>
                                            </p:tav>
                                            <p:tav tm="100000">
                                              <p:val>
                                                <p:strVal val="#ppt_w"/>
                                              </p:val>
                                            </p:tav>
                                          </p:tavLst>
                                        </p:anim>
                                        <p:anim calcmode="lin" valueType="num">
                                          <p:cBhvr>
                                            <p:cTn id="67" dur="500" fill="hold"/>
                                            <p:tgtEl>
                                              <p:spTgt spid="35"/>
                                            </p:tgtEl>
                                            <p:attrNameLst>
                                              <p:attrName>ppt_h</p:attrName>
                                            </p:attrNameLst>
                                          </p:cBhvr>
                                          <p:tavLst>
                                            <p:tav tm="0">
                                              <p:val>
                                                <p:strVal val="#ppt_h"/>
                                              </p:val>
                                            </p:tav>
                                            <p:tav tm="100000">
                                              <p:val>
                                                <p:strVal val="#ppt_h"/>
                                              </p:val>
                                            </p:tav>
                                          </p:tavLst>
                                        </p:anim>
                                      </p:childTnLst>
                                    </p:cTn>
                                  </p:par>
                                </p:childTnLst>
                              </p:cTn>
                            </p:par>
                            <p:par>
                              <p:cTn id="68" fill="hold">
                                <p:stCondLst>
                                  <p:cond delay="4000"/>
                                </p:stCondLst>
                                <p:childTnLst>
                                  <p:par>
                                    <p:cTn id="69" presetID="17" presetClass="entr" presetSubtype="8" fill="hold" nodeType="afterEffect">
                                      <p:stCondLst>
                                        <p:cond delay="0"/>
                                      </p:stCondLst>
                                      <p:childTnLst>
                                        <p:set>
                                          <p:cBhvr>
                                            <p:cTn id="70" dur="1" fill="hold">
                                              <p:stCondLst>
                                                <p:cond delay="0"/>
                                              </p:stCondLst>
                                            </p:cTn>
                                            <p:tgtEl>
                                              <p:spTgt spid="44"/>
                                            </p:tgtEl>
                                            <p:attrNameLst>
                                              <p:attrName>style.visibility</p:attrName>
                                            </p:attrNameLst>
                                          </p:cBhvr>
                                          <p:to>
                                            <p:strVal val="visible"/>
                                          </p:to>
                                        </p:set>
                                        <p:anim calcmode="lin" valueType="num">
                                          <p:cBhvr>
                                            <p:cTn id="71" dur="500" fill="hold"/>
                                            <p:tgtEl>
                                              <p:spTgt spid="44"/>
                                            </p:tgtEl>
                                            <p:attrNameLst>
                                              <p:attrName>ppt_x</p:attrName>
                                            </p:attrNameLst>
                                          </p:cBhvr>
                                          <p:tavLst>
                                            <p:tav tm="0">
                                              <p:val>
                                                <p:strVal val="#ppt_x-#ppt_w/2"/>
                                              </p:val>
                                            </p:tav>
                                            <p:tav tm="100000">
                                              <p:val>
                                                <p:strVal val="#ppt_x"/>
                                              </p:val>
                                            </p:tav>
                                          </p:tavLst>
                                        </p:anim>
                                        <p:anim calcmode="lin" valueType="num">
                                          <p:cBhvr>
                                            <p:cTn id="72" dur="500" fill="hold"/>
                                            <p:tgtEl>
                                              <p:spTgt spid="44"/>
                                            </p:tgtEl>
                                            <p:attrNameLst>
                                              <p:attrName>ppt_y</p:attrName>
                                            </p:attrNameLst>
                                          </p:cBhvr>
                                          <p:tavLst>
                                            <p:tav tm="0">
                                              <p:val>
                                                <p:strVal val="#ppt_y"/>
                                              </p:val>
                                            </p:tav>
                                            <p:tav tm="100000">
                                              <p:val>
                                                <p:strVal val="#ppt_y"/>
                                              </p:val>
                                            </p:tav>
                                          </p:tavLst>
                                        </p:anim>
                                        <p:anim calcmode="lin" valueType="num">
                                          <p:cBhvr>
                                            <p:cTn id="73" dur="500" fill="hold"/>
                                            <p:tgtEl>
                                              <p:spTgt spid="44"/>
                                            </p:tgtEl>
                                            <p:attrNameLst>
                                              <p:attrName>ppt_w</p:attrName>
                                            </p:attrNameLst>
                                          </p:cBhvr>
                                          <p:tavLst>
                                            <p:tav tm="0">
                                              <p:val>
                                                <p:fltVal val="0"/>
                                              </p:val>
                                            </p:tav>
                                            <p:tav tm="100000">
                                              <p:val>
                                                <p:strVal val="#ppt_w"/>
                                              </p:val>
                                            </p:tav>
                                          </p:tavLst>
                                        </p:anim>
                                        <p:anim calcmode="lin" valueType="num">
                                          <p:cBhvr>
                                            <p:cTn id="74" dur="500" fill="hold"/>
                                            <p:tgtEl>
                                              <p:spTgt spid="44"/>
                                            </p:tgtEl>
                                            <p:attrNameLst>
                                              <p:attrName>ppt_h</p:attrName>
                                            </p:attrNameLst>
                                          </p:cBhvr>
                                          <p:tavLst>
                                            <p:tav tm="0">
                                              <p:val>
                                                <p:strVal val="#ppt_h"/>
                                              </p:val>
                                            </p:tav>
                                            <p:tav tm="100000">
                                              <p:val>
                                                <p:strVal val="#ppt_h"/>
                                              </p:val>
                                            </p:tav>
                                          </p:tavLst>
                                        </p:anim>
                                      </p:childTnLst>
                                    </p:cTn>
                                  </p:par>
                                </p:childTnLst>
                              </p:cTn>
                            </p:par>
                            <p:par>
                              <p:cTn id="75" fill="hold">
                                <p:stCondLst>
                                  <p:cond delay="4500"/>
                                </p:stCondLst>
                                <p:childTnLst>
                                  <p:par>
                                    <p:cTn id="76" presetID="17" presetClass="entr" presetSubtype="8" fill="hold" nodeType="afterEffect">
                                      <p:stCondLst>
                                        <p:cond delay="0"/>
                                      </p:stCondLst>
                                      <p:childTnLst>
                                        <p:set>
                                          <p:cBhvr>
                                            <p:cTn id="77" dur="1" fill="hold">
                                              <p:stCondLst>
                                                <p:cond delay="0"/>
                                              </p:stCondLst>
                                            </p:cTn>
                                            <p:tgtEl>
                                              <p:spTgt spid="56"/>
                                            </p:tgtEl>
                                            <p:attrNameLst>
                                              <p:attrName>style.visibility</p:attrName>
                                            </p:attrNameLst>
                                          </p:cBhvr>
                                          <p:to>
                                            <p:strVal val="visible"/>
                                          </p:to>
                                        </p:set>
                                        <p:anim calcmode="lin" valueType="num">
                                          <p:cBhvr>
                                            <p:cTn id="78" dur="500" fill="hold"/>
                                            <p:tgtEl>
                                              <p:spTgt spid="56"/>
                                            </p:tgtEl>
                                            <p:attrNameLst>
                                              <p:attrName>ppt_x</p:attrName>
                                            </p:attrNameLst>
                                          </p:cBhvr>
                                          <p:tavLst>
                                            <p:tav tm="0">
                                              <p:val>
                                                <p:strVal val="#ppt_x-#ppt_w/2"/>
                                              </p:val>
                                            </p:tav>
                                            <p:tav tm="100000">
                                              <p:val>
                                                <p:strVal val="#ppt_x"/>
                                              </p:val>
                                            </p:tav>
                                          </p:tavLst>
                                        </p:anim>
                                        <p:anim calcmode="lin" valueType="num">
                                          <p:cBhvr>
                                            <p:cTn id="79" dur="500" fill="hold"/>
                                            <p:tgtEl>
                                              <p:spTgt spid="56"/>
                                            </p:tgtEl>
                                            <p:attrNameLst>
                                              <p:attrName>ppt_y</p:attrName>
                                            </p:attrNameLst>
                                          </p:cBhvr>
                                          <p:tavLst>
                                            <p:tav tm="0">
                                              <p:val>
                                                <p:strVal val="#ppt_y"/>
                                              </p:val>
                                            </p:tav>
                                            <p:tav tm="100000">
                                              <p:val>
                                                <p:strVal val="#ppt_y"/>
                                              </p:val>
                                            </p:tav>
                                          </p:tavLst>
                                        </p:anim>
                                        <p:anim calcmode="lin" valueType="num">
                                          <p:cBhvr>
                                            <p:cTn id="80" dur="500" fill="hold"/>
                                            <p:tgtEl>
                                              <p:spTgt spid="56"/>
                                            </p:tgtEl>
                                            <p:attrNameLst>
                                              <p:attrName>ppt_w</p:attrName>
                                            </p:attrNameLst>
                                          </p:cBhvr>
                                          <p:tavLst>
                                            <p:tav tm="0">
                                              <p:val>
                                                <p:fltVal val="0"/>
                                              </p:val>
                                            </p:tav>
                                            <p:tav tm="100000">
                                              <p:val>
                                                <p:strVal val="#ppt_w"/>
                                              </p:val>
                                            </p:tav>
                                          </p:tavLst>
                                        </p:anim>
                                        <p:anim calcmode="lin" valueType="num">
                                          <p:cBhvr>
                                            <p:cTn id="81" dur="500" fill="hold"/>
                                            <p:tgtEl>
                                              <p:spTgt spid="56"/>
                                            </p:tgtEl>
                                            <p:attrNameLst>
                                              <p:attrName>ppt_h</p:attrName>
                                            </p:attrNameLst>
                                          </p:cBhvr>
                                          <p:tavLst>
                                            <p:tav tm="0">
                                              <p:val>
                                                <p:strVal val="#ppt_h"/>
                                              </p:val>
                                            </p:tav>
                                            <p:tav tm="100000">
                                              <p:val>
                                                <p:strVal val="#ppt_h"/>
                                              </p:val>
                                            </p:tav>
                                          </p:tavLst>
                                        </p:anim>
                                      </p:childTnLst>
                                    </p:cTn>
                                  </p:par>
                                </p:childTnLst>
                              </p:cTn>
                            </p:par>
                            <p:par>
                              <p:cTn id="82" fill="hold">
                                <p:stCondLst>
                                  <p:cond delay="5000"/>
                                </p:stCondLst>
                                <p:childTnLst>
                                  <p:par>
                                    <p:cTn id="83" presetID="17" presetClass="entr" presetSubtype="8" fill="hold" nodeType="afterEffect">
                                      <p:stCondLst>
                                        <p:cond delay="0"/>
                                      </p:stCondLst>
                                      <p:childTnLst>
                                        <p:set>
                                          <p:cBhvr>
                                            <p:cTn id="84" dur="1" fill="hold">
                                              <p:stCondLst>
                                                <p:cond delay="0"/>
                                              </p:stCondLst>
                                            </p:cTn>
                                            <p:tgtEl>
                                              <p:spTgt spid="78"/>
                                            </p:tgtEl>
                                            <p:attrNameLst>
                                              <p:attrName>style.visibility</p:attrName>
                                            </p:attrNameLst>
                                          </p:cBhvr>
                                          <p:to>
                                            <p:strVal val="visible"/>
                                          </p:to>
                                        </p:set>
                                        <p:anim calcmode="lin" valueType="num">
                                          <p:cBhvr>
                                            <p:cTn id="85" dur="500" fill="hold"/>
                                            <p:tgtEl>
                                              <p:spTgt spid="78"/>
                                            </p:tgtEl>
                                            <p:attrNameLst>
                                              <p:attrName>ppt_x</p:attrName>
                                            </p:attrNameLst>
                                          </p:cBhvr>
                                          <p:tavLst>
                                            <p:tav tm="0">
                                              <p:val>
                                                <p:strVal val="#ppt_x-#ppt_w/2"/>
                                              </p:val>
                                            </p:tav>
                                            <p:tav tm="100000">
                                              <p:val>
                                                <p:strVal val="#ppt_x"/>
                                              </p:val>
                                            </p:tav>
                                          </p:tavLst>
                                        </p:anim>
                                        <p:anim calcmode="lin" valueType="num">
                                          <p:cBhvr>
                                            <p:cTn id="86" dur="500" fill="hold"/>
                                            <p:tgtEl>
                                              <p:spTgt spid="78"/>
                                            </p:tgtEl>
                                            <p:attrNameLst>
                                              <p:attrName>ppt_y</p:attrName>
                                            </p:attrNameLst>
                                          </p:cBhvr>
                                          <p:tavLst>
                                            <p:tav tm="0">
                                              <p:val>
                                                <p:strVal val="#ppt_y"/>
                                              </p:val>
                                            </p:tav>
                                            <p:tav tm="100000">
                                              <p:val>
                                                <p:strVal val="#ppt_y"/>
                                              </p:val>
                                            </p:tav>
                                          </p:tavLst>
                                        </p:anim>
                                        <p:anim calcmode="lin" valueType="num">
                                          <p:cBhvr>
                                            <p:cTn id="87" dur="500" fill="hold"/>
                                            <p:tgtEl>
                                              <p:spTgt spid="78"/>
                                            </p:tgtEl>
                                            <p:attrNameLst>
                                              <p:attrName>ppt_w</p:attrName>
                                            </p:attrNameLst>
                                          </p:cBhvr>
                                          <p:tavLst>
                                            <p:tav tm="0">
                                              <p:val>
                                                <p:fltVal val="0"/>
                                              </p:val>
                                            </p:tav>
                                            <p:tav tm="100000">
                                              <p:val>
                                                <p:strVal val="#ppt_w"/>
                                              </p:val>
                                            </p:tav>
                                          </p:tavLst>
                                        </p:anim>
                                        <p:anim calcmode="lin" valueType="num">
                                          <p:cBhvr>
                                            <p:cTn id="88" dur="500" fill="hold"/>
                                            <p:tgtEl>
                                              <p:spTgt spid="78"/>
                                            </p:tgtEl>
                                            <p:attrNameLst>
                                              <p:attrName>ppt_h</p:attrName>
                                            </p:attrNameLst>
                                          </p:cBhvr>
                                          <p:tavLst>
                                            <p:tav tm="0">
                                              <p:val>
                                                <p:strVal val="#ppt_h"/>
                                              </p:val>
                                            </p:tav>
                                            <p:tav tm="100000">
                                              <p:val>
                                                <p:strVal val="#ppt_h"/>
                                              </p:val>
                                            </p:tav>
                                          </p:tavLst>
                                        </p:anim>
                                      </p:childTnLst>
                                    </p:cTn>
                                  </p:par>
                                </p:childTnLst>
                              </p:cTn>
                            </p:par>
                            <p:par>
                              <p:cTn id="89" fill="hold">
                                <p:stCondLst>
                                  <p:cond delay="5500"/>
                                </p:stCondLst>
                                <p:childTnLst>
                                  <p:par>
                                    <p:cTn id="90" presetID="22" presetClass="entr" presetSubtype="8" fill="hold" grpId="0" nodeType="afterEffect">
                                      <p:stCondLst>
                                        <p:cond delay="0"/>
                                      </p:stCondLst>
                                      <p:childTnLst>
                                        <p:set>
                                          <p:cBhvr>
                                            <p:cTn id="91" dur="1" fill="hold">
                                              <p:stCondLst>
                                                <p:cond delay="0"/>
                                              </p:stCondLst>
                                            </p:cTn>
                                            <p:tgtEl>
                                              <p:spTgt spid="11"/>
                                            </p:tgtEl>
                                            <p:attrNameLst>
                                              <p:attrName>style.visibility</p:attrName>
                                            </p:attrNameLst>
                                          </p:cBhvr>
                                          <p:to>
                                            <p:strVal val="visible"/>
                                          </p:to>
                                        </p:set>
                                        <p:animEffect transition="in" filter="wipe(left)">
                                          <p:cBhvr>
                                            <p:cTn id="92" dur="500"/>
                                            <p:tgtEl>
                                              <p:spTgt spid="11"/>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2"/>
                                            </p:tgtEl>
                                            <p:attrNameLst>
                                              <p:attrName>style.visibility</p:attrName>
                                            </p:attrNameLst>
                                          </p:cBhvr>
                                          <p:to>
                                            <p:strVal val="visible"/>
                                          </p:to>
                                        </p:set>
                                        <p:animEffect transition="in" filter="wipe(left)">
                                          <p:cBhvr>
                                            <p:cTn id="95" dur="500"/>
                                            <p:tgtEl>
                                              <p:spTgt spid="12"/>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3"/>
                                            </p:tgtEl>
                                            <p:attrNameLst>
                                              <p:attrName>style.visibility</p:attrName>
                                            </p:attrNameLst>
                                          </p:cBhvr>
                                          <p:to>
                                            <p:strVal val="visible"/>
                                          </p:to>
                                        </p:set>
                                        <p:animEffect transition="in" filter="wipe(left)">
                                          <p:cBhvr>
                                            <p:cTn id="98" dur="500"/>
                                            <p:tgtEl>
                                              <p:spTgt spid="13"/>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14"/>
                                            </p:tgtEl>
                                            <p:attrNameLst>
                                              <p:attrName>style.visibility</p:attrName>
                                            </p:attrNameLst>
                                          </p:cBhvr>
                                          <p:to>
                                            <p:strVal val="visible"/>
                                          </p:to>
                                        </p:set>
                                        <p:animEffect transition="in" filter="wipe(left)">
                                          <p:cBhvr>
                                            <p:cTn id="101" dur="500"/>
                                            <p:tgtEl>
                                              <p:spTgt spid="14"/>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15"/>
                                            </p:tgtEl>
                                            <p:attrNameLst>
                                              <p:attrName>style.visibility</p:attrName>
                                            </p:attrNameLst>
                                          </p:cBhvr>
                                          <p:to>
                                            <p:strVal val="visible"/>
                                          </p:to>
                                        </p:set>
                                        <p:animEffect transition="in" filter="wipe(left)">
                                          <p:cBhvr>
                                            <p:cTn id="104" dur="500"/>
                                            <p:tgtEl>
                                              <p:spTgt spid="15"/>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21"/>
                                            </p:tgtEl>
                                            <p:attrNameLst>
                                              <p:attrName>style.visibility</p:attrName>
                                            </p:attrNameLst>
                                          </p:cBhvr>
                                          <p:to>
                                            <p:strVal val="visible"/>
                                          </p:to>
                                        </p:set>
                                        <p:animEffect transition="in" filter="wipe(left)">
                                          <p:cBhvr>
                                            <p:cTn id="107" dur="500"/>
                                            <p:tgtEl>
                                              <p:spTgt spid="21"/>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22"/>
                                            </p:tgtEl>
                                            <p:attrNameLst>
                                              <p:attrName>style.visibility</p:attrName>
                                            </p:attrNameLst>
                                          </p:cBhvr>
                                          <p:to>
                                            <p:strVal val="visible"/>
                                          </p:to>
                                        </p:set>
                                        <p:animEffect transition="in" filter="wipe(left)">
                                          <p:cBhvr>
                                            <p:cTn id="110" dur="500"/>
                                            <p:tgtEl>
                                              <p:spTgt spid="2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23"/>
                                            </p:tgtEl>
                                            <p:attrNameLst>
                                              <p:attrName>style.visibility</p:attrName>
                                            </p:attrNameLst>
                                          </p:cBhvr>
                                          <p:to>
                                            <p:strVal val="visible"/>
                                          </p:to>
                                        </p:set>
                                        <p:animEffect transition="in" filter="wipe(left)">
                                          <p:cBhvr>
                                            <p:cTn id="113" dur="500"/>
                                            <p:tgtEl>
                                              <p:spTgt spid="23"/>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24"/>
                                            </p:tgtEl>
                                            <p:attrNameLst>
                                              <p:attrName>style.visibility</p:attrName>
                                            </p:attrNameLst>
                                          </p:cBhvr>
                                          <p:to>
                                            <p:strVal val="visible"/>
                                          </p:to>
                                        </p:set>
                                        <p:animEffect transition="in" filter="wipe(left)">
                                          <p:cBhvr>
                                            <p:cTn id="116" dur="500"/>
                                            <p:tgtEl>
                                              <p:spTgt spid="24"/>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25"/>
                                            </p:tgtEl>
                                            <p:attrNameLst>
                                              <p:attrName>style.visibility</p:attrName>
                                            </p:attrNameLst>
                                          </p:cBhvr>
                                          <p:to>
                                            <p:strVal val="visible"/>
                                          </p:to>
                                        </p:set>
                                        <p:animEffect transition="in" filter="wipe(left)">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p:bldP spid="9" grpId="0" animBg="1"/>
          <p:bldP spid="11" grpId="0"/>
          <p:bldP spid="12" grpId="0"/>
          <p:bldP spid="13" grpId="0"/>
          <p:bldP spid="14" grpId="0"/>
          <p:bldP spid="15" grpId="0"/>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500"/>
                                </p:stCondLst>
                                <p:childTnLst>
                                  <p:par>
                                    <p:cTn id="19" presetID="2" presetClass="entr" presetSubtype="8" accel="40000" fill="hold" nodeType="afterEffect">
                                      <p:stCondLst>
                                        <p:cond delay="0"/>
                                      </p:stCondLst>
                                      <p:childTnLst>
                                        <p:set>
                                          <p:cBhvr>
                                            <p:cTn id="20" dur="1" fill="hold">
                                              <p:stCondLst>
                                                <p:cond delay="0"/>
                                              </p:stCondLst>
                                            </p:cTn>
                                            <p:tgtEl>
                                              <p:spTgt spid="120"/>
                                            </p:tgtEl>
                                            <p:attrNameLst>
                                              <p:attrName>style.visibility</p:attrName>
                                            </p:attrNameLst>
                                          </p:cBhvr>
                                          <p:to>
                                            <p:strVal val="visible"/>
                                          </p:to>
                                        </p:set>
                                        <p:anim calcmode="lin" valueType="num">
                                          <p:cBhvr additive="base">
                                            <p:cTn id="21" dur="1000" fill="hold"/>
                                            <p:tgtEl>
                                              <p:spTgt spid="120"/>
                                            </p:tgtEl>
                                            <p:attrNameLst>
                                              <p:attrName>ppt_x</p:attrName>
                                            </p:attrNameLst>
                                          </p:cBhvr>
                                          <p:tavLst>
                                            <p:tav tm="0">
                                              <p:val>
                                                <p:strVal val="0-#ppt_w/2"/>
                                              </p:val>
                                            </p:tav>
                                            <p:tav tm="100000">
                                              <p:val>
                                                <p:strVal val="#ppt_x"/>
                                              </p:val>
                                            </p:tav>
                                          </p:tavLst>
                                        </p:anim>
                                        <p:anim calcmode="lin" valueType="num">
                                          <p:cBhvr additive="base">
                                            <p:cTn id="22" dur="1000" fill="hold"/>
                                            <p:tgtEl>
                                              <p:spTgt spid="120"/>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1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p:tgtEl>
                                              <p:spTgt spid="9"/>
                                            </p:tgtEl>
                                            <p:attrNameLst>
                                              <p:attrName>ppt_x</p:attrName>
                                            </p:attrNameLst>
                                          </p:cBhvr>
                                          <p:tavLst>
                                            <p:tav tm="0">
                                              <p:val>
                                                <p:strVal val="#ppt_x-#ppt_w*1.125000"/>
                                              </p:val>
                                            </p:tav>
                                            <p:tav tm="100000">
                                              <p:val>
                                                <p:strVal val="#ppt_x"/>
                                              </p:val>
                                            </p:tav>
                                          </p:tavLst>
                                        </p:anim>
                                        <p:animEffect transition="in" filter="wipe(right)">
                                          <p:cBhvr>
                                            <p:cTn id="27" dur="500"/>
                                            <p:tgtEl>
                                              <p:spTgt spid="9"/>
                                            </p:tgtEl>
                                          </p:cBhvr>
                                        </p:animEffect>
                                      </p:childTnLst>
                                    </p:cTn>
                                  </p:par>
                                </p:childTnLst>
                              </p:cTn>
                            </p:par>
                            <p:par>
                              <p:cTn id="28" fill="hold">
                                <p:stCondLst>
                                  <p:cond delay="2000"/>
                                </p:stCondLst>
                                <p:childTnLst>
                                  <p:par>
                                    <p:cTn id="29" presetID="10" presetClass="entr" presetSubtype="0" fill="hold" nodeType="afterEffect">
                                      <p:stCondLst>
                                        <p:cond delay="0"/>
                                      </p:stCondLst>
                                      <p:childTnLst>
                                        <p:set>
                                          <p:cBhvr>
                                            <p:cTn id="30" dur="1" fill="hold">
                                              <p:stCondLst>
                                                <p:cond delay="0"/>
                                              </p:stCondLst>
                                            </p:cTn>
                                            <p:tgtEl>
                                              <p:spTgt spid="85"/>
                                            </p:tgtEl>
                                            <p:attrNameLst>
                                              <p:attrName>style.visibility</p:attrName>
                                            </p:attrNameLst>
                                          </p:cBhvr>
                                          <p:to>
                                            <p:strVal val="visible"/>
                                          </p:to>
                                        </p:set>
                                        <p:animEffect transition="in" filter="fade">
                                          <p:cBhvr>
                                            <p:cTn id="31" dur="1000"/>
                                            <p:tgtEl>
                                              <p:spTgt spid="85"/>
                                            </p:tgtEl>
                                          </p:cBhvr>
                                        </p:animEffect>
                                      </p:childTnLst>
                                    </p:cTn>
                                  </p:par>
                                  <p:par>
                                    <p:cTn id="32" presetID="42" presetClass="path" presetSubtype="0" accel="50000" decel="50000" fill="hold" nodeType="withEffect">
                                      <p:stCondLst>
                                        <p:cond delay="0"/>
                                      </p:stCondLst>
                                      <p:childTnLst>
                                        <p:animMotion origin="layout" path="M -0.05859 0.24167 L -1.25E-6 -4.44444E-6 " pathEditMode="relative" rAng="0" ptsTypes="AA">
                                          <p:cBhvr>
                                            <p:cTn id="33" dur="1000" fill="hold"/>
                                            <p:tgtEl>
                                              <p:spTgt spid="85"/>
                                            </p:tgtEl>
                                            <p:attrNameLst>
                                              <p:attrName>ppt_x</p:attrName>
                                              <p:attrName>ppt_y</p:attrName>
                                            </p:attrNameLst>
                                          </p:cBhvr>
                                          <p:rCtr x="2930" y="-12083"/>
                                        </p:animMotion>
                                      </p:childTnLst>
                                    </p:cTn>
                                  </p:par>
                                  <p:par>
                                    <p:cTn id="34" presetID="10" presetClass="entr" presetSubtype="0" fill="hold" nodeType="withEffect">
                                      <p:stCondLst>
                                        <p:cond delay="0"/>
                                      </p:stCondLst>
                                      <p:childTnLst>
                                        <p:set>
                                          <p:cBhvr>
                                            <p:cTn id="35" dur="1" fill="hold">
                                              <p:stCondLst>
                                                <p:cond delay="0"/>
                                              </p:stCondLst>
                                            </p:cTn>
                                            <p:tgtEl>
                                              <p:spTgt spid="106"/>
                                            </p:tgtEl>
                                            <p:attrNameLst>
                                              <p:attrName>style.visibility</p:attrName>
                                            </p:attrNameLst>
                                          </p:cBhvr>
                                          <p:to>
                                            <p:strVal val="visible"/>
                                          </p:to>
                                        </p:set>
                                        <p:animEffect transition="in" filter="fade">
                                          <p:cBhvr>
                                            <p:cTn id="36" dur="1000"/>
                                            <p:tgtEl>
                                              <p:spTgt spid="106"/>
                                            </p:tgtEl>
                                          </p:cBhvr>
                                        </p:animEffect>
                                      </p:childTnLst>
                                    </p:cTn>
                                  </p:par>
                                  <p:par>
                                    <p:cTn id="37" presetID="42" presetClass="path" presetSubtype="0" accel="50000" decel="50000" fill="hold" nodeType="withEffect">
                                      <p:stCondLst>
                                        <p:cond delay="0"/>
                                      </p:stCondLst>
                                      <p:childTnLst>
                                        <p:animMotion origin="layout" path="M -0.15312 0.09583 L -3.75E-6 1.11111E-6 " pathEditMode="relative" rAng="0" ptsTypes="AA">
                                          <p:cBhvr>
                                            <p:cTn id="38" dur="1000" fill="hold"/>
                                            <p:tgtEl>
                                              <p:spTgt spid="106"/>
                                            </p:tgtEl>
                                            <p:attrNameLst>
                                              <p:attrName>ppt_x</p:attrName>
                                              <p:attrName>ppt_y</p:attrName>
                                            </p:attrNameLst>
                                          </p:cBhvr>
                                          <p:rCtr x="7656" y="-4792"/>
                                        </p:animMotion>
                                      </p:childTnLst>
                                    </p:cTn>
                                  </p:par>
                                  <p:par>
                                    <p:cTn id="39" presetID="10" presetClass="entr" presetSubtype="0" fill="hold" nodeType="withEffect">
                                      <p:stCondLst>
                                        <p:cond delay="0"/>
                                      </p:stCondLst>
                                      <p:childTnLst>
                                        <p:set>
                                          <p:cBhvr>
                                            <p:cTn id="40" dur="1" fill="hold">
                                              <p:stCondLst>
                                                <p:cond delay="0"/>
                                              </p:stCondLst>
                                            </p:cTn>
                                            <p:tgtEl>
                                              <p:spTgt spid="113"/>
                                            </p:tgtEl>
                                            <p:attrNameLst>
                                              <p:attrName>style.visibility</p:attrName>
                                            </p:attrNameLst>
                                          </p:cBhvr>
                                          <p:to>
                                            <p:strVal val="visible"/>
                                          </p:to>
                                        </p:set>
                                        <p:animEffect transition="in" filter="fade">
                                          <p:cBhvr>
                                            <p:cTn id="41" dur="1000"/>
                                            <p:tgtEl>
                                              <p:spTgt spid="113"/>
                                            </p:tgtEl>
                                          </p:cBhvr>
                                        </p:animEffect>
                                      </p:childTnLst>
                                    </p:cTn>
                                  </p:par>
                                  <p:par>
                                    <p:cTn id="42" presetID="42" presetClass="path" presetSubtype="0" accel="50000" decel="50000" fill="hold" nodeType="withEffect">
                                      <p:stCondLst>
                                        <p:cond delay="0"/>
                                      </p:stCondLst>
                                      <p:childTnLst>
                                        <p:animMotion origin="layout" path="M -0.18828 -0.03611 L -4.16667E-6 -1.85185E-6 " pathEditMode="relative" rAng="0" ptsTypes="AA">
                                          <p:cBhvr>
                                            <p:cTn id="43" dur="1000" fill="hold"/>
                                            <p:tgtEl>
                                              <p:spTgt spid="113"/>
                                            </p:tgtEl>
                                            <p:attrNameLst>
                                              <p:attrName>ppt_x</p:attrName>
                                              <p:attrName>ppt_y</p:attrName>
                                            </p:attrNameLst>
                                          </p:cBhvr>
                                          <p:rCtr x="9414" y="1806"/>
                                        </p:animMotion>
                                      </p:childTnLst>
                                    </p:cTn>
                                  </p:par>
                                  <p:par>
                                    <p:cTn id="44" presetID="10" presetClass="entr" presetSubtype="0" fill="hold" nodeType="withEffect">
                                      <p:stCondLst>
                                        <p:cond delay="0"/>
                                      </p:stCondLst>
                                      <p:childTnLst>
                                        <p:set>
                                          <p:cBhvr>
                                            <p:cTn id="45" dur="1" fill="hold">
                                              <p:stCondLst>
                                                <p:cond delay="0"/>
                                              </p:stCondLst>
                                            </p:cTn>
                                            <p:tgtEl>
                                              <p:spTgt spid="99"/>
                                            </p:tgtEl>
                                            <p:attrNameLst>
                                              <p:attrName>style.visibility</p:attrName>
                                            </p:attrNameLst>
                                          </p:cBhvr>
                                          <p:to>
                                            <p:strVal val="visible"/>
                                          </p:to>
                                        </p:set>
                                        <p:animEffect transition="in" filter="fade">
                                          <p:cBhvr>
                                            <p:cTn id="46" dur="1000"/>
                                            <p:tgtEl>
                                              <p:spTgt spid="99"/>
                                            </p:tgtEl>
                                          </p:cBhvr>
                                        </p:animEffect>
                                      </p:childTnLst>
                                    </p:cTn>
                                  </p:par>
                                  <p:par>
                                    <p:cTn id="47" presetID="42" presetClass="path" presetSubtype="0" accel="50000" decel="50000" fill="hold" nodeType="withEffect">
                                      <p:stCondLst>
                                        <p:cond delay="0"/>
                                      </p:stCondLst>
                                      <p:childTnLst>
                                        <p:animMotion origin="layout" path="M -0.15157 -0.18611 L 5E-6 1.48148E-6 " pathEditMode="relative" rAng="0" ptsTypes="AA">
                                          <p:cBhvr>
                                            <p:cTn id="48" dur="1000" fill="hold"/>
                                            <p:tgtEl>
                                              <p:spTgt spid="99"/>
                                            </p:tgtEl>
                                            <p:attrNameLst>
                                              <p:attrName>ppt_x</p:attrName>
                                              <p:attrName>ppt_y</p:attrName>
                                            </p:attrNameLst>
                                          </p:cBhvr>
                                          <p:rCtr x="7578" y="9306"/>
                                        </p:animMotion>
                                      </p:childTnLst>
                                    </p:cTn>
                                  </p:par>
                                  <p:par>
                                    <p:cTn id="49" presetID="10" presetClass="entr" presetSubtype="0" fill="hold" nodeType="withEffect">
                                      <p:stCondLst>
                                        <p:cond delay="0"/>
                                      </p:stCondLst>
                                      <p:childTnLst>
                                        <p:set>
                                          <p:cBhvr>
                                            <p:cTn id="50" dur="1" fill="hold">
                                              <p:stCondLst>
                                                <p:cond delay="0"/>
                                              </p:stCondLst>
                                            </p:cTn>
                                            <p:tgtEl>
                                              <p:spTgt spid="92"/>
                                            </p:tgtEl>
                                            <p:attrNameLst>
                                              <p:attrName>style.visibility</p:attrName>
                                            </p:attrNameLst>
                                          </p:cBhvr>
                                          <p:to>
                                            <p:strVal val="visible"/>
                                          </p:to>
                                        </p:set>
                                        <p:animEffect transition="in" filter="fade">
                                          <p:cBhvr>
                                            <p:cTn id="51" dur="1000"/>
                                            <p:tgtEl>
                                              <p:spTgt spid="92"/>
                                            </p:tgtEl>
                                          </p:cBhvr>
                                        </p:animEffect>
                                      </p:childTnLst>
                                    </p:cTn>
                                  </p:par>
                                  <p:par>
                                    <p:cTn id="52" presetID="42" presetClass="path" presetSubtype="0" accel="50000" decel="50000" fill="hold" nodeType="withEffect">
                                      <p:stCondLst>
                                        <p:cond delay="0"/>
                                      </p:stCondLst>
                                      <p:childTnLst>
                                        <p:animMotion origin="layout" path="M -0.05625 -0.33194 L 2.29167E-6 -1.48148E-6 " pathEditMode="relative" rAng="0" ptsTypes="AA">
                                          <p:cBhvr>
                                            <p:cTn id="53" dur="1000" fill="hold"/>
                                            <p:tgtEl>
                                              <p:spTgt spid="92"/>
                                            </p:tgtEl>
                                            <p:attrNameLst>
                                              <p:attrName>ppt_x</p:attrName>
                                              <p:attrName>ppt_y</p:attrName>
                                            </p:attrNameLst>
                                          </p:cBhvr>
                                          <p:rCtr x="2812" y="16597"/>
                                        </p:animMotion>
                                      </p:childTnLst>
                                    </p:cTn>
                                  </p:par>
                                </p:childTnLst>
                              </p:cTn>
                            </p:par>
                            <p:par>
                              <p:cTn id="54" fill="hold">
                                <p:stCondLst>
                                  <p:cond delay="3000"/>
                                </p:stCondLst>
                                <p:childTnLst>
                                  <p:par>
                                    <p:cTn id="55" presetID="17" presetClass="entr" presetSubtype="8" fill="hold" nodeType="afterEffect">
                                      <p:stCondLst>
                                        <p:cond delay="0"/>
                                      </p:stCondLst>
                                      <p:childTnLst>
                                        <p:set>
                                          <p:cBhvr>
                                            <p:cTn id="56" dur="1" fill="hold">
                                              <p:stCondLst>
                                                <p:cond delay="0"/>
                                              </p:stCondLst>
                                            </p:cTn>
                                            <p:tgtEl>
                                              <p:spTgt spid="26"/>
                                            </p:tgtEl>
                                            <p:attrNameLst>
                                              <p:attrName>style.visibility</p:attrName>
                                            </p:attrNameLst>
                                          </p:cBhvr>
                                          <p:to>
                                            <p:strVal val="visible"/>
                                          </p:to>
                                        </p:set>
                                        <p:anim calcmode="lin" valueType="num">
                                          <p:cBhvr>
                                            <p:cTn id="57" dur="500" fill="hold"/>
                                            <p:tgtEl>
                                              <p:spTgt spid="26"/>
                                            </p:tgtEl>
                                            <p:attrNameLst>
                                              <p:attrName>ppt_x</p:attrName>
                                            </p:attrNameLst>
                                          </p:cBhvr>
                                          <p:tavLst>
                                            <p:tav tm="0">
                                              <p:val>
                                                <p:strVal val="#ppt_x-#ppt_w/2"/>
                                              </p:val>
                                            </p:tav>
                                            <p:tav tm="100000">
                                              <p:val>
                                                <p:strVal val="#ppt_x"/>
                                              </p:val>
                                            </p:tav>
                                          </p:tavLst>
                                        </p:anim>
                                        <p:anim calcmode="lin" valueType="num">
                                          <p:cBhvr>
                                            <p:cTn id="58" dur="500" fill="hold"/>
                                            <p:tgtEl>
                                              <p:spTgt spid="26"/>
                                            </p:tgtEl>
                                            <p:attrNameLst>
                                              <p:attrName>ppt_y</p:attrName>
                                            </p:attrNameLst>
                                          </p:cBhvr>
                                          <p:tavLst>
                                            <p:tav tm="0">
                                              <p:val>
                                                <p:strVal val="#ppt_y"/>
                                              </p:val>
                                            </p:tav>
                                            <p:tav tm="100000">
                                              <p:val>
                                                <p:strVal val="#ppt_y"/>
                                              </p:val>
                                            </p:tav>
                                          </p:tavLst>
                                        </p:anim>
                                        <p:anim calcmode="lin" valueType="num">
                                          <p:cBhvr>
                                            <p:cTn id="59" dur="500" fill="hold"/>
                                            <p:tgtEl>
                                              <p:spTgt spid="26"/>
                                            </p:tgtEl>
                                            <p:attrNameLst>
                                              <p:attrName>ppt_w</p:attrName>
                                            </p:attrNameLst>
                                          </p:cBhvr>
                                          <p:tavLst>
                                            <p:tav tm="0">
                                              <p:val>
                                                <p:fltVal val="0"/>
                                              </p:val>
                                            </p:tav>
                                            <p:tav tm="100000">
                                              <p:val>
                                                <p:strVal val="#ppt_w"/>
                                              </p:val>
                                            </p:tav>
                                          </p:tavLst>
                                        </p:anim>
                                        <p:anim calcmode="lin" valueType="num">
                                          <p:cBhvr>
                                            <p:cTn id="60" dur="500" fill="hold"/>
                                            <p:tgtEl>
                                              <p:spTgt spid="26"/>
                                            </p:tgtEl>
                                            <p:attrNameLst>
                                              <p:attrName>ppt_h</p:attrName>
                                            </p:attrNameLst>
                                          </p:cBhvr>
                                          <p:tavLst>
                                            <p:tav tm="0">
                                              <p:val>
                                                <p:strVal val="#ppt_h"/>
                                              </p:val>
                                            </p:tav>
                                            <p:tav tm="100000">
                                              <p:val>
                                                <p:strVal val="#ppt_h"/>
                                              </p:val>
                                            </p:tav>
                                          </p:tavLst>
                                        </p:anim>
                                      </p:childTnLst>
                                    </p:cTn>
                                  </p:par>
                                </p:childTnLst>
                              </p:cTn>
                            </p:par>
                            <p:par>
                              <p:cTn id="61" fill="hold">
                                <p:stCondLst>
                                  <p:cond delay="3500"/>
                                </p:stCondLst>
                                <p:childTnLst>
                                  <p:par>
                                    <p:cTn id="62" presetID="17" presetClass="entr" presetSubtype="8" fill="hold" nodeType="afterEffect">
                                      <p:stCondLst>
                                        <p:cond delay="0"/>
                                      </p:stCondLst>
                                      <p:childTnLst>
                                        <p:set>
                                          <p:cBhvr>
                                            <p:cTn id="63" dur="1" fill="hold">
                                              <p:stCondLst>
                                                <p:cond delay="0"/>
                                              </p:stCondLst>
                                            </p:cTn>
                                            <p:tgtEl>
                                              <p:spTgt spid="35"/>
                                            </p:tgtEl>
                                            <p:attrNameLst>
                                              <p:attrName>style.visibility</p:attrName>
                                            </p:attrNameLst>
                                          </p:cBhvr>
                                          <p:to>
                                            <p:strVal val="visible"/>
                                          </p:to>
                                        </p:set>
                                        <p:anim calcmode="lin" valueType="num">
                                          <p:cBhvr>
                                            <p:cTn id="64" dur="500" fill="hold"/>
                                            <p:tgtEl>
                                              <p:spTgt spid="35"/>
                                            </p:tgtEl>
                                            <p:attrNameLst>
                                              <p:attrName>ppt_x</p:attrName>
                                            </p:attrNameLst>
                                          </p:cBhvr>
                                          <p:tavLst>
                                            <p:tav tm="0">
                                              <p:val>
                                                <p:strVal val="#ppt_x-#ppt_w/2"/>
                                              </p:val>
                                            </p:tav>
                                            <p:tav tm="100000">
                                              <p:val>
                                                <p:strVal val="#ppt_x"/>
                                              </p:val>
                                            </p:tav>
                                          </p:tavLst>
                                        </p:anim>
                                        <p:anim calcmode="lin" valueType="num">
                                          <p:cBhvr>
                                            <p:cTn id="65" dur="500" fill="hold"/>
                                            <p:tgtEl>
                                              <p:spTgt spid="35"/>
                                            </p:tgtEl>
                                            <p:attrNameLst>
                                              <p:attrName>ppt_y</p:attrName>
                                            </p:attrNameLst>
                                          </p:cBhvr>
                                          <p:tavLst>
                                            <p:tav tm="0">
                                              <p:val>
                                                <p:strVal val="#ppt_y"/>
                                              </p:val>
                                            </p:tav>
                                            <p:tav tm="100000">
                                              <p:val>
                                                <p:strVal val="#ppt_y"/>
                                              </p:val>
                                            </p:tav>
                                          </p:tavLst>
                                        </p:anim>
                                        <p:anim calcmode="lin" valueType="num">
                                          <p:cBhvr>
                                            <p:cTn id="66" dur="500" fill="hold"/>
                                            <p:tgtEl>
                                              <p:spTgt spid="35"/>
                                            </p:tgtEl>
                                            <p:attrNameLst>
                                              <p:attrName>ppt_w</p:attrName>
                                            </p:attrNameLst>
                                          </p:cBhvr>
                                          <p:tavLst>
                                            <p:tav tm="0">
                                              <p:val>
                                                <p:fltVal val="0"/>
                                              </p:val>
                                            </p:tav>
                                            <p:tav tm="100000">
                                              <p:val>
                                                <p:strVal val="#ppt_w"/>
                                              </p:val>
                                            </p:tav>
                                          </p:tavLst>
                                        </p:anim>
                                        <p:anim calcmode="lin" valueType="num">
                                          <p:cBhvr>
                                            <p:cTn id="67" dur="500" fill="hold"/>
                                            <p:tgtEl>
                                              <p:spTgt spid="35"/>
                                            </p:tgtEl>
                                            <p:attrNameLst>
                                              <p:attrName>ppt_h</p:attrName>
                                            </p:attrNameLst>
                                          </p:cBhvr>
                                          <p:tavLst>
                                            <p:tav tm="0">
                                              <p:val>
                                                <p:strVal val="#ppt_h"/>
                                              </p:val>
                                            </p:tav>
                                            <p:tav tm="100000">
                                              <p:val>
                                                <p:strVal val="#ppt_h"/>
                                              </p:val>
                                            </p:tav>
                                          </p:tavLst>
                                        </p:anim>
                                      </p:childTnLst>
                                    </p:cTn>
                                  </p:par>
                                </p:childTnLst>
                              </p:cTn>
                            </p:par>
                            <p:par>
                              <p:cTn id="68" fill="hold">
                                <p:stCondLst>
                                  <p:cond delay="4000"/>
                                </p:stCondLst>
                                <p:childTnLst>
                                  <p:par>
                                    <p:cTn id="69" presetID="17" presetClass="entr" presetSubtype="8" fill="hold" nodeType="afterEffect">
                                      <p:stCondLst>
                                        <p:cond delay="0"/>
                                      </p:stCondLst>
                                      <p:childTnLst>
                                        <p:set>
                                          <p:cBhvr>
                                            <p:cTn id="70" dur="1" fill="hold">
                                              <p:stCondLst>
                                                <p:cond delay="0"/>
                                              </p:stCondLst>
                                            </p:cTn>
                                            <p:tgtEl>
                                              <p:spTgt spid="44"/>
                                            </p:tgtEl>
                                            <p:attrNameLst>
                                              <p:attrName>style.visibility</p:attrName>
                                            </p:attrNameLst>
                                          </p:cBhvr>
                                          <p:to>
                                            <p:strVal val="visible"/>
                                          </p:to>
                                        </p:set>
                                        <p:anim calcmode="lin" valueType="num">
                                          <p:cBhvr>
                                            <p:cTn id="71" dur="500" fill="hold"/>
                                            <p:tgtEl>
                                              <p:spTgt spid="44"/>
                                            </p:tgtEl>
                                            <p:attrNameLst>
                                              <p:attrName>ppt_x</p:attrName>
                                            </p:attrNameLst>
                                          </p:cBhvr>
                                          <p:tavLst>
                                            <p:tav tm="0">
                                              <p:val>
                                                <p:strVal val="#ppt_x-#ppt_w/2"/>
                                              </p:val>
                                            </p:tav>
                                            <p:tav tm="100000">
                                              <p:val>
                                                <p:strVal val="#ppt_x"/>
                                              </p:val>
                                            </p:tav>
                                          </p:tavLst>
                                        </p:anim>
                                        <p:anim calcmode="lin" valueType="num">
                                          <p:cBhvr>
                                            <p:cTn id="72" dur="500" fill="hold"/>
                                            <p:tgtEl>
                                              <p:spTgt spid="44"/>
                                            </p:tgtEl>
                                            <p:attrNameLst>
                                              <p:attrName>ppt_y</p:attrName>
                                            </p:attrNameLst>
                                          </p:cBhvr>
                                          <p:tavLst>
                                            <p:tav tm="0">
                                              <p:val>
                                                <p:strVal val="#ppt_y"/>
                                              </p:val>
                                            </p:tav>
                                            <p:tav tm="100000">
                                              <p:val>
                                                <p:strVal val="#ppt_y"/>
                                              </p:val>
                                            </p:tav>
                                          </p:tavLst>
                                        </p:anim>
                                        <p:anim calcmode="lin" valueType="num">
                                          <p:cBhvr>
                                            <p:cTn id="73" dur="500" fill="hold"/>
                                            <p:tgtEl>
                                              <p:spTgt spid="44"/>
                                            </p:tgtEl>
                                            <p:attrNameLst>
                                              <p:attrName>ppt_w</p:attrName>
                                            </p:attrNameLst>
                                          </p:cBhvr>
                                          <p:tavLst>
                                            <p:tav tm="0">
                                              <p:val>
                                                <p:fltVal val="0"/>
                                              </p:val>
                                            </p:tav>
                                            <p:tav tm="100000">
                                              <p:val>
                                                <p:strVal val="#ppt_w"/>
                                              </p:val>
                                            </p:tav>
                                          </p:tavLst>
                                        </p:anim>
                                        <p:anim calcmode="lin" valueType="num">
                                          <p:cBhvr>
                                            <p:cTn id="74" dur="500" fill="hold"/>
                                            <p:tgtEl>
                                              <p:spTgt spid="44"/>
                                            </p:tgtEl>
                                            <p:attrNameLst>
                                              <p:attrName>ppt_h</p:attrName>
                                            </p:attrNameLst>
                                          </p:cBhvr>
                                          <p:tavLst>
                                            <p:tav tm="0">
                                              <p:val>
                                                <p:strVal val="#ppt_h"/>
                                              </p:val>
                                            </p:tav>
                                            <p:tav tm="100000">
                                              <p:val>
                                                <p:strVal val="#ppt_h"/>
                                              </p:val>
                                            </p:tav>
                                          </p:tavLst>
                                        </p:anim>
                                      </p:childTnLst>
                                    </p:cTn>
                                  </p:par>
                                </p:childTnLst>
                              </p:cTn>
                            </p:par>
                            <p:par>
                              <p:cTn id="75" fill="hold">
                                <p:stCondLst>
                                  <p:cond delay="4500"/>
                                </p:stCondLst>
                                <p:childTnLst>
                                  <p:par>
                                    <p:cTn id="76" presetID="17" presetClass="entr" presetSubtype="8" fill="hold" nodeType="afterEffect">
                                      <p:stCondLst>
                                        <p:cond delay="0"/>
                                      </p:stCondLst>
                                      <p:childTnLst>
                                        <p:set>
                                          <p:cBhvr>
                                            <p:cTn id="77" dur="1" fill="hold">
                                              <p:stCondLst>
                                                <p:cond delay="0"/>
                                              </p:stCondLst>
                                            </p:cTn>
                                            <p:tgtEl>
                                              <p:spTgt spid="56"/>
                                            </p:tgtEl>
                                            <p:attrNameLst>
                                              <p:attrName>style.visibility</p:attrName>
                                            </p:attrNameLst>
                                          </p:cBhvr>
                                          <p:to>
                                            <p:strVal val="visible"/>
                                          </p:to>
                                        </p:set>
                                        <p:anim calcmode="lin" valueType="num">
                                          <p:cBhvr>
                                            <p:cTn id="78" dur="500" fill="hold"/>
                                            <p:tgtEl>
                                              <p:spTgt spid="56"/>
                                            </p:tgtEl>
                                            <p:attrNameLst>
                                              <p:attrName>ppt_x</p:attrName>
                                            </p:attrNameLst>
                                          </p:cBhvr>
                                          <p:tavLst>
                                            <p:tav tm="0">
                                              <p:val>
                                                <p:strVal val="#ppt_x-#ppt_w/2"/>
                                              </p:val>
                                            </p:tav>
                                            <p:tav tm="100000">
                                              <p:val>
                                                <p:strVal val="#ppt_x"/>
                                              </p:val>
                                            </p:tav>
                                          </p:tavLst>
                                        </p:anim>
                                        <p:anim calcmode="lin" valueType="num">
                                          <p:cBhvr>
                                            <p:cTn id="79" dur="500" fill="hold"/>
                                            <p:tgtEl>
                                              <p:spTgt spid="56"/>
                                            </p:tgtEl>
                                            <p:attrNameLst>
                                              <p:attrName>ppt_y</p:attrName>
                                            </p:attrNameLst>
                                          </p:cBhvr>
                                          <p:tavLst>
                                            <p:tav tm="0">
                                              <p:val>
                                                <p:strVal val="#ppt_y"/>
                                              </p:val>
                                            </p:tav>
                                            <p:tav tm="100000">
                                              <p:val>
                                                <p:strVal val="#ppt_y"/>
                                              </p:val>
                                            </p:tav>
                                          </p:tavLst>
                                        </p:anim>
                                        <p:anim calcmode="lin" valueType="num">
                                          <p:cBhvr>
                                            <p:cTn id="80" dur="500" fill="hold"/>
                                            <p:tgtEl>
                                              <p:spTgt spid="56"/>
                                            </p:tgtEl>
                                            <p:attrNameLst>
                                              <p:attrName>ppt_w</p:attrName>
                                            </p:attrNameLst>
                                          </p:cBhvr>
                                          <p:tavLst>
                                            <p:tav tm="0">
                                              <p:val>
                                                <p:fltVal val="0"/>
                                              </p:val>
                                            </p:tav>
                                            <p:tav tm="100000">
                                              <p:val>
                                                <p:strVal val="#ppt_w"/>
                                              </p:val>
                                            </p:tav>
                                          </p:tavLst>
                                        </p:anim>
                                        <p:anim calcmode="lin" valueType="num">
                                          <p:cBhvr>
                                            <p:cTn id="81" dur="500" fill="hold"/>
                                            <p:tgtEl>
                                              <p:spTgt spid="56"/>
                                            </p:tgtEl>
                                            <p:attrNameLst>
                                              <p:attrName>ppt_h</p:attrName>
                                            </p:attrNameLst>
                                          </p:cBhvr>
                                          <p:tavLst>
                                            <p:tav tm="0">
                                              <p:val>
                                                <p:strVal val="#ppt_h"/>
                                              </p:val>
                                            </p:tav>
                                            <p:tav tm="100000">
                                              <p:val>
                                                <p:strVal val="#ppt_h"/>
                                              </p:val>
                                            </p:tav>
                                          </p:tavLst>
                                        </p:anim>
                                      </p:childTnLst>
                                    </p:cTn>
                                  </p:par>
                                </p:childTnLst>
                              </p:cTn>
                            </p:par>
                            <p:par>
                              <p:cTn id="82" fill="hold">
                                <p:stCondLst>
                                  <p:cond delay="5000"/>
                                </p:stCondLst>
                                <p:childTnLst>
                                  <p:par>
                                    <p:cTn id="83" presetID="17" presetClass="entr" presetSubtype="8" fill="hold" nodeType="afterEffect">
                                      <p:stCondLst>
                                        <p:cond delay="0"/>
                                      </p:stCondLst>
                                      <p:childTnLst>
                                        <p:set>
                                          <p:cBhvr>
                                            <p:cTn id="84" dur="1" fill="hold">
                                              <p:stCondLst>
                                                <p:cond delay="0"/>
                                              </p:stCondLst>
                                            </p:cTn>
                                            <p:tgtEl>
                                              <p:spTgt spid="78"/>
                                            </p:tgtEl>
                                            <p:attrNameLst>
                                              <p:attrName>style.visibility</p:attrName>
                                            </p:attrNameLst>
                                          </p:cBhvr>
                                          <p:to>
                                            <p:strVal val="visible"/>
                                          </p:to>
                                        </p:set>
                                        <p:anim calcmode="lin" valueType="num">
                                          <p:cBhvr>
                                            <p:cTn id="85" dur="500" fill="hold"/>
                                            <p:tgtEl>
                                              <p:spTgt spid="78"/>
                                            </p:tgtEl>
                                            <p:attrNameLst>
                                              <p:attrName>ppt_x</p:attrName>
                                            </p:attrNameLst>
                                          </p:cBhvr>
                                          <p:tavLst>
                                            <p:tav tm="0">
                                              <p:val>
                                                <p:strVal val="#ppt_x-#ppt_w/2"/>
                                              </p:val>
                                            </p:tav>
                                            <p:tav tm="100000">
                                              <p:val>
                                                <p:strVal val="#ppt_x"/>
                                              </p:val>
                                            </p:tav>
                                          </p:tavLst>
                                        </p:anim>
                                        <p:anim calcmode="lin" valueType="num">
                                          <p:cBhvr>
                                            <p:cTn id="86" dur="500" fill="hold"/>
                                            <p:tgtEl>
                                              <p:spTgt spid="78"/>
                                            </p:tgtEl>
                                            <p:attrNameLst>
                                              <p:attrName>ppt_y</p:attrName>
                                            </p:attrNameLst>
                                          </p:cBhvr>
                                          <p:tavLst>
                                            <p:tav tm="0">
                                              <p:val>
                                                <p:strVal val="#ppt_y"/>
                                              </p:val>
                                            </p:tav>
                                            <p:tav tm="100000">
                                              <p:val>
                                                <p:strVal val="#ppt_y"/>
                                              </p:val>
                                            </p:tav>
                                          </p:tavLst>
                                        </p:anim>
                                        <p:anim calcmode="lin" valueType="num">
                                          <p:cBhvr>
                                            <p:cTn id="87" dur="500" fill="hold"/>
                                            <p:tgtEl>
                                              <p:spTgt spid="78"/>
                                            </p:tgtEl>
                                            <p:attrNameLst>
                                              <p:attrName>ppt_w</p:attrName>
                                            </p:attrNameLst>
                                          </p:cBhvr>
                                          <p:tavLst>
                                            <p:tav tm="0">
                                              <p:val>
                                                <p:fltVal val="0"/>
                                              </p:val>
                                            </p:tav>
                                            <p:tav tm="100000">
                                              <p:val>
                                                <p:strVal val="#ppt_w"/>
                                              </p:val>
                                            </p:tav>
                                          </p:tavLst>
                                        </p:anim>
                                        <p:anim calcmode="lin" valueType="num">
                                          <p:cBhvr>
                                            <p:cTn id="88" dur="500" fill="hold"/>
                                            <p:tgtEl>
                                              <p:spTgt spid="78"/>
                                            </p:tgtEl>
                                            <p:attrNameLst>
                                              <p:attrName>ppt_h</p:attrName>
                                            </p:attrNameLst>
                                          </p:cBhvr>
                                          <p:tavLst>
                                            <p:tav tm="0">
                                              <p:val>
                                                <p:strVal val="#ppt_h"/>
                                              </p:val>
                                            </p:tav>
                                            <p:tav tm="100000">
                                              <p:val>
                                                <p:strVal val="#ppt_h"/>
                                              </p:val>
                                            </p:tav>
                                          </p:tavLst>
                                        </p:anim>
                                      </p:childTnLst>
                                    </p:cTn>
                                  </p:par>
                                </p:childTnLst>
                              </p:cTn>
                            </p:par>
                            <p:par>
                              <p:cTn id="89" fill="hold">
                                <p:stCondLst>
                                  <p:cond delay="5500"/>
                                </p:stCondLst>
                                <p:childTnLst>
                                  <p:par>
                                    <p:cTn id="90" presetID="22" presetClass="entr" presetSubtype="8" fill="hold" grpId="0" nodeType="afterEffect">
                                      <p:stCondLst>
                                        <p:cond delay="0"/>
                                      </p:stCondLst>
                                      <p:childTnLst>
                                        <p:set>
                                          <p:cBhvr>
                                            <p:cTn id="91" dur="1" fill="hold">
                                              <p:stCondLst>
                                                <p:cond delay="0"/>
                                              </p:stCondLst>
                                            </p:cTn>
                                            <p:tgtEl>
                                              <p:spTgt spid="11"/>
                                            </p:tgtEl>
                                            <p:attrNameLst>
                                              <p:attrName>style.visibility</p:attrName>
                                            </p:attrNameLst>
                                          </p:cBhvr>
                                          <p:to>
                                            <p:strVal val="visible"/>
                                          </p:to>
                                        </p:set>
                                        <p:animEffect transition="in" filter="wipe(left)">
                                          <p:cBhvr>
                                            <p:cTn id="92" dur="500"/>
                                            <p:tgtEl>
                                              <p:spTgt spid="11"/>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2"/>
                                            </p:tgtEl>
                                            <p:attrNameLst>
                                              <p:attrName>style.visibility</p:attrName>
                                            </p:attrNameLst>
                                          </p:cBhvr>
                                          <p:to>
                                            <p:strVal val="visible"/>
                                          </p:to>
                                        </p:set>
                                        <p:animEffect transition="in" filter="wipe(left)">
                                          <p:cBhvr>
                                            <p:cTn id="95" dur="500"/>
                                            <p:tgtEl>
                                              <p:spTgt spid="12"/>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3"/>
                                            </p:tgtEl>
                                            <p:attrNameLst>
                                              <p:attrName>style.visibility</p:attrName>
                                            </p:attrNameLst>
                                          </p:cBhvr>
                                          <p:to>
                                            <p:strVal val="visible"/>
                                          </p:to>
                                        </p:set>
                                        <p:animEffect transition="in" filter="wipe(left)">
                                          <p:cBhvr>
                                            <p:cTn id="98" dur="500"/>
                                            <p:tgtEl>
                                              <p:spTgt spid="13"/>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14"/>
                                            </p:tgtEl>
                                            <p:attrNameLst>
                                              <p:attrName>style.visibility</p:attrName>
                                            </p:attrNameLst>
                                          </p:cBhvr>
                                          <p:to>
                                            <p:strVal val="visible"/>
                                          </p:to>
                                        </p:set>
                                        <p:animEffect transition="in" filter="wipe(left)">
                                          <p:cBhvr>
                                            <p:cTn id="101" dur="500"/>
                                            <p:tgtEl>
                                              <p:spTgt spid="14"/>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15"/>
                                            </p:tgtEl>
                                            <p:attrNameLst>
                                              <p:attrName>style.visibility</p:attrName>
                                            </p:attrNameLst>
                                          </p:cBhvr>
                                          <p:to>
                                            <p:strVal val="visible"/>
                                          </p:to>
                                        </p:set>
                                        <p:animEffect transition="in" filter="wipe(left)">
                                          <p:cBhvr>
                                            <p:cTn id="104" dur="500"/>
                                            <p:tgtEl>
                                              <p:spTgt spid="15"/>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21"/>
                                            </p:tgtEl>
                                            <p:attrNameLst>
                                              <p:attrName>style.visibility</p:attrName>
                                            </p:attrNameLst>
                                          </p:cBhvr>
                                          <p:to>
                                            <p:strVal val="visible"/>
                                          </p:to>
                                        </p:set>
                                        <p:animEffect transition="in" filter="wipe(left)">
                                          <p:cBhvr>
                                            <p:cTn id="107" dur="500"/>
                                            <p:tgtEl>
                                              <p:spTgt spid="21"/>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22"/>
                                            </p:tgtEl>
                                            <p:attrNameLst>
                                              <p:attrName>style.visibility</p:attrName>
                                            </p:attrNameLst>
                                          </p:cBhvr>
                                          <p:to>
                                            <p:strVal val="visible"/>
                                          </p:to>
                                        </p:set>
                                        <p:animEffect transition="in" filter="wipe(left)">
                                          <p:cBhvr>
                                            <p:cTn id="110" dur="500"/>
                                            <p:tgtEl>
                                              <p:spTgt spid="2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23"/>
                                            </p:tgtEl>
                                            <p:attrNameLst>
                                              <p:attrName>style.visibility</p:attrName>
                                            </p:attrNameLst>
                                          </p:cBhvr>
                                          <p:to>
                                            <p:strVal val="visible"/>
                                          </p:to>
                                        </p:set>
                                        <p:animEffect transition="in" filter="wipe(left)">
                                          <p:cBhvr>
                                            <p:cTn id="113" dur="500"/>
                                            <p:tgtEl>
                                              <p:spTgt spid="23"/>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24"/>
                                            </p:tgtEl>
                                            <p:attrNameLst>
                                              <p:attrName>style.visibility</p:attrName>
                                            </p:attrNameLst>
                                          </p:cBhvr>
                                          <p:to>
                                            <p:strVal val="visible"/>
                                          </p:to>
                                        </p:set>
                                        <p:animEffect transition="in" filter="wipe(left)">
                                          <p:cBhvr>
                                            <p:cTn id="116" dur="500"/>
                                            <p:tgtEl>
                                              <p:spTgt spid="24"/>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25"/>
                                            </p:tgtEl>
                                            <p:attrNameLst>
                                              <p:attrName>style.visibility</p:attrName>
                                            </p:attrNameLst>
                                          </p:cBhvr>
                                          <p:to>
                                            <p:strVal val="visible"/>
                                          </p:to>
                                        </p:set>
                                        <p:animEffect transition="in" filter="wipe(left)">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p:bldP spid="9" grpId="0" animBg="1"/>
          <p:bldP spid="11" grpId="0"/>
          <p:bldP spid="12" grpId="0"/>
          <p:bldP spid="13" grpId="0"/>
          <p:bldP spid="14" grpId="0"/>
          <p:bldP spid="15" grpId="0"/>
          <p:bldP spid="21" grpId="0"/>
          <p:bldP spid="22" grpId="0"/>
          <p:bldP spid="23" grpId="0"/>
          <p:bldP spid="24" grpId="0"/>
          <p:bldP spid="25"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flipH="1">
            <a:off x="-17314" y="3705581"/>
            <a:ext cx="3040988" cy="1498512"/>
            <a:chOff x="5917425" y="3435846"/>
            <a:chExt cx="3226575" cy="1707654"/>
          </a:xfrm>
        </p:grpSpPr>
        <p:pic>
          <p:nvPicPr>
            <p:cNvPr id="5" name="Picture 2"/>
            <p:cNvPicPr>
              <a:picLocks noChangeAspect="1" noChangeArrowheads="1"/>
            </p:cNvPicPr>
            <p:nvPr/>
          </p:nvPicPr>
          <p:blipFill rotWithShape="1">
            <a:blip r:embed="rId2" cstate="screen">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2" cstate="screen">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7" name="组合 6"/>
          <p:cNvGrpSpPr/>
          <p:nvPr/>
        </p:nvGrpSpPr>
        <p:grpSpPr>
          <a:xfrm>
            <a:off x="6304849" y="3705581"/>
            <a:ext cx="2856466" cy="1511774"/>
            <a:chOff x="5917425" y="3435846"/>
            <a:chExt cx="3226575" cy="1707654"/>
          </a:xfrm>
        </p:grpSpPr>
        <p:pic>
          <p:nvPicPr>
            <p:cNvPr id="8" name="Picture 2"/>
            <p:cNvPicPr>
              <a:picLocks noChangeAspect="1" noChangeArrowheads="1"/>
            </p:cNvPicPr>
            <p:nvPr/>
          </p:nvPicPr>
          <p:blipFill rotWithShape="1">
            <a:blip r:embed="rId2" cstate="screen">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2" cstate="screen">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0" name="组合 9"/>
          <p:cNvGrpSpPr/>
          <p:nvPr/>
        </p:nvGrpSpPr>
        <p:grpSpPr>
          <a:xfrm>
            <a:off x="1899948" y="1113615"/>
            <a:ext cx="1317112" cy="1317112"/>
            <a:chOff x="4333987" y="2362200"/>
            <a:chExt cx="2905011" cy="2905012"/>
          </a:xfrm>
          <a:effectLst>
            <a:outerShdw blurRad="177800" dist="88900" dir="2700000" algn="tl" rotWithShape="0">
              <a:prstClr val="black">
                <a:alpha val="30000"/>
              </a:prstClr>
            </a:outerShdw>
          </a:effectLst>
        </p:grpSpPr>
        <p:sp>
          <p:nvSpPr>
            <p:cNvPr id="11" name="任意多边形 10"/>
            <p:cNvSpPr/>
            <p:nvPr/>
          </p:nvSpPr>
          <p:spPr>
            <a:xfrm>
              <a:off x="4333987" y="2362200"/>
              <a:ext cx="2905011" cy="2905012"/>
            </a:xfrm>
            <a:custGeom>
              <a:avLst/>
              <a:gdLst>
                <a:gd name="connsiteX0" fmla="*/ 1452506 w 2905012"/>
                <a:gd name="connsiteY0" fmla="*/ 376181 h 2905012"/>
                <a:gd name="connsiteX1" fmla="*/ 376181 w 2905012"/>
                <a:gd name="connsiteY1" fmla="*/ 1452506 h 2905012"/>
                <a:gd name="connsiteX2" fmla="*/ 1452506 w 2905012"/>
                <a:gd name="connsiteY2" fmla="*/ 2528831 h 2905012"/>
                <a:gd name="connsiteX3" fmla="*/ 2528831 w 2905012"/>
                <a:gd name="connsiteY3" fmla="*/ 1452506 h 2905012"/>
                <a:gd name="connsiteX4" fmla="*/ 1452506 w 2905012"/>
                <a:gd name="connsiteY4" fmla="*/ 376181 h 2905012"/>
                <a:gd name="connsiteX5" fmla="*/ 1452506 w 2905012"/>
                <a:gd name="connsiteY5" fmla="*/ 0 h 2905012"/>
                <a:gd name="connsiteX6" fmla="*/ 1601017 w 2905012"/>
                <a:gd name="connsiteY6" fmla="*/ 7499 h 2905012"/>
                <a:gd name="connsiteX7" fmla="*/ 1643977 w 2905012"/>
                <a:gd name="connsiteY7" fmla="*/ 14056 h 2905012"/>
                <a:gd name="connsiteX8" fmla="*/ 1695533 w 2905012"/>
                <a:gd name="connsiteY8" fmla="*/ 284571 h 2905012"/>
                <a:gd name="connsiteX9" fmla="*/ 1769616 w 2905012"/>
                <a:gd name="connsiteY9" fmla="*/ 301003 h 2905012"/>
                <a:gd name="connsiteX10" fmla="*/ 1825934 w 2905012"/>
                <a:gd name="connsiteY10" fmla="*/ 319615 h 2905012"/>
                <a:gd name="connsiteX11" fmla="*/ 2006748 w 2905012"/>
                <a:gd name="connsiteY11" fmla="*/ 110068 h 2905012"/>
                <a:gd name="connsiteX12" fmla="*/ 2017887 w 2905012"/>
                <a:gd name="connsiteY12" fmla="*/ 114145 h 2905012"/>
                <a:gd name="connsiteX13" fmla="*/ 2264616 w 2905012"/>
                <a:gd name="connsiteY13" fmla="*/ 248065 h 2905012"/>
                <a:gd name="connsiteX14" fmla="*/ 2337523 w 2905012"/>
                <a:gd name="connsiteY14" fmla="*/ 302584 h 2905012"/>
                <a:gd name="connsiteX15" fmla="*/ 2247066 w 2905012"/>
                <a:gd name="connsiteY15" fmla="*/ 562199 h 2905012"/>
                <a:gd name="connsiteX16" fmla="*/ 2280217 w 2905012"/>
                <a:gd name="connsiteY16" fmla="*/ 591137 h 2905012"/>
                <a:gd name="connsiteX17" fmla="*/ 2343125 w 2905012"/>
                <a:gd name="connsiteY17" fmla="*/ 657838 h 2905012"/>
                <a:gd name="connsiteX18" fmla="*/ 2602428 w 2905012"/>
                <a:gd name="connsiteY18" fmla="*/ 567489 h 2905012"/>
                <a:gd name="connsiteX19" fmla="*/ 2656947 w 2905012"/>
                <a:gd name="connsiteY19" fmla="*/ 640396 h 2905012"/>
                <a:gd name="connsiteX20" fmla="*/ 2790867 w 2905012"/>
                <a:gd name="connsiteY20" fmla="*/ 887125 h 2905012"/>
                <a:gd name="connsiteX21" fmla="*/ 2794944 w 2905012"/>
                <a:gd name="connsiteY21" fmla="*/ 898265 h 2905012"/>
                <a:gd name="connsiteX22" fmla="*/ 2586495 w 2905012"/>
                <a:gd name="connsiteY22" fmla="*/ 1078131 h 2905012"/>
                <a:gd name="connsiteX23" fmla="*/ 2616181 w 2905012"/>
                <a:gd name="connsiteY23" fmla="*/ 1182468 h 2905012"/>
                <a:gd name="connsiteX24" fmla="*/ 2621126 w 2905012"/>
                <a:gd name="connsiteY24" fmla="*/ 1209611 h 2905012"/>
                <a:gd name="connsiteX25" fmla="*/ 2890957 w 2905012"/>
                <a:gd name="connsiteY25" fmla="*/ 1261036 h 2905012"/>
                <a:gd name="connsiteX26" fmla="*/ 2897513 w 2905012"/>
                <a:gd name="connsiteY26" fmla="*/ 1303996 h 2905012"/>
                <a:gd name="connsiteX27" fmla="*/ 2905012 w 2905012"/>
                <a:gd name="connsiteY27" fmla="*/ 1452506 h 2905012"/>
                <a:gd name="connsiteX28" fmla="*/ 2897513 w 2905012"/>
                <a:gd name="connsiteY28" fmla="*/ 1601016 h 2905012"/>
                <a:gd name="connsiteX29" fmla="*/ 2890957 w 2905012"/>
                <a:gd name="connsiteY29" fmla="*/ 1643977 h 2905012"/>
                <a:gd name="connsiteX30" fmla="*/ 2620440 w 2905012"/>
                <a:gd name="connsiteY30" fmla="*/ 1695533 h 2905012"/>
                <a:gd name="connsiteX31" fmla="*/ 2604008 w 2905012"/>
                <a:gd name="connsiteY31" fmla="*/ 1769614 h 2905012"/>
                <a:gd name="connsiteX32" fmla="*/ 2585396 w 2905012"/>
                <a:gd name="connsiteY32" fmla="*/ 1825933 h 2905012"/>
                <a:gd name="connsiteX33" fmla="*/ 2794944 w 2905012"/>
                <a:gd name="connsiteY33" fmla="*/ 2006748 h 2905012"/>
                <a:gd name="connsiteX34" fmla="*/ 2790867 w 2905012"/>
                <a:gd name="connsiteY34" fmla="*/ 2017887 h 2905012"/>
                <a:gd name="connsiteX35" fmla="*/ 2656947 w 2905012"/>
                <a:gd name="connsiteY35" fmla="*/ 2264616 h 2905012"/>
                <a:gd name="connsiteX36" fmla="*/ 2602428 w 2905012"/>
                <a:gd name="connsiteY36" fmla="*/ 2337523 h 2905012"/>
                <a:gd name="connsiteX37" fmla="*/ 2342811 w 2905012"/>
                <a:gd name="connsiteY37" fmla="*/ 2247065 h 2905012"/>
                <a:gd name="connsiteX38" fmla="*/ 2313875 w 2905012"/>
                <a:gd name="connsiteY38" fmla="*/ 2280215 h 2905012"/>
                <a:gd name="connsiteX39" fmla="*/ 2247174 w 2905012"/>
                <a:gd name="connsiteY39" fmla="*/ 2343123 h 2905012"/>
                <a:gd name="connsiteX40" fmla="*/ 2337523 w 2905012"/>
                <a:gd name="connsiteY40" fmla="*/ 2602428 h 2905012"/>
                <a:gd name="connsiteX41" fmla="*/ 2264616 w 2905012"/>
                <a:gd name="connsiteY41" fmla="*/ 2656947 h 2905012"/>
                <a:gd name="connsiteX42" fmla="*/ 2017887 w 2905012"/>
                <a:gd name="connsiteY42" fmla="*/ 2790867 h 2905012"/>
                <a:gd name="connsiteX43" fmla="*/ 2006748 w 2905012"/>
                <a:gd name="connsiteY43" fmla="*/ 2794944 h 2905012"/>
                <a:gd name="connsiteX44" fmla="*/ 1826880 w 2905012"/>
                <a:gd name="connsiteY44" fmla="*/ 2586493 h 2905012"/>
                <a:gd name="connsiteX45" fmla="*/ 1722544 w 2905012"/>
                <a:gd name="connsiteY45" fmla="*/ 2616179 h 2905012"/>
                <a:gd name="connsiteX46" fmla="*/ 1695403 w 2905012"/>
                <a:gd name="connsiteY46" fmla="*/ 2621123 h 2905012"/>
                <a:gd name="connsiteX47" fmla="*/ 1643977 w 2905012"/>
                <a:gd name="connsiteY47" fmla="*/ 2890957 h 2905012"/>
                <a:gd name="connsiteX48" fmla="*/ 1601017 w 2905012"/>
                <a:gd name="connsiteY48" fmla="*/ 2897513 h 2905012"/>
                <a:gd name="connsiteX49" fmla="*/ 1452506 w 2905012"/>
                <a:gd name="connsiteY49" fmla="*/ 2905012 h 2905012"/>
                <a:gd name="connsiteX50" fmla="*/ 1303996 w 2905012"/>
                <a:gd name="connsiteY50" fmla="*/ 2897513 h 2905012"/>
                <a:gd name="connsiteX51" fmla="*/ 1261036 w 2905012"/>
                <a:gd name="connsiteY51" fmla="*/ 2890957 h 2905012"/>
                <a:gd name="connsiteX52" fmla="*/ 1209479 w 2905012"/>
                <a:gd name="connsiteY52" fmla="*/ 2620437 h 2905012"/>
                <a:gd name="connsiteX53" fmla="*/ 1135396 w 2905012"/>
                <a:gd name="connsiteY53" fmla="*/ 2604005 h 2905012"/>
                <a:gd name="connsiteX54" fmla="*/ 1079081 w 2905012"/>
                <a:gd name="connsiteY54" fmla="*/ 2585394 h 2905012"/>
                <a:gd name="connsiteX55" fmla="*/ 898265 w 2905012"/>
                <a:gd name="connsiteY55" fmla="*/ 2794944 h 2905012"/>
                <a:gd name="connsiteX56" fmla="*/ 887125 w 2905012"/>
                <a:gd name="connsiteY56" fmla="*/ 2790867 h 2905012"/>
                <a:gd name="connsiteX57" fmla="*/ 640396 w 2905012"/>
                <a:gd name="connsiteY57" fmla="*/ 2656947 h 2905012"/>
                <a:gd name="connsiteX58" fmla="*/ 567489 w 2905012"/>
                <a:gd name="connsiteY58" fmla="*/ 2602428 h 2905012"/>
                <a:gd name="connsiteX59" fmla="*/ 657947 w 2905012"/>
                <a:gd name="connsiteY59" fmla="*/ 2342810 h 2905012"/>
                <a:gd name="connsiteX60" fmla="*/ 624796 w 2905012"/>
                <a:gd name="connsiteY60" fmla="*/ 2313872 h 2905012"/>
                <a:gd name="connsiteX61" fmla="*/ 561890 w 2905012"/>
                <a:gd name="connsiteY61" fmla="*/ 2247174 h 2905012"/>
                <a:gd name="connsiteX62" fmla="*/ 302584 w 2905012"/>
                <a:gd name="connsiteY62" fmla="*/ 2337523 h 2905012"/>
                <a:gd name="connsiteX63" fmla="*/ 248066 w 2905012"/>
                <a:gd name="connsiteY63" fmla="*/ 2264616 h 2905012"/>
                <a:gd name="connsiteX64" fmla="*/ 114145 w 2905012"/>
                <a:gd name="connsiteY64" fmla="*/ 2017887 h 2905012"/>
                <a:gd name="connsiteX65" fmla="*/ 110068 w 2905012"/>
                <a:gd name="connsiteY65" fmla="*/ 2006748 h 2905012"/>
                <a:gd name="connsiteX66" fmla="*/ 318519 w 2905012"/>
                <a:gd name="connsiteY66" fmla="*/ 1826880 h 2905012"/>
                <a:gd name="connsiteX67" fmla="*/ 288831 w 2905012"/>
                <a:gd name="connsiteY67" fmla="*/ 1722541 h 2905012"/>
                <a:gd name="connsiteX68" fmla="*/ 283887 w 2905012"/>
                <a:gd name="connsiteY68" fmla="*/ 1695402 h 2905012"/>
                <a:gd name="connsiteX69" fmla="*/ 14056 w 2905012"/>
                <a:gd name="connsiteY69" fmla="*/ 1643977 h 2905012"/>
                <a:gd name="connsiteX70" fmla="*/ 7499 w 2905012"/>
                <a:gd name="connsiteY70" fmla="*/ 1601016 h 2905012"/>
                <a:gd name="connsiteX71" fmla="*/ 0 w 2905012"/>
                <a:gd name="connsiteY71" fmla="*/ 1452506 h 2905012"/>
                <a:gd name="connsiteX72" fmla="*/ 7499 w 2905012"/>
                <a:gd name="connsiteY72" fmla="*/ 1303996 h 2905012"/>
                <a:gd name="connsiteX73" fmla="*/ 14056 w 2905012"/>
                <a:gd name="connsiteY73" fmla="*/ 1261036 h 2905012"/>
                <a:gd name="connsiteX74" fmla="*/ 284572 w 2905012"/>
                <a:gd name="connsiteY74" fmla="*/ 1209480 h 2905012"/>
                <a:gd name="connsiteX75" fmla="*/ 301005 w 2905012"/>
                <a:gd name="connsiteY75" fmla="*/ 1135394 h 2905012"/>
                <a:gd name="connsiteX76" fmla="*/ 319616 w 2905012"/>
                <a:gd name="connsiteY76" fmla="*/ 1079079 h 2905012"/>
                <a:gd name="connsiteX77" fmla="*/ 110068 w 2905012"/>
                <a:gd name="connsiteY77" fmla="*/ 898264 h 2905012"/>
                <a:gd name="connsiteX78" fmla="*/ 114145 w 2905012"/>
                <a:gd name="connsiteY78" fmla="*/ 887125 h 2905012"/>
                <a:gd name="connsiteX79" fmla="*/ 248066 w 2905012"/>
                <a:gd name="connsiteY79" fmla="*/ 640396 h 2905012"/>
                <a:gd name="connsiteX80" fmla="*/ 302584 w 2905012"/>
                <a:gd name="connsiteY80" fmla="*/ 567489 h 2905012"/>
                <a:gd name="connsiteX81" fmla="*/ 562199 w 2905012"/>
                <a:gd name="connsiteY81" fmla="*/ 657946 h 2905012"/>
                <a:gd name="connsiteX82" fmla="*/ 591138 w 2905012"/>
                <a:gd name="connsiteY82" fmla="*/ 624794 h 2905012"/>
                <a:gd name="connsiteX83" fmla="*/ 657838 w 2905012"/>
                <a:gd name="connsiteY83" fmla="*/ 561888 h 2905012"/>
                <a:gd name="connsiteX84" fmla="*/ 567489 w 2905012"/>
                <a:gd name="connsiteY84" fmla="*/ 302584 h 2905012"/>
                <a:gd name="connsiteX85" fmla="*/ 640396 w 2905012"/>
                <a:gd name="connsiteY85" fmla="*/ 248065 h 2905012"/>
                <a:gd name="connsiteX86" fmla="*/ 887125 w 2905012"/>
                <a:gd name="connsiteY86" fmla="*/ 114145 h 2905012"/>
                <a:gd name="connsiteX87" fmla="*/ 898265 w 2905012"/>
                <a:gd name="connsiteY87" fmla="*/ 110068 h 2905012"/>
                <a:gd name="connsiteX88" fmla="*/ 1078131 w 2905012"/>
                <a:gd name="connsiteY88" fmla="*/ 318516 h 2905012"/>
                <a:gd name="connsiteX89" fmla="*/ 1182469 w 2905012"/>
                <a:gd name="connsiteY89" fmla="*/ 288830 h 2905012"/>
                <a:gd name="connsiteX90" fmla="*/ 1209611 w 2905012"/>
                <a:gd name="connsiteY90" fmla="*/ 283886 h 2905012"/>
                <a:gd name="connsiteX91" fmla="*/ 1261036 w 2905012"/>
                <a:gd name="connsiteY91" fmla="*/ 14056 h 2905012"/>
                <a:gd name="connsiteX92" fmla="*/ 1303996 w 2905012"/>
                <a:gd name="connsiteY92" fmla="*/ 7499 h 2905012"/>
                <a:gd name="connsiteX93" fmla="*/ 1452506 w 2905012"/>
                <a:gd name="connsiteY93" fmla="*/ 0 h 2905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2905012" h="2905012">
                  <a:moveTo>
                    <a:pt x="1452506" y="376181"/>
                  </a:moveTo>
                  <a:cubicBezTo>
                    <a:pt x="858068" y="376181"/>
                    <a:pt x="376181" y="858068"/>
                    <a:pt x="376181" y="1452506"/>
                  </a:cubicBezTo>
                  <a:cubicBezTo>
                    <a:pt x="376181" y="2046944"/>
                    <a:pt x="858068" y="2528831"/>
                    <a:pt x="1452506" y="2528831"/>
                  </a:cubicBezTo>
                  <a:cubicBezTo>
                    <a:pt x="2046944" y="2528831"/>
                    <a:pt x="2528831" y="2046944"/>
                    <a:pt x="2528831" y="1452506"/>
                  </a:cubicBezTo>
                  <a:cubicBezTo>
                    <a:pt x="2528831" y="858068"/>
                    <a:pt x="2046944" y="376181"/>
                    <a:pt x="1452506" y="376181"/>
                  </a:cubicBezTo>
                  <a:close/>
                  <a:moveTo>
                    <a:pt x="1452506" y="0"/>
                  </a:moveTo>
                  <a:cubicBezTo>
                    <a:pt x="1502644" y="0"/>
                    <a:pt x="1552188" y="2540"/>
                    <a:pt x="1601017" y="7499"/>
                  </a:cubicBezTo>
                  <a:lnTo>
                    <a:pt x="1643977" y="14056"/>
                  </a:lnTo>
                  <a:lnTo>
                    <a:pt x="1695533" y="284571"/>
                  </a:lnTo>
                  <a:lnTo>
                    <a:pt x="1769616" y="301003"/>
                  </a:lnTo>
                  <a:lnTo>
                    <a:pt x="1825934" y="319615"/>
                  </a:lnTo>
                  <a:lnTo>
                    <a:pt x="2006748" y="110068"/>
                  </a:lnTo>
                  <a:lnTo>
                    <a:pt x="2017887" y="114145"/>
                  </a:lnTo>
                  <a:cubicBezTo>
                    <a:pt x="2104775" y="150896"/>
                    <a:pt x="2187342" y="195860"/>
                    <a:pt x="2264616" y="248065"/>
                  </a:cubicBezTo>
                  <a:lnTo>
                    <a:pt x="2337523" y="302584"/>
                  </a:lnTo>
                  <a:lnTo>
                    <a:pt x="2247066" y="562199"/>
                  </a:lnTo>
                  <a:lnTo>
                    <a:pt x="2280217" y="591137"/>
                  </a:lnTo>
                  <a:lnTo>
                    <a:pt x="2343125" y="657838"/>
                  </a:lnTo>
                  <a:lnTo>
                    <a:pt x="2602428" y="567489"/>
                  </a:lnTo>
                  <a:lnTo>
                    <a:pt x="2656947" y="640396"/>
                  </a:lnTo>
                  <a:cubicBezTo>
                    <a:pt x="2709152" y="717670"/>
                    <a:pt x="2754117" y="800238"/>
                    <a:pt x="2790867" y="887125"/>
                  </a:cubicBezTo>
                  <a:lnTo>
                    <a:pt x="2794944" y="898265"/>
                  </a:lnTo>
                  <a:lnTo>
                    <a:pt x="2586495" y="1078131"/>
                  </a:lnTo>
                  <a:lnTo>
                    <a:pt x="2616181" y="1182468"/>
                  </a:lnTo>
                  <a:lnTo>
                    <a:pt x="2621126" y="1209611"/>
                  </a:lnTo>
                  <a:lnTo>
                    <a:pt x="2890957" y="1261036"/>
                  </a:lnTo>
                  <a:lnTo>
                    <a:pt x="2897513" y="1303996"/>
                  </a:lnTo>
                  <a:cubicBezTo>
                    <a:pt x="2902472" y="1352825"/>
                    <a:pt x="2905012" y="1402369"/>
                    <a:pt x="2905012" y="1452506"/>
                  </a:cubicBezTo>
                  <a:cubicBezTo>
                    <a:pt x="2905012" y="1502643"/>
                    <a:pt x="2902472" y="1552187"/>
                    <a:pt x="2897513" y="1601016"/>
                  </a:cubicBezTo>
                  <a:lnTo>
                    <a:pt x="2890957" y="1643977"/>
                  </a:lnTo>
                  <a:lnTo>
                    <a:pt x="2620440" y="1695533"/>
                  </a:lnTo>
                  <a:lnTo>
                    <a:pt x="2604008" y="1769614"/>
                  </a:lnTo>
                  <a:lnTo>
                    <a:pt x="2585396" y="1825933"/>
                  </a:lnTo>
                  <a:lnTo>
                    <a:pt x="2794944" y="2006748"/>
                  </a:lnTo>
                  <a:lnTo>
                    <a:pt x="2790867" y="2017887"/>
                  </a:lnTo>
                  <a:cubicBezTo>
                    <a:pt x="2754117" y="2104775"/>
                    <a:pt x="2709152" y="2187342"/>
                    <a:pt x="2656947" y="2264616"/>
                  </a:cubicBezTo>
                  <a:lnTo>
                    <a:pt x="2602428" y="2337523"/>
                  </a:lnTo>
                  <a:lnTo>
                    <a:pt x="2342811" y="2247065"/>
                  </a:lnTo>
                  <a:lnTo>
                    <a:pt x="2313875" y="2280215"/>
                  </a:lnTo>
                  <a:lnTo>
                    <a:pt x="2247174" y="2343123"/>
                  </a:lnTo>
                  <a:lnTo>
                    <a:pt x="2337523" y="2602428"/>
                  </a:lnTo>
                  <a:lnTo>
                    <a:pt x="2264616" y="2656947"/>
                  </a:lnTo>
                  <a:cubicBezTo>
                    <a:pt x="2187342" y="2709152"/>
                    <a:pt x="2104775" y="2754117"/>
                    <a:pt x="2017887" y="2790867"/>
                  </a:cubicBezTo>
                  <a:lnTo>
                    <a:pt x="2006748" y="2794944"/>
                  </a:lnTo>
                  <a:lnTo>
                    <a:pt x="1826880" y="2586493"/>
                  </a:lnTo>
                  <a:lnTo>
                    <a:pt x="1722544" y="2616179"/>
                  </a:lnTo>
                  <a:lnTo>
                    <a:pt x="1695403" y="2621123"/>
                  </a:lnTo>
                  <a:lnTo>
                    <a:pt x="1643977" y="2890957"/>
                  </a:lnTo>
                  <a:lnTo>
                    <a:pt x="1601017" y="2897513"/>
                  </a:lnTo>
                  <a:cubicBezTo>
                    <a:pt x="1552188" y="2902472"/>
                    <a:pt x="1502644" y="2905012"/>
                    <a:pt x="1452506" y="2905012"/>
                  </a:cubicBezTo>
                  <a:cubicBezTo>
                    <a:pt x="1402369" y="2905012"/>
                    <a:pt x="1352825" y="2902472"/>
                    <a:pt x="1303996" y="2897513"/>
                  </a:cubicBezTo>
                  <a:lnTo>
                    <a:pt x="1261036" y="2890957"/>
                  </a:lnTo>
                  <a:lnTo>
                    <a:pt x="1209479" y="2620437"/>
                  </a:lnTo>
                  <a:lnTo>
                    <a:pt x="1135396" y="2604005"/>
                  </a:lnTo>
                  <a:lnTo>
                    <a:pt x="1079081" y="2585394"/>
                  </a:lnTo>
                  <a:lnTo>
                    <a:pt x="898265" y="2794944"/>
                  </a:lnTo>
                  <a:lnTo>
                    <a:pt x="887125" y="2790867"/>
                  </a:lnTo>
                  <a:cubicBezTo>
                    <a:pt x="800238" y="2754117"/>
                    <a:pt x="717670" y="2709152"/>
                    <a:pt x="640396" y="2656947"/>
                  </a:cubicBezTo>
                  <a:lnTo>
                    <a:pt x="567489" y="2602428"/>
                  </a:lnTo>
                  <a:lnTo>
                    <a:pt x="657947" y="2342810"/>
                  </a:lnTo>
                  <a:lnTo>
                    <a:pt x="624796" y="2313872"/>
                  </a:lnTo>
                  <a:lnTo>
                    <a:pt x="561890" y="2247174"/>
                  </a:lnTo>
                  <a:lnTo>
                    <a:pt x="302584" y="2337523"/>
                  </a:lnTo>
                  <a:lnTo>
                    <a:pt x="248066" y="2264616"/>
                  </a:lnTo>
                  <a:cubicBezTo>
                    <a:pt x="195860" y="2187342"/>
                    <a:pt x="150896" y="2104775"/>
                    <a:pt x="114145" y="2017887"/>
                  </a:cubicBezTo>
                  <a:lnTo>
                    <a:pt x="110068" y="2006748"/>
                  </a:lnTo>
                  <a:lnTo>
                    <a:pt x="318519" y="1826880"/>
                  </a:lnTo>
                  <a:lnTo>
                    <a:pt x="288831" y="1722541"/>
                  </a:lnTo>
                  <a:lnTo>
                    <a:pt x="283887" y="1695402"/>
                  </a:lnTo>
                  <a:lnTo>
                    <a:pt x="14056" y="1643977"/>
                  </a:lnTo>
                  <a:lnTo>
                    <a:pt x="7499" y="1601016"/>
                  </a:lnTo>
                  <a:cubicBezTo>
                    <a:pt x="2541" y="1552187"/>
                    <a:pt x="0" y="1502643"/>
                    <a:pt x="0" y="1452506"/>
                  </a:cubicBezTo>
                  <a:cubicBezTo>
                    <a:pt x="0" y="1402369"/>
                    <a:pt x="2541" y="1352825"/>
                    <a:pt x="7499" y="1303996"/>
                  </a:cubicBezTo>
                  <a:lnTo>
                    <a:pt x="14056" y="1261036"/>
                  </a:lnTo>
                  <a:lnTo>
                    <a:pt x="284572" y="1209480"/>
                  </a:lnTo>
                  <a:lnTo>
                    <a:pt x="301005" y="1135394"/>
                  </a:lnTo>
                  <a:lnTo>
                    <a:pt x="319616" y="1079079"/>
                  </a:lnTo>
                  <a:lnTo>
                    <a:pt x="110068" y="898264"/>
                  </a:lnTo>
                  <a:lnTo>
                    <a:pt x="114145" y="887125"/>
                  </a:lnTo>
                  <a:cubicBezTo>
                    <a:pt x="150896" y="800238"/>
                    <a:pt x="195860" y="717670"/>
                    <a:pt x="248066" y="640396"/>
                  </a:cubicBezTo>
                  <a:lnTo>
                    <a:pt x="302584" y="567489"/>
                  </a:lnTo>
                  <a:lnTo>
                    <a:pt x="562199" y="657946"/>
                  </a:lnTo>
                  <a:lnTo>
                    <a:pt x="591138" y="624794"/>
                  </a:lnTo>
                  <a:lnTo>
                    <a:pt x="657838" y="561888"/>
                  </a:lnTo>
                  <a:lnTo>
                    <a:pt x="567489" y="302584"/>
                  </a:lnTo>
                  <a:lnTo>
                    <a:pt x="640396" y="248065"/>
                  </a:lnTo>
                  <a:cubicBezTo>
                    <a:pt x="717670" y="195860"/>
                    <a:pt x="800238" y="150896"/>
                    <a:pt x="887125" y="114145"/>
                  </a:cubicBezTo>
                  <a:lnTo>
                    <a:pt x="898265" y="110068"/>
                  </a:lnTo>
                  <a:lnTo>
                    <a:pt x="1078131" y="318516"/>
                  </a:lnTo>
                  <a:lnTo>
                    <a:pt x="1182469" y="288830"/>
                  </a:lnTo>
                  <a:lnTo>
                    <a:pt x="1209611" y="283886"/>
                  </a:lnTo>
                  <a:lnTo>
                    <a:pt x="1261036" y="14056"/>
                  </a:lnTo>
                  <a:lnTo>
                    <a:pt x="1303996" y="7499"/>
                  </a:lnTo>
                  <a:cubicBezTo>
                    <a:pt x="1352825" y="2540"/>
                    <a:pt x="1402369" y="0"/>
                    <a:pt x="1452506" y="0"/>
                  </a:cubicBezTo>
                  <a:close/>
                </a:path>
              </a:pathLst>
            </a:custGeom>
            <a:gradFill>
              <a:gsLst>
                <a:gs pos="0">
                  <a:schemeClr val="bg1"/>
                </a:gs>
                <a:gs pos="100000">
                  <a:srgbClr val="EBEBEB"/>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2" name="椭圆 11"/>
            <p:cNvSpPr/>
            <p:nvPr/>
          </p:nvSpPr>
          <p:spPr>
            <a:xfrm>
              <a:off x="4710168" y="2738381"/>
              <a:ext cx="2152649" cy="2152650"/>
            </a:xfrm>
            <a:prstGeom prst="ellipse">
              <a:avLst/>
            </a:prstGeom>
            <a:noFill/>
            <a:ln w="19050">
              <a:gradFill>
                <a:gsLst>
                  <a:gs pos="100000">
                    <a:schemeClr val="accent1">
                      <a:lumMod val="5000"/>
                      <a:lumOff val="95000"/>
                    </a:schemeClr>
                  </a:gs>
                  <a:gs pos="0">
                    <a:srgbClr val="EEEEEE"/>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3" name="椭圆 12"/>
            <p:cNvSpPr/>
            <p:nvPr/>
          </p:nvSpPr>
          <p:spPr>
            <a:xfrm>
              <a:off x="4710169" y="2738382"/>
              <a:ext cx="2152650" cy="2152648"/>
            </a:xfrm>
            <a:prstGeom prst="ellipse">
              <a:avLst/>
            </a:prstGeom>
            <a:gradFill>
              <a:gsLst>
                <a:gs pos="100000">
                  <a:schemeClr val="bg1"/>
                </a:gs>
                <a:gs pos="0">
                  <a:srgbClr val="EEEEEE"/>
                </a:gs>
              </a:gsLst>
              <a:lin ang="2700000" scaled="0"/>
            </a:gradFill>
            <a:ln>
              <a:gradFill>
                <a:gsLst>
                  <a:gs pos="0">
                    <a:schemeClr val="accent1">
                      <a:lumMod val="5000"/>
                      <a:lumOff val="95000"/>
                    </a:schemeClr>
                  </a:gs>
                  <a:gs pos="100000">
                    <a:srgbClr val="EEEEE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grpSp>
        <p:nvGrpSpPr>
          <p:cNvPr id="14" name="组合 13"/>
          <p:cNvGrpSpPr/>
          <p:nvPr/>
        </p:nvGrpSpPr>
        <p:grpSpPr>
          <a:xfrm rot="20680704">
            <a:off x="3249746" y="1113615"/>
            <a:ext cx="1317112" cy="1317112"/>
            <a:chOff x="4333987" y="2362200"/>
            <a:chExt cx="2905011" cy="2905012"/>
          </a:xfrm>
          <a:effectLst>
            <a:outerShdw blurRad="177800" dist="88900" dir="2700000" algn="tl" rotWithShape="0">
              <a:prstClr val="black">
                <a:alpha val="30000"/>
              </a:prstClr>
            </a:outerShdw>
          </a:effectLst>
        </p:grpSpPr>
        <p:sp>
          <p:nvSpPr>
            <p:cNvPr id="15" name="任意多边形 14"/>
            <p:cNvSpPr/>
            <p:nvPr/>
          </p:nvSpPr>
          <p:spPr>
            <a:xfrm>
              <a:off x="4333987" y="2362200"/>
              <a:ext cx="2905011" cy="2905012"/>
            </a:xfrm>
            <a:custGeom>
              <a:avLst/>
              <a:gdLst>
                <a:gd name="connsiteX0" fmla="*/ 1452506 w 2905012"/>
                <a:gd name="connsiteY0" fmla="*/ 376181 h 2905012"/>
                <a:gd name="connsiteX1" fmla="*/ 376181 w 2905012"/>
                <a:gd name="connsiteY1" fmla="*/ 1452506 h 2905012"/>
                <a:gd name="connsiteX2" fmla="*/ 1452506 w 2905012"/>
                <a:gd name="connsiteY2" fmla="*/ 2528831 h 2905012"/>
                <a:gd name="connsiteX3" fmla="*/ 2528831 w 2905012"/>
                <a:gd name="connsiteY3" fmla="*/ 1452506 h 2905012"/>
                <a:gd name="connsiteX4" fmla="*/ 1452506 w 2905012"/>
                <a:gd name="connsiteY4" fmla="*/ 376181 h 2905012"/>
                <a:gd name="connsiteX5" fmla="*/ 1452506 w 2905012"/>
                <a:gd name="connsiteY5" fmla="*/ 0 h 2905012"/>
                <a:gd name="connsiteX6" fmla="*/ 1601017 w 2905012"/>
                <a:gd name="connsiteY6" fmla="*/ 7499 h 2905012"/>
                <a:gd name="connsiteX7" fmla="*/ 1643977 w 2905012"/>
                <a:gd name="connsiteY7" fmla="*/ 14056 h 2905012"/>
                <a:gd name="connsiteX8" fmla="*/ 1695533 w 2905012"/>
                <a:gd name="connsiteY8" fmla="*/ 284571 h 2905012"/>
                <a:gd name="connsiteX9" fmla="*/ 1769616 w 2905012"/>
                <a:gd name="connsiteY9" fmla="*/ 301003 h 2905012"/>
                <a:gd name="connsiteX10" fmla="*/ 1825934 w 2905012"/>
                <a:gd name="connsiteY10" fmla="*/ 319615 h 2905012"/>
                <a:gd name="connsiteX11" fmla="*/ 2006748 w 2905012"/>
                <a:gd name="connsiteY11" fmla="*/ 110068 h 2905012"/>
                <a:gd name="connsiteX12" fmla="*/ 2017887 w 2905012"/>
                <a:gd name="connsiteY12" fmla="*/ 114145 h 2905012"/>
                <a:gd name="connsiteX13" fmla="*/ 2264616 w 2905012"/>
                <a:gd name="connsiteY13" fmla="*/ 248065 h 2905012"/>
                <a:gd name="connsiteX14" fmla="*/ 2337523 w 2905012"/>
                <a:gd name="connsiteY14" fmla="*/ 302584 h 2905012"/>
                <a:gd name="connsiteX15" fmla="*/ 2247066 w 2905012"/>
                <a:gd name="connsiteY15" fmla="*/ 562199 h 2905012"/>
                <a:gd name="connsiteX16" fmla="*/ 2280217 w 2905012"/>
                <a:gd name="connsiteY16" fmla="*/ 591137 h 2905012"/>
                <a:gd name="connsiteX17" fmla="*/ 2343125 w 2905012"/>
                <a:gd name="connsiteY17" fmla="*/ 657838 h 2905012"/>
                <a:gd name="connsiteX18" fmla="*/ 2602428 w 2905012"/>
                <a:gd name="connsiteY18" fmla="*/ 567489 h 2905012"/>
                <a:gd name="connsiteX19" fmla="*/ 2656947 w 2905012"/>
                <a:gd name="connsiteY19" fmla="*/ 640396 h 2905012"/>
                <a:gd name="connsiteX20" fmla="*/ 2790867 w 2905012"/>
                <a:gd name="connsiteY20" fmla="*/ 887125 h 2905012"/>
                <a:gd name="connsiteX21" fmla="*/ 2794944 w 2905012"/>
                <a:gd name="connsiteY21" fmla="*/ 898265 h 2905012"/>
                <a:gd name="connsiteX22" fmla="*/ 2586495 w 2905012"/>
                <a:gd name="connsiteY22" fmla="*/ 1078131 h 2905012"/>
                <a:gd name="connsiteX23" fmla="*/ 2616181 w 2905012"/>
                <a:gd name="connsiteY23" fmla="*/ 1182468 h 2905012"/>
                <a:gd name="connsiteX24" fmla="*/ 2621126 w 2905012"/>
                <a:gd name="connsiteY24" fmla="*/ 1209611 h 2905012"/>
                <a:gd name="connsiteX25" fmla="*/ 2890957 w 2905012"/>
                <a:gd name="connsiteY25" fmla="*/ 1261036 h 2905012"/>
                <a:gd name="connsiteX26" fmla="*/ 2897513 w 2905012"/>
                <a:gd name="connsiteY26" fmla="*/ 1303996 h 2905012"/>
                <a:gd name="connsiteX27" fmla="*/ 2905012 w 2905012"/>
                <a:gd name="connsiteY27" fmla="*/ 1452506 h 2905012"/>
                <a:gd name="connsiteX28" fmla="*/ 2897513 w 2905012"/>
                <a:gd name="connsiteY28" fmla="*/ 1601016 h 2905012"/>
                <a:gd name="connsiteX29" fmla="*/ 2890957 w 2905012"/>
                <a:gd name="connsiteY29" fmla="*/ 1643977 h 2905012"/>
                <a:gd name="connsiteX30" fmla="*/ 2620440 w 2905012"/>
                <a:gd name="connsiteY30" fmla="*/ 1695533 h 2905012"/>
                <a:gd name="connsiteX31" fmla="*/ 2604008 w 2905012"/>
                <a:gd name="connsiteY31" fmla="*/ 1769614 h 2905012"/>
                <a:gd name="connsiteX32" fmla="*/ 2585396 w 2905012"/>
                <a:gd name="connsiteY32" fmla="*/ 1825933 h 2905012"/>
                <a:gd name="connsiteX33" fmla="*/ 2794944 w 2905012"/>
                <a:gd name="connsiteY33" fmla="*/ 2006748 h 2905012"/>
                <a:gd name="connsiteX34" fmla="*/ 2790867 w 2905012"/>
                <a:gd name="connsiteY34" fmla="*/ 2017887 h 2905012"/>
                <a:gd name="connsiteX35" fmla="*/ 2656947 w 2905012"/>
                <a:gd name="connsiteY35" fmla="*/ 2264616 h 2905012"/>
                <a:gd name="connsiteX36" fmla="*/ 2602428 w 2905012"/>
                <a:gd name="connsiteY36" fmla="*/ 2337523 h 2905012"/>
                <a:gd name="connsiteX37" fmla="*/ 2342811 w 2905012"/>
                <a:gd name="connsiteY37" fmla="*/ 2247065 h 2905012"/>
                <a:gd name="connsiteX38" fmla="*/ 2313875 w 2905012"/>
                <a:gd name="connsiteY38" fmla="*/ 2280215 h 2905012"/>
                <a:gd name="connsiteX39" fmla="*/ 2247174 w 2905012"/>
                <a:gd name="connsiteY39" fmla="*/ 2343123 h 2905012"/>
                <a:gd name="connsiteX40" fmla="*/ 2337523 w 2905012"/>
                <a:gd name="connsiteY40" fmla="*/ 2602428 h 2905012"/>
                <a:gd name="connsiteX41" fmla="*/ 2264616 w 2905012"/>
                <a:gd name="connsiteY41" fmla="*/ 2656947 h 2905012"/>
                <a:gd name="connsiteX42" fmla="*/ 2017887 w 2905012"/>
                <a:gd name="connsiteY42" fmla="*/ 2790867 h 2905012"/>
                <a:gd name="connsiteX43" fmla="*/ 2006748 w 2905012"/>
                <a:gd name="connsiteY43" fmla="*/ 2794944 h 2905012"/>
                <a:gd name="connsiteX44" fmla="*/ 1826880 w 2905012"/>
                <a:gd name="connsiteY44" fmla="*/ 2586493 h 2905012"/>
                <a:gd name="connsiteX45" fmla="*/ 1722544 w 2905012"/>
                <a:gd name="connsiteY45" fmla="*/ 2616179 h 2905012"/>
                <a:gd name="connsiteX46" fmla="*/ 1695403 w 2905012"/>
                <a:gd name="connsiteY46" fmla="*/ 2621123 h 2905012"/>
                <a:gd name="connsiteX47" fmla="*/ 1643977 w 2905012"/>
                <a:gd name="connsiteY47" fmla="*/ 2890957 h 2905012"/>
                <a:gd name="connsiteX48" fmla="*/ 1601017 w 2905012"/>
                <a:gd name="connsiteY48" fmla="*/ 2897513 h 2905012"/>
                <a:gd name="connsiteX49" fmla="*/ 1452506 w 2905012"/>
                <a:gd name="connsiteY49" fmla="*/ 2905012 h 2905012"/>
                <a:gd name="connsiteX50" fmla="*/ 1303996 w 2905012"/>
                <a:gd name="connsiteY50" fmla="*/ 2897513 h 2905012"/>
                <a:gd name="connsiteX51" fmla="*/ 1261036 w 2905012"/>
                <a:gd name="connsiteY51" fmla="*/ 2890957 h 2905012"/>
                <a:gd name="connsiteX52" fmla="*/ 1209479 w 2905012"/>
                <a:gd name="connsiteY52" fmla="*/ 2620437 h 2905012"/>
                <a:gd name="connsiteX53" fmla="*/ 1135396 w 2905012"/>
                <a:gd name="connsiteY53" fmla="*/ 2604005 h 2905012"/>
                <a:gd name="connsiteX54" fmla="*/ 1079081 w 2905012"/>
                <a:gd name="connsiteY54" fmla="*/ 2585394 h 2905012"/>
                <a:gd name="connsiteX55" fmla="*/ 898265 w 2905012"/>
                <a:gd name="connsiteY55" fmla="*/ 2794944 h 2905012"/>
                <a:gd name="connsiteX56" fmla="*/ 887125 w 2905012"/>
                <a:gd name="connsiteY56" fmla="*/ 2790867 h 2905012"/>
                <a:gd name="connsiteX57" fmla="*/ 640396 w 2905012"/>
                <a:gd name="connsiteY57" fmla="*/ 2656947 h 2905012"/>
                <a:gd name="connsiteX58" fmla="*/ 567489 w 2905012"/>
                <a:gd name="connsiteY58" fmla="*/ 2602428 h 2905012"/>
                <a:gd name="connsiteX59" fmla="*/ 657947 w 2905012"/>
                <a:gd name="connsiteY59" fmla="*/ 2342810 h 2905012"/>
                <a:gd name="connsiteX60" fmla="*/ 624796 w 2905012"/>
                <a:gd name="connsiteY60" fmla="*/ 2313872 h 2905012"/>
                <a:gd name="connsiteX61" fmla="*/ 561890 w 2905012"/>
                <a:gd name="connsiteY61" fmla="*/ 2247174 h 2905012"/>
                <a:gd name="connsiteX62" fmla="*/ 302584 w 2905012"/>
                <a:gd name="connsiteY62" fmla="*/ 2337523 h 2905012"/>
                <a:gd name="connsiteX63" fmla="*/ 248066 w 2905012"/>
                <a:gd name="connsiteY63" fmla="*/ 2264616 h 2905012"/>
                <a:gd name="connsiteX64" fmla="*/ 114145 w 2905012"/>
                <a:gd name="connsiteY64" fmla="*/ 2017887 h 2905012"/>
                <a:gd name="connsiteX65" fmla="*/ 110068 w 2905012"/>
                <a:gd name="connsiteY65" fmla="*/ 2006748 h 2905012"/>
                <a:gd name="connsiteX66" fmla="*/ 318519 w 2905012"/>
                <a:gd name="connsiteY66" fmla="*/ 1826880 h 2905012"/>
                <a:gd name="connsiteX67" fmla="*/ 288831 w 2905012"/>
                <a:gd name="connsiteY67" fmla="*/ 1722541 h 2905012"/>
                <a:gd name="connsiteX68" fmla="*/ 283887 w 2905012"/>
                <a:gd name="connsiteY68" fmla="*/ 1695402 h 2905012"/>
                <a:gd name="connsiteX69" fmla="*/ 14056 w 2905012"/>
                <a:gd name="connsiteY69" fmla="*/ 1643977 h 2905012"/>
                <a:gd name="connsiteX70" fmla="*/ 7499 w 2905012"/>
                <a:gd name="connsiteY70" fmla="*/ 1601016 h 2905012"/>
                <a:gd name="connsiteX71" fmla="*/ 0 w 2905012"/>
                <a:gd name="connsiteY71" fmla="*/ 1452506 h 2905012"/>
                <a:gd name="connsiteX72" fmla="*/ 7499 w 2905012"/>
                <a:gd name="connsiteY72" fmla="*/ 1303996 h 2905012"/>
                <a:gd name="connsiteX73" fmla="*/ 14056 w 2905012"/>
                <a:gd name="connsiteY73" fmla="*/ 1261036 h 2905012"/>
                <a:gd name="connsiteX74" fmla="*/ 284572 w 2905012"/>
                <a:gd name="connsiteY74" fmla="*/ 1209480 h 2905012"/>
                <a:gd name="connsiteX75" fmla="*/ 301005 w 2905012"/>
                <a:gd name="connsiteY75" fmla="*/ 1135394 h 2905012"/>
                <a:gd name="connsiteX76" fmla="*/ 319616 w 2905012"/>
                <a:gd name="connsiteY76" fmla="*/ 1079079 h 2905012"/>
                <a:gd name="connsiteX77" fmla="*/ 110068 w 2905012"/>
                <a:gd name="connsiteY77" fmla="*/ 898264 h 2905012"/>
                <a:gd name="connsiteX78" fmla="*/ 114145 w 2905012"/>
                <a:gd name="connsiteY78" fmla="*/ 887125 h 2905012"/>
                <a:gd name="connsiteX79" fmla="*/ 248066 w 2905012"/>
                <a:gd name="connsiteY79" fmla="*/ 640396 h 2905012"/>
                <a:gd name="connsiteX80" fmla="*/ 302584 w 2905012"/>
                <a:gd name="connsiteY80" fmla="*/ 567489 h 2905012"/>
                <a:gd name="connsiteX81" fmla="*/ 562199 w 2905012"/>
                <a:gd name="connsiteY81" fmla="*/ 657946 h 2905012"/>
                <a:gd name="connsiteX82" fmla="*/ 591138 w 2905012"/>
                <a:gd name="connsiteY82" fmla="*/ 624794 h 2905012"/>
                <a:gd name="connsiteX83" fmla="*/ 657838 w 2905012"/>
                <a:gd name="connsiteY83" fmla="*/ 561888 h 2905012"/>
                <a:gd name="connsiteX84" fmla="*/ 567489 w 2905012"/>
                <a:gd name="connsiteY84" fmla="*/ 302584 h 2905012"/>
                <a:gd name="connsiteX85" fmla="*/ 640396 w 2905012"/>
                <a:gd name="connsiteY85" fmla="*/ 248065 h 2905012"/>
                <a:gd name="connsiteX86" fmla="*/ 887125 w 2905012"/>
                <a:gd name="connsiteY86" fmla="*/ 114145 h 2905012"/>
                <a:gd name="connsiteX87" fmla="*/ 898265 w 2905012"/>
                <a:gd name="connsiteY87" fmla="*/ 110068 h 2905012"/>
                <a:gd name="connsiteX88" fmla="*/ 1078131 w 2905012"/>
                <a:gd name="connsiteY88" fmla="*/ 318516 h 2905012"/>
                <a:gd name="connsiteX89" fmla="*/ 1182469 w 2905012"/>
                <a:gd name="connsiteY89" fmla="*/ 288830 h 2905012"/>
                <a:gd name="connsiteX90" fmla="*/ 1209611 w 2905012"/>
                <a:gd name="connsiteY90" fmla="*/ 283886 h 2905012"/>
                <a:gd name="connsiteX91" fmla="*/ 1261036 w 2905012"/>
                <a:gd name="connsiteY91" fmla="*/ 14056 h 2905012"/>
                <a:gd name="connsiteX92" fmla="*/ 1303996 w 2905012"/>
                <a:gd name="connsiteY92" fmla="*/ 7499 h 2905012"/>
                <a:gd name="connsiteX93" fmla="*/ 1452506 w 2905012"/>
                <a:gd name="connsiteY93" fmla="*/ 0 h 2905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2905012" h="2905012">
                  <a:moveTo>
                    <a:pt x="1452506" y="376181"/>
                  </a:moveTo>
                  <a:cubicBezTo>
                    <a:pt x="858068" y="376181"/>
                    <a:pt x="376181" y="858068"/>
                    <a:pt x="376181" y="1452506"/>
                  </a:cubicBezTo>
                  <a:cubicBezTo>
                    <a:pt x="376181" y="2046944"/>
                    <a:pt x="858068" y="2528831"/>
                    <a:pt x="1452506" y="2528831"/>
                  </a:cubicBezTo>
                  <a:cubicBezTo>
                    <a:pt x="2046944" y="2528831"/>
                    <a:pt x="2528831" y="2046944"/>
                    <a:pt x="2528831" y="1452506"/>
                  </a:cubicBezTo>
                  <a:cubicBezTo>
                    <a:pt x="2528831" y="858068"/>
                    <a:pt x="2046944" y="376181"/>
                    <a:pt x="1452506" y="376181"/>
                  </a:cubicBezTo>
                  <a:close/>
                  <a:moveTo>
                    <a:pt x="1452506" y="0"/>
                  </a:moveTo>
                  <a:cubicBezTo>
                    <a:pt x="1502644" y="0"/>
                    <a:pt x="1552188" y="2540"/>
                    <a:pt x="1601017" y="7499"/>
                  </a:cubicBezTo>
                  <a:lnTo>
                    <a:pt x="1643977" y="14056"/>
                  </a:lnTo>
                  <a:lnTo>
                    <a:pt x="1695533" y="284571"/>
                  </a:lnTo>
                  <a:lnTo>
                    <a:pt x="1769616" y="301003"/>
                  </a:lnTo>
                  <a:lnTo>
                    <a:pt x="1825934" y="319615"/>
                  </a:lnTo>
                  <a:lnTo>
                    <a:pt x="2006748" y="110068"/>
                  </a:lnTo>
                  <a:lnTo>
                    <a:pt x="2017887" y="114145"/>
                  </a:lnTo>
                  <a:cubicBezTo>
                    <a:pt x="2104775" y="150896"/>
                    <a:pt x="2187342" y="195860"/>
                    <a:pt x="2264616" y="248065"/>
                  </a:cubicBezTo>
                  <a:lnTo>
                    <a:pt x="2337523" y="302584"/>
                  </a:lnTo>
                  <a:lnTo>
                    <a:pt x="2247066" y="562199"/>
                  </a:lnTo>
                  <a:lnTo>
                    <a:pt x="2280217" y="591137"/>
                  </a:lnTo>
                  <a:lnTo>
                    <a:pt x="2343125" y="657838"/>
                  </a:lnTo>
                  <a:lnTo>
                    <a:pt x="2602428" y="567489"/>
                  </a:lnTo>
                  <a:lnTo>
                    <a:pt x="2656947" y="640396"/>
                  </a:lnTo>
                  <a:cubicBezTo>
                    <a:pt x="2709152" y="717670"/>
                    <a:pt x="2754117" y="800238"/>
                    <a:pt x="2790867" y="887125"/>
                  </a:cubicBezTo>
                  <a:lnTo>
                    <a:pt x="2794944" y="898265"/>
                  </a:lnTo>
                  <a:lnTo>
                    <a:pt x="2586495" y="1078131"/>
                  </a:lnTo>
                  <a:lnTo>
                    <a:pt x="2616181" y="1182468"/>
                  </a:lnTo>
                  <a:lnTo>
                    <a:pt x="2621126" y="1209611"/>
                  </a:lnTo>
                  <a:lnTo>
                    <a:pt x="2890957" y="1261036"/>
                  </a:lnTo>
                  <a:lnTo>
                    <a:pt x="2897513" y="1303996"/>
                  </a:lnTo>
                  <a:cubicBezTo>
                    <a:pt x="2902472" y="1352825"/>
                    <a:pt x="2905012" y="1402369"/>
                    <a:pt x="2905012" y="1452506"/>
                  </a:cubicBezTo>
                  <a:cubicBezTo>
                    <a:pt x="2905012" y="1502643"/>
                    <a:pt x="2902472" y="1552187"/>
                    <a:pt x="2897513" y="1601016"/>
                  </a:cubicBezTo>
                  <a:lnTo>
                    <a:pt x="2890957" y="1643977"/>
                  </a:lnTo>
                  <a:lnTo>
                    <a:pt x="2620440" y="1695533"/>
                  </a:lnTo>
                  <a:lnTo>
                    <a:pt x="2604008" y="1769614"/>
                  </a:lnTo>
                  <a:lnTo>
                    <a:pt x="2585396" y="1825933"/>
                  </a:lnTo>
                  <a:lnTo>
                    <a:pt x="2794944" y="2006748"/>
                  </a:lnTo>
                  <a:lnTo>
                    <a:pt x="2790867" y="2017887"/>
                  </a:lnTo>
                  <a:cubicBezTo>
                    <a:pt x="2754117" y="2104775"/>
                    <a:pt x="2709152" y="2187342"/>
                    <a:pt x="2656947" y="2264616"/>
                  </a:cubicBezTo>
                  <a:lnTo>
                    <a:pt x="2602428" y="2337523"/>
                  </a:lnTo>
                  <a:lnTo>
                    <a:pt x="2342811" y="2247065"/>
                  </a:lnTo>
                  <a:lnTo>
                    <a:pt x="2313875" y="2280215"/>
                  </a:lnTo>
                  <a:lnTo>
                    <a:pt x="2247174" y="2343123"/>
                  </a:lnTo>
                  <a:lnTo>
                    <a:pt x="2337523" y="2602428"/>
                  </a:lnTo>
                  <a:lnTo>
                    <a:pt x="2264616" y="2656947"/>
                  </a:lnTo>
                  <a:cubicBezTo>
                    <a:pt x="2187342" y="2709152"/>
                    <a:pt x="2104775" y="2754117"/>
                    <a:pt x="2017887" y="2790867"/>
                  </a:cubicBezTo>
                  <a:lnTo>
                    <a:pt x="2006748" y="2794944"/>
                  </a:lnTo>
                  <a:lnTo>
                    <a:pt x="1826880" y="2586493"/>
                  </a:lnTo>
                  <a:lnTo>
                    <a:pt x="1722544" y="2616179"/>
                  </a:lnTo>
                  <a:lnTo>
                    <a:pt x="1695403" y="2621123"/>
                  </a:lnTo>
                  <a:lnTo>
                    <a:pt x="1643977" y="2890957"/>
                  </a:lnTo>
                  <a:lnTo>
                    <a:pt x="1601017" y="2897513"/>
                  </a:lnTo>
                  <a:cubicBezTo>
                    <a:pt x="1552188" y="2902472"/>
                    <a:pt x="1502644" y="2905012"/>
                    <a:pt x="1452506" y="2905012"/>
                  </a:cubicBezTo>
                  <a:cubicBezTo>
                    <a:pt x="1402369" y="2905012"/>
                    <a:pt x="1352825" y="2902472"/>
                    <a:pt x="1303996" y="2897513"/>
                  </a:cubicBezTo>
                  <a:lnTo>
                    <a:pt x="1261036" y="2890957"/>
                  </a:lnTo>
                  <a:lnTo>
                    <a:pt x="1209479" y="2620437"/>
                  </a:lnTo>
                  <a:lnTo>
                    <a:pt x="1135396" y="2604005"/>
                  </a:lnTo>
                  <a:lnTo>
                    <a:pt x="1079081" y="2585394"/>
                  </a:lnTo>
                  <a:lnTo>
                    <a:pt x="898265" y="2794944"/>
                  </a:lnTo>
                  <a:lnTo>
                    <a:pt x="887125" y="2790867"/>
                  </a:lnTo>
                  <a:cubicBezTo>
                    <a:pt x="800238" y="2754117"/>
                    <a:pt x="717670" y="2709152"/>
                    <a:pt x="640396" y="2656947"/>
                  </a:cubicBezTo>
                  <a:lnTo>
                    <a:pt x="567489" y="2602428"/>
                  </a:lnTo>
                  <a:lnTo>
                    <a:pt x="657947" y="2342810"/>
                  </a:lnTo>
                  <a:lnTo>
                    <a:pt x="624796" y="2313872"/>
                  </a:lnTo>
                  <a:lnTo>
                    <a:pt x="561890" y="2247174"/>
                  </a:lnTo>
                  <a:lnTo>
                    <a:pt x="302584" y="2337523"/>
                  </a:lnTo>
                  <a:lnTo>
                    <a:pt x="248066" y="2264616"/>
                  </a:lnTo>
                  <a:cubicBezTo>
                    <a:pt x="195860" y="2187342"/>
                    <a:pt x="150896" y="2104775"/>
                    <a:pt x="114145" y="2017887"/>
                  </a:cubicBezTo>
                  <a:lnTo>
                    <a:pt x="110068" y="2006748"/>
                  </a:lnTo>
                  <a:lnTo>
                    <a:pt x="318519" y="1826880"/>
                  </a:lnTo>
                  <a:lnTo>
                    <a:pt x="288831" y="1722541"/>
                  </a:lnTo>
                  <a:lnTo>
                    <a:pt x="283887" y="1695402"/>
                  </a:lnTo>
                  <a:lnTo>
                    <a:pt x="14056" y="1643977"/>
                  </a:lnTo>
                  <a:lnTo>
                    <a:pt x="7499" y="1601016"/>
                  </a:lnTo>
                  <a:cubicBezTo>
                    <a:pt x="2541" y="1552187"/>
                    <a:pt x="0" y="1502643"/>
                    <a:pt x="0" y="1452506"/>
                  </a:cubicBezTo>
                  <a:cubicBezTo>
                    <a:pt x="0" y="1402369"/>
                    <a:pt x="2541" y="1352825"/>
                    <a:pt x="7499" y="1303996"/>
                  </a:cubicBezTo>
                  <a:lnTo>
                    <a:pt x="14056" y="1261036"/>
                  </a:lnTo>
                  <a:lnTo>
                    <a:pt x="284572" y="1209480"/>
                  </a:lnTo>
                  <a:lnTo>
                    <a:pt x="301005" y="1135394"/>
                  </a:lnTo>
                  <a:lnTo>
                    <a:pt x="319616" y="1079079"/>
                  </a:lnTo>
                  <a:lnTo>
                    <a:pt x="110068" y="898264"/>
                  </a:lnTo>
                  <a:lnTo>
                    <a:pt x="114145" y="887125"/>
                  </a:lnTo>
                  <a:cubicBezTo>
                    <a:pt x="150896" y="800238"/>
                    <a:pt x="195860" y="717670"/>
                    <a:pt x="248066" y="640396"/>
                  </a:cubicBezTo>
                  <a:lnTo>
                    <a:pt x="302584" y="567489"/>
                  </a:lnTo>
                  <a:lnTo>
                    <a:pt x="562199" y="657946"/>
                  </a:lnTo>
                  <a:lnTo>
                    <a:pt x="591138" y="624794"/>
                  </a:lnTo>
                  <a:lnTo>
                    <a:pt x="657838" y="561888"/>
                  </a:lnTo>
                  <a:lnTo>
                    <a:pt x="567489" y="302584"/>
                  </a:lnTo>
                  <a:lnTo>
                    <a:pt x="640396" y="248065"/>
                  </a:lnTo>
                  <a:cubicBezTo>
                    <a:pt x="717670" y="195860"/>
                    <a:pt x="800238" y="150896"/>
                    <a:pt x="887125" y="114145"/>
                  </a:cubicBezTo>
                  <a:lnTo>
                    <a:pt x="898265" y="110068"/>
                  </a:lnTo>
                  <a:lnTo>
                    <a:pt x="1078131" y="318516"/>
                  </a:lnTo>
                  <a:lnTo>
                    <a:pt x="1182469" y="288830"/>
                  </a:lnTo>
                  <a:lnTo>
                    <a:pt x="1209611" y="283886"/>
                  </a:lnTo>
                  <a:lnTo>
                    <a:pt x="1261036" y="14056"/>
                  </a:lnTo>
                  <a:lnTo>
                    <a:pt x="1303996" y="7499"/>
                  </a:lnTo>
                  <a:cubicBezTo>
                    <a:pt x="1352825" y="2540"/>
                    <a:pt x="1402369" y="0"/>
                    <a:pt x="1452506" y="0"/>
                  </a:cubicBezTo>
                  <a:close/>
                </a:path>
              </a:pathLst>
            </a:custGeom>
            <a:gradFill>
              <a:gsLst>
                <a:gs pos="0">
                  <a:schemeClr val="bg1"/>
                </a:gs>
                <a:gs pos="100000">
                  <a:srgbClr val="EBEBEB"/>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6" name="椭圆 15"/>
            <p:cNvSpPr/>
            <p:nvPr/>
          </p:nvSpPr>
          <p:spPr>
            <a:xfrm>
              <a:off x="4710168" y="2738381"/>
              <a:ext cx="2152649" cy="2152650"/>
            </a:xfrm>
            <a:prstGeom prst="ellipse">
              <a:avLst/>
            </a:prstGeom>
            <a:noFill/>
            <a:ln w="19050">
              <a:gradFill>
                <a:gsLst>
                  <a:gs pos="100000">
                    <a:schemeClr val="accent1">
                      <a:lumMod val="5000"/>
                      <a:lumOff val="95000"/>
                    </a:schemeClr>
                  </a:gs>
                  <a:gs pos="0">
                    <a:srgbClr val="EEEEEE"/>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7" name="椭圆 16"/>
            <p:cNvSpPr/>
            <p:nvPr/>
          </p:nvSpPr>
          <p:spPr>
            <a:xfrm>
              <a:off x="4710169" y="2738382"/>
              <a:ext cx="2152650" cy="2152648"/>
            </a:xfrm>
            <a:prstGeom prst="ellipse">
              <a:avLst/>
            </a:prstGeom>
            <a:gradFill>
              <a:gsLst>
                <a:gs pos="100000">
                  <a:schemeClr val="bg1"/>
                </a:gs>
                <a:gs pos="0">
                  <a:srgbClr val="EEEEEE"/>
                </a:gs>
              </a:gsLst>
              <a:lin ang="2700000" scaled="0"/>
            </a:gradFill>
            <a:ln>
              <a:gradFill>
                <a:gsLst>
                  <a:gs pos="0">
                    <a:schemeClr val="accent1">
                      <a:lumMod val="5000"/>
                      <a:lumOff val="95000"/>
                    </a:schemeClr>
                  </a:gs>
                  <a:gs pos="100000">
                    <a:srgbClr val="EEEEE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grpSp>
        <p:nvGrpSpPr>
          <p:cNvPr id="18" name="组合 17"/>
          <p:cNvGrpSpPr/>
          <p:nvPr/>
        </p:nvGrpSpPr>
        <p:grpSpPr>
          <a:xfrm>
            <a:off x="4566858" y="1113615"/>
            <a:ext cx="1317112" cy="1317112"/>
            <a:chOff x="4333987" y="2362200"/>
            <a:chExt cx="2905011" cy="2905012"/>
          </a:xfrm>
          <a:effectLst>
            <a:outerShdw blurRad="177800" dist="88900" dir="2700000" algn="tl" rotWithShape="0">
              <a:prstClr val="black">
                <a:alpha val="30000"/>
              </a:prstClr>
            </a:outerShdw>
          </a:effectLst>
        </p:grpSpPr>
        <p:sp>
          <p:nvSpPr>
            <p:cNvPr id="19" name="任意多边形 18"/>
            <p:cNvSpPr/>
            <p:nvPr/>
          </p:nvSpPr>
          <p:spPr>
            <a:xfrm>
              <a:off x="4333987" y="2362200"/>
              <a:ext cx="2905011" cy="2905012"/>
            </a:xfrm>
            <a:custGeom>
              <a:avLst/>
              <a:gdLst>
                <a:gd name="connsiteX0" fmla="*/ 1452506 w 2905012"/>
                <a:gd name="connsiteY0" fmla="*/ 376181 h 2905012"/>
                <a:gd name="connsiteX1" fmla="*/ 376181 w 2905012"/>
                <a:gd name="connsiteY1" fmla="*/ 1452506 h 2905012"/>
                <a:gd name="connsiteX2" fmla="*/ 1452506 w 2905012"/>
                <a:gd name="connsiteY2" fmla="*/ 2528831 h 2905012"/>
                <a:gd name="connsiteX3" fmla="*/ 2528831 w 2905012"/>
                <a:gd name="connsiteY3" fmla="*/ 1452506 h 2905012"/>
                <a:gd name="connsiteX4" fmla="*/ 1452506 w 2905012"/>
                <a:gd name="connsiteY4" fmla="*/ 376181 h 2905012"/>
                <a:gd name="connsiteX5" fmla="*/ 1452506 w 2905012"/>
                <a:gd name="connsiteY5" fmla="*/ 0 h 2905012"/>
                <a:gd name="connsiteX6" fmla="*/ 1601017 w 2905012"/>
                <a:gd name="connsiteY6" fmla="*/ 7499 h 2905012"/>
                <a:gd name="connsiteX7" fmla="*/ 1643977 w 2905012"/>
                <a:gd name="connsiteY7" fmla="*/ 14056 h 2905012"/>
                <a:gd name="connsiteX8" fmla="*/ 1695533 w 2905012"/>
                <a:gd name="connsiteY8" fmla="*/ 284571 h 2905012"/>
                <a:gd name="connsiteX9" fmla="*/ 1769616 w 2905012"/>
                <a:gd name="connsiteY9" fmla="*/ 301003 h 2905012"/>
                <a:gd name="connsiteX10" fmla="*/ 1825934 w 2905012"/>
                <a:gd name="connsiteY10" fmla="*/ 319615 h 2905012"/>
                <a:gd name="connsiteX11" fmla="*/ 2006748 w 2905012"/>
                <a:gd name="connsiteY11" fmla="*/ 110068 h 2905012"/>
                <a:gd name="connsiteX12" fmla="*/ 2017887 w 2905012"/>
                <a:gd name="connsiteY12" fmla="*/ 114145 h 2905012"/>
                <a:gd name="connsiteX13" fmla="*/ 2264616 w 2905012"/>
                <a:gd name="connsiteY13" fmla="*/ 248065 h 2905012"/>
                <a:gd name="connsiteX14" fmla="*/ 2337523 w 2905012"/>
                <a:gd name="connsiteY14" fmla="*/ 302584 h 2905012"/>
                <a:gd name="connsiteX15" fmla="*/ 2247066 w 2905012"/>
                <a:gd name="connsiteY15" fmla="*/ 562199 h 2905012"/>
                <a:gd name="connsiteX16" fmla="*/ 2280217 w 2905012"/>
                <a:gd name="connsiteY16" fmla="*/ 591137 h 2905012"/>
                <a:gd name="connsiteX17" fmla="*/ 2343125 w 2905012"/>
                <a:gd name="connsiteY17" fmla="*/ 657838 h 2905012"/>
                <a:gd name="connsiteX18" fmla="*/ 2602428 w 2905012"/>
                <a:gd name="connsiteY18" fmla="*/ 567489 h 2905012"/>
                <a:gd name="connsiteX19" fmla="*/ 2656947 w 2905012"/>
                <a:gd name="connsiteY19" fmla="*/ 640396 h 2905012"/>
                <a:gd name="connsiteX20" fmla="*/ 2790867 w 2905012"/>
                <a:gd name="connsiteY20" fmla="*/ 887125 h 2905012"/>
                <a:gd name="connsiteX21" fmla="*/ 2794944 w 2905012"/>
                <a:gd name="connsiteY21" fmla="*/ 898265 h 2905012"/>
                <a:gd name="connsiteX22" fmla="*/ 2586495 w 2905012"/>
                <a:gd name="connsiteY22" fmla="*/ 1078131 h 2905012"/>
                <a:gd name="connsiteX23" fmla="*/ 2616181 w 2905012"/>
                <a:gd name="connsiteY23" fmla="*/ 1182468 h 2905012"/>
                <a:gd name="connsiteX24" fmla="*/ 2621126 w 2905012"/>
                <a:gd name="connsiteY24" fmla="*/ 1209611 h 2905012"/>
                <a:gd name="connsiteX25" fmla="*/ 2890957 w 2905012"/>
                <a:gd name="connsiteY25" fmla="*/ 1261036 h 2905012"/>
                <a:gd name="connsiteX26" fmla="*/ 2897513 w 2905012"/>
                <a:gd name="connsiteY26" fmla="*/ 1303996 h 2905012"/>
                <a:gd name="connsiteX27" fmla="*/ 2905012 w 2905012"/>
                <a:gd name="connsiteY27" fmla="*/ 1452506 h 2905012"/>
                <a:gd name="connsiteX28" fmla="*/ 2897513 w 2905012"/>
                <a:gd name="connsiteY28" fmla="*/ 1601016 h 2905012"/>
                <a:gd name="connsiteX29" fmla="*/ 2890957 w 2905012"/>
                <a:gd name="connsiteY29" fmla="*/ 1643977 h 2905012"/>
                <a:gd name="connsiteX30" fmla="*/ 2620440 w 2905012"/>
                <a:gd name="connsiteY30" fmla="*/ 1695533 h 2905012"/>
                <a:gd name="connsiteX31" fmla="*/ 2604008 w 2905012"/>
                <a:gd name="connsiteY31" fmla="*/ 1769614 h 2905012"/>
                <a:gd name="connsiteX32" fmla="*/ 2585396 w 2905012"/>
                <a:gd name="connsiteY32" fmla="*/ 1825933 h 2905012"/>
                <a:gd name="connsiteX33" fmla="*/ 2794944 w 2905012"/>
                <a:gd name="connsiteY33" fmla="*/ 2006748 h 2905012"/>
                <a:gd name="connsiteX34" fmla="*/ 2790867 w 2905012"/>
                <a:gd name="connsiteY34" fmla="*/ 2017887 h 2905012"/>
                <a:gd name="connsiteX35" fmla="*/ 2656947 w 2905012"/>
                <a:gd name="connsiteY35" fmla="*/ 2264616 h 2905012"/>
                <a:gd name="connsiteX36" fmla="*/ 2602428 w 2905012"/>
                <a:gd name="connsiteY36" fmla="*/ 2337523 h 2905012"/>
                <a:gd name="connsiteX37" fmla="*/ 2342811 w 2905012"/>
                <a:gd name="connsiteY37" fmla="*/ 2247065 h 2905012"/>
                <a:gd name="connsiteX38" fmla="*/ 2313875 w 2905012"/>
                <a:gd name="connsiteY38" fmla="*/ 2280215 h 2905012"/>
                <a:gd name="connsiteX39" fmla="*/ 2247174 w 2905012"/>
                <a:gd name="connsiteY39" fmla="*/ 2343123 h 2905012"/>
                <a:gd name="connsiteX40" fmla="*/ 2337523 w 2905012"/>
                <a:gd name="connsiteY40" fmla="*/ 2602428 h 2905012"/>
                <a:gd name="connsiteX41" fmla="*/ 2264616 w 2905012"/>
                <a:gd name="connsiteY41" fmla="*/ 2656947 h 2905012"/>
                <a:gd name="connsiteX42" fmla="*/ 2017887 w 2905012"/>
                <a:gd name="connsiteY42" fmla="*/ 2790867 h 2905012"/>
                <a:gd name="connsiteX43" fmla="*/ 2006748 w 2905012"/>
                <a:gd name="connsiteY43" fmla="*/ 2794944 h 2905012"/>
                <a:gd name="connsiteX44" fmla="*/ 1826880 w 2905012"/>
                <a:gd name="connsiteY44" fmla="*/ 2586493 h 2905012"/>
                <a:gd name="connsiteX45" fmla="*/ 1722544 w 2905012"/>
                <a:gd name="connsiteY45" fmla="*/ 2616179 h 2905012"/>
                <a:gd name="connsiteX46" fmla="*/ 1695403 w 2905012"/>
                <a:gd name="connsiteY46" fmla="*/ 2621123 h 2905012"/>
                <a:gd name="connsiteX47" fmla="*/ 1643977 w 2905012"/>
                <a:gd name="connsiteY47" fmla="*/ 2890957 h 2905012"/>
                <a:gd name="connsiteX48" fmla="*/ 1601017 w 2905012"/>
                <a:gd name="connsiteY48" fmla="*/ 2897513 h 2905012"/>
                <a:gd name="connsiteX49" fmla="*/ 1452506 w 2905012"/>
                <a:gd name="connsiteY49" fmla="*/ 2905012 h 2905012"/>
                <a:gd name="connsiteX50" fmla="*/ 1303996 w 2905012"/>
                <a:gd name="connsiteY50" fmla="*/ 2897513 h 2905012"/>
                <a:gd name="connsiteX51" fmla="*/ 1261036 w 2905012"/>
                <a:gd name="connsiteY51" fmla="*/ 2890957 h 2905012"/>
                <a:gd name="connsiteX52" fmla="*/ 1209479 w 2905012"/>
                <a:gd name="connsiteY52" fmla="*/ 2620437 h 2905012"/>
                <a:gd name="connsiteX53" fmla="*/ 1135396 w 2905012"/>
                <a:gd name="connsiteY53" fmla="*/ 2604005 h 2905012"/>
                <a:gd name="connsiteX54" fmla="*/ 1079081 w 2905012"/>
                <a:gd name="connsiteY54" fmla="*/ 2585394 h 2905012"/>
                <a:gd name="connsiteX55" fmla="*/ 898265 w 2905012"/>
                <a:gd name="connsiteY55" fmla="*/ 2794944 h 2905012"/>
                <a:gd name="connsiteX56" fmla="*/ 887125 w 2905012"/>
                <a:gd name="connsiteY56" fmla="*/ 2790867 h 2905012"/>
                <a:gd name="connsiteX57" fmla="*/ 640396 w 2905012"/>
                <a:gd name="connsiteY57" fmla="*/ 2656947 h 2905012"/>
                <a:gd name="connsiteX58" fmla="*/ 567489 w 2905012"/>
                <a:gd name="connsiteY58" fmla="*/ 2602428 h 2905012"/>
                <a:gd name="connsiteX59" fmla="*/ 657947 w 2905012"/>
                <a:gd name="connsiteY59" fmla="*/ 2342810 h 2905012"/>
                <a:gd name="connsiteX60" fmla="*/ 624796 w 2905012"/>
                <a:gd name="connsiteY60" fmla="*/ 2313872 h 2905012"/>
                <a:gd name="connsiteX61" fmla="*/ 561890 w 2905012"/>
                <a:gd name="connsiteY61" fmla="*/ 2247174 h 2905012"/>
                <a:gd name="connsiteX62" fmla="*/ 302584 w 2905012"/>
                <a:gd name="connsiteY62" fmla="*/ 2337523 h 2905012"/>
                <a:gd name="connsiteX63" fmla="*/ 248066 w 2905012"/>
                <a:gd name="connsiteY63" fmla="*/ 2264616 h 2905012"/>
                <a:gd name="connsiteX64" fmla="*/ 114145 w 2905012"/>
                <a:gd name="connsiteY64" fmla="*/ 2017887 h 2905012"/>
                <a:gd name="connsiteX65" fmla="*/ 110068 w 2905012"/>
                <a:gd name="connsiteY65" fmla="*/ 2006748 h 2905012"/>
                <a:gd name="connsiteX66" fmla="*/ 318519 w 2905012"/>
                <a:gd name="connsiteY66" fmla="*/ 1826880 h 2905012"/>
                <a:gd name="connsiteX67" fmla="*/ 288831 w 2905012"/>
                <a:gd name="connsiteY67" fmla="*/ 1722541 h 2905012"/>
                <a:gd name="connsiteX68" fmla="*/ 283887 w 2905012"/>
                <a:gd name="connsiteY68" fmla="*/ 1695402 h 2905012"/>
                <a:gd name="connsiteX69" fmla="*/ 14056 w 2905012"/>
                <a:gd name="connsiteY69" fmla="*/ 1643977 h 2905012"/>
                <a:gd name="connsiteX70" fmla="*/ 7499 w 2905012"/>
                <a:gd name="connsiteY70" fmla="*/ 1601016 h 2905012"/>
                <a:gd name="connsiteX71" fmla="*/ 0 w 2905012"/>
                <a:gd name="connsiteY71" fmla="*/ 1452506 h 2905012"/>
                <a:gd name="connsiteX72" fmla="*/ 7499 w 2905012"/>
                <a:gd name="connsiteY72" fmla="*/ 1303996 h 2905012"/>
                <a:gd name="connsiteX73" fmla="*/ 14056 w 2905012"/>
                <a:gd name="connsiteY73" fmla="*/ 1261036 h 2905012"/>
                <a:gd name="connsiteX74" fmla="*/ 284572 w 2905012"/>
                <a:gd name="connsiteY74" fmla="*/ 1209480 h 2905012"/>
                <a:gd name="connsiteX75" fmla="*/ 301005 w 2905012"/>
                <a:gd name="connsiteY75" fmla="*/ 1135394 h 2905012"/>
                <a:gd name="connsiteX76" fmla="*/ 319616 w 2905012"/>
                <a:gd name="connsiteY76" fmla="*/ 1079079 h 2905012"/>
                <a:gd name="connsiteX77" fmla="*/ 110068 w 2905012"/>
                <a:gd name="connsiteY77" fmla="*/ 898264 h 2905012"/>
                <a:gd name="connsiteX78" fmla="*/ 114145 w 2905012"/>
                <a:gd name="connsiteY78" fmla="*/ 887125 h 2905012"/>
                <a:gd name="connsiteX79" fmla="*/ 248066 w 2905012"/>
                <a:gd name="connsiteY79" fmla="*/ 640396 h 2905012"/>
                <a:gd name="connsiteX80" fmla="*/ 302584 w 2905012"/>
                <a:gd name="connsiteY80" fmla="*/ 567489 h 2905012"/>
                <a:gd name="connsiteX81" fmla="*/ 562199 w 2905012"/>
                <a:gd name="connsiteY81" fmla="*/ 657946 h 2905012"/>
                <a:gd name="connsiteX82" fmla="*/ 591138 w 2905012"/>
                <a:gd name="connsiteY82" fmla="*/ 624794 h 2905012"/>
                <a:gd name="connsiteX83" fmla="*/ 657838 w 2905012"/>
                <a:gd name="connsiteY83" fmla="*/ 561888 h 2905012"/>
                <a:gd name="connsiteX84" fmla="*/ 567489 w 2905012"/>
                <a:gd name="connsiteY84" fmla="*/ 302584 h 2905012"/>
                <a:gd name="connsiteX85" fmla="*/ 640396 w 2905012"/>
                <a:gd name="connsiteY85" fmla="*/ 248065 h 2905012"/>
                <a:gd name="connsiteX86" fmla="*/ 887125 w 2905012"/>
                <a:gd name="connsiteY86" fmla="*/ 114145 h 2905012"/>
                <a:gd name="connsiteX87" fmla="*/ 898265 w 2905012"/>
                <a:gd name="connsiteY87" fmla="*/ 110068 h 2905012"/>
                <a:gd name="connsiteX88" fmla="*/ 1078131 w 2905012"/>
                <a:gd name="connsiteY88" fmla="*/ 318516 h 2905012"/>
                <a:gd name="connsiteX89" fmla="*/ 1182469 w 2905012"/>
                <a:gd name="connsiteY89" fmla="*/ 288830 h 2905012"/>
                <a:gd name="connsiteX90" fmla="*/ 1209611 w 2905012"/>
                <a:gd name="connsiteY90" fmla="*/ 283886 h 2905012"/>
                <a:gd name="connsiteX91" fmla="*/ 1261036 w 2905012"/>
                <a:gd name="connsiteY91" fmla="*/ 14056 h 2905012"/>
                <a:gd name="connsiteX92" fmla="*/ 1303996 w 2905012"/>
                <a:gd name="connsiteY92" fmla="*/ 7499 h 2905012"/>
                <a:gd name="connsiteX93" fmla="*/ 1452506 w 2905012"/>
                <a:gd name="connsiteY93" fmla="*/ 0 h 2905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2905012" h="2905012">
                  <a:moveTo>
                    <a:pt x="1452506" y="376181"/>
                  </a:moveTo>
                  <a:cubicBezTo>
                    <a:pt x="858068" y="376181"/>
                    <a:pt x="376181" y="858068"/>
                    <a:pt x="376181" y="1452506"/>
                  </a:cubicBezTo>
                  <a:cubicBezTo>
                    <a:pt x="376181" y="2046944"/>
                    <a:pt x="858068" y="2528831"/>
                    <a:pt x="1452506" y="2528831"/>
                  </a:cubicBezTo>
                  <a:cubicBezTo>
                    <a:pt x="2046944" y="2528831"/>
                    <a:pt x="2528831" y="2046944"/>
                    <a:pt x="2528831" y="1452506"/>
                  </a:cubicBezTo>
                  <a:cubicBezTo>
                    <a:pt x="2528831" y="858068"/>
                    <a:pt x="2046944" y="376181"/>
                    <a:pt x="1452506" y="376181"/>
                  </a:cubicBezTo>
                  <a:close/>
                  <a:moveTo>
                    <a:pt x="1452506" y="0"/>
                  </a:moveTo>
                  <a:cubicBezTo>
                    <a:pt x="1502644" y="0"/>
                    <a:pt x="1552188" y="2540"/>
                    <a:pt x="1601017" y="7499"/>
                  </a:cubicBezTo>
                  <a:lnTo>
                    <a:pt x="1643977" y="14056"/>
                  </a:lnTo>
                  <a:lnTo>
                    <a:pt x="1695533" y="284571"/>
                  </a:lnTo>
                  <a:lnTo>
                    <a:pt x="1769616" y="301003"/>
                  </a:lnTo>
                  <a:lnTo>
                    <a:pt x="1825934" y="319615"/>
                  </a:lnTo>
                  <a:lnTo>
                    <a:pt x="2006748" y="110068"/>
                  </a:lnTo>
                  <a:lnTo>
                    <a:pt x="2017887" y="114145"/>
                  </a:lnTo>
                  <a:cubicBezTo>
                    <a:pt x="2104775" y="150896"/>
                    <a:pt x="2187342" y="195860"/>
                    <a:pt x="2264616" y="248065"/>
                  </a:cubicBezTo>
                  <a:lnTo>
                    <a:pt x="2337523" y="302584"/>
                  </a:lnTo>
                  <a:lnTo>
                    <a:pt x="2247066" y="562199"/>
                  </a:lnTo>
                  <a:lnTo>
                    <a:pt x="2280217" y="591137"/>
                  </a:lnTo>
                  <a:lnTo>
                    <a:pt x="2343125" y="657838"/>
                  </a:lnTo>
                  <a:lnTo>
                    <a:pt x="2602428" y="567489"/>
                  </a:lnTo>
                  <a:lnTo>
                    <a:pt x="2656947" y="640396"/>
                  </a:lnTo>
                  <a:cubicBezTo>
                    <a:pt x="2709152" y="717670"/>
                    <a:pt x="2754117" y="800238"/>
                    <a:pt x="2790867" y="887125"/>
                  </a:cubicBezTo>
                  <a:lnTo>
                    <a:pt x="2794944" y="898265"/>
                  </a:lnTo>
                  <a:lnTo>
                    <a:pt x="2586495" y="1078131"/>
                  </a:lnTo>
                  <a:lnTo>
                    <a:pt x="2616181" y="1182468"/>
                  </a:lnTo>
                  <a:lnTo>
                    <a:pt x="2621126" y="1209611"/>
                  </a:lnTo>
                  <a:lnTo>
                    <a:pt x="2890957" y="1261036"/>
                  </a:lnTo>
                  <a:lnTo>
                    <a:pt x="2897513" y="1303996"/>
                  </a:lnTo>
                  <a:cubicBezTo>
                    <a:pt x="2902472" y="1352825"/>
                    <a:pt x="2905012" y="1402369"/>
                    <a:pt x="2905012" y="1452506"/>
                  </a:cubicBezTo>
                  <a:cubicBezTo>
                    <a:pt x="2905012" y="1502643"/>
                    <a:pt x="2902472" y="1552187"/>
                    <a:pt x="2897513" y="1601016"/>
                  </a:cubicBezTo>
                  <a:lnTo>
                    <a:pt x="2890957" y="1643977"/>
                  </a:lnTo>
                  <a:lnTo>
                    <a:pt x="2620440" y="1695533"/>
                  </a:lnTo>
                  <a:lnTo>
                    <a:pt x="2604008" y="1769614"/>
                  </a:lnTo>
                  <a:lnTo>
                    <a:pt x="2585396" y="1825933"/>
                  </a:lnTo>
                  <a:lnTo>
                    <a:pt x="2794944" y="2006748"/>
                  </a:lnTo>
                  <a:lnTo>
                    <a:pt x="2790867" y="2017887"/>
                  </a:lnTo>
                  <a:cubicBezTo>
                    <a:pt x="2754117" y="2104775"/>
                    <a:pt x="2709152" y="2187342"/>
                    <a:pt x="2656947" y="2264616"/>
                  </a:cubicBezTo>
                  <a:lnTo>
                    <a:pt x="2602428" y="2337523"/>
                  </a:lnTo>
                  <a:lnTo>
                    <a:pt x="2342811" y="2247065"/>
                  </a:lnTo>
                  <a:lnTo>
                    <a:pt x="2313875" y="2280215"/>
                  </a:lnTo>
                  <a:lnTo>
                    <a:pt x="2247174" y="2343123"/>
                  </a:lnTo>
                  <a:lnTo>
                    <a:pt x="2337523" y="2602428"/>
                  </a:lnTo>
                  <a:lnTo>
                    <a:pt x="2264616" y="2656947"/>
                  </a:lnTo>
                  <a:cubicBezTo>
                    <a:pt x="2187342" y="2709152"/>
                    <a:pt x="2104775" y="2754117"/>
                    <a:pt x="2017887" y="2790867"/>
                  </a:cubicBezTo>
                  <a:lnTo>
                    <a:pt x="2006748" y="2794944"/>
                  </a:lnTo>
                  <a:lnTo>
                    <a:pt x="1826880" y="2586493"/>
                  </a:lnTo>
                  <a:lnTo>
                    <a:pt x="1722544" y="2616179"/>
                  </a:lnTo>
                  <a:lnTo>
                    <a:pt x="1695403" y="2621123"/>
                  </a:lnTo>
                  <a:lnTo>
                    <a:pt x="1643977" y="2890957"/>
                  </a:lnTo>
                  <a:lnTo>
                    <a:pt x="1601017" y="2897513"/>
                  </a:lnTo>
                  <a:cubicBezTo>
                    <a:pt x="1552188" y="2902472"/>
                    <a:pt x="1502644" y="2905012"/>
                    <a:pt x="1452506" y="2905012"/>
                  </a:cubicBezTo>
                  <a:cubicBezTo>
                    <a:pt x="1402369" y="2905012"/>
                    <a:pt x="1352825" y="2902472"/>
                    <a:pt x="1303996" y="2897513"/>
                  </a:cubicBezTo>
                  <a:lnTo>
                    <a:pt x="1261036" y="2890957"/>
                  </a:lnTo>
                  <a:lnTo>
                    <a:pt x="1209479" y="2620437"/>
                  </a:lnTo>
                  <a:lnTo>
                    <a:pt x="1135396" y="2604005"/>
                  </a:lnTo>
                  <a:lnTo>
                    <a:pt x="1079081" y="2585394"/>
                  </a:lnTo>
                  <a:lnTo>
                    <a:pt x="898265" y="2794944"/>
                  </a:lnTo>
                  <a:lnTo>
                    <a:pt x="887125" y="2790867"/>
                  </a:lnTo>
                  <a:cubicBezTo>
                    <a:pt x="800238" y="2754117"/>
                    <a:pt x="717670" y="2709152"/>
                    <a:pt x="640396" y="2656947"/>
                  </a:cubicBezTo>
                  <a:lnTo>
                    <a:pt x="567489" y="2602428"/>
                  </a:lnTo>
                  <a:lnTo>
                    <a:pt x="657947" y="2342810"/>
                  </a:lnTo>
                  <a:lnTo>
                    <a:pt x="624796" y="2313872"/>
                  </a:lnTo>
                  <a:lnTo>
                    <a:pt x="561890" y="2247174"/>
                  </a:lnTo>
                  <a:lnTo>
                    <a:pt x="302584" y="2337523"/>
                  </a:lnTo>
                  <a:lnTo>
                    <a:pt x="248066" y="2264616"/>
                  </a:lnTo>
                  <a:cubicBezTo>
                    <a:pt x="195860" y="2187342"/>
                    <a:pt x="150896" y="2104775"/>
                    <a:pt x="114145" y="2017887"/>
                  </a:cubicBezTo>
                  <a:lnTo>
                    <a:pt x="110068" y="2006748"/>
                  </a:lnTo>
                  <a:lnTo>
                    <a:pt x="318519" y="1826880"/>
                  </a:lnTo>
                  <a:lnTo>
                    <a:pt x="288831" y="1722541"/>
                  </a:lnTo>
                  <a:lnTo>
                    <a:pt x="283887" y="1695402"/>
                  </a:lnTo>
                  <a:lnTo>
                    <a:pt x="14056" y="1643977"/>
                  </a:lnTo>
                  <a:lnTo>
                    <a:pt x="7499" y="1601016"/>
                  </a:lnTo>
                  <a:cubicBezTo>
                    <a:pt x="2541" y="1552187"/>
                    <a:pt x="0" y="1502643"/>
                    <a:pt x="0" y="1452506"/>
                  </a:cubicBezTo>
                  <a:cubicBezTo>
                    <a:pt x="0" y="1402369"/>
                    <a:pt x="2541" y="1352825"/>
                    <a:pt x="7499" y="1303996"/>
                  </a:cubicBezTo>
                  <a:lnTo>
                    <a:pt x="14056" y="1261036"/>
                  </a:lnTo>
                  <a:lnTo>
                    <a:pt x="284572" y="1209480"/>
                  </a:lnTo>
                  <a:lnTo>
                    <a:pt x="301005" y="1135394"/>
                  </a:lnTo>
                  <a:lnTo>
                    <a:pt x="319616" y="1079079"/>
                  </a:lnTo>
                  <a:lnTo>
                    <a:pt x="110068" y="898264"/>
                  </a:lnTo>
                  <a:lnTo>
                    <a:pt x="114145" y="887125"/>
                  </a:lnTo>
                  <a:cubicBezTo>
                    <a:pt x="150896" y="800238"/>
                    <a:pt x="195860" y="717670"/>
                    <a:pt x="248066" y="640396"/>
                  </a:cubicBezTo>
                  <a:lnTo>
                    <a:pt x="302584" y="567489"/>
                  </a:lnTo>
                  <a:lnTo>
                    <a:pt x="562199" y="657946"/>
                  </a:lnTo>
                  <a:lnTo>
                    <a:pt x="591138" y="624794"/>
                  </a:lnTo>
                  <a:lnTo>
                    <a:pt x="657838" y="561888"/>
                  </a:lnTo>
                  <a:lnTo>
                    <a:pt x="567489" y="302584"/>
                  </a:lnTo>
                  <a:lnTo>
                    <a:pt x="640396" y="248065"/>
                  </a:lnTo>
                  <a:cubicBezTo>
                    <a:pt x="717670" y="195860"/>
                    <a:pt x="800238" y="150896"/>
                    <a:pt x="887125" y="114145"/>
                  </a:cubicBezTo>
                  <a:lnTo>
                    <a:pt x="898265" y="110068"/>
                  </a:lnTo>
                  <a:lnTo>
                    <a:pt x="1078131" y="318516"/>
                  </a:lnTo>
                  <a:lnTo>
                    <a:pt x="1182469" y="288830"/>
                  </a:lnTo>
                  <a:lnTo>
                    <a:pt x="1209611" y="283886"/>
                  </a:lnTo>
                  <a:lnTo>
                    <a:pt x="1261036" y="14056"/>
                  </a:lnTo>
                  <a:lnTo>
                    <a:pt x="1303996" y="7499"/>
                  </a:lnTo>
                  <a:cubicBezTo>
                    <a:pt x="1352825" y="2540"/>
                    <a:pt x="1402369" y="0"/>
                    <a:pt x="1452506" y="0"/>
                  </a:cubicBezTo>
                  <a:close/>
                </a:path>
              </a:pathLst>
            </a:custGeom>
            <a:gradFill>
              <a:gsLst>
                <a:gs pos="0">
                  <a:schemeClr val="bg1"/>
                </a:gs>
                <a:gs pos="100000">
                  <a:srgbClr val="EBEBEB"/>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0" name="椭圆 19"/>
            <p:cNvSpPr/>
            <p:nvPr/>
          </p:nvSpPr>
          <p:spPr>
            <a:xfrm>
              <a:off x="4710168" y="2738381"/>
              <a:ext cx="2152649" cy="2152650"/>
            </a:xfrm>
            <a:prstGeom prst="ellipse">
              <a:avLst/>
            </a:prstGeom>
            <a:noFill/>
            <a:ln w="19050">
              <a:gradFill>
                <a:gsLst>
                  <a:gs pos="100000">
                    <a:schemeClr val="accent1">
                      <a:lumMod val="5000"/>
                      <a:lumOff val="95000"/>
                    </a:schemeClr>
                  </a:gs>
                  <a:gs pos="0">
                    <a:srgbClr val="EEEEEE"/>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1" name="椭圆 20"/>
            <p:cNvSpPr/>
            <p:nvPr/>
          </p:nvSpPr>
          <p:spPr>
            <a:xfrm>
              <a:off x="4710169" y="2738382"/>
              <a:ext cx="2152650" cy="2152648"/>
            </a:xfrm>
            <a:prstGeom prst="ellipse">
              <a:avLst/>
            </a:prstGeom>
            <a:gradFill>
              <a:gsLst>
                <a:gs pos="100000">
                  <a:schemeClr val="bg1"/>
                </a:gs>
                <a:gs pos="0">
                  <a:srgbClr val="EEEEEE"/>
                </a:gs>
              </a:gsLst>
              <a:lin ang="2700000" scaled="0"/>
            </a:gradFill>
            <a:ln>
              <a:gradFill>
                <a:gsLst>
                  <a:gs pos="0">
                    <a:schemeClr val="accent1">
                      <a:lumMod val="5000"/>
                      <a:lumOff val="95000"/>
                    </a:schemeClr>
                  </a:gs>
                  <a:gs pos="100000">
                    <a:srgbClr val="EEEEE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grpSp>
        <p:nvGrpSpPr>
          <p:cNvPr id="22" name="组合 21"/>
          <p:cNvGrpSpPr/>
          <p:nvPr/>
        </p:nvGrpSpPr>
        <p:grpSpPr>
          <a:xfrm rot="802177">
            <a:off x="5928037" y="1113615"/>
            <a:ext cx="1317112" cy="1317112"/>
            <a:chOff x="4333987" y="2362200"/>
            <a:chExt cx="2905011" cy="2905012"/>
          </a:xfrm>
          <a:effectLst>
            <a:outerShdw blurRad="177800" dist="88900" dir="2700000" algn="tl" rotWithShape="0">
              <a:prstClr val="black">
                <a:alpha val="30000"/>
              </a:prstClr>
            </a:outerShdw>
          </a:effectLst>
        </p:grpSpPr>
        <p:sp>
          <p:nvSpPr>
            <p:cNvPr id="23" name="任意多边形 22"/>
            <p:cNvSpPr/>
            <p:nvPr/>
          </p:nvSpPr>
          <p:spPr>
            <a:xfrm>
              <a:off x="4333987" y="2362200"/>
              <a:ext cx="2905011" cy="2905012"/>
            </a:xfrm>
            <a:custGeom>
              <a:avLst/>
              <a:gdLst>
                <a:gd name="connsiteX0" fmla="*/ 1452506 w 2905012"/>
                <a:gd name="connsiteY0" fmla="*/ 376181 h 2905012"/>
                <a:gd name="connsiteX1" fmla="*/ 376181 w 2905012"/>
                <a:gd name="connsiteY1" fmla="*/ 1452506 h 2905012"/>
                <a:gd name="connsiteX2" fmla="*/ 1452506 w 2905012"/>
                <a:gd name="connsiteY2" fmla="*/ 2528831 h 2905012"/>
                <a:gd name="connsiteX3" fmla="*/ 2528831 w 2905012"/>
                <a:gd name="connsiteY3" fmla="*/ 1452506 h 2905012"/>
                <a:gd name="connsiteX4" fmla="*/ 1452506 w 2905012"/>
                <a:gd name="connsiteY4" fmla="*/ 376181 h 2905012"/>
                <a:gd name="connsiteX5" fmla="*/ 1452506 w 2905012"/>
                <a:gd name="connsiteY5" fmla="*/ 0 h 2905012"/>
                <a:gd name="connsiteX6" fmla="*/ 1601017 w 2905012"/>
                <a:gd name="connsiteY6" fmla="*/ 7499 h 2905012"/>
                <a:gd name="connsiteX7" fmla="*/ 1643977 w 2905012"/>
                <a:gd name="connsiteY7" fmla="*/ 14056 h 2905012"/>
                <a:gd name="connsiteX8" fmla="*/ 1695533 w 2905012"/>
                <a:gd name="connsiteY8" fmla="*/ 284571 h 2905012"/>
                <a:gd name="connsiteX9" fmla="*/ 1769616 w 2905012"/>
                <a:gd name="connsiteY9" fmla="*/ 301003 h 2905012"/>
                <a:gd name="connsiteX10" fmla="*/ 1825934 w 2905012"/>
                <a:gd name="connsiteY10" fmla="*/ 319615 h 2905012"/>
                <a:gd name="connsiteX11" fmla="*/ 2006748 w 2905012"/>
                <a:gd name="connsiteY11" fmla="*/ 110068 h 2905012"/>
                <a:gd name="connsiteX12" fmla="*/ 2017887 w 2905012"/>
                <a:gd name="connsiteY12" fmla="*/ 114145 h 2905012"/>
                <a:gd name="connsiteX13" fmla="*/ 2264616 w 2905012"/>
                <a:gd name="connsiteY13" fmla="*/ 248065 h 2905012"/>
                <a:gd name="connsiteX14" fmla="*/ 2337523 w 2905012"/>
                <a:gd name="connsiteY14" fmla="*/ 302584 h 2905012"/>
                <a:gd name="connsiteX15" fmla="*/ 2247066 w 2905012"/>
                <a:gd name="connsiteY15" fmla="*/ 562199 h 2905012"/>
                <a:gd name="connsiteX16" fmla="*/ 2280217 w 2905012"/>
                <a:gd name="connsiteY16" fmla="*/ 591137 h 2905012"/>
                <a:gd name="connsiteX17" fmla="*/ 2343125 w 2905012"/>
                <a:gd name="connsiteY17" fmla="*/ 657838 h 2905012"/>
                <a:gd name="connsiteX18" fmla="*/ 2602428 w 2905012"/>
                <a:gd name="connsiteY18" fmla="*/ 567489 h 2905012"/>
                <a:gd name="connsiteX19" fmla="*/ 2656947 w 2905012"/>
                <a:gd name="connsiteY19" fmla="*/ 640396 h 2905012"/>
                <a:gd name="connsiteX20" fmla="*/ 2790867 w 2905012"/>
                <a:gd name="connsiteY20" fmla="*/ 887125 h 2905012"/>
                <a:gd name="connsiteX21" fmla="*/ 2794944 w 2905012"/>
                <a:gd name="connsiteY21" fmla="*/ 898265 h 2905012"/>
                <a:gd name="connsiteX22" fmla="*/ 2586495 w 2905012"/>
                <a:gd name="connsiteY22" fmla="*/ 1078131 h 2905012"/>
                <a:gd name="connsiteX23" fmla="*/ 2616181 w 2905012"/>
                <a:gd name="connsiteY23" fmla="*/ 1182468 h 2905012"/>
                <a:gd name="connsiteX24" fmla="*/ 2621126 w 2905012"/>
                <a:gd name="connsiteY24" fmla="*/ 1209611 h 2905012"/>
                <a:gd name="connsiteX25" fmla="*/ 2890957 w 2905012"/>
                <a:gd name="connsiteY25" fmla="*/ 1261036 h 2905012"/>
                <a:gd name="connsiteX26" fmla="*/ 2897513 w 2905012"/>
                <a:gd name="connsiteY26" fmla="*/ 1303996 h 2905012"/>
                <a:gd name="connsiteX27" fmla="*/ 2905012 w 2905012"/>
                <a:gd name="connsiteY27" fmla="*/ 1452506 h 2905012"/>
                <a:gd name="connsiteX28" fmla="*/ 2897513 w 2905012"/>
                <a:gd name="connsiteY28" fmla="*/ 1601016 h 2905012"/>
                <a:gd name="connsiteX29" fmla="*/ 2890957 w 2905012"/>
                <a:gd name="connsiteY29" fmla="*/ 1643977 h 2905012"/>
                <a:gd name="connsiteX30" fmla="*/ 2620440 w 2905012"/>
                <a:gd name="connsiteY30" fmla="*/ 1695533 h 2905012"/>
                <a:gd name="connsiteX31" fmla="*/ 2604008 w 2905012"/>
                <a:gd name="connsiteY31" fmla="*/ 1769614 h 2905012"/>
                <a:gd name="connsiteX32" fmla="*/ 2585396 w 2905012"/>
                <a:gd name="connsiteY32" fmla="*/ 1825933 h 2905012"/>
                <a:gd name="connsiteX33" fmla="*/ 2794944 w 2905012"/>
                <a:gd name="connsiteY33" fmla="*/ 2006748 h 2905012"/>
                <a:gd name="connsiteX34" fmla="*/ 2790867 w 2905012"/>
                <a:gd name="connsiteY34" fmla="*/ 2017887 h 2905012"/>
                <a:gd name="connsiteX35" fmla="*/ 2656947 w 2905012"/>
                <a:gd name="connsiteY35" fmla="*/ 2264616 h 2905012"/>
                <a:gd name="connsiteX36" fmla="*/ 2602428 w 2905012"/>
                <a:gd name="connsiteY36" fmla="*/ 2337523 h 2905012"/>
                <a:gd name="connsiteX37" fmla="*/ 2342811 w 2905012"/>
                <a:gd name="connsiteY37" fmla="*/ 2247065 h 2905012"/>
                <a:gd name="connsiteX38" fmla="*/ 2313875 w 2905012"/>
                <a:gd name="connsiteY38" fmla="*/ 2280215 h 2905012"/>
                <a:gd name="connsiteX39" fmla="*/ 2247174 w 2905012"/>
                <a:gd name="connsiteY39" fmla="*/ 2343123 h 2905012"/>
                <a:gd name="connsiteX40" fmla="*/ 2337523 w 2905012"/>
                <a:gd name="connsiteY40" fmla="*/ 2602428 h 2905012"/>
                <a:gd name="connsiteX41" fmla="*/ 2264616 w 2905012"/>
                <a:gd name="connsiteY41" fmla="*/ 2656947 h 2905012"/>
                <a:gd name="connsiteX42" fmla="*/ 2017887 w 2905012"/>
                <a:gd name="connsiteY42" fmla="*/ 2790867 h 2905012"/>
                <a:gd name="connsiteX43" fmla="*/ 2006748 w 2905012"/>
                <a:gd name="connsiteY43" fmla="*/ 2794944 h 2905012"/>
                <a:gd name="connsiteX44" fmla="*/ 1826880 w 2905012"/>
                <a:gd name="connsiteY44" fmla="*/ 2586493 h 2905012"/>
                <a:gd name="connsiteX45" fmla="*/ 1722544 w 2905012"/>
                <a:gd name="connsiteY45" fmla="*/ 2616179 h 2905012"/>
                <a:gd name="connsiteX46" fmla="*/ 1695403 w 2905012"/>
                <a:gd name="connsiteY46" fmla="*/ 2621123 h 2905012"/>
                <a:gd name="connsiteX47" fmla="*/ 1643977 w 2905012"/>
                <a:gd name="connsiteY47" fmla="*/ 2890957 h 2905012"/>
                <a:gd name="connsiteX48" fmla="*/ 1601017 w 2905012"/>
                <a:gd name="connsiteY48" fmla="*/ 2897513 h 2905012"/>
                <a:gd name="connsiteX49" fmla="*/ 1452506 w 2905012"/>
                <a:gd name="connsiteY49" fmla="*/ 2905012 h 2905012"/>
                <a:gd name="connsiteX50" fmla="*/ 1303996 w 2905012"/>
                <a:gd name="connsiteY50" fmla="*/ 2897513 h 2905012"/>
                <a:gd name="connsiteX51" fmla="*/ 1261036 w 2905012"/>
                <a:gd name="connsiteY51" fmla="*/ 2890957 h 2905012"/>
                <a:gd name="connsiteX52" fmla="*/ 1209479 w 2905012"/>
                <a:gd name="connsiteY52" fmla="*/ 2620437 h 2905012"/>
                <a:gd name="connsiteX53" fmla="*/ 1135396 w 2905012"/>
                <a:gd name="connsiteY53" fmla="*/ 2604005 h 2905012"/>
                <a:gd name="connsiteX54" fmla="*/ 1079081 w 2905012"/>
                <a:gd name="connsiteY54" fmla="*/ 2585394 h 2905012"/>
                <a:gd name="connsiteX55" fmla="*/ 898265 w 2905012"/>
                <a:gd name="connsiteY55" fmla="*/ 2794944 h 2905012"/>
                <a:gd name="connsiteX56" fmla="*/ 887125 w 2905012"/>
                <a:gd name="connsiteY56" fmla="*/ 2790867 h 2905012"/>
                <a:gd name="connsiteX57" fmla="*/ 640396 w 2905012"/>
                <a:gd name="connsiteY57" fmla="*/ 2656947 h 2905012"/>
                <a:gd name="connsiteX58" fmla="*/ 567489 w 2905012"/>
                <a:gd name="connsiteY58" fmla="*/ 2602428 h 2905012"/>
                <a:gd name="connsiteX59" fmla="*/ 657947 w 2905012"/>
                <a:gd name="connsiteY59" fmla="*/ 2342810 h 2905012"/>
                <a:gd name="connsiteX60" fmla="*/ 624796 w 2905012"/>
                <a:gd name="connsiteY60" fmla="*/ 2313872 h 2905012"/>
                <a:gd name="connsiteX61" fmla="*/ 561890 w 2905012"/>
                <a:gd name="connsiteY61" fmla="*/ 2247174 h 2905012"/>
                <a:gd name="connsiteX62" fmla="*/ 302584 w 2905012"/>
                <a:gd name="connsiteY62" fmla="*/ 2337523 h 2905012"/>
                <a:gd name="connsiteX63" fmla="*/ 248066 w 2905012"/>
                <a:gd name="connsiteY63" fmla="*/ 2264616 h 2905012"/>
                <a:gd name="connsiteX64" fmla="*/ 114145 w 2905012"/>
                <a:gd name="connsiteY64" fmla="*/ 2017887 h 2905012"/>
                <a:gd name="connsiteX65" fmla="*/ 110068 w 2905012"/>
                <a:gd name="connsiteY65" fmla="*/ 2006748 h 2905012"/>
                <a:gd name="connsiteX66" fmla="*/ 318519 w 2905012"/>
                <a:gd name="connsiteY66" fmla="*/ 1826880 h 2905012"/>
                <a:gd name="connsiteX67" fmla="*/ 288831 w 2905012"/>
                <a:gd name="connsiteY67" fmla="*/ 1722541 h 2905012"/>
                <a:gd name="connsiteX68" fmla="*/ 283887 w 2905012"/>
                <a:gd name="connsiteY68" fmla="*/ 1695402 h 2905012"/>
                <a:gd name="connsiteX69" fmla="*/ 14056 w 2905012"/>
                <a:gd name="connsiteY69" fmla="*/ 1643977 h 2905012"/>
                <a:gd name="connsiteX70" fmla="*/ 7499 w 2905012"/>
                <a:gd name="connsiteY70" fmla="*/ 1601016 h 2905012"/>
                <a:gd name="connsiteX71" fmla="*/ 0 w 2905012"/>
                <a:gd name="connsiteY71" fmla="*/ 1452506 h 2905012"/>
                <a:gd name="connsiteX72" fmla="*/ 7499 w 2905012"/>
                <a:gd name="connsiteY72" fmla="*/ 1303996 h 2905012"/>
                <a:gd name="connsiteX73" fmla="*/ 14056 w 2905012"/>
                <a:gd name="connsiteY73" fmla="*/ 1261036 h 2905012"/>
                <a:gd name="connsiteX74" fmla="*/ 284572 w 2905012"/>
                <a:gd name="connsiteY74" fmla="*/ 1209480 h 2905012"/>
                <a:gd name="connsiteX75" fmla="*/ 301005 w 2905012"/>
                <a:gd name="connsiteY75" fmla="*/ 1135394 h 2905012"/>
                <a:gd name="connsiteX76" fmla="*/ 319616 w 2905012"/>
                <a:gd name="connsiteY76" fmla="*/ 1079079 h 2905012"/>
                <a:gd name="connsiteX77" fmla="*/ 110068 w 2905012"/>
                <a:gd name="connsiteY77" fmla="*/ 898264 h 2905012"/>
                <a:gd name="connsiteX78" fmla="*/ 114145 w 2905012"/>
                <a:gd name="connsiteY78" fmla="*/ 887125 h 2905012"/>
                <a:gd name="connsiteX79" fmla="*/ 248066 w 2905012"/>
                <a:gd name="connsiteY79" fmla="*/ 640396 h 2905012"/>
                <a:gd name="connsiteX80" fmla="*/ 302584 w 2905012"/>
                <a:gd name="connsiteY80" fmla="*/ 567489 h 2905012"/>
                <a:gd name="connsiteX81" fmla="*/ 562199 w 2905012"/>
                <a:gd name="connsiteY81" fmla="*/ 657946 h 2905012"/>
                <a:gd name="connsiteX82" fmla="*/ 591138 w 2905012"/>
                <a:gd name="connsiteY82" fmla="*/ 624794 h 2905012"/>
                <a:gd name="connsiteX83" fmla="*/ 657838 w 2905012"/>
                <a:gd name="connsiteY83" fmla="*/ 561888 h 2905012"/>
                <a:gd name="connsiteX84" fmla="*/ 567489 w 2905012"/>
                <a:gd name="connsiteY84" fmla="*/ 302584 h 2905012"/>
                <a:gd name="connsiteX85" fmla="*/ 640396 w 2905012"/>
                <a:gd name="connsiteY85" fmla="*/ 248065 h 2905012"/>
                <a:gd name="connsiteX86" fmla="*/ 887125 w 2905012"/>
                <a:gd name="connsiteY86" fmla="*/ 114145 h 2905012"/>
                <a:gd name="connsiteX87" fmla="*/ 898265 w 2905012"/>
                <a:gd name="connsiteY87" fmla="*/ 110068 h 2905012"/>
                <a:gd name="connsiteX88" fmla="*/ 1078131 w 2905012"/>
                <a:gd name="connsiteY88" fmla="*/ 318516 h 2905012"/>
                <a:gd name="connsiteX89" fmla="*/ 1182469 w 2905012"/>
                <a:gd name="connsiteY89" fmla="*/ 288830 h 2905012"/>
                <a:gd name="connsiteX90" fmla="*/ 1209611 w 2905012"/>
                <a:gd name="connsiteY90" fmla="*/ 283886 h 2905012"/>
                <a:gd name="connsiteX91" fmla="*/ 1261036 w 2905012"/>
                <a:gd name="connsiteY91" fmla="*/ 14056 h 2905012"/>
                <a:gd name="connsiteX92" fmla="*/ 1303996 w 2905012"/>
                <a:gd name="connsiteY92" fmla="*/ 7499 h 2905012"/>
                <a:gd name="connsiteX93" fmla="*/ 1452506 w 2905012"/>
                <a:gd name="connsiteY93" fmla="*/ 0 h 2905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2905012" h="2905012">
                  <a:moveTo>
                    <a:pt x="1452506" y="376181"/>
                  </a:moveTo>
                  <a:cubicBezTo>
                    <a:pt x="858068" y="376181"/>
                    <a:pt x="376181" y="858068"/>
                    <a:pt x="376181" y="1452506"/>
                  </a:cubicBezTo>
                  <a:cubicBezTo>
                    <a:pt x="376181" y="2046944"/>
                    <a:pt x="858068" y="2528831"/>
                    <a:pt x="1452506" y="2528831"/>
                  </a:cubicBezTo>
                  <a:cubicBezTo>
                    <a:pt x="2046944" y="2528831"/>
                    <a:pt x="2528831" y="2046944"/>
                    <a:pt x="2528831" y="1452506"/>
                  </a:cubicBezTo>
                  <a:cubicBezTo>
                    <a:pt x="2528831" y="858068"/>
                    <a:pt x="2046944" y="376181"/>
                    <a:pt x="1452506" y="376181"/>
                  </a:cubicBezTo>
                  <a:close/>
                  <a:moveTo>
                    <a:pt x="1452506" y="0"/>
                  </a:moveTo>
                  <a:cubicBezTo>
                    <a:pt x="1502644" y="0"/>
                    <a:pt x="1552188" y="2540"/>
                    <a:pt x="1601017" y="7499"/>
                  </a:cubicBezTo>
                  <a:lnTo>
                    <a:pt x="1643977" y="14056"/>
                  </a:lnTo>
                  <a:lnTo>
                    <a:pt x="1695533" y="284571"/>
                  </a:lnTo>
                  <a:lnTo>
                    <a:pt x="1769616" y="301003"/>
                  </a:lnTo>
                  <a:lnTo>
                    <a:pt x="1825934" y="319615"/>
                  </a:lnTo>
                  <a:lnTo>
                    <a:pt x="2006748" y="110068"/>
                  </a:lnTo>
                  <a:lnTo>
                    <a:pt x="2017887" y="114145"/>
                  </a:lnTo>
                  <a:cubicBezTo>
                    <a:pt x="2104775" y="150896"/>
                    <a:pt x="2187342" y="195860"/>
                    <a:pt x="2264616" y="248065"/>
                  </a:cubicBezTo>
                  <a:lnTo>
                    <a:pt x="2337523" y="302584"/>
                  </a:lnTo>
                  <a:lnTo>
                    <a:pt x="2247066" y="562199"/>
                  </a:lnTo>
                  <a:lnTo>
                    <a:pt x="2280217" y="591137"/>
                  </a:lnTo>
                  <a:lnTo>
                    <a:pt x="2343125" y="657838"/>
                  </a:lnTo>
                  <a:lnTo>
                    <a:pt x="2602428" y="567489"/>
                  </a:lnTo>
                  <a:lnTo>
                    <a:pt x="2656947" y="640396"/>
                  </a:lnTo>
                  <a:cubicBezTo>
                    <a:pt x="2709152" y="717670"/>
                    <a:pt x="2754117" y="800238"/>
                    <a:pt x="2790867" y="887125"/>
                  </a:cubicBezTo>
                  <a:lnTo>
                    <a:pt x="2794944" y="898265"/>
                  </a:lnTo>
                  <a:lnTo>
                    <a:pt x="2586495" y="1078131"/>
                  </a:lnTo>
                  <a:lnTo>
                    <a:pt x="2616181" y="1182468"/>
                  </a:lnTo>
                  <a:lnTo>
                    <a:pt x="2621126" y="1209611"/>
                  </a:lnTo>
                  <a:lnTo>
                    <a:pt x="2890957" y="1261036"/>
                  </a:lnTo>
                  <a:lnTo>
                    <a:pt x="2897513" y="1303996"/>
                  </a:lnTo>
                  <a:cubicBezTo>
                    <a:pt x="2902472" y="1352825"/>
                    <a:pt x="2905012" y="1402369"/>
                    <a:pt x="2905012" y="1452506"/>
                  </a:cubicBezTo>
                  <a:cubicBezTo>
                    <a:pt x="2905012" y="1502643"/>
                    <a:pt x="2902472" y="1552187"/>
                    <a:pt x="2897513" y="1601016"/>
                  </a:cubicBezTo>
                  <a:lnTo>
                    <a:pt x="2890957" y="1643977"/>
                  </a:lnTo>
                  <a:lnTo>
                    <a:pt x="2620440" y="1695533"/>
                  </a:lnTo>
                  <a:lnTo>
                    <a:pt x="2604008" y="1769614"/>
                  </a:lnTo>
                  <a:lnTo>
                    <a:pt x="2585396" y="1825933"/>
                  </a:lnTo>
                  <a:lnTo>
                    <a:pt x="2794944" y="2006748"/>
                  </a:lnTo>
                  <a:lnTo>
                    <a:pt x="2790867" y="2017887"/>
                  </a:lnTo>
                  <a:cubicBezTo>
                    <a:pt x="2754117" y="2104775"/>
                    <a:pt x="2709152" y="2187342"/>
                    <a:pt x="2656947" y="2264616"/>
                  </a:cubicBezTo>
                  <a:lnTo>
                    <a:pt x="2602428" y="2337523"/>
                  </a:lnTo>
                  <a:lnTo>
                    <a:pt x="2342811" y="2247065"/>
                  </a:lnTo>
                  <a:lnTo>
                    <a:pt x="2313875" y="2280215"/>
                  </a:lnTo>
                  <a:lnTo>
                    <a:pt x="2247174" y="2343123"/>
                  </a:lnTo>
                  <a:lnTo>
                    <a:pt x="2337523" y="2602428"/>
                  </a:lnTo>
                  <a:lnTo>
                    <a:pt x="2264616" y="2656947"/>
                  </a:lnTo>
                  <a:cubicBezTo>
                    <a:pt x="2187342" y="2709152"/>
                    <a:pt x="2104775" y="2754117"/>
                    <a:pt x="2017887" y="2790867"/>
                  </a:cubicBezTo>
                  <a:lnTo>
                    <a:pt x="2006748" y="2794944"/>
                  </a:lnTo>
                  <a:lnTo>
                    <a:pt x="1826880" y="2586493"/>
                  </a:lnTo>
                  <a:lnTo>
                    <a:pt x="1722544" y="2616179"/>
                  </a:lnTo>
                  <a:lnTo>
                    <a:pt x="1695403" y="2621123"/>
                  </a:lnTo>
                  <a:lnTo>
                    <a:pt x="1643977" y="2890957"/>
                  </a:lnTo>
                  <a:lnTo>
                    <a:pt x="1601017" y="2897513"/>
                  </a:lnTo>
                  <a:cubicBezTo>
                    <a:pt x="1552188" y="2902472"/>
                    <a:pt x="1502644" y="2905012"/>
                    <a:pt x="1452506" y="2905012"/>
                  </a:cubicBezTo>
                  <a:cubicBezTo>
                    <a:pt x="1402369" y="2905012"/>
                    <a:pt x="1352825" y="2902472"/>
                    <a:pt x="1303996" y="2897513"/>
                  </a:cubicBezTo>
                  <a:lnTo>
                    <a:pt x="1261036" y="2890957"/>
                  </a:lnTo>
                  <a:lnTo>
                    <a:pt x="1209479" y="2620437"/>
                  </a:lnTo>
                  <a:lnTo>
                    <a:pt x="1135396" y="2604005"/>
                  </a:lnTo>
                  <a:lnTo>
                    <a:pt x="1079081" y="2585394"/>
                  </a:lnTo>
                  <a:lnTo>
                    <a:pt x="898265" y="2794944"/>
                  </a:lnTo>
                  <a:lnTo>
                    <a:pt x="887125" y="2790867"/>
                  </a:lnTo>
                  <a:cubicBezTo>
                    <a:pt x="800238" y="2754117"/>
                    <a:pt x="717670" y="2709152"/>
                    <a:pt x="640396" y="2656947"/>
                  </a:cubicBezTo>
                  <a:lnTo>
                    <a:pt x="567489" y="2602428"/>
                  </a:lnTo>
                  <a:lnTo>
                    <a:pt x="657947" y="2342810"/>
                  </a:lnTo>
                  <a:lnTo>
                    <a:pt x="624796" y="2313872"/>
                  </a:lnTo>
                  <a:lnTo>
                    <a:pt x="561890" y="2247174"/>
                  </a:lnTo>
                  <a:lnTo>
                    <a:pt x="302584" y="2337523"/>
                  </a:lnTo>
                  <a:lnTo>
                    <a:pt x="248066" y="2264616"/>
                  </a:lnTo>
                  <a:cubicBezTo>
                    <a:pt x="195860" y="2187342"/>
                    <a:pt x="150896" y="2104775"/>
                    <a:pt x="114145" y="2017887"/>
                  </a:cubicBezTo>
                  <a:lnTo>
                    <a:pt x="110068" y="2006748"/>
                  </a:lnTo>
                  <a:lnTo>
                    <a:pt x="318519" y="1826880"/>
                  </a:lnTo>
                  <a:lnTo>
                    <a:pt x="288831" y="1722541"/>
                  </a:lnTo>
                  <a:lnTo>
                    <a:pt x="283887" y="1695402"/>
                  </a:lnTo>
                  <a:lnTo>
                    <a:pt x="14056" y="1643977"/>
                  </a:lnTo>
                  <a:lnTo>
                    <a:pt x="7499" y="1601016"/>
                  </a:lnTo>
                  <a:cubicBezTo>
                    <a:pt x="2541" y="1552187"/>
                    <a:pt x="0" y="1502643"/>
                    <a:pt x="0" y="1452506"/>
                  </a:cubicBezTo>
                  <a:cubicBezTo>
                    <a:pt x="0" y="1402369"/>
                    <a:pt x="2541" y="1352825"/>
                    <a:pt x="7499" y="1303996"/>
                  </a:cubicBezTo>
                  <a:lnTo>
                    <a:pt x="14056" y="1261036"/>
                  </a:lnTo>
                  <a:lnTo>
                    <a:pt x="284572" y="1209480"/>
                  </a:lnTo>
                  <a:lnTo>
                    <a:pt x="301005" y="1135394"/>
                  </a:lnTo>
                  <a:lnTo>
                    <a:pt x="319616" y="1079079"/>
                  </a:lnTo>
                  <a:lnTo>
                    <a:pt x="110068" y="898264"/>
                  </a:lnTo>
                  <a:lnTo>
                    <a:pt x="114145" y="887125"/>
                  </a:lnTo>
                  <a:cubicBezTo>
                    <a:pt x="150896" y="800238"/>
                    <a:pt x="195860" y="717670"/>
                    <a:pt x="248066" y="640396"/>
                  </a:cubicBezTo>
                  <a:lnTo>
                    <a:pt x="302584" y="567489"/>
                  </a:lnTo>
                  <a:lnTo>
                    <a:pt x="562199" y="657946"/>
                  </a:lnTo>
                  <a:lnTo>
                    <a:pt x="591138" y="624794"/>
                  </a:lnTo>
                  <a:lnTo>
                    <a:pt x="657838" y="561888"/>
                  </a:lnTo>
                  <a:lnTo>
                    <a:pt x="567489" y="302584"/>
                  </a:lnTo>
                  <a:lnTo>
                    <a:pt x="640396" y="248065"/>
                  </a:lnTo>
                  <a:cubicBezTo>
                    <a:pt x="717670" y="195860"/>
                    <a:pt x="800238" y="150896"/>
                    <a:pt x="887125" y="114145"/>
                  </a:cubicBezTo>
                  <a:lnTo>
                    <a:pt x="898265" y="110068"/>
                  </a:lnTo>
                  <a:lnTo>
                    <a:pt x="1078131" y="318516"/>
                  </a:lnTo>
                  <a:lnTo>
                    <a:pt x="1182469" y="288830"/>
                  </a:lnTo>
                  <a:lnTo>
                    <a:pt x="1209611" y="283886"/>
                  </a:lnTo>
                  <a:lnTo>
                    <a:pt x="1261036" y="14056"/>
                  </a:lnTo>
                  <a:lnTo>
                    <a:pt x="1303996" y="7499"/>
                  </a:lnTo>
                  <a:cubicBezTo>
                    <a:pt x="1352825" y="2540"/>
                    <a:pt x="1402369" y="0"/>
                    <a:pt x="1452506" y="0"/>
                  </a:cubicBezTo>
                  <a:close/>
                </a:path>
              </a:pathLst>
            </a:custGeom>
            <a:gradFill>
              <a:gsLst>
                <a:gs pos="0">
                  <a:schemeClr val="bg1"/>
                </a:gs>
                <a:gs pos="100000">
                  <a:srgbClr val="EBEBEB"/>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4" name="椭圆 23"/>
            <p:cNvSpPr/>
            <p:nvPr/>
          </p:nvSpPr>
          <p:spPr>
            <a:xfrm>
              <a:off x="4710168" y="2738381"/>
              <a:ext cx="2152649" cy="2152650"/>
            </a:xfrm>
            <a:prstGeom prst="ellipse">
              <a:avLst/>
            </a:prstGeom>
            <a:noFill/>
            <a:ln w="19050">
              <a:gradFill>
                <a:gsLst>
                  <a:gs pos="100000">
                    <a:schemeClr val="accent1">
                      <a:lumMod val="5000"/>
                      <a:lumOff val="95000"/>
                    </a:schemeClr>
                  </a:gs>
                  <a:gs pos="0">
                    <a:srgbClr val="EEEEEE"/>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5" name="椭圆 24"/>
            <p:cNvSpPr/>
            <p:nvPr/>
          </p:nvSpPr>
          <p:spPr>
            <a:xfrm>
              <a:off x="4710169" y="2738382"/>
              <a:ext cx="2152650" cy="2152648"/>
            </a:xfrm>
            <a:prstGeom prst="ellipse">
              <a:avLst/>
            </a:prstGeom>
            <a:gradFill>
              <a:gsLst>
                <a:gs pos="100000">
                  <a:schemeClr val="bg1"/>
                </a:gs>
                <a:gs pos="0">
                  <a:srgbClr val="EEEEEE"/>
                </a:gs>
              </a:gsLst>
              <a:lin ang="2700000" scaled="0"/>
            </a:gradFill>
            <a:ln>
              <a:gradFill>
                <a:gsLst>
                  <a:gs pos="0">
                    <a:schemeClr val="accent1">
                      <a:lumMod val="5000"/>
                      <a:lumOff val="95000"/>
                    </a:schemeClr>
                  </a:gs>
                  <a:gs pos="100000">
                    <a:srgbClr val="EEEEE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26" name="TextBox 127"/>
          <p:cNvSpPr txBox="1"/>
          <p:nvPr/>
        </p:nvSpPr>
        <p:spPr>
          <a:xfrm>
            <a:off x="2088372" y="1221951"/>
            <a:ext cx="958130" cy="1107676"/>
          </a:xfrm>
          <a:prstGeom prst="rect">
            <a:avLst/>
          </a:prstGeom>
          <a:noFill/>
        </p:spPr>
        <p:txBody>
          <a:bodyPr wrap="square" rtlCol="0">
            <a:spAutoFit/>
          </a:bodyPr>
          <a:lstStyle/>
          <a:p>
            <a:pPr algn="ctr"/>
            <a:r>
              <a:rPr lang="en-US" altLang="zh-CN" sz="6598" b="1" dirty="0">
                <a:solidFill>
                  <a:srgbClr val="663A77"/>
                </a:solidFill>
                <a:latin typeface="Impact MT Std" pitchFamily="34" charset="0"/>
                <a:ea typeface="微软雅黑" panose="020B0503020204020204" pitchFamily="34" charset="-122"/>
              </a:rPr>
              <a:t>2</a:t>
            </a:r>
            <a:endParaRPr lang="zh-CN" altLang="en-US" sz="6598" b="1" dirty="0">
              <a:solidFill>
                <a:srgbClr val="663A77"/>
              </a:solidFill>
              <a:latin typeface="Impact MT Std" pitchFamily="34" charset="0"/>
              <a:ea typeface="微软雅黑" panose="020B0503020204020204" pitchFamily="34" charset="-122"/>
            </a:endParaRPr>
          </a:p>
        </p:txBody>
      </p:sp>
      <p:sp>
        <p:nvSpPr>
          <p:cNvPr id="27" name="TextBox 128"/>
          <p:cNvSpPr txBox="1"/>
          <p:nvPr/>
        </p:nvSpPr>
        <p:spPr>
          <a:xfrm>
            <a:off x="3451894" y="1221951"/>
            <a:ext cx="958130" cy="1107676"/>
          </a:xfrm>
          <a:prstGeom prst="rect">
            <a:avLst/>
          </a:prstGeom>
          <a:noFill/>
        </p:spPr>
        <p:txBody>
          <a:bodyPr wrap="square" rtlCol="0">
            <a:spAutoFit/>
          </a:bodyPr>
          <a:lstStyle/>
          <a:p>
            <a:pPr algn="ctr"/>
            <a:r>
              <a:rPr lang="en-US" altLang="zh-CN" sz="6598" b="1" dirty="0">
                <a:solidFill>
                  <a:srgbClr val="E87071"/>
                </a:solidFill>
                <a:latin typeface="Impact MT Std" pitchFamily="34" charset="0"/>
                <a:ea typeface="微软雅黑" panose="020B0503020204020204" pitchFamily="34" charset="-122"/>
              </a:rPr>
              <a:t>0</a:t>
            </a:r>
            <a:endParaRPr lang="zh-CN" altLang="en-US" sz="6598" b="1" dirty="0">
              <a:solidFill>
                <a:srgbClr val="E87071"/>
              </a:solidFill>
              <a:latin typeface="Impact MT Std" pitchFamily="34" charset="0"/>
              <a:ea typeface="微软雅黑" panose="020B0503020204020204" pitchFamily="34" charset="-122"/>
            </a:endParaRPr>
          </a:p>
        </p:txBody>
      </p:sp>
      <p:sp>
        <p:nvSpPr>
          <p:cNvPr id="28" name="TextBox 129"/>
          <p:cNvSpPr txBox="1"/>
          <p:nvPr/>
        </p:nvSpPr>
        <p:spPr>
          <a:xfrm>
            <a:off x="4733976" y="1221951"/>
            <a:ext cx="958130" cy="1107676"/>
          </a:xfrm>
          <a:prstGeom prst="rect">
            <a:avLst/>
          </a:prstGeom>
          <a:noFill/>
        </p:spPr>
        <p:txBody>
          <a:bodyPr wrap="square" rtlCol="0">
            <a:spAutoFit/>
          </a:bodyPr>
          <a:lstStyle/>
          <a:p>
            <a:pPr algn="ctr"/>
            <a:r>
              <a:rPr lang="en-US" altLang="zh-CN" sz="6598" b="1" dirty="0" smtClean="0">
                <a:solidFill>
                  <a:srgbClr val="FFB850"/>
                </a:solidFill>
                <a:latin typeface="Impact MT Std" pitchFamily="34" charset="0"/>
                <a:ea typeface="微软雅黑" panose="020B0503020204020204" pitchFamily="34" charset="-122"/>
              </a:rPr>
              <a:t>X</a:t>
            </a:r>
            <a:endParaRPr lang="zh-CN" altLang="en-US" sz="6598" b="1" dirty="0">
              <a:solidFill>
                <a:srgbClr val="FFB850"/>
              </a:solidFill>
              <a:latin typeface="Impact MT Std" pitchFamily="34" charset="0"/>
              <a:ea typeface="微软雅黑" panose="020B0503020204020204" pitchFamily="34" charset="-122"/>
            </a:endParaRPr>
          </a:p>
        </p:txBody>
      </p:sp>
      <p:sp>
        <p:nvSpPr>
          <p:cNvPr id="29" name="TextBox 130"/>
          <p:cNvSpPr txBox="1"/>
          <p:nvPr/>
        </p:nvSpPr>
        <p:spPr>
          <a:xfrm>
            <a:off x="6151491" y="1221951"/>
            <a:ext cx="958130" cy="1107676"/>
          </a:xfrm>
          <a:prstGeom prst="rect">
            <a:avLst/>
          </a:prstGeom>
          <a:noFill/>
        </p:spPr>
        <p:txBody>
          <a:bodyPr wrap="square" rtlCol="0">
            <a:spAutoFit/>
          </a:bodyPr>
          <a:lstStyle/>
          <a:p>
            <a:pPr algn="ctr"/>
            <a:r>
              <a:rPr lang="en-US" altLang="zh-CN" sz="6598" b="1" dirty="0" smtClean="0">
                <a:solidFill>
                  <a:srgbClr val="663A77"/>
                </a:solidFill>
                <a:latin typeface="Impact MT Std" pitchFamily="34" charset="0"/>
                <a:ea typeface="微软雅黑" panose="020B0503020204020204" pitchFamily="34" charset="-122"/>
              </a:rPr>
              <a:t>X</a:t>
            </a:r>
            <a:endParaRPr lang="zh-CN" altLang="en-US" sz="6598" b="1" dirty="0">
              <a:solidFill>
                <a:srgbClr val="663A77"/>
              </a:solidFill>
              <a:latin typeface="Impact MT Std" pitchFamily="34" charset="0"/>
              <a:ea typeface="微软雅黑" panose="020B0503020204020204" pitchFamily="34" charset="-122"/>
            </a:endParaRPr>
          </a:p>
        </p:txBody>
      </p:sp>
      <p:sp>
        <p:nvSpPr>
          <p:cNvPr id="30" name="椭圆 29"/>
          <p:cNvSpPr/>
          <p:nvPr/>
        </p:nvSpPr>
        <p:spPr>
          <a:xfrm>
            <a:off x="3722004" y="304089"/>
            <a:ext cx="13496" cy="152925"/>
          </a:xfrm>
          <a:prstGeom prst="ellipse">
            <a:avLst/>
          </a:prstGeom>
          <a:solidFill>
            <a:srgbClr val="663A77"/>
          </a:solidFill>
          <a:ln>
            <a:solidFill>
              <a:srgbClr val="663A7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1" name="椭圆 30"/>
          <p:cNvSpPr/>
          <p:nvPr/>
        </p:nvSpPr>
        <p:spPr>
          <a:xfrm rot="-9300000">
            <a:off x="3650696" y="636532"/>
            <a:ext cx="13496" cy="152925"/>
          </a:xfrm>
          <a:prstGeom prst="ellipse">
            <a:avLst/>
          </a:prstGeom>
          <a:solidFill>
            <a:srgbClr val="663A77"/>
          </a:solidFill>
          <a:ln>
            <a:solidFill>
              <a:srgbClr val="663A7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2" name="椭圆 31"/>
          <p:cNvSpPr/>
          <p:nvPr/>
        </p:nvSpPr>
        <p:spPr>
          <a:xfrm rot="9300000">
            <a:off x="3823264" y="627962"/>
            <a:ext cx="13496" cy="152925"/>
          </a:xfrm>
          <a:prstGeom prst="ellipse">
            <a:avLst/>
          </a:prstGeom>
          <a:solidFill>
            <a:srgbClr val="663A77"/>
          </a:solidFill>
          <a:ln>
            <a:solidFill>
              <a:srgbClr val="663A7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3" name="椭圆 32"/>
          <p:cNvSpPr/>
          <p:nvPr/>
        </p:nvSpPr>
        <p:spPr>
          <a:xfrm rot="6180000">
            <a:off x="3895319" y="490634"/>
            <a:ext cx="13496" cy="152925"/>
          </a:xfrm>
          <a:prstGeom prst="ellipse">
            <a:avLst/>
          </a:prstGeom>
          <a:solidFill>
            <a:srgbClr val="663A77"/>
          </a:solidFill>
          <a:ln>
            <a:solidFill>
              <a:srgbClr val="663A7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4" name="椭圆 33"/>
          <p:cNvSpPr/>
          <p:nvPr/>
        </p:nvSpPr>
        <p:spPr>
          <a:xfrm rot="3060000">
            <a:off x="3853222" y="376762"/>
            <a:ext cx="13496" cy="152925"/>
          </a:xfrm>
          <a:prstGeom prst="ellipse">
            <a:avLst/>
          </a:prstGeom>
          <a:solidFill>
            <a:srgbClr val="663A77"/>
          </a:solidFill>
          <a:ln>
            <a:solidFill>
              <a:srgbClr val="663A7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5" name="椭圆 34"/>
          <p:cNvSpPr/>
          <p:nvPr/>
        </p:nvSpPr>
        <p:spPr>
          <a:xfrm rot="-3060000">
            <a:off x="3574636" y="377448"/>
            <a:ext cx="13496" cy="152925"/>
          </a:xfrm>
          <a:prstGeom prst="ellipse">
            <a:avLst/>
          </a:prstGeom>
          <a:solidFill>
            <a:srgbClr val="663A77"/>
          </a:solidFill>
          <a:ln>
            <a:solidFill>
              <a:srgbClr val="663A7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6" name="椭圆 35"/>
          <p:cNvSpPr/>
          <p:nvPr/>
        </p:nvSpPr>
        <p:spPr>
          <a:xfrm rot="-6180000">
            <a:off x="3559567" y="531901"/>
            <a:ext cx="13496" cy="152925"/>
          </a:xfrm>
          <a:prstGeom prst="ellipse">
            <a:avLst/>
          </a:prstGeom>
          <a:solidFill>
            <a:srgbClr val="663A77"/>
          </a:solidFill>
          <a:ln>
            <a:solidFill>
              <a:srgbClr val="663A7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7" name="椭圆 36"/>
          <p:cNvSpPr/>
          <p:nvPr/>
        </p:nvSpPr>
        <p:spPr>
          <a:xfrm>
            <a:off x="5125794" y="520057"/>
            <a:ext cx="13496" cy="152925"/>
          </a:xfrm>
          <a:prstGeom prst="ellipse">
            <a:avLst/>
          </a:prstGeom>
          <a:solidFill>
            <a:srgbClr val="01ACBE"/>
          </a:solidFill>
          <a:ln>
            <a:solidFill>
              <a:srgbClr val="01ACB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8" name="椭圆 37"/>
          <p:cNvSpPr/>
          <p:nvPr/>
        </p:nvSpPr>
        <p:spPr>
          <a:xfrm rot="-9300000">
            <a:off x="5054486" y="852500"/>
            <a:ext cx="13496" cy="152925"/>
          </a:xfrm>
          <a:prstGeom prst="ellipse">
            <a:avLst/>
          </a:prstGeom>
          <a:solidFill>
            <a:srgbClr val="01ACBE"/>
          </a:solidFill>
          <a:ln>
            <a:solidFill>
              <a:srgbClr val="01ACB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9" name="椭圆 38"/>
          <p:cNvSpPr/>
          <p:nvPr/>
        </p:nvSpPr>
        <p:spPr>
          <a:xfrm rot="9300000">
            <a:off x="5227054" y="843930"/>
            <a:ext cx="13496" cy="152925"/>
          </a:xfrm>
          <a:prstGeom prst="ellipse">
            <a:avLst/>
          </a:prstGeom>
          <a:solidFill>
            <a:srgbClr val="01ACBE"/>
          </a:solidFill>
          <a:ln>
            <a:solidFill>
              <a:srgbClr val="01ACB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0" name="椭圆 39"/>
          <p:cNvSpPr/>
          <p:nvPr/>
        </p:nvSpPr>
        <p:spPr>
          <a:xfrm rot="6180000">
            <a:off x="5299110" y="706601"/>
            <a:ext cx="13496" cy="152925"/>
          </a:xfrm>
          <a:prstGeom prst="ellipse">
            <a:avLst/>
          </a:prstGeom>
          <a:solidFill>
            <a:srgbClr val="01ACBE"/>
          </a:solidFill>
          <a:ln>
            <a:solidFill>
              <a:srgbClr val="01ACB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1" name="椭圆 40"/>
          <p:cNvSpPr/>
          <p:nvPr/>
        </p:nvSpPr>
        <p:spPr>
          <a:xfrm rot="3060000">
            <a:off x="5257012" y="592730"/>
            <a:ext cx="13496" cy="152925"/>
          </a:xfrm>
          <a:prstGeom prst="ellipse">
            <a:avLst/>
          </a:prstGeom>
          <a:solidFill>
            <a:srgbClr val="01ACBE"/>
          </a:solidFill>
          <a:ln>
            <a:solidFill>
              <a:srgbClr val="01ACB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2" name="椭圆 41"/>
          <p:cNvSpPr/>
          <p:nvPr/>
        </p:nvSpPr>
        <p:spPr>
          <a:xfrm rot="-3060000">
            <a:off x="4978427" y="593416"/>
            <a:ext cx="13496" cy="152925"/>
          </a:xfrm>
          <a:prstGeom prst="ellipse">
            <a:avLst/>
          </a:prstGeom>
          <a:solidFill>
            <a:srgbClr val="01ACBE"/>
          </a:solidFill>
          <a:ln>
            <a:solidFill>
              <a:srgbClr val="01ACB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3" name="椭圆 42"/>
          <p:cNvSpPr/>
          <p:nvPr/>
        </p:nvSpPr>
        <p:spPr>
          <a:xfrm rot="-6180000">
            <a:off x="4963357" y="747869"/>
            <a:ext cx="13496" cy="152925"/>
          </a:xfrm>
          <a:prstGeom prst="ellipse">
            <a:avLst/>
          </a:prstGeom>
          <a:solidFill>
            <a:srgbClr val="01ACBE"/>
          </a:solidFill>
          <a:ln>
            <a:solidFill>
              <a:srgbClr val="01ACB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4" name="标题 4"/>
          <p:cNvSpPr txBox="1"/>
          <p:nvPr/>
        </p:nvSpPr>
        <p:spPr>
          <a:xfrm>
            <a:off x="2574298" y="2493975"/>
            <a:ext cx="3941412" cy="401727"/>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b="1" dirty="0" smtClean="0">
                <a:solidFill>
                  <a:schemeClr val="bg1">
                    <a:lumMod val="65000"/>
                  </a:schemeClr>
                </a:solidFill>
                <a:latin typeface="方正兰亭黑简体" panose="02000000000000000000" pitchFamily="2" charset="-122"/>
                <a:ea typeface="方正兰亭黑简体" panose="02000000000000000000" pitchFamily="2" charset="-122"/>
              </a:rPr>
              <a:t>BUSINESS GENER</a:t>
            </a:r>
            <a:r>
              <a:rPr lang="en-US" altLang="zh-CN" sz="1800" b="1" dirty="0">
                <a:solidFill>
                  <a:schemeClr val="bg1">
                    <a:lumMod val="65000"/>
                  </a:schemeClr>
                </a:solidFill>
                <a:latin typeface="方正兰亭黑简体" panose="02000000000000000000" pitchFamily="2" charset="-122"/>
                <a:ea typeface="方正兰亭黑简体" panose="02000000000000000000" pitchFamily="2" charset="-122"/>
              </a:rPr>
              <a:t>A</a:t>
            </a:r>
          </a:p>
        </p:txBody>
      </p:sp>
      <p:sp>
        <p:nvSpPr>
          <p:cNvPr id="45" name="TextBox 146"/>
          <p:cNvSpPr txBox="1"/>
          <p:nvPr/>
        </p:nvSpPr>
        <p:spPr>
          <a:xfrm>
            <a:off x="2076705" y="2728902"/>
            <a:ext cx="5021250" cy="923330"/>
          </a:xfrm>
          <a:prstGeom prst="rect">
            <a:avLst/>
          </a:prstGeom>
          <a:noFill/>
        </p:spPr>
        <p:txBody>
          <a:bodyPr wrap="square" rtlCol="0">
            <a:spAutoFit/>
          </a:bodyPr>
          <a:lstStyle/>
          <a:p>
            <a:pPr algn="ctr"/>
            <a:r>
              <a:rPr lang="zh-CN" altLang="en-US" sz="5400" b="1" dirty="0" smtClean="0">
                <a:solidFill>
                  <a:srgbClr val="455773"/>
                </a:solidFill>
                <a:latin typeface="微软雅黑" panose="020B0503020204020204" pitchFamily="34" charset="-122"/>
                <a:ea typeface="微软雅黑" panose="020B0503020204020204" pitchFamily="34" charset="-122"/>
              </a:rPr>
              <a:t>谢谢观看</a:t>
            </a:r>
            <a:endParaRPr lang="zh-CN" altLang="en-US" sz="5400" b="1" dirty="0">
              <a:solidFill>
                <a:srgbClr val="455773"/>
              </a:solidFill>
              <a:latin typeface="微软雅黑" panose="020B0503020204020204" pitchFamily="34" charset="-122"/>
              <a:ea typeface="微软雅黑" panose="020B0503020204020204" pitchFamily="34" charset="-122"/>
            </a:endParaRPr>
          </a:p>
        </p:txBody>
      </p:sp>
      <p:sp>
        <p:nvSpPr>
          <p:cNvPr id="46" name="圆角矩形 45"/>
          <p:cNvSpPr/>
          <p:nvPr/>
        </p:nvSpPr>
        <p:spPr>
          <a:xfrm>
            <a:off x="3173576" y="3705581"/>
            <a:ext cx="2802215" cy="276144"/>
          </a:xfrm>
          <a:prstGeom prst="roundRect">
            <a:avLst>
              <a:gd name="adj" fmla="val 50000"/>
            </a:avLst>
          </a:prstGeom>
          <a:gradFill>
            <a:gsLst>
              <a:gs pos="0">
                <a:srgbClr val="D6D6D6"/>
              </a:gs>
              <a:gs pos="100000">
                <a:srgbClr val="F7F7F7"/>
              </a:gs>
            </a:gsLst>
            <a:path path="circle">
              <a:fillToRect t="100000" r="100000"/>
            </a:path>
          </a:gradFill>
          <a:ln>
            <a:noFill/>
          </a:ln>
          <a:effectLst>
            <a:outerShdw blurRad="149987" dist="12700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endParaRPr>
          </a:p>
        </p:txBody>
      </p:sp>
      <p:sp>
        <p:nvSpPr>
          <p:cNvPr id="47" name="标题 4"/>
          <p:cNvSpPr txBox="1"/>
          <p:nvPr/>
        </p:nvSpPr>
        <p:spPr>
          <a:xfrm>
            <a:off x="3384177" y="3736454"/>
            <a:ext cx="1079839" cy="213959"/>
          </a:xfrm>
          <a:prstGeom prst="rect">
            <a:avLst/>
          </a:prstGeom>
          <a:noFill/>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050" dirty="0">
                <a:solidFill>
                  <a:srgbClr val="455773"/>
                </a:solidFill>
                <a:latin typeface="微软雅黑" panose="020B0503020204020204" pitchFamily="34" charset="-122"/>
                <a:ea typeface="微软雅黑" panose="020B0503020204020204" pitchFamily="34" charset="-122"/>
              </a:rPr>
              <a:t>汇报人</a:t>
            </a:r>
            <a:r>
              <a:rPr lang="zh-CN" altLang="en-US" sz="1050" dirty="0" smtClean="0">
                <a:solidFill>
                  <a:srgbClr val="455773"/>
                </a:solidFill>
                <a:latin typeface="微软雅黑" panose="020B0503020204020204" pitchFamily="34" charset="-122"/>
                <a:ea typeface="微软雅黑" panose="020B0503020204020204" pitchFamily="34" charset="-122"/>
              </a:rPr>
              <a:t>：设计师</a:t>
            </a:r>
            <a:endParaRPr lang="en-US" altLang="zh-CN" sz="1050" dirty="0">
              <a:solidFill>
                <a:srgbClr val="455773"/>
              </a:solidFill>
              <a:latin typeface="微软雅黑" panose="020B0503020204020204" pitchFamily="34" charset="-122"/>
              <a:ea typeface="微软雅黑" panose="020B0503020204020204" pitchFamily="34" charset="-122"/>
            </a:endParaRPr>
          </a:p>
        </p:txBody>
      </p:sp>
      <p:sp>
        <p:nvSpPr>
          <p:cNvPr id="48" name="标题 4"/>
          <p:cNvSpPr txBox="1"/>
          <p:nvPr/>
        </p:nvSpPr>
        <p:spPr>
          <a:xfrm>
            <a:off x="4625992" y="3734446"/>
            <a:ext cx="1079839" cy="213959"/>
          </a:xfrm>
          <a:prstGeom prst="rect">
            <a:avLst/>
          </a:prstGeom>
          <a:noFill/>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050" dirty="0">
                <a:solidFill>
                  <a:srgbClr val="455773"/>
                </a:solidFill>
                <a:latin typeface="微软雅黑" panose="020B0503020204020204" pitchFamily="34" charset="-122"/>
                <a:ea typeface="微软雅黑" panose="020B0503020204020204" pitchFamily="34" charset="-122"/>
              </a:rPr>
              <a:t>部门</a:t>
            </a:r>
            <a:r>
              <a:rPr lang="zh-CN" altLang="en-US" sz="1050" dirty="0" smtClean="0">
                <a:solidFill>
                  <a:srgbClr val="455773"/>
                </a:solidFill>
                <a:latin typeface="微软雅黑" panose="020B0503020204020204" pitchFamily="34" charset="-122"/>
                <a:ea typeface="微软雅黑" panose="020B0503020204020204" pitchFamily="34" charset="-122"/>
              </a:rPr>
              <a:t>：设计部</a:t>
            </a:r>
            <a:endParaRPr lang="en-US" altLang="zh-CN" sz="1050" dirty="0">
              <a:solidFill>
                <a:srgbClr val="455773"/>
              </a:solidFill>
              <a:latin typeface="微软雅黑" panose="020B0503020204020204" pitchFamily="34" charset="-122"/>
              <a:ea typeface="微软雅黑" panose="020B0503020204020204" pitchFamily="34" charset="-122"/>
            </a:endParaRPr>
          </a:p>
        </p:txBody>
      </p:sp>
      <p:grpSp>
        <p:nvGrpSpPr>
          <p:cNvPr id="49" name="组合 48"/>
          <p:cNvGrpSpPr/>
          <p:nvPr/>
        </p:nvGrpSpPr>
        <p:grpSpPr>
          <a:xfrm>
            <a:off x="1025601" y="405166"/>
            <a:ext cx="564535" cy="564535"/>
            <a:chOff x="3724323" y="1908536"/>
            <a:chExt cx="1329153" cy="1329153"/>
          </a:xfrm>
        </p:grpSpPr>
        <p:sp>
          <p:nvSpPr>
            <p:cNvPr id="50" name="椭圆 49"/>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1" name="椭圆 50"/>
            <p:cNvSpPr/>
            <p:nvPr/>
          </p:nvSpPr>
          <p:spPr>
            <a:xfrm>
              <a:off x="3839838" y="2024052"/>
              <a:ext cx="1098122" cy="1098122"/>
            </a:xfrm>
            <a:prstGeom prst="ellipse">
              <a:avLst/>
            </a:prstGeom>
            <a:solidFill>
              <a:srgbClr val="01ACBE"/>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52" name="组合 51"/>
          <p:cNvGrpSpPr/>
          <p:nvPr/>
        </p:nvGrpSpPr>
        <p:grpSpPr>
          <a:xfrm>
            <a:off x="630790" y="1258830"/>
            <a:ext cx="341065" cy="341065"/>
            <a:chOff x="3724323" y="1908536"/>
            <a:chExt cx="1329153" cy="1329153"/>
          </a:xfrm>
          <a:solidFill>
            <a:schemeClr val="bg1">
              <a:lumMod val="95000"/>
            </a:schemeClr>
          </a:solidFill>
        </p:grpSpPr>
        <p:sp>
          <p:nvSpPr>
            <p:cNvPr id="53" name="椭圆 52"/>
            <p:cNvSpPr/>
            <p:nvPr/>
          </p:nvSpPr>
          <p:spPr>
            <a:xfrm>
              <a:off x="3724323" y="1908536"/>
              <a:ext cx="1329153" cy="1329153"/>
            </a:xfrm>
            <a:prstGeom prst="ellipse">
              <a:avLst/>
            </a:prstGeom>
            <a:grp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4" name="椭圆 53"/>
            <p:cNvSpPr/>
            <p:nvPr/>
          </p:nvSpPr>
          <p:spPr>
            <a:xfrm>
              <a:off x="3839838" y="2024052"/>
              <a:ext cx="1098122" cy="1098122"/>
            </a:xfrm>
            <a:prstGeom prst="ellipse">
              <a:avLst/>
            </a:prstGeom>
            <a:solidFill>
              <a:srgbClr val="E8707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55" name="组合 54"/>
          <p:cNvGrpSpPr/>
          <p:nvPr/>
        </p:nvGrpSpPr>
        <p:grpSpPr>
          <a:xfrm>
            <a:off x="75948" y="1117939"/>
            <a:ext cx="481956" cy="481956"/>
            <a:chOff x="3724323" y="1908536"/>
            <a:chExt cx="1329153" cy="1329153"/>
          </a:xfrm>
        </p:grpSpPr>
        <p:sp>
          <p:nvSpPr>
            <p:cNvPr id="56" name="椭圆 55"/>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7" name="椭圆 56"/>
            <p:cNvSpPr/>
            <p:nvPr/>
          </p:nvSpPr>
          <p:spPr>
            <a:xfrm>
              <a:off x="3839838" y="2024052"/>
              <a:ext cx="1098122" cy="1098122"/>
            </a:xfrm>
            <a:prstGeom prst="ellipse">
              <a:avLst/>
            </a:prstGeom>
            <a:solidFill>
              <a:srgbClr val="FFB85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58" name="组合 57"/>
          <p:cNvGrpSpPr/>
          <p:nvPr/>
        </p:nvGrpSpPr>
        <p:grpSpPr>
          <a:xfrm>
            <a:off x="1475036" y="111461"/>
            <a:ext cx="204049" cy="204049"/>
            <a:chOff x="3724323" y="1908536"/>
            <a:chExt cx="1329153" cy="1329153"/>
          </a:xfrm>
          <a:solidFill>
            <a:schemeClr val="bg1">
              <a:lumMod val="95000"/>
            </a:schemeClr>
          </a:solidFill>
        </p:grpSpPr>
        <p:sp>
          <p:nvSpPr>
            <p:cNvPr id="59" name="椭圆 58"/>
            <p:cNvSpPr/>
            <p:nvPr/>
          </p:nvSpPr>
          <p:spPr>
            <a:xfrm>
              <a:off x="3724323" y="1908536"/>
              <a:ext cx="1329153" cy="1329153"/>
            </a:xfrm>
            <a:prstGeom prst="ellipse">
              <a:avLst/>
            </a:prstGeom>
            <a:grp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0" name="椭圆 59"/>
            <p:cNvSpPr/>
            <p:nvPr/>
          </p:nvSpPr>
          <p:spPr>
            <a:xfrm>
              <a:off x="3839838" y="2024052"/>
              <a:ext cx="1098122" cy="1098122"/>
            </a:xfrm>
            <a:prstGeom prst="ellipse">
              <a:avLst/>
            </a:prstGeom>
            <a:solidFill>
              <a:srgbClr val="663A77"/>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61" name="组合 60"/>
          <p:cNvGrpSpPr/>
          <p:nvPr/>
        </p:nvGrpSpPr>
        <p:grpSpPr>
          <a:xfrm>
            <a:off x="-1259129" y="-1261678"/>
            <a:ext cx="2616232" cy="2616232"/>
            <a:chOff x="3724323" y="1908536"/>
            <a:chExt cx="1329153" cy="1329153"/>
          </a:xfrm>
        </p:grpSpPr>
        <p:sp>
          <p:nvSpPr>
            <p:cNvPr id="62" name="椭圆 61"/>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3" name="椭圆 62"/>
            <p:cNvSpPr/>
            <p:nvPr/>
          </p:nvSpPr>
          <p:spPr>
            <a:xfrm>
              <a:off x="3839838" y="2024052"/>
              <a:ext cx="1098122" cy="1098122"/>
            </a:xfrm>
            <a:prstGeom prst="ellipse">
              <a:avLst/>
            </a:prstGeom>
            <a:gradFill>
              <a:gsLst>
                <a:gs pos="0">
                  <a:srgbClr val="D8DBDE"/>
                </a:gs>
                <a:gs pos="100000">
                  <a:srgbClr val="F9F9F9"/>
                </a:gs>
              </a:gsLst>
              <a:lin ang="168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64" name="组合 63"/>
          <p:cNvGrpSpPr/>
          <p:nvPr/>
        </p:nvGrpSpPr>
        <p:grpSpPr>
          <a:xfrm>
            <a:off x="941632" y="908306"/>
            <a:ext cx="251519" cy="251519"/>
            <a:chOff x="3724323" y="1908536"/>
            <a:chExt cx="1329153" cy="1329153"/>
          </a:xfrm>
          <a:solidFill>
            <a:schemeClr val="bg1">
              <a:lumMod val="95000"/>
            </a:schemeClr>
          </a:solidFill>
        </p:grpSpPr>
        <p:sp>
          <p:nvSpPr>
            <p:cNvPr id="65" name="椭圆 64"/>
            <p:cNvSpPr/>
            <p:nvPr/>
          </p:nvSpPr>
          <p:spPr>
            <a:xfrm>
              <a:off x="3724323" y="1908536"/>
              <a:ext cx="1329153" cy="1329153"/>
            </a:xfrm>
            <a:prstGeom prst="ellipse">
              <a:avLst/>
            </a:prstGeom>
            <a:grp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6" name="椭圆 65"/>
            <p:cNvSpPr/>
            <p:nvPr/>
          </p:nvSpPr>
          <p:spPr>
            <a:xfrm>
              <a:off x="3839838" y="2024052"/>
              <a:ext cx="1098122" cy="1098122"/>
            </a:xfrm>
            <a:prstGeom prst="ellipse">
              <a:avLst/>
            </a:prstGeom>
            <a:solidFill>
              <a:srgbClr val="663A77"/>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spTree>
    <p:extLst>
      <p:ext uri="{BB962C8B-B14F-4D97-AF65-F5344CB8AC3E}">
        <p14:creationId xmlns:p14="http://schemas.microsoft.com/office/powerpoint/2010/main" val="1469726271"/>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up)">
                                      <p:cBhvr>
                                        <p:cTn id="7" dur="250"/>
                                        <p:tgtEl>
                                          <p:spTgt spid="31"/>
                                        </p:tgtEl>
                                      </p:cBhvr>
                                    </p:animEffect>
                                  </p:childTnLst>
                                </p:cTn>
                              </p:par>
                              <p:par>
                                <p:cTn id="8" presetID="22" presetClass="exit" presetSubtype="1" fill="hold" grpId="1" nodeType="withEffect">
                                  <p:stCondLst>
                                    <p:cond delay="250"/>
                                  </p:stCondLst>
                                  <p:childTnLst>
                                    <p:animEffect transition="out" filter="wipe(up)">
                                      <p:cBhvr>
                                        <p:cTn id="9" dur="250"/>
                                        <p:tgtEl>
                                          <p:spTgt spid="31"/>
                                        </p:tgtEl>
                                      </p:cBhvr>
                                    </p:animEffect>
                                    <p:set>
                                      <p:cBhvr>
                                        <p:cTn id="10" dur="1" fill="hold">
                                          <p:stCondLst>
                                            <p:cond delay="249"/>
                                          </p:stCondLst>
                                        </p:cTn>
                                        <p:tgtEl>
                                          <p:spTgt spid="31"/>
                                        </p:tgtEl>
                                        <p:attrNameLst>
                                          <p:attrName>style.visibility</p:attrName>
                                        </p:attrNameLst>
                                      </p:cBhvr>
                                      <p:to>
                                        <p:strVal val="hidden"/>
                                      </p:to>
                                    </p:set>
                                  </p:childTnLst>
                                </p:cTn>
                              </p:par>
                              <p:par>
                                <p:cTn id="11" presetID="64" presetClass="path" presetSubtype="0" fill="hold" grpId="2" nodeType="withEffect">
                                  <p:stCondLst>
                                    <p:cond delay="250"/>
                                  </p:stCondLst>
                                  <p:childTnLst>
                                    <p:animMotion origin="layout" path="M 3.54167E-6 -4.07407E-6 L -0.00183 0.00672 " pathEditMode="relative" rAng="0" ptsTypes="AA">
                                      <p:cBhvr>
                                        <p:cTn id="12" dur="250" fill="hold"/>
                                        <p:tgtEl>
                                          <p:spTgt spid="31"/>
                                        </p:tgtEl>
                                        <p:attrNameLst>
                                          <p:attrName>ppt_x</p:attrName>
                                          <p:attrName>ppt_y</p:attrName>
                                        </p:attrNameLst>
                                      </p:cBhvr>
                                      <p:rCtr x="-91" y="324"/>
                                    </p:animMotion>
                                  </p:childTnLst>
                                </p:cTn>
                              </p:par>
                              <p:par>
                                <p:cTn id="13" presetID="22" presetClass="entr" presetSubtype="4"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down)">
                                      <p:cBhvr>
                                        <p:cTn id="15" dur="250"/>
                                        <p:tgtEl>
                                          <p:spTgt spid="30"/>
                                        </p:tgtEl>
                                      </p:cBhvr>
                                    </p:animEffect>
                                  </p:childTnLst>
                                </p:cTn>
                              </p:par>
                              <p:par>
                                <p:cTn id="16" presetID="22" presetClass="exit" presetSubtype="4" fill="hold" grpId="1" nodeType="withEffect">
                                  <p:stCondLst>
                                    <p:cond delay="250"/>
                                  </p:stCondLst>
                                  <p:childTnLst>
                                    <p:animEffect transition="out" filter="wipe(down)">
                                      <p:cBhvr>
                                        <p:cTn id="17" dur="250"/>
                                        <p:tgtEl>
                                          <p:spTgt spid="30"/>
                                        </p:tgtEl>
                                      </p:cBhvr>
                                    </p:animEffect>
                                    <p:set>
                                      <p:cBhvr>
                                        <p:cTn id="18" dur="1" fill="hold">
                                          <p:stCondLst>
                                            <p:cond delay="249"/>
                                          </p:stCondLst>
                                        </p:cTn>
                                        <p:tgtEl>
                                          <p:spTgt spid="30"/>
                                        </p:tgtEl>
                                        <p:attrNameLst>
                                          <p:attrName>style.visibility</p:attrName>
                                        </p:attrNameLst>
                                      </p:cBhvr>
                                      <p:to>
                                        <p:strVal val="hidden"/>
                                      </p:to>
                                    </p:set>
                                  </p:childTnLst>
                                </p:cTn>
                              </p:par>
                              <p:par>
                                <p:cTn id="19" presetID="64" presetClass="path" presetSubtype="0" fill="hold" grpId="2" nodeType="withEffect">
                                  <p:stCondLst>
                                    <p:cond delay="250"/>
                                  </p:stCondLst>
                                  <p:childTnLst>
                                    <p:animMotion origin="layout" path="M 1.04167E-6 -7.40741E-7 L 1.04167E-6 -0.00856 " pathEditMode="relative" rAng="0" ptsTypes="AA">
                                      <p:cBhvr>
                                        <p:cTn id="20" dur="250" fill="hold"/>
                                        <p:tgtEl>
                                          <p:spTgt spid="30"/>
                                        </p:tgtEl>
                                        <p:attrNameLst>
                                          <p:attrName>ppt_x</p:attrName>
                                          <p:attrName>ppt_y</p:attrName>
                                        </p:attrNameLst>
                                      </p:cBhvr>
                                      <p:rCtr x="0" y="-440"/>
                                    </p:animMotion>
                                  </p:childTnLst>
                                </p:cTn>
                              </p:par>
                              <p:par>
                                <p:cTn id="21" presetID="22" presetClass="entr" presetSubtype="1"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up)">
                                      <p:cBhvr>
                                        <p:cTn id="23" dur="250"/>
                                        <p:tgtEl>
                                          <p:spTgt spid="32"/>
                                        </p:tgtEl>
                                      </p:cBhvr>
                                    </p:animEffect>
                                  </p:childTnLst>
                                </p:cTn>
                              </p:par>
                              <p:par>
                                <p:cTn id="24" presetID="22" presetClass="exit" presetSubtype="1" fill="hold" grpId="1" nodeType="withEffect">
                                  <p:stCondLst>
                                    <p:cond delay="250"/>
                                  </p:stCondLst>
                                  <p:childTnLst>
                                    <p:animEffect transition="out" filter="wipe(up)">
                                      <p:cBhvr>
                                        <p:cTn id="25" dur="250"/>
                                        <p:tgtEl>
                                          <p:spTgt spid="32"/>
                                        </p:tgtEl>
                                      </p:cBhvr>
                                    </p:animEffect>
                                    <p:set>
                                      <p:cBhvr>
                                        <p:cTn id="26" dur="1" fill="hold">
                                          <p:stCondLst>
                                            <p:cond delay="249"/>
                                          </p:stCondLst>
                                        </p:cTn>
                                        <p:tgtEl>
                                          <p:spTgt spid="32"/>
                                        </p:tgtEl>
                                        <p:attrNameLst>
                                          <p:attrName>style.visibility</p:attrName>
                                        </p:attrNameLst>
                                      </p:cBhvr>
                                      <p:to>
                                        <p:strVal val="hidden"/>
                                      </p:to>
                                    </p:set>
                                  </p:childTnLst>
                                </p:cTn>
                              </p:par>
                              <p:par>
                                <p:cTn id="27" presetID="64" presetClass="path" presetSubtype="0" fill="hold" grpId="2" nodeType="withEffect">
                                  <p:stCondLst>
                                    <p:cond delay="250"/>
                                  </p:stCondLst>
                                  <p:childTnLst>
                                    <p:animMotion origin="layout" path="M 3.33333E-6 -3.7037E-6 L 0.00195 0.00718 " pathEditMode="relative" rAng="0" ptsTypes="AA">
                                      <p:cBhvr>
                                        <p:cTn id="28" dur="250" fill="hold"/>
                                        <p:tgtEl>
                                          <p:spTgt spid="32"/>
                                        </p:tgtEl>
                                        <p:attrNameLst>
                                          <p:attrName>ppt_x</p:attrName>
                                          <p:attrName>ppt_y</p:attrName>
                                        </p:attrNameLst>
                                      </p:cBhvr>
                                      <p:rCtr x="91" y="347"/>
                                    </p:animMotion>
                                  </p:childTnLst>
                                </p:cTn>
                              </p:par>
                              <p:par>
                                <p:cTn id="29" presetID="22" presetClass="entr" presetSubtype="8"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left)">
                                      <p:cBhvr>
                                        <p:cTn id="31" dur="250"/>
                                        <p:tgtEl>
                                          <p:spTgt spid="33"/>
                                        </p:tgtEl>
                                      </p:cBhvr>
                                    </p:animEffect>
                                  </p:childTnLst>
                                </p:cTn>
                              </p:par>
                              <p:par>
                                <p:cTn id="32" presetID="22" presetClass="exit" presetSubtype="8" fill="hold" grpId="1" nodeType="withEffect">
                                  <p:stCondLst>
                                    <p:cond delay="250"/>
                                  </p:stCondLst>
                                  <p:childTnLst>
                                    <p:animEffect transition="out" filter="wipe(left)">
                                      <p:cBhvr>
                                        <p:cTn id="33" dur="250"/>
                                        <p:tgtEl>
                                          <p:spTgt spid="33"/>
                                        </p:tgtEl>
                                      </p:cBhvr>
                                    </p:animEffect>
                                    <p:set>
                                      <p:cBhvr>
                                        <p:cTn id="34" dur="1" fill="hold">
                                          <p:stCondLst>
                                            <p:cond delay="249"/>
                                          </p:stCondLst>
                                        </p:cTn>
                                        <p:tgtEl>
                                          <p:spTgt spid="33"/>
                                        </p:tgtEl>
                                        <p:attrNameLst>
                                          <p:attrName>style.visibility</p:attrName>
                                        </p:attrNameLst>
                                      </p:cBhvr>
                                      <p:to>
                                        <p:strVal val="hidden"/>
                                      </p:to>
                                    </p:set>
                                  </p:childTnLst>
                                </p:cTn>
                              </p:par>
                              <p:par>
                                <p:cTn id="35" presetID="64" presetClass="path" presetSubtype="0" fill="hold" grpId="2" nodeType="withEffect">
                                  <p:stCondLst>
                                    <p:cond delay="250"/>
                                  </p:stCondLst>
                                  <p:childTnLst>
                                    <p:animMotion origin="layout" path="M 6.25E-7 -1.85185E-6 L 0.00391 0.00185 " pathEditMode="relative" rAng="0" ptsTypes="AA">
                                      <p:cBhvr>
                                        <p:cTn id="36" dur="250" fill="hold"/>
                                        <p:tgtEl>
                                          <p:spTgt spid="33"/>
                                        </p:tgtEl>
                                        <p:attrNameLst>
                                          <p:attrName>ppt_x</p:attrName>
                                          <p:attrName>ppt_y</p:attrName>
                                        </p:attrNameLst>
                                      </p:cBhvr>
                                      <p:rCtr x="195" y="93"/>
                                    </p:animMotion>
                                  </p:childTnLst>
                                </p:cTn>
                              </p:par>
                              <p:par>
                                <p:cTn id="37" presetID="22" presetClass="entr" presetSubtype="4"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down)">
                                      <p:cBhvr>
                                        <p:cTn id="39" dur="250"/>
                                        <p:tgtEl>
                                          <p:spTgt spid="34"/>
                                        </p:tgtEl>
                                      </p:cBhvr>
                                    </p:animEffect>
                                  </p:childTnLst>
                                </p:cTn>
                              </p:par>
                              <p:par>
                                <p:cTn id="40" presetID="22" presetClass="exit" presetSubtype="4" fill="hold" grpId="1" nodeType="withEffect">
                                  <p:stCondLst>
                                    <p:cond delay="250"/>
                                  </p:stCondLst>
                                  <p:childTnLst>
                                    <p:animEffect transition="out" filter="wipe(down)">
                                      <p:cBhvr>
                                        <p:cTn id="41" dur="250"/>
                                        <p:tgtEl>
                                          <p:spTgt spid="34"/>
                                        </p:tgtEl>
                                      </p:cBhvr>
                                    </p:animEffect>
                                    <p:set>
                                      <p:cBhvr>
                                        <p:cTn id="42" dur="1" fill="hold">
                                          <p:stCondLst>
                                            <p:cond delay="249"/>
                                          </p:stCondLst>
                                        </p:cTn>
                                        <p:tgtEl>
                                          <p:spTgt spid="34"/>
                                        </p:tgtEl>
                                        <p:attrNameLst>
                                          <p:attrName>style.visibility</p:attrName>
                                        </p:attrNameLst>
                                      </p:cBhvr>
                                      <p:to>
                                        <p:strVal val="hidden"/>
                                      </p:to>
                                    </p:set>
                                  </p:childTnLst>
                                </p:cTn>
                              </p:par>
                              <p:par>
                                <p:cTn id="43" presetID="64" presetClass="path" presetSubtype="0" fill="hold" grpId="2" nodeType="withEffect">
                                  <p:stCondLst>
                                    <p:cond delay="250"/>
                                  </p:stCondLst>
                                  <p:childTnLst>
                                    <p:animMotion origin="layout" path="M -1.875E-6 -1.11111E-6 L 0.00339 -0.00486 " pathEditMode="relative" rAng="0" ptsTypes="AA">
                                      <p:cBhvr>
                                        <p:cTn id="44" dur="250" fill="hold"/>
                                        <p:tgtEl>
                                          <p:spTgt spid="34"/>
                                        </p:tgtEl>
                                        <p:attrNameLst>
                                          <p:attrName>ppt_x</p:attrName>
                                          <p:attrName>ppt_y</p:attrName>
                                        </p:attrNameLst>
                                      </p:cBhvr>
                                      <p:rCtr x="169" y="-255"/>
                                    </p:animMotion>
                                  </p:childTnLst>
                                </p:cTn>
                              </p:par>
                              <p:par>
                                <p:cTn id="45" presetID="22" presetClass="entr" presetSubtype="4" fill="hold" grpId="0" nodeType="with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wipe(down)">
                                      <p:cBhvr>
                                        <p:cTn id="47" dur="250"/>
                                        <p:tgtEl>
                                          <p:spTgt spid="35"/>
                                        </p:tgtEl>
                                      </p:cBhvr>
                                    </p:animEffect>
                                  </p:childTnLst>
                                </p:cTn>
                              </p:par>
                              <p:par>
                                <p:cTn id="48" presetID="22" presetClass="exit" presetSubtype="4" fill="hold" grpId="1" nodeType="withEffect">
                                  <p:stCondLst>
                                    <p:cond delay="250"/>
                                  </p:stCondLst>
                                  <p:childTnLst>
                                    <p:animEffect transition="out" filter="wipe(down)">
                                      <p:cBhvr>
                                        <p:cTn id="49" dur="250"/>
                                        <p:tgtEl>
                                          <p:spTgt spid="35"/>
                                        </p:tgtEl>
                                      </p:cBhvr>
                                    </p:animEffect>
                                    <p:set>
                                      <p:cBhvr>
                                        <p:cTn id="50" dur="1" fill="hold">
                                          <p:stCondLst>
                                            <p:cond delay="249"/>
                                          </p:stCondLst>
                                        </p:cTn>
                                        <p:tgtEl>
                                          <p:spTgt spid="35"/>
                                        </p:tgtEl>
                                        <p:attrNameLst>
                                          <p:attrName>style.visibility</p:attrName>
                                        </p:attrNameLst>
                                      </p:cBhvr>
                                      <p:to>
                                        <p:strVal val="hidden"/>
                                      </p:to>
                                    </p:set>
                                  </p:childTnLst>
                                </p:cTn>
                              </p:par>
                              <p:par>
                                <p:cTn id="51" presetID="64" presetClass="path" presetSubtype="0" fill="hold" grpId="2" nodeType="withEffect">
                                  <p:stCondLst>
                                    <p:cond delay="250"/>
                                  </p:stCondLst>
                                  <p:childTnLst>
                                    <p:animMotion origin="layout" path="M -3.125E-6 -1.11111E-6 L -0.00338 -0.00532 " pathEditMode="relative" rAng="0" ptsTypes="AA">
                                      <p:cBhvr>
                                        <p:cTn id="52" dur="250" fill="hold"/>
                                        <p:tgtEl>
                                          <p:spTgt spid="35"/>
                                        </p:tgtEl>
                                        <p:attrNameLst>
                                          <p:attrName>ppt_x</p:attrName>
                                          <p:attrName>ppt_y</p:attrName>
                                        </p:attrNameLst>
                                      </p:cBhvr>
                                      <p:rCtr x="-169" y="-278"/>
                                    </p:animMotion>
                                  </p:childTnLst>
                                </p:cTn>
                              </p:par>
                              <p:par>
                                <p:cTn id="53" presetID="22" presetClass="entr" presetSubtype="2"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wipe(right)">
                                      <p:cBhvr>
                                        <p:cTn id="55" dur="250"/>
                                        <p:tgtEl>
                                          <p:spTgt spid="36"/>
                                        </p:tgtEl>
                                      </p:cBhvr>
                                    </p:animEffect>
                                  </p:childTnLst>
                                </p:cTn>
                              </p:par>
                              <p:par>
                                <p:cTn id="56" presetID="22" presetClass="exit" presetSubtype="2" fill="hold" grpId="1" nodeType="withEffect">
                                  <p:stCondLst>
                                    <p:cond delay="250"/>
                                  </p:stCondLst>
                                  <p:childTnLst>
                                    <p:animEffect transition="out" filter="wipe(right)">
                                      <p:cBhvr>
                                        <p:cTn id="57" dur="250"/>
                                        <p:tgtEl>
                                          <p:spTgt spid="36"/>
                                        </p:tgtEl>
                                      </p:cBhvr>
                                    </p:animEffect>
                                    <p:set>
                                      <p:cBhvr>
                                        <p:cTn id="58" dur="1" fill="hold">
                                          <p:stCondLst>
                                            <p:cond delay="249"/>
                                          </p:stCondLst>
                                        </p:cTn>
                                        <p:tgtEl>
                                          <p:spTgt spid="36"/>
                                        </p:tgtEl>
                                        <p:attrNameLst>
                                          <p:attrName>style.visibility</p:attrName>
                                        </p:attrNameLst>
                                      </p:cBhvr>
                                      <p:to>
                                        <p:strVal val="hidden"/>
                                      </p:to>
                                    </p:set>
                                  </p:childTnLst>
                                </p:cTn>
                              </p:par>
                              <p:par>
                                <p:cTn id="59" presetID="64" presetClass="path" presetSubtype="0" fill="hold" grpId="2" nodeType="withEffect">
                                  <p:stCondLst>
                                    <p:cond delay="250"/>
                                  </p:stCondLst>
                                  <p:childTnLst>
                                    <p:animMotion origin="layout" path="M -6.25E-7 -3.7037E-6 L -0.00443 0.00209 " pathEditMode="relative" rAng="0" ptsTypes="AA">
                                      <p:cBhvr>
                                        <p:cTn id="60" dur="250" fill="hold"/>
                                        <p:tgtEl>
                                          <p:spTgt spid="36"/>
                                        </p:tgtEl>
                                        <p:attrNameLst>
                                          <p:attrName>ppt_x</p:attrName>
                                          <p:attrName>ppt_y</p:attrName>
                                        </p:attrNameLst>
                                      </p:cBhvr>
                                      <p:rCtr x="-221" y="93"/>
                                    </p:animMotion>
                                  </p:childTnLst>
                                </p:cTn>
                              </p:par>
                              <p:par>
                                <p:cTn id="61" presetID="22" presetClass="entr" presetSubtype="1" fill="hold" grpId="0" nodeType="withEffect">
                                  <p:stCondLst>
                                    <p:cond delay="250"/>
                                  </p:stCondLst>
                                  <p:childTnLst>
                                    <p:set>
                                      <p:cBhvr>
                                        <p:cTn id="62" dur="1" fill="hold">
                                          <p:stCondLst>
                                            <p:cond delay="0"/>
                                          </p:stCondLst>
                                        </p:cTn>
                                        <p:tgtEl>
                                          <p:spTgt spid="38"/>
                                        </p:tgtEl>
                                        <p:attrNameLst>
                                          <p:attrName>style.visibility</p:attrName>
                                        </p:attrNameLst>
                                      </p:cBhvr>
                                      <p:to>
                                        <p:strVal val="visible"/>
                                      </p:to>
                                    </p:set>
                                    <p:animEffect transition="in" filter="wipe(up)">
                                      <p:cBhvr>
                                        <p:cTn id="63" dur="250"/>
                                        <p:tgtEl>
                                          <p:spTgt spid="38"/>
                                        </p:tgtEl>
                                      </p:cBhvr>
                                    </p:animEffect>
                                  </p:childTnLst>
                                </p:cTn>
                              </p:par>
                              <p:par>
                                <p:cTn id="64" presetID="22" presetClass="exit" presetSubtype="1" fill="hold" grpId="1" nodeType="withEffect">
                                  <p:stCondLst>
                                    <p:cond delay="500"/>
                                  </p:stCondLst>
                                  <p:childTnLst>
                                    <p:animEffect transition="out" filter="wipe(up)">
                                      <p:cBhvr>
                                        <p:cTn id="65" dur="250"/>
                                        <p:tgtEl>
                                          <p:spTgt spid="38"/>
                                        </p:tgtEl>
                                      </p:cBhvr>
                                    </p:animEffect>
                                    <p:set>
                                      <p:cBhvr>
                                        <p:cTn id="66" dur="1" fill="hold">
                                          <p:stCondLst>
                                            <p:cond delay="249"/>
                                          </p:stCondLst>
                                        </p:cTn>
                                        <p:tgtEl>
                                          <p:spTgt spid="38"/>
                                        </p:tgtEl>
                                        <p:attrNameLst>
                                          <p:attrName>style.visibility</p:attrName>
                                        </p:attrNameLst>
                                      </p:cBhvr>
                                      <p:to>
                                        <p:strVal val="hidden"/>
                                      </p:to>
                                    </p:set>
                                  </p:childTnLst>
                                </p:cTn>
                              </p:par>
                              <p:par>
                                <p:cTn id="67" presetID="64" presetClass="path" presetSubtype="0" fill="hold" grpId="2" nodeType="withEffect">
                                  <p:stCondLst>
                                    <p:cond delay="500"/>
                                  </p:stCondLst>
                                  <p:childTnLst>
                                    <p:animMotion origin="layout" path="M -4.16667E-6 -3.7037E-7 L -0.00182 0.00671 " pathEditMode="relative" rAng="0" ptsTypes="AA">
                                      <p:cBhvr>
                                        <p:cTn id="68" dur="250" fill="hold"/>
                                        <p:tgtEl>
                                          <p:spTgt spid="38"/>
                                        </p:tgtEl>
                                        <p:attrNameLst>
                                          <p:attrName>ppt_x</p:attrName>
                                          <p:attrName>ppt_y</p:attrName>
                                        </p:attrNameLst>
                                      </p:cBhvr>
                                      <p:rCtr x="-91" y="324"/>
                                    </p:animMotion>
                                  </p:childTnLst>
                                </p:cTn>
                              </p:par>
                              <p:par>
                                <p:cTn id="69" presetID="22" presetClass="entr" presetSubtype="4" fill="hold" grpId="0" nodeType="withEffect">
                                  <p:stCondLst>
                                    <p:cond delay="250"/>
                                  </p:stCondLst>
                                  <p:childTnLst>
                                    <p:set>
                                      <p:cBhvr>
                                        <p:cTn id="70" dur="1" fill="hold">
                                          <p:stCondLst>
                                            <p:cond delay="0"/>
                                          </p:stCondLst>
                                        </p:cTn>
                                        <p:tgtEl>
                                          <p:spTgt spid="37"/>
                                        </p:tgtEl>
                                        <p:attrNameLst>
                                          <p:attrName>style.visibility</p:attrName>
                                        </p:attrNameLst>
                                      </p:cBhvr>
                                      <p:to>
                                        <p:strVal val="visible"/>
                                      </p:to>
                                    </p:set>
                                    <p:animEffect transition="in" filter="wipe(down)">
                                      <p:cBhvr>
                                        <p:cTn id="71" dur="250"/>
                                        <p:tgtEl>
                                          <p:spTgt spid="37"/>
                                        </p:tgtEl>
                                      </p:cBhvr>
                                    </p:animEffect>
                                  </p:childTnLst>
                                </p:cTn>
                              </p:par>
                              <p:par>
                                <p:cTn id="72" presetID="22" presetClass="exit" presetSubtype="4" fill="hold" grpId="1" nodeType="withEffect">
                                  <p:stCondLst>
                                    <p:cond delay="500"/>
                                  </p:stCondLst>
                                  <p:childTnLst>
                                    <p:animEffect transition="out" filter="wipe(down)">
                                      <p:cBhvr>
                                        <p:cTn id="73" dur="250"/>
                                        <p:tgtEl>
                                          <p:spTgt spid="37"/>
                                        </p:tgtEl>
                                      </p:cBhvr>
                                    </p:animEffect>
                                    <p:set>
                                      <p:cBhvr>
                                        <p:cTn id="74" dur="1" fill="hold">
                                          <p:stCondLst>
                                            <p:cond delay="249"/>
                                          </p:stCondLst>
                                        </p:cTn>
                                        <p:tgtEl>
                                          <p:spTgt spid="37"/>
                                        </p:tgtEl>
                                        <p:attrNameLst>
                                          <p:attrName>style.visibility</p:attrName>
                                        </p:attrNameLst>
                                      </p:cBhvr>
                                      <p:to>
                                        <p:strVal val="hidden"/>
                                      </p:to>
                                    </p:set>
                                  </p:childTnLst>
                                </p:cTn>
                              </p:par>
                              <p:par>
                                <p:cTn id="75" presetID="64" presetClass="path" presetSubtype="0" fill="hold" grpId="2" nodeType="withEffect">
                                  <p:stCondLst>
                                    <p:cond delay="500"/>
                                  </p:stCondLst>
                                  <p:childTnLst>
                                    <p:animMotion origin="layout" path="M 3.33333E-6 2.96296E-6 L 3.33333E-6 -0.00857 " pathEditMode="relative" rAng="0" ptsTypes="AA">
                                      <p:cBhvr>
                                        <p:cTn id="76" dur="250" fill="hold"/>
                                        <p:tgtEl>
                                          <p:spTgt spid="37"/>
                                        </p:tgtEl>
                                        <p:attrNameLst>
                                          <p:attrName>ppt_x</p:attrName>
                                          <p:attrName>ppt_y</p:attrName>
                                        </p:attrNameLst>
                                      </p:cBhvr>
                                      <p:rCtr x="0" y="-440"/>
                                    </p:animMotion>
                                  </p:childTnLst>
                                </p:cTn>
                              </p:par>
                              <p:par>
                                <p:cTn id="77" presetID="22" presetClass="entr" presetSubtype="1" fill="hold" grpId="0" nodeType="withEffect">
                                  <p:stCondLst>
                                    <p:cond delay="250"/>
                                  </p:stCondLst>
                                  <p:childTnLst>
                                    <p:set>
                                      <p:cBhvr>
                                        <p:cTn id="78" dur="1" fill="hold">
                                          <p:stCondLst>
                                            <p:cond delay="0"/>
                                          </p:stCondLst>
                                        </p:cTn>
                                        <p:tgtEl>
                                          <p:spTgt spid="39"/>
                                        </p:tgtEl>
                                        <p:attrNameLst>
                                          <p:attrName>style.visibility</p:attrName>
                                        </p:attrNameLst>
                                      </p:cBhvr>
                                      <p:to>
                                        <p:strVal val="visible"/>
                                      </p:to>
                                    </p:set>
                                    <p:animEffect transition="in" filter="wipe(up)">
                                      <p:cBhvr>
                                        <p:cTn id="79" dur="250"/>
                                        <p:tgtEl>
                                          <p:spTgt spid="39"/>
                                        </p:tgtEl>
                                      </p:cBhvr>
                                    </p:animEffect>
                                  </p:childTnLst>
                                </p:cTn>
                              </p:par>
                              <p:par>
                                <p:cTn id="80" presetID="22" presetClass="exit" presetSubtype="1" fill="hold" grpId="1" nodeType="withEffect">
                                  <p:stCondLst>
                                    <p:cond delay="500"/>
                                  </p:stCondLst>
                                  <p:childTnLst>
                                    <p:animEffect transition="out" filter="wipe(up)">
                                      <p:cBhvr>
                                        <p:cTn id="81" dur="250"/>
                                        <p:tgtEl>
                                          <p:spTgt spid="39"/>
                                        </p:tgtEl>
                                      </p:cBhvr>
                                    </p:animEffect>
                                    <p:set>
                                      <p:cBhvr>
                                        <p:cTn id="82" dur="1" fill="hold">
                                          <p:stCondLst>
                                            <p:cond delay="249"/>
                                          </p:stCondLst>
                                        </p:cTn>
                                        <p:tgtEl>
                                          <p:spTgt spid="39"/>
                                        </p:tgtEl>
                                        <p:attrNameLst>
                                          <p:attrName>style.visibility</p:attrName>
                                        </p:attrNameLst>
                                      </p:cBhvr>
                                      <p:to>
                                        <p:strVal val="hidden"/>
                                      </p:to>
                                    </p:set>
                                  </p:childTnLst>
                                </p:cTn>
                              </p:par>
                              <p:par>
                                <p:cTn id="83" presetID="64" presetClass="path" presetSubtype="0" fill="hold" grpId="2" nodeType="withEffect">
                                  <p:stCondLst>
                                    <p:cond delay="500"/>
                                  </p:stCondLst>
                                  <p:childTnLst>
                                    <p:animMotion origin="layout" path="M -4.375E-6 0 L 0.00196 0.00718 " pathEditMode="relative" rAng="0" ptsTypes="AA">
                                      <p:cBhvr>
                                        <p:cTn id="84" dur="250" fill="hold"/>
                                        <p:tgtEl>
                                          <p:spTgt spid="39"/>
                                        </p:tgtEl>
                                        <p:attrNameLst>
                                          <p:attrName>ppt_x</p:attrName>
                                          <p:attrName>ppt_y</p:attrName>
                                        </p:attrNameLst>
                                      </p:cBhvr>
                                      <p:rCtr x="91" y="347"/>
                                    </p:animMotion>
                                  </p:childTnLst>
                                </p:cTn>
                              </p:par>
                              <p:par>
                                <p:cTn id="85" presetID="22" presetClass="entr" presetSubtype="8" fill="hold" grpId="0" nodeType="withEffect">
                                  <p:stCondLst>
                                    <p:cond delay="250"/>
                                  </p:stCondLst>
                                  <p:childTnLst>
                                    <p:set>
                                      <p:cBhvr>
                                        <p:cTn id="86" dur="1" fill="hold">
                                          <p:stCondLst>
                                            <p:cond delay="0"/>
                                          </p:stCondLst>
                                        </p:cTn>
                                        <p:tgtEl>
                                          <p:spTgt spid="40"/>
                                        </p:tgtEl>
                                        <p:attrNameLst>
                                          <p:attrName>style.visibility</p:attrName>
                                        </p:attrNameLst>
                                      </p:cBhvr>
                                      <p:to>
                                        <p:strVal val="visible"/>
                                      </p:to>
                                    </p:set>
                                    <p:animEffect transition="in" filter="wipe(left)">
                                      <p:cBhvr>
                                        <p:cTn id="87" dur="250"/>
                                        <p:tgtEl>
                                          <p:spTgt spid="40"/>
                                        </p:tgtEl>
                                      </p:cBhvr>
                                    </p:animEffect>
                                  </p:childTnLst>
                                </p:cTn>
                              </p:par>
                              <p:par>
                                <p:cTn id="88" presetID="22" presetClass="exit" presetSubtype="8" fill="hold" grpId="1" nodeType="withEffect">
                                  <p:stCondLst>
                                    <p:cond delay="500"/>
                                  </p:stCondLst>
                                  <p:childTnLst>
                                    <p:animEffect transition="out" filter="wipe(left)">
                                      <p:cBhvr>
                                        <p:cTn id="89" dur="250"/>
                                        <p:tgtEl>
                                          <p:spTgt spid="40"/>
                                        </p:tgtEl>
                                      </p:cBhvr>
                                    </p:animEffect>
                                    <p:set>
                                      <p:cBhvr>
                                        <p:cTn id="90" dur="1" fill="hold">
                                          <p:stCondLst>
                                            <p:cond delay="249"/>
                                          </p:stCondLst>
                                        </p:cTn>
                                        <p:tgtEl>
                                          <p:spTgt spid="40"/>
                                        </p:tgtEl>
                                        <p:attrNameLst>
                                          <p:attrName>style.visibility</p:attrName>
                                        </p:attrNameLst>
                                      </p:cBhvr>
                                      <p:to>
                                        <p:strVal val="hidden"/>
                                      </p:to>
                                    </p:set>
                                  </p:childTnLst>
                                </p:cTn>
                              </p:par>
                              <p:par>
                                <p:cTn id="91" presetID="64" presetClass="path" presetSubtype="0" fill="hold" grpId="2" nodeType="withEffect">
                                  <p:stCondLst>
                                    <p:cond delay="500"/>
                                  </p:stCondLst>
                                  <p:childTnLst>
                                    <p:animMotion origin="layout" path="M 2.91667E-6 1.85185E-6 L 0.0039 0.00185 " pathEditMode="relative" rAng="0" ptsTypes="AA">
                                      <p:cBhvr>
                                        <p:cTn id="92" dur="250" fill="hold"/>
                                        <p:tgtEl>
                                          <p:spTgt spid="40"/>
                                        </p:tgtEl>
                                        <p:attrNameLst>
                                          <p:attrName>ppt_x</p:attrName>
                                          <p:attrName>ppt_y</p:attrName>
                                        </p:attrNameLst>
                                      </p:cBhvr>
                                      <p:rCtr x="195" y="93"/>
                                    </p:animMotion>
                                  </p:childTnLst>
                                </p:cTn>
                              </p:par>
                              <p:par>
                                <p:cTn id="93" presetID="22" presetClass="entr" presetSubtype="4" fill="hold" grpId="0" nodeType="withEffect">
                                  <p:stCondLst>
                                    <p:cond delay="250"/>
                                  </p:stCondLst>
                                  <p:childTnLst>
                                    <p:set>
                                      <p:cBhvr>
                                        <p:cTn id="94" dur="1" fill="hold">
                                          <p:stCondLst>
                                            <p:cond delay="0"/>
                                          </p:stCondLst>
                                        </p:cTn>
                                        <p:tgtEl>
                                          <p:spTgt spid="41"/>
                                        </p:tgtEl>
                                        <p:attrNameLst>
                                          <p:attrName>style.visibility</p:attrName>
                                        </p:attrNameLst>
                                      </p:cBhvr>
                                      <p:to>
                                        <p:strVal val="visible"/>
                                      </p:to>
                                    </p:set>
                                    <p:animEffect transition="in" filter="wipe(down)">
                                      <p:cBhvr>
                                        <p:cTn id="95" dur="250"/>
                                        <p:tgtEl>
                                          <p:spTgt spid="41"/>
                                        </p:tgtEl>
                                      </p:cBhvr>
                                    </p:animEffect>
                                  </p:childTnLst>
                                </p:cTn>
                              </p:par>
                              <p:par>
                                <p:cTn id="96" presetID="22" presetClass="exit" presetSubtype="4" fill="hold" grpId="1" nodeType="withEffect">
                                  <p:stCondLst>
                                    <p:cond delay="500"/>
                                  </p:stCondLst>
                                  <p:childTnLst>
                                    <p:animEffect transition="out" filter="wipe(down)">
                                      <p:cBhvr>
                                        <p:cTn id="97" dur="250"/>
                                        <p:tgtEl>
                                          <p:spTgt spid="41"/>
                                        </p:tgtEl>
                                      </p:cBhvr>
                                    </p:animEffect>
                                    <p:set>
                                      <p:cBhvr>
                                        <p:cTn id="98" dur="1" fill="hold">
                                          <p:stCondLst>
                                            <p:cond delay="249"/>
                                          </p:stCondLst>
                                        </p:cTn>
                                        <p:tgtEl>
                                          <p:spTgt spid="41"/>
                                        </p:tgtEl>
                                        <p:attrNameLst>
                                          <p:attrName>style.visibility</p:attrName>
                                        </p:attrNameLst>
                                      </p:cBhvr>
                                      <p:to>
                                        <p:strVal val="hidden"/>
                                      </p:to>
                                    </p:set>
                                  </p:childTnLst>
                                </p:cTn>
                              </p:par>
                              <p:par>
                                <p:cTn id="99" presetID="64" presetClass="path" presetSubtype="0" fill="hold" grpId="2" nodeType="withEffect">
                                  <p:stCondLst>
                                    <p:cond delay="500"/>
                                  </p:stCondLst>
                                  <p:childTnLst>
                                    <p:animMotion origin="layout" path="M 4.16667E-7 2.59259E-6 L 0.00339 -0.00486 " pathEditMode="relative" rAng="0" ptsTypes="AA">
                                      <p:cBhvr>
                                        <p:cTn id="100" dur="250" fill="hold"/>
                                        <p:tgtEl>
                                          <p:spTgt spid="41"/>
                                        </p:tgtEl>
                                        <p:attrNameLst>
                                          <p:attrName>ppt_x</p:attrName>
                                          <p:attrName>ppt_y</p:attrName>
                                        </p:attrNameLst>
                                      </p:cBhvr>
                                      <p:rCtr x="169" y="-255"/>
                                    </p:animMotion>
                                  </p:childTnLst>
                                </p:cTn>
                              </p:par>
                              <p:par>
                                <p:cTn id="101" presetID="22" presetClass="entr" presetSubtype="4" fill="hold" grpId="0" nodeType="withEffect">
                                  <p:stCondLst>
                                    <p:cond delay="250"/>
                                  </p:stCondLst>
                                  <p:childTnLst>
                                    <p:set>
                                      <p:cBhvr>
                                        <p:cTn id="102" dur="1" fill="hold">
                                          <p:stCondLst>
                                            <p:cond delay="0"/>
                                          </p:stCondLst>
                                        </p:cTn>
                                        <p:tgtEl>
                                          <p:spTgt spid="42"/>
                                        </p:tgtEl>
                                        <p:attrNameLst>
                                          <p:attrName>style.visibility</p:attrName>
                                        </p:attrNameLst>
                                      </p:cBhvr>
                                      <p:to>
                                        <p:strVal val="visible"/>
                                      </p:to>
                                    </p:set>
                                    <p:animEffect transition="in" filter="wipe(down)">
                                      <p:cBhvr>
                                        <p:cTn id="103" dur="250"/>
                                        <p:tgtEl>
                                          <p:spTgt spid="42"/>
                                        </p:tgtEl>
                                      </p:cBhvr>
                                    </p:animEffect>
                                  </p:childTnLst>
                                </p:cTn>
                              </p:par>
                              <p:par>
                                <p:cTn id="104" presetID="22" presetClass="exit" presetSubtype="4" fill="hold" grpId="1" nodeType="withEffect">
                                  <p:stCondLst>
                                    <p:cond delay="500"/>
                                  </p:stCondLst>
                                  <p:childTnLst>
                                    <p:animEffect transition="out" filter="wipe(down)">
                                      <p:cBhvr>
                                        <p:cTn id="105" dur="250"/>
                                        <p:tgtEl>
                                          <p:spTgt spid="42"/>
                                        </p:tgtEl>
                                      </p:cBhvr>
                                    </p:animEffect>
                                    <p:set>
                                      <p:cBhvr>
                                        <p:cTn id="106" dur="1" fill="hold">
                                          <p:stCondLst>
                                            <p:cond delay="249"/>
                                          </p:stCondLst>
                                        </p:cTn>
                                        <p:tgtEl>
                                          <p:spTgt spid="42"/>
                                        </p:tgtEl>
                                        <p:attrNameLst>
                                          <p:attrName>style.visibility</p:attrName>
                                        </p:attrNameLst>
                                      </p:cBhvr>
                                      <p:to>
                                        <p:strVal val="hidden"/>
                                      </p:to>
                                    </p:set>
                                  </p:childTnLst>
                                </p:cTn>
                              </p:par>
                              <p:par>
                                <p:cTn id="107" presetID="64" presetClass="path" presetSubtype="0" fill="hold" grpId="2" nodeType="withEffect">
                                  <p:stCondLst>
                                    <p:cond delay="500"/>
                                  </p:stCondLst>
                                  <p:childTnLst>
                                    <p:animMotion origin="layout" path="M -8.33333E-7 2.59259E-6 L -0.00338 -0.00533 " pathEditMode="relative" rAng="0" ptsTypes="AA">
                                      <p:cBhvr>
                                        <p:cTn id="108" dur="250" fill="hold"/>
                                        <p:tgtEl>
                                          <p:spTgt spid="42"/>
                                        </p:tgtEl>
                                        <p:attrNameLst>
                                          <p:attrName>ppt_x</p:attrName>
                                          <p:attrName>ppt_y</p:attrName>
                                        </p:attrNameLst>
                                      </p:cBhvr>
                                      <p:rCtr x="-169" y="-278"/>
                                    </p:animMotion>
                                  </p:childTnLst>
                                </p:cTn>
                              </p:par>
                              <p:par>
                                <p:cTn id="109" presetID="22" presetClass="entr" presetSubtype="2" fill="hold" grpId="0" nodeType="withEffect">
                                  <p:stCondLst>
                                    <p:cond delay="250"/>
                                  </p:stCondLst>
                                  <p:childTnLst>
                                    <p:set>
                                      <p:cBhvr>
                                        <p:cTn id="110" dur="1" fill="hold">
                                          <p:stCondLst>
                                            <p:cond delay="0"/>
                                          </p:stCondLst>
                                        </p:cTn>
                                        <p:tgtEl>
                                          <p:spTgt spid="43"/>
                                        </p:tgtEl>
                                        <p:attrNameLst>
                                          <p:attrName>style.visibility</p:attrName>
                                        </p:attrNameLst>
                                      </p:cBhvr>
                                      <p:to>
                                        <p:strVal val="visible"/>
                                      </p:to>
                                    </p:set>
                                    <p:animEffect transition="in" filter="wipe(right)">
                                      <p:cBhvr>
                                        <p:cTn id="111" dur="250"/>
                                        <p:tgtEl>
                                          <p:spTgt spid="43"/>
                                        </p:tgtEl>
                                      </p:cBhvr>
                                    </p:animEffect>
                                  </p:childTnLst>
                                </p:cTn>
                              </p:par>
                              <p:par>
                                <p:cTn id="112" presetID="22" presetClass="exit" presetSubtype="2" fill="hold" grpId="1" nodeType="withEffect">
                                  <p:stCondLst>
                                    <p:cond delay="500"/>
                                  </p:stCondLst>
                                  <p:childTnLst>
                                    <p:animEffect transition="out" filter="wipe(right)">
                                      <p:cBhvr>
                                        <p:cTn id="113" dur="250"/>
                                        <p:tgtEl>
                                          <p:spTgt spid="43"/>
                                        </p:tgtEl>
                                      </p:cBhvr>
                                    </p:animEffect>
                                    <p:set>
                                      <p:cBhvr>
                                        <p:cTn id="114" dur="1" fill="hold">
                                          <p:stCondLst>
                                            <p:cond delay="249"/>
                                          </p:stCondLst>
                                        </p:cTn>
                                        <p:tgtEl>
                                          <p:spTgt spid="43"/>
                                        </p:tgtEl>
                                        <p:attrNameLst>
                                          <p:attrName>style.visibility</p:attrName>
                                        </p:attrNameLst>
                                      </p:cBhvr>
                                      <p:to>
                                        <p:strVal val="hidden"/>
                                      </p:to>
                                    </p:set>
                                  </p:childTnLst>
                                </p:cTn>
                              </p:par>
                              <p:par>
                                <p:cTn id="115" presetID="64" presetClass="path" presetSubtype="0" fill="hold" grpId="2" nodeType="withEffect">
                                  <p:stCondLst>
                                    <p:cond delay="500"/>
                                  </p:stCondLst>
                                  <p:childTnLst>
                                    <p:animMotion origin="layout" path="M 1.66667E-6 0 L -0.00443 0.00208 " pathEditMode="relative" rAng="0" ptsTypes="AA">
                                      <p:cBhvr>
                                        <p:cTn id="116" dur="250" fill="hold"/>
                                        <p:tgtEl>
                                          <p:spTgt spid="43"/>
                                        </p:tgtEl>
                                        <p:attrNameLst>
                                          <p:attrName>ppt_x</p:attrName>
                                          <p:attrName>ppt_y</p:attrName>
                                        </p:attrNameLst>
                                      </p:cBhvr>
                                      <p:rCtr x="-221" y="93"/>
                                    </p:animMotion>
                                  </p:childTnLst>
                                </p:cTn>
                              </p:par>
                              <p:par>
                                <p:cTn id="117" presetID="2" presetClass="entr" presetSubtype="12" fill="hold" nodeType="withEffect">
                                  <p:stCondLst>
                                    <p:cond delay="500"/>
                                  </p:stCondLst>
                                  <p:childTnLst>
                                    <p:set>
                                      <p:cBhvr>
                                        <p:cTn id="118" dur="1" fill="hold">
                                          <p:stCondLst>
                                            <p:cond delay="0"/>
                                          </p:stCondLst>
                                        </p:cTn>
                                        <p:tgtEl>
                                          <p:spTgt spid="10"/>
                                        </p:tgtEl>
                                        <p:attrNameLst>
                                          <p:attrName>style.visibility</p:attrName>
                                        </p:attrNameLst>
                                      </p:cBhvr>
                                      <p:to>
                                        <p:strVal val="visible"/>
                                      </p:to>
                                    </p:set>
                                    <p:anim calcmode="lin" valueType="num">
                                      <p:cBhvr additive="base">
                                        <p:cTn id="119" dur="750" fill="hold"/>
                                        <p:tgtEl>
                                          <p:spTgt spid="10"/>
                                        </p:tgtEl>
                                        <p:attrNameLst>
                                          <p:attrName>ppt_x</p:attrName>
                                        </p:attrNameLst>
                                      </p:cBhvr>
                                      <p:tavLst>
                                        <p:tav tm="0">
                                          <p:val>
                                            <p:strVal val="0-#ppt_w/2"/>
                                          </p:val>
                                        </p:tav>
                                        <p:tav tm="100000">
                                          <p:val>
                                            <p:strVal val="#ppt_x"/>
                                          </p:val>
                                        </p:tav>
                                      </p:tavLst>
                                    </p:anim>
                                    <p:anim calcmode="lin" valueType="num">
                                      <p:cBhvr additive="base">
                                        <p:cTn id="120" dur="750" fill="hold"/>
                                        <p:tgtEl>
                                          <p:spTgt spid="10"/>
                                        </p:tgtEl>
                                        <p:attrNameLst>
                                          <p:attrName>ppt_y</p:attrName>
                                        </p:attrNameLst>
                                      </p:cBhvr>
                                      <p:tavLst>
                                        <p:tav tm="0">
                                          <p:val>
                                            <p:strVal val="1+#ppt_h/2"/>
                                          </p:val>
                                        </p:tav>
                                        <p:tav tm="100000">
                                          <p:val>
                                            <p:strVal val="#ppt_y"/>
                                          </p:val>
                                        </p:tav>
                                      </p:tavLst>
                                    </p:anim>
                                  </p:childTnLst>
                                </p:cTn>
                              </p:par>
                              <p:par>
                                <p:cTn id="121" presetID="2" presetClass="entr" presetSubtype="12" fill="hold" nodeType="withEffect">
                                  <p:stCondLst>
                                    <p:cond delay="500"/>
                                  </p:stCondLst>
                                  <p:childTnLst>
                                    <p:set>
                                      <p:cBhvr>
                                        <p:cTn id="122" dur="1" fill="hold">
                                          <p:stCondLst>
                                            <p:cond delay="0"/>
                                          </p:stCondLst>
                                        </p:cTn>
                                        <p:tgtEl>
                                          <p:spTgt spid="18"/>
                                        </p:tgtEl>
                                        <p:attrNameLst>
                                          <p:attrName>style.visibility</p:attrName>
                                        </p:attrNameLst>
                                      </p:cBhvr>
                                      <p:to>
                                        <p:strVal val="visible"/>
                                      </p:to>
                                    </p:set>
                                    <p:anim calcmode="lin" valueType="num">
                                      <p:cBhvr additive="base">
                                        <p:cTn id="123" dur="750" fill="hold"/>
                                        <p:tgtEl>
                                          <p:spTgt spid="18"/>
                                        </p:tgtEl>
                                        <p:attrNameLst>
                                          <p:attrName>ppt_x</p:attrName>
                                        </p:attrNameLst>
                                      </p:cBhvr>
                                      <p:tavLst>
                                        <p:tav tm="0">
                                          <p:val>
                                            <p:strVal val="0-#ppt_w/2"/>
                                          </p:val>
                                        </p:tav>
                                        <p:tav tm="100000">
                                          <p:val>
                                            <p:strVal val="#ppt_x"/>
                                          </p:val>
                                        </p:tav>
                                      </p:tavLst>
                                    </p:anim>
                                    <p:anim calcmode="lin" valueType="num">
                                      <p:cBhvr additive="base">
                                        <p:cTn id="124" dur="750" fill="hold"/>
                                        <p:tgtEl>
                                          <p:spTgt spid="18"/>
                                        </p:tgtEl>
                                        <p:attrNameLst>
                                          <p:attrName>ppt_y</p:attrName>
                                        </p:attrNameLst>
                                      </p:cBhvr>
                                      <p:tavLst>
                                        <p:tav tm="0">
                                          <p:val>
                                            <p:strVal val="1+#ppt_h/2"/>
                                          </p:val>
                                        </p:tav>
                                        <p:tav tm="100000">
                                          <p:val>
                                            <p:strVal val="#ppt_y"/>
                                          </p:val>
                                        </p:tav>
                                      </p:tavLst>
                                    </p:anim>
                                  </p:childTnLst>
                                </p:cTn>
                              </p:par>
                              <p:par>
                                <p:cTn id="125" presetID="2" presetClass="entr" presetSubtype="12" fill="hold" nodeType="withEffect">
                                  <p:stCondLst>
                                    <p:cond delay="500"/>
                                  </p:stCondLst>
                                  <p:childTnLst>
                                    <p:set>
                                      <p:cBhvr>
                                        <p:cTn id="126" dur="1" fill="hold">
                                          <p:stCondLst>
                                            <p:cond delay="0"/>
                                          </p:stCondLst>
                                        </p:cTn>
                                        <p:tgtEl>
                                          <p:spTgt spid="14"/>
                                        </p:tgtEl>
                                        <p:attrNameLst>
                                          <p:attrName>style.visibility</p:attrName>
                                        </p:attrNameLst>
                                      </p:cBhvr>
                                      <p:to>
                                        <p:strVal val="visible"/>
                                      </p:to>
                                    </p:set>
                                    <p:anim calcmode="lin" valueType="num">
                                      <p:cBhvr additive="base">
                                        <p:cTn id="127" dur="750" fill="hold"/>
                                        <p:tgtEl>
                                          <p:spTgt spid="14"/>
                                        </p:tgtEl>
                                        <p:attrNameLst>
                                          <p:attrName>ppt_x</p:attrName>
                                        </p:attrNameLst>
                                      </p:cBhvr>
                                      <p:tavLst>
                                        <p:tav tm="0">
                                          <p:val>
                                            <p:strVal val="0-#ppt_w/2"/>
                                          </p:val>
                                        </p:tav>
                                        <p:tav tm="100000">
                                          <p:val>
                                            <p:strVal val="#ppt_x"/>
                                          </p:val>
                                        </p:tav>
                                      </p:tavLst>
                                    </p:anim>
                                    <p:anim calcmode="lin" valueType="num">
                                      <p:cBhvr additive="base">
                                        <p:cTn id="128" dur="750" fill="hold"/>
                                        <p:tgtEl>
                                          <p:spTgt spid="14"/>
                                        </p:tgtEl>
                                        <p:attrNameLst>
                                          <p:attrName>ppt_y</p:attrName>
                                        </p:attrNameLst>
                                      </p:cBhvr>
                                      <p:tavLst>
                                        <p:tav tm="0">
                                          <p:val>
                                            <p:strVal val="1+#ppt_h/2"/>
                                          </p:val>
                                        </p:tav>
                                        <p:tav tm="100000">
                                          <p:val>
                                            <p:strVal val="#ppt_y"/>
                                          </p:val>
                                        </p:tav>
                                      </p:tavLst>
                                    </p:anim>
                                  </p:childTnLst>
                                </p:cTn>
                              </p:par>
                              <p:par>
                                <p:cTn id="129" presetID="2" presetClass="entr" presetSubtype="12" fill="hold" nodeType="withEffect">
                                  <p:stCondLst>
                                    <p:cond delay="500"/>
                                  </p:stCondLst>
                                  <p:childTnLst>
                                    <p:set>
                                      <p:cBhvr>
                                        <p:cTn id="130" dur="1" fill="hold">
                                          <p:stCondLst>
                                            <p:cond delay="0"/>
                                          </p:stCondLst>
                                        </p:cTn>
                                        <p:tgtEl>
                                          <p:spTgt spid="22"/>
                                        </p:tgtEl>
                                        <p:attrNameLst>
                                          <p:attrName>style.visibility</p:attrName>
                                        </p:attrNameLst>
                                      </p:cBhvr>
                                      <p:to>
                                        <p:strVal val="visible"/>
                                      </p:to>
                                    </p:set>
                                    <p:anim calcmode="lin" valueType="num">
                                      <p:cBhvr additive="base">
                                        <p:cTn id="131" dur="750" fill="hold"/>
                                        <p:tgtEl>
                                          <p:spTgt spid="22"/>
                                        </p:tgtEl>
                                        <p:attrNameLst>
                                          <p:attrName>ppt_x</p:attrName>
                                        </p:attrNameLst>
                                      </p:cBhvr>
                                      <p:tavLst>
                                        <p:tav tm="0">
                                          <p:val>
                                            <p:strVal val="0-#ppt_w/2"/>
                                          </p:val>
                                        </p:tav>
                                        <p:tav tm="100000">
                                          <p:val>
                                            <p:strVal val="#ppt_x"/>
                                          </p:val>
                                        </p:tav>
                                      </p:tavLst>
                                    </p:anim>
                                    <p:anim calcmode="lin" valueType="num">
                                      <p:cBhvr additive="base">
                                        <p:cTn id="132" dur="750" fill="hold"/>
                                        <p:tgtEl>
                                          <p:spTgt spid="22"/>
                                        </p:tgtEl>
                                        <p:attrNameLst>
                                          <p:attrName>ppt_y</p:attrName>
                                        </p:attrNameLst>
                                      </p:cBhvr>
                                      <p:tavLst>
                                        <p:tav tm="0">
                                          <p:val>
                                            <p:strVal val="1+#ppt_h/2"/>
                                          </p:val>
                                        </p:tav>
                                        <p:tav tm="100000">
                                          <p:val>
                                            <p:strVal val="#ppt_y"/>
                                          </p:val>
                                        </p:tav>
                                      </p:tavLst>
                                    </p:anim>
                                  </p:childTnLst>
                                </p:cTn>
                              </p:par>
                              <p:par>
                                <p:cTn id="133" presetID="31" presetClass="entr" presetSubtype="0" fill="hold" grpId="0" nodeType="withEffect">
                                  <p:stCondLst>
                                    <p:cond delay="1000"/>
                                  </p:stCondLst>
                                  <p:childTnLst>
                                    <p:set>
                                      <p:cBhvr>
                                        <p:cTn id="134" dur="1" fill="hold">
                                          <p:stCondLst>
                                            <p:cond delay="0"/>
                                          </p:stCondLst>
                                        </p:cTn>
                                        <p:tgtEl>
                                          <p:spTgt spid="26"/>
                                        </p:tgtEl>
                                        <p:attrNameLst>
                                          <p:attrName>style.visibility</p:attrName>
                                        </p:attrNameLst>
                                      </p:cBhvr>
                                      <p:to>
                                        <p:strVal val="visible"/>
                                      </p:to>
                                    </p:set>
                                    <p:anim calcmode="lin" valueType="num">
                                      <p:cBhvr>
                                        <p:cTn id="135" dur="1000" fill="hold"/>
                                        <p:tgtEl>
                                          <p:spTgt spid="26"/>
                                        </p:tgtEl>
                                        <p:attrNameLst>
                                          <p:attrName>ppt_w</p:attrName>
                                        </p:attrNameLst>
                                      </p:cBhvr>
                                      <p:tavLst>
                                        <p:tav tm="0">
                                          <p:val>
                                            <p:fltVal val="0"/>
                                          </p:val>
                                        </p:tav>
                                        <p:tav tm="100000">
                                          <p:val>
                                            <p:strVal val="#ppt_w"/>
                                          </p:val>
                                        </p:tav>
                                      </p:tavLst>
                                    </p:anim>
                                    <p:anim calcmode="lin" valueType="num">
                                      <p:cBhvr>
                                        <p:cTn id="136" dur="1000" fill="hold"/>
                                        <p:tgtEl>
                                          <p:spTgt spid="26"/>
                                        </p:tgtEl>
                                        <p:attrNameLst>
                                          <p:attrName>ppt_h</p:attrName>
                                        </p:attrNameLst>
                                      </p:cBhvr>
                                      <p:tavLst>
                                        <p:tav tm="0">
                                          <p:val>
                                            <p:fltVal val="0"/>
                                          </p:val>
                                        </p:tav>
                                        <p:tav tm="100000">
                                          <p:val>
                                            <p:strVal val="#ppt_h"/>
                                          </p:val>
                                        </p:tav>
                                      </p:tavLst>
                                    </p:anim>
                                    <p:anim calcmode="lin" valueType="num">
                                      <p:cBhvr>
                                        <p:cTn id="137" dur="1000" fill="hold"/>
                                        <p:tgtEl>
                                          <p:spTgt spid="26"/>
                                        </p:tgtEl>
                                        <p:attrNameLst>
                                          <p:attrName>style.rotation</p:attrName>
                                        </p:attrNameLst>
                                      </p:cBhvr>
                                      <p:tavLst>
                                        <p:tav tm="0">
                                          <p:val>
                                            <p:fltVal val="90"/>
                                          </p:val>
                                        </p:tav>
                                        <p:tav tm="100000">
                                          <p:val>
                                            <p:fltVal val="0"/>
                                          </p:val>
                                        </p:tav>
                                      </p:tavLst>
                                    </p:anim>
                                    <p:animEffect transition="in" filter="fade">
                                      <p:cBhvr>
                                        <p:cTn id="138" dur="1000"/>
                                        <p:tgtEl>
                                          <p:spTgt spid="26"/>
                                        </p:tgtEl>
                                      </p:cBhvr>
                                    </p:animEffect>
                                  </p:childTnLst>
                                </p:cTn>
                              </p:par>
                              <p:par>
                                <p:cTn id="139" presetID="31" presetClass="entr" presetSubtype="0" fill="hold" grpId="0" nodeType="withEffect">
                                  <p:stCondLst>
                                    <p:cond delay="1000"/>
                                  </p:stCondLst>
                                  <p:childTnLst>
                                    <p:set>
                                      <p:cBhvr>
                                        <p:cTn id="140" dur="1" fill="hold">
                                          <p:stCondLst>
                                            <p:cond delay="0"/>
                                          </p:stCondLst>
                                        </p:cTn>
                                        <p:tgtEl>
                                          <p:spTgt spid="27"/>
                                        </p:tgtEl>
                                        <p:attrNameLst>
                                          <p:attrName>style.visibility</p:attrName>
                                        </p:attrNameLst>
                                      </p:cBhvr>
                                      <p:to>
                                        <p:strVal val="visible"/>
                                      </p:to>
                                    </p:set>
                                    <p:anim calcmode="lin" valueType="num">
                                      <p:cBhvr>
                                        <p:cTn id="141" dur="1000" fill="hold"/>
                                        <p:tgtEl>
                                          <p:spTgt spid="27"/>
                                        </p:tgtEl>
                                        <p:attrNameLst>
                                          <p:attrName>ppt_w</p:attrName>
                                        </p:attrNameLst>
                                      </p:cBhvr>
                                      <p:tavLst>
                                        <p:tav tm="0">
                                          <p:val>
                                            <p:fltVal val="0"/>
                                          </p:val>
                                        </p:tav>
                                        <p:tav tm="100000">
                                          <p:val>
                                            <p:strVal val="#ppt_w"/>
                                          </p:val>
                                        </p:tav>
                                      </p:tavLst>
                                    </p:anim>
                                    <p:anim calcmode="lin" valueType="num">
                                      <p:cBhvr>
                                        <p:cTn id="142" dur="1000" fill="hold"/>
                                        <p:tgtEl>
                                          <p:spTgt spid="27"/>
                                        </p:tgtEl>
                                        <p:attrNameLst>
                                          <p:attrName>ppt_h</p:attrName>
                                        </p:attrNameLst>
                                      </p:cBhvr>
                                      <p:tavLst>
                                        <p:tav tm="0">
                                          <p:val>
                                            <p:fltVal val="0"/>
                                          </p:val>
                                        </p:tav>
                                        <p:tav tm="100000">
                                          <p:val>
                                            <p:strVal val="#ppt_h"/>
                                          </p:val>
                                        </p:tav>
                                      </p:tavLst>
                                    </p:anim>
                                    <p:anim calcmode="lin" valueType="num">
                                      <p:cBhvr>
                                        <p:cTn id="143" dur="1000" fill="hold"/>
                                        <p:tgtEl>
                                          <p:spTgt spid="27"/>
                                        </p:tgtEl>
                                        <p:attrNameLst>
                                          <p:attrName>style.rotation</p:attrName>
                                        </p:attrNameLst>
                                      </p:cBhvr>
                                      <p:tavLst>
                                        <p:tav tm="0">
                                          <p:val>
                                            <p:fltVal val="90"/>
                                          </p:val>
                                        </p:tav>
                                        <p:tav tm="100000">
                                          <p:val>
                                            <p:fltVal val="0"/>
                                          </p:val>
                                        </p:tav>
                                      </p:tavLst>
                                    </p:anim>
                                    <p:animEffect transition="in" filter="fade">
                                      <p:cBhvr>
                                        <p:cTn id="144" dur="1000"/>
                                        <p:tgtEl>
                                          <p:spTgt spid="27"/>
                                        </p:tgtEl>
                                      </p:cBhvr>
                                    </p:animEffect>
                                  </p:childTnLst>
                                </p:cTn>
                              </p:par>
                              <p:par>
                                <p:cTn id="145" presetID="31" presetClass="entr" presetSubtype="0" fill="hold" grpId="0" nodeType="withEffect">
                                  <p:stCondLst>
                                    <p:cond delay="1000"/>
                                  </p:stCondLst>
                                  <p:childTnLst>
                                    <p:set>
                                      <p:cBhvr>
                                        <p:cTn id="146" dur="1" fill="hold">
                                          <p:stCondLst>
                                            <p:cond delay="0"/>
                                          </p:stCondLst>
                                        </p:cTn>
                                        <p:tgtEl>
                                          <p:spTgt spid="28"/>
                                        </p:tgtEl>
                                        <p:attrNameLst>
                                          <p:attrName>style.visibility</p:attrName>
                                        </p:attrNameLst>
                                      </p:cBhvr>
                                      <p:to>
                                        <p:strVal val="visible"/>
                                      </p:to>
                                    </p:set>
                                    <p:anim calcmode="lin" valueType="num">
                                      <p:cBhvr>
                                        <p:cTn id="147" dur="1000" fill="hold"/>
                                        <p:tgtEl>
                                          <p:spTgt spid="28"/>
                                        </p:tgtEl>
                                        <p:attrNameLst>
                                          <p:attrName>ppt_w</p:attrName>
                                        </p:attrNameLst>
                                      </p:cBhvr>
                                      <p:tavLst>
                                        <p:tav tm="0">
                                          <p:val>
                                            <p:fltVal val="0"/>
                                          </p:val>
                                        </p:tav>
                                        <p:tav tm="100000">
                                          <p:val>
                                            <p:strVal val="#ppt_w"/>
                                          </p:val>
                                        </p:tav>
                                      </p:tavLst>
                                    </p:anim>
                                    <p:anim calcmode="lin" valueType="num">
                                      <p:cBhvr>
                                        <p:cTn id="148" dur="1000" fill="hold"/>
                                        <p:tgtEl>
                                          <p:spTgt spid="28"/>
                                        </p:tgtEl>
                                        <p:attrNameLst>
                                          <p:attrName>ppt_h</p:attrName>
                                        </p:attrNameLst>
                                      </p:cBhvr>
                                      <p:tavLst>
                                        <p:tav tm="0">
                                          <p:val>
                                            <p:fltVal val="0"/>
                                          </p:val>
                                        </p:tav>
                                        <p:tav tm="100000">
                                          <p:val>
                                            <p:strVal val="#ppt_h"/>
                                          </p:val>
                                        </p:tav>
                                      </p:tavLst>
                                    </p:anim>
                                    <p:anim calcmode="lin" valueType="num">
                                      <p:cBhvr>
                                        <p:cTn id="149" dur="1000" fill="hold"/>
                                        <p:tgtEl>
                                          <p:spTgt spid="28"/>
                                        </p:tgtEl>
                                        <p:attrNameLst>
                                          <p:attrName>style.rotation</p:attrName>
                                        </p:attrNameLst>
                                      </p:cBhvr>
                                      <p:tavLst>
                                        <p:tav tm="0">
                                          <p:val>
                                            <p:fltVal val="90"/>
                                          </p:val>
                                        </p:tav>
                                        <p:tav tm="100000">
                                          <p:val>
                                            <p:fltVal val="0"/>
                                          </p:val>
                                        </p:tav>
                                      </p:tavLst>
                                    </p:anim>
                                    <p:animEffect transition="in" filter="fade">
                                      <p:cBhvr>
                                        <p:cTn id="150" dur="1000"/>
                                        <p:tgtEl>
                                          <p:spTgt spid="28"/>
                                        </p:tgtEl>
                                      </p:cBhvr>
                                    </p:animEffect>
                                  </p:childTnLst>
                                </p:cTn>
                              </p:par>
                              <p:par>
                                <p:cTn id="151" presetID="31" presetClass="entr" presetSubtype="0" fill="hold" grpId="0" nodeType="withEffect">
                                  <p:stCondLst>
                                    <p:cond delay="1000"/>
                                  </p:stCondLst>
                                  <p:childTnLst>
                                    <p:set>
                                      <p:cBhvr>
                                        <p:cTn id="152" dur="1" fill="hold">
                                          <p:stCondLst>
                                            <p:cond delay="0"/>
                                          </p:stCondLst>
                                        </p:cTn>
                                        <p:tgtEl>
                                          <p:spTgt spid="29"/>
                                        </p:tgtEl>
                                        <p:attrNameLst>
                                          <p:attrName>style.visibility</p:attrName>
                                        </p:attrNameLst>
                                      </p:cBhvr>
                                      <p:to>
                                        <p:strVal val="visible"/>
                                      </p:to>
                                    </p:set>
                                    <p:anim calcmode="lin" valueType="num">
                                      <p:cBhvr>
                                        <p:cTn id="153" dur="1000" fill="hold"/>
                                        <p:tgtEl>
                                          <p:spTgt spid="29"/>
                                        </p:tgtEl>
                                        <p:attrNameLst>
                                          <p:attrName>ppt_w</p:attrName>
                                        </p:attrNameLst>
                                      </p:cBhvr>
                                      <p:tavLst>
                                        <p:tav tm="0">
                                          <p:val>
                                            <p:fltVal val="0"/>
                                          </p:val>
                                        </p:tav>
                                        <p:tav tm="100000">
                                          <p:val>
                                            <p:strVal val="#ppt_w"/>
                                          </p:val>
                                        </p:tav>
                                      </p:tavLst>
                                    </p:anim>
                                    <p:anim calcmode="lin" valueType="num">
                                      <p:cBhvr>
                                        <p:cTn id="154" dur="1000" fill="hold"/>
                                        <p:tgtEl>
                                          <p:spTgt spid="29"/>
                                        </p:tgtEl>
                                        <p:attrNameLst>
                                          <p:attrName>ppt_h</p:attrName>
                                        </p:attrNameLst>
                                      </p:cBhvr>
                                      <p:tavLst>
                                        <p:tav tm="0">
                                          <p:val>
                                            <p:fltVal val="0"/>
                                          </p:val>
                                        </p:tav>
                                        <p:tav tm="100000">
                                          <p:val>
                                            <p:strVal val="#ppt_h"/>
                                          </p:val>
                                        </p:tav>
                                      </p:tavLst>
                                    </p:anim>
                                    <p:anim calcmode="lin" valueType="num">
                                      <p:cBhvr>
                                        <p:cTn id="155" dur="1000" fill="hold"/>
                                        <p:tgtEl>
                                          <p:spTgt spid="29"/>
                                        </p:tgtEl>
                                        <p:attrNameLst>
                                          <p:attrName>style.rotation</p:attrName>
                                        </p:attrNameLst>
                                      </p:cBhvr>
                                      <p:tavLst>
                                        <p:tav tm="0">
                                          <p:val>
                                            <p:fltVal val="90"/>
                                          </p:val>
                                        </p:tav>
                                        <p:tav tm="100000">
                                          <p:val>
                                            <p:fltVal val="0"/>
                                          </p:val>
                                        </p:tav>
                                      </p:tavLst>
                                    </p:anim>
                                    <p:animEffect transition="in" filter="fade">
                                      <p:cBhvr>
                                        <p:cTn id="156" dur="1000"/>
                                        <p:tgtEl>
                                          <p:spTgt spid="29"/>
                                        </p:tgtEl>
                                      </p:cBhvr>
                                    </p:animEffect>
                                  </p:childTnLst>
                                </p:cTn>
                              </p:par>
                            </p:childTnLst>
                          </p:cTn>
                        </p:par>
                        <p:par>
                          <p:cTn id="157" fill="hold">
                            <p:stCondLst>
                              <p:cond delay="2000"/>
                            </p:stCondLst>
                            <p:childTnLst>
                              <p:par>
                                <p:cTn id="158" presetID="41" presetClass="entr" presetSubtype="0" fill="hold" grpId="0" nodeType="afterEffect">
                                  <p:stCondLst>
                                    <p:cond delay="0"/>
                                  </p:stCondLst>
                                  <p:iterate type="lt">
                                    <p:tmPct val="10000"/>
                                  </p:iterate>
                                  <p:childTnLst>
                                    <p:set>
                                      <p:cBhvr>
                                        <p:cTn id="159" dur="1" fill="hold">
                                          <p:stCondLst>
                                            <p:cond delay="0"/>
                                          </p:stCondLst>
                                        </p:cTn>
                                        <p:tgtEl>
                                          <p:spTgt spid="44"/>
                                        </p:tgtEl>
                                        <p:attrNameLst>
                                          <p:attrName>style.visibility</p:attrName>
                                        </p:attrNameLst>
                                      </p:cBhvr>
                                      <p:to>
                                        <p:strVal val="visible"/>
                                      </p:to>
                                    </p:set>
                                    <p:anim calcmode="lin" valueType="num">
                                      <p:cBhvr>
                                        <p:cTn id="160" dur="5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161" dur="500" fill="hold"/>
                                        <p:tgtEl>
                                          <p:spTgt spid="44"/>
                                        </p:tgtEl>
                                        <p:attrNameLst>
                                          <p:attrName>ppt_y</p:attrName>
                                        </p:attrNameLst>
                                      </p:cBhvr>
                                      <p:tavLst>
                                        <p:tav tm="0">
                                          <p:val>
                                            <p:strVal val="#ppt_y"/>
                                          </p:val>
                                        </p:tav>
                                        <p:tav tm="100000">
                                          <p:val>
                                            <p:strVal val="#ppt_y"/>
                                          </p:val>
                                        </p:tav>
                                      </p:tavLst>
                                    </p:anim>
                                    <p:anim calcmode="lin" valueType="num">
                                      <p:cBhvr>
                                        <p:cTn id="162" dur="5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163" dur="5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164" dur="500" tmFilter="0,0; .5, 1; 1, 1"/>
                                        <p:tgtEl>
                                          <p:spTgt spid="44"/>
                                        </p:tgtEl>
                                      </p:cBhvr>
                                    </p:animEffect>
                                  </p:childTnLst>
                                </p:cTn>
                              </p:par>
                            </p:childTnLst>
                          </p:cTn>
                        </p:par>
                        <p:par>
                          <p:cTn id="165" fill="hold">
                            <p:stCondLst>
                              <p:cond delay="3150"/>
                            </p:stCondLst>
                            <p:childTnLst>
                              <p:par>
                                <p:cTn id="166" presetID="41" presetClass="entr" presetSubtype="0" fill="hold" grpId="0" nodeType="afterEffect">
                                  <p:stCondLst>
                                    <p:cond delay="0"/>
                                  </p:stCondLst>
                                  <p:iterate type="lt">
                                    <p:tmPct val="10000"/>
                                  </p:iterate>
                                  <p:childTnLst>
                                    <p:set>
                                      <p:cBhvr>
                                        <p:cTn id="167" dur="1" fill="hold">
                                          <p:stCondLst>
                                            <p:cond delay="0"/>
                                          </p:stCondLst>
                                        </p:cTn>
                                        <p:tgtEl>
                                          <p:spTgt spid="45"/>
                                        </p:tgtEl>
                                        <p:attrNameLst>
                                          <p:attrName>style.visibility</p:attrName>
                                        </p:attrNameLst>
                                      </p:cBhvr>
                                      <p:to>
                                        <p:strVal val="visible"/>
                                      </p:to>
                                    </p:set>
                                    <p:anim calcmode="lin" valueType="num">
                                      <p:cBhvr>
                                        <p:cTn id="168"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169" dur="500" fill="hold"/>
                                        <p:tgtEl>
                                          <p:spTgt spid="45"/>
                                        </p:tgtEl>
                                        <p:attrNameLst>
                                          <p:attrName>ppt_y</p:attrName>
                                        </p:attrNameLst>
                                      </p:cBhvr>
                                      <p:tavLst>
                                        <p:tav tm="0">
                                          <p:val>
                                            <p:strVal val="#ppt_y"/>
                                          </p:val>
                                        </p:tav>
                                        <p:tav tm="100000">
                                          <p:val>
                                            <p:strVal val="#ppt_y"/>
                                          </p:val>
                                        </p:tav>
                                      </p:tavLst>
                                    </p:anim>
                                    <p:anim calcmode="lin" valueType="num">
                                      <p:cBhvr>
                                        <p:cTn id="170"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171" dur="500" fill="hold"/>
                                        <p:tgtEl>
                                          <p:spTgt spid="45"/>
                                        </p:tgtEl>
                                        <p:attrNameLst>
                                          <p:attrName>ppt_w</p:attrName>
                                        </p:attrNameLst>
                                      </p:cBhvr>
                                      <p:tavLst>
                                        <p:tav tm="0">
                                          <p:val>
                                            <p:strVal val="#ppt_w/10"/>
                                          </p:val>
                                        </p:tav>
                                        <p:tav tm="50000">
                                          <p:val>
                                            <p:strVal val="#ppt_w+.01"/>
                                          </p:val>
                                        </p:tav>
                                        <p:tav tm="100000">
                                          <p:val>
                                            <p:strVal val="#ppt_w"/>
                                          </p:val>
                                        </p:tav>
                                      </p:tavLst>
                                    </p:anim>
                                    <p:animEffect transition="in" filter="fade">
                                      <p:cBhvr>
                                        <p:cTn id="172" dur="500" tmFilter="0,0; .5, 1; 1, 1"/>
                                        <p:tgtEl>
                                          <p:spTgt spid="45"/>
                                        </p:tgtEl>
                                      </p:cBhvr>
                                    </p:animEffect>
                                  </p:childTnLst>
                                </p:cTn>
                              </p:par>
                            </p:childTnLst>
                          </p:cTn>
                        </p:par>
                        <p:par>
                          <p:cTn id="173" fill="hold">
                            <p:stCondLst>
                              <p:cond delay="3800"/>
                            </p:stCondLst>
                            <p:childTnLst>
                              <p:par>
                                <p:cTn id="174" presetID="2" presetClass="entr" presetSubtype="4" fill="hold" grpId="0" nodeType="afterEffect">
                                  <p:stCondLst>
                                    <p:cond delay="0"/>
                                  </p:stCondLst>
                                  <p:childTnLst>
                                    <p:set>
                                      <p:cBhvr>
                                        <p:cTn id="175" dur="1" fill="hold">
                                          <p:stCondLst>
                                            <p:cond delay="0"/>
                                          </p:stCondLst>
                                        </p:cTn>
                                        <p:tgtEl>
                                          <p:spTgt spid="46"/>
                                        </p:tgtEl>
                                        <p:attrNameLst>
                                          <p:attrName>style.visibility</p:attrName>
                                        </p:attrNameLst>
                                      </p:cBhvr>
                                      <p:to>
                                        <p:strVal val="visible"/>
                                      </p:to>
                                    </p:set>
                                    <p:anim calcmode="lin" valueType="num">
                                      <p:cBhvr additive="base">
                                        <p:cTn id="176" dur="500" fill="hold"/>
                                        <p:tgtEl>
                                          <p:spTgt spid="46"/>
                                        </p:tgtEl>
                                        <p:attrNameLst>
                                          <p:attrName>ppt_x</p:attrName>
                                        </p:attrNameLst>
                                      </p:cBhvr>
                                      <p:tavLst>
                                        <p:tav tm="0">
                                          <p:val>
                                            <p:strVal val="#ppt_x"/>
                                          </p:val>
                                        </p:tav>
                                        <p:tav tm="100000">
                                          <p:val>
                                            <p:strVal val="#ppt_x"/>
                                          </p:val>
                                        </p:tav>
                                      </p:tavLst>
                                    </p:anim>
                                    <p:anim calcmode="lin" valueType="num">
                                      <p:cBhvr additive="base">
                                        <p:cTn id="177" dur="500" fill="hold"/>
                                        <p:tgtEl>
                                          <p:spTgt spid="46"/>
                                        </p:tgtEl>
                                        <p:attrNameLst>
                                          <p:attrName>ppt_y</p:attrName>
                                        </p:attrNameLst>
                                      </p:cBhvr>
                                      <p:tavLst>
                                        <p:tav tm="0">
                                          <p:val>
                                            <p:strVal val="1+#ppt_h/2"/>
                                          </p:val>
                                        </p:tav>
                                        <p:tav tm="100000">
                                          <p:val>
                                            <p:strVal val="#ppt_y"/>
                                          </p:val>
                                        </p:tav>
                                      </p:tavLst>
                                    </p:anim>
                                  </p:childTnLst>
                                </p:cTn>
                              </p:par>
                            </p:childTnLst>
                          </p:cTn>
                        </p:par>
                        <p:par>
                          <p:cTn id="178" fill="hold">
                            <p:stCondLst>
                              <p:cond delay="4300"/>
                            </p:stCondLst>
                            <p:childTnLst>
                              <p:par>
                                <p:cTn id="179" presetID="41" presetClass="entr" presetSubtype="0" fill="hold" grpId="0" nodeType="afterEffect">
                                  <p:stCondLst>
                                    <p:cond delay="0"/>
                                  </p:stCondLst>
                                  <p:iterate type="lt">
                                    <p:tmPct val="10000"/>
                                  </p:iterate>
                                  <p:childTnLst>
                                    <p:set>
                                      <p:cBhvr>
                                        <p:cTn id="180" dur="1" fill="hold">
                                          <p:stCondLst>
                                            <p:cond delay="0"/>
                                          </p:stCondLst>
                                        </p:cTn>
                                        <p:tgtEl>
                                          <p:spTgt spid="47"/>
                                        </p:tgtEl>
                                        <p:attrNameLst>
                                          <p:attrName>style.visibility</p:attrName>
                                        </p:attrNameLst>
                                      </p:cBhvr>
                                      <p:to>
                                        <p:strVal val="visible"/>
                                      </p:to>
                                    </p:set>
                                    <p:anim calcmode="lin" valueType="num">
                                      <p:cBhvr>
                                        <p:cTn id="181"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182" dur="500" fill="hold"/>
                                        <p:tgtEl>
                                          <p:spTgt spid="47"/>
                                        </p:tgtEl>
                                        <p:attrNameLst>
                                          <p:attrName>ppt_y</p:attrName>
                                        </p:attrNameLst>
                                      </p:cBhvr>
                                      <p:tavLst>
                                        <p:tav tm="0">
                                          <p:val>
                                            <p:strVal val="#ppt_y"/>
                                          </p:val>
                                        </p:tav>
                                        <p:tav tm="100000">
                                          <p:val>
                                            <p:strVal val="#ppt_y"/>
                                          </p:val>
                                        </p:tav>
                                      </p:tavLst>
                                    </p:anim>
                                    <p:anim calcmode="lin" valueType="num">
                                      <p:cBhvr>
                                        <p:cTn id="183"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184" dur="500" fill="hold"/>
                                        <p:tgtEl>
                                          <p:spTgt spid="47"/>
                                        </p:tgtEl>
                                        <p:attrNameLst>
                                          <p:attrName>ppt_w</p:attrName>
                                        </p:attrNameLst>
                                      </p:cBhvr>
                                      <p:tavLst>
                                        <p:tav tm="0">
                                          <p:val>
                                            <p:strVal val="#ppt_w/10"/>
                                          </p:val>
                                        </p:tav>
                                        <p:tav tm="50000">
                                          <p:val>
                                            <p:strVal val="#ppt_w+.01"/>
                                          </p:val>
                                        </p:tav>
                                        <p:tav tm="100000">
                                          <p:val>
                                            <p:strVal val="#ppt_w"/>
                                          </p:val>
                                        </p:tav>
                                      </p:tavLst>
                                    </p:anim>
                                    <p:animEffect transition="in" filter="fade">
                                      <p:cBhvr>
                                        <p:cTn id="185" dur="500" tmFilter="0,0; .5, 1; 1, 1"/>
                                        <p:tgtEl>
                                          <p:spTgt spid="47"/>
                                        </p:tgtEl>
                                      </p:cBhvr>
                                    </p:animEffect>
                                  </p:childTnLst>
                                </p:cTn>
                              </p:par>
                            </p:childTnLst>
                          </p:cTn>
                        </p:par>
                        <p:par>
                          <p:cTn id="186" fill="hold">
                            <p:stCondLst>
                              <p:cond delay="5100"/>
                            </p:stCondLst>
                            <p:childTnLst>
                              <p:par>
                                <p:cTn id="187" presetID="41" presetClass="entr" presetSubtype="0" fill="hold" grpId="0" nodeType="afterEffect">
                                  <p:stCondLst>
                                    <p:cond delay="0"/>
                                  </p:stCondLst>
                                  <p:iterate type="lt">
                                    <p:tmPct val="10000"/>
                                  </p:iterate>
                                  <p:childTnLst>
                                    <p:set>
                                      <p:cBhvr>
                                        <p:cTn id="188" dur="1" fill="hold">
                                          <p:stCondLst>
                                            <p:cond delay="0"/>
                                          </p:stCondLst>
                                        </p:cTn>
                                        <p:tgtEl>
                                          <p:spTgt spid="48"/>
                                        </p:tgtEl>
                                        <p:attrNameLst>
                                          <p:attrName>style.visibility</p:attrName>
                                        </p:attrNameLst>
                                      </p:cBhvr>
                                      <p:to>
                                        <p:strVal val="visible"/>
                                      </p:to>
                                    </p:set>
                                    <p:anim calcmode="lin" valueType="num">
                                      <p:cBhvr>
                                        <p:cTn id="189" dur="5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190" dur="500" fill="hold"/>
                                        <p:tgtEl>
                                          <p:spTgt spid="48"/>
                                        </p:tgtEl>
                                        <p:attrNameLst>
                                          <p:attrName>ppt_y</p:attrName>
                                        </p:attrNameLst>
                                      </p:cBhvr>
                                      <p:tavLst>
                                        <p:tav tm="0">
                                          <p:val>
                                            <p:strVal val="#ppt_y"/>
                                          </p:val>
                                        </p:tav>
                                        <p:tav tm="100000">
                                          <p:val>
                                            <p:strVal val="#ppt_y"/>
                                          </p:val>
                                        </p:tav>
                                      </p:tavLst>
                                    </p:anim>
                                    <p:anim calcmode="lin" valueType="num">
                                      <p:cBhvr>
                                        <p:cTn id="191" dur="5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192" dur="500" fill="hold"/>
                                        <p:tgtEl>
                                          <p:spTgt spid="48"/>
                                        </p:tgtEl>
                                        <p:attrNameLst>
                                          <p:attrName>ppt_w</p:attrName>
                                        </p:attrNameLst>
                                      </p:cBhvr>
                                      <p:tavLst>
                                        <p:tav tm="0">
                                          <p:val>
                                            <p:strVal val="#ppt_w/10"/>
                                          </p:val>
                                        </p:tav>
                                        <p:tav tm="50000">
                                          <p:val>
                                            <p:strVal val="#ppt_w+.01"/>
                                          </p:val>
                                        </p:tav>
                                        <p:tav tm="100000">
                                          <p:val>
                                            <p:strVal val="#ppt_w"/>
                                          </p:val>
                                        </p:tav>
                                      </p:tavLst>
                                    </p:anim>
                                    <p:animEffect transition="in" filter="fade">
                                      <p:cBhvr>
                                        <p:cTn id="193" dur="500" tmFilter="0,0; .5, 1; 1, 1"/>
                                        <p:tgtEl>
                                          <p:spTgt spid="48"/>
                                        </p:tgtEl>
                                      </p:cBhvr>
                                    </p:animEffect>
                                  </p:childTnLst>
                                </p:cTn>
                              </p:par>
                            </p:childTnLst>
                          </p:cTn>
                        </p:par>
                        <p:par>
                          <p:cTn id="194" fill="hold">
                            <p:stCondLst>
                              <p:cond delay="5850"/>
                            </p:stCondLst>
                            <p:childTnLst>
                              <p:par>
                                <p:cTn id="195" presetID="53" presetClass="entr" presetSubtype="16" fill="hold" nodeType="afterEffect">
                                  <p:stCondLst>
                                    <p:cond delay="0"/>
                                  </p:stCondLst>
                                  <p:childTnLst>
                                    <p:set>
                                      <p:cBhvr>
                                        <p:cTn id="196" dur="1" fill="hold">
                                          <p:stCondLst>
                                            <p:cond delay="0"/>
                                          </p:stCondLst>
                                        </p:cTn>
                                        <p:tgtEl>
                                          <p:spTgt spid="61"/>
                                        </p:tgtEl>
                                        <p:attrNameLst>
                                          <p:attrName>style.visibility</p:attrName>
                                        </p:attrNameLst>
                                      </p:cBhvr>
                                      <p:to>
                                        <p:strVal val="visible"/>
                                      </p:to>
                                    </p:set>
                                    <p:anim calcmode="lin" valueType="num">
                                      <p:cBhvr>
                                        <p:cTn id="197" dur="500" fill="hold"/>
                                        <p:tgtEl>
                                          <p:spTgt spid="61"/>
                                        </p:tgtEl>
                                        <p:attrNameLst>
                                          <p:attrName>ppt_w</p:attrName>
                                        </p:attrNameLst>
                                      </p:cBhvr>
                                      <p:tavLst>
                                        <p:tav tm="0">
                                          <p:val>
                                            <p:fltVal val="0"/>
                                          </p:val>
                                        </p:tav>
                                        <p:tav tm="100000">
                                          <p:val>
                                            <p:strVal val="#ppt_w"/>
                                          </p:val>
                                        </p:tav>
                                      </p:tavLst>
                                    </p:anim>
                                    <p:anim calcmode="lin" valueType="num">
                                      <p:cBhvr>
                                        <p:cTn id="198" dur="500" fill="hold"/>
                                        <p:tgtEl>
                                          <p:spTgt spid="61"/>
                                        </p:tgtEl>
                                        <p:attrNameLst>
                                          <p:attrName>ppt_h</p:attrName>
                                        </p:attrNameLst>
                                      </p:cBhvr>
                                      <p:tavLst>
                                        <p:tav tm="0">
                                          <p:val>
                                            <p:fltVal val="0"/>
                                          </p:val>
                                        </p:tav>
                                        <p:tav tm="100000">
                                          <p:val>
                                            <p:strVal val="#ppt_h"/>
                                          </p:val>
                                        </p:tav>
                                      </p:tavLst>
                                    </p:anim>
                                    <p:animEffect transition="in" filter="fade">
                                      <p:cBhvr>
                                        <p:cTn id="199" dur="500"/>
                                        <p:tgtEl>
                                          <p:spTgt spid="61"/>
                                        </p:tgtEl>
                                      </p:cBhvr>
                                    </p:animEffect>
                                  </p:childTnLst>
                                </p:cTn>
                              </p:par>
                              <p:par>
                                <p:cTn id="200" presetID="53" presetClass="entr" presetSubtype="16" fill="hold" nodeType="withEffect">
                                  <p:stCondLst>
                                    <p:cond delay="500"/>
                                  </p:stCondLst>
                                  <p:childTnLst>
                                    <p:set>
                                      <p:cBhvr>
                                        <p:cTn id="201" dur="1" fill="hold">
                                          <p:stCondLst>
                                            <p:cond delay="0"/>
                                          </p:stCondLst>
                                        </p:cTn>
                                        <p:tgtEl>
                                          <p:spTgt spid="55"/>
                                        </p:tgtEl>
                                        <p:attrNameLst>
                                          <p:attrName>style.visibility</p:attrName>
                                        </p:attrNameLst>
                                      </p:cBhvr>
                                      <p:to>
                                        <p:strVal val="visible"/>
                                      </p:to>
                                    </p:set>
                                    <p:anim calcmode="lin" valueType="num">
                                      <p:cBhvr>
                                        <p:cTn id="202" dur="500" fill="hold"/>
                                        <p:tgtEl>
                                          <p:spTgt spid="55"/>
                                        </p:tgtEl>
                                        <p:attrNameLst>
                                          <p:attrName>ppt_w</p:attrName>
                                        </p:attrNameLst>
                                      </p:cBhvr>
                                      <p:tavLst>
                                        <p:tav tm="0">
                                          <p:val>
                                            <p:fltVal val="0"/>
                                          </p:val>
                                        </p:tav>
                                        <p:tav tm="100000">
                                          <p:val>
                                            <p:strVal val="#ppt_w"/>
                                          </p:val>
                                        </p:tav>
                                      </p:tavLst>
                                    </p:anim>
                                    <p:anim calcmode="lin" valueType="num">
                                      <p:cBhvr>
                                        <p:cTn id="203" dur="500" fill="hold"/>
                                        <p:tgtEl>
                                          <p:spTgt spid="55"/>
                                        </p:tgtEl>
                                        <p:attrNameLst>
                                          <p:attrName>ppt_h</p:attrName>
                                        </p:attrNameLst>
                                      </p:cBhvr>
                                      <p:tavLst>
                                        <p:tav tm="0">
                                          <p:val>
                                            <p:fltVal val="0"/>
                                          </p:val>
                                        </p:tav>
                                        <p:tav tm="100000">
                                          <p:val>
                                            <p:strVal val="#ppt_h"/>
                                          </p:val>
                                        </p:tav>
                                      </p:tavLst>
                                    </p:anim>
                                    <p:animEffect transition="in" filter="fade">
                                      <p:cBhvr>
                                        <p:cTn id="204" dur="500"/>
                                        <p:tgtEl>
                                          <p:spTgt spid="55"/>
                                        </p:tgtEl>
                                      </p:cBhvr>
                                    </p:animEffect>
                                  </p:childTnLst>
                                </p:cTn>
                              </p:par>
                              <p:par>
                                <p:cTn id="205" presetID="53" presetClass="entr" presetSubtype="16" fill="hold" nodeType="withEffect">
                                  <p:stCondLst>
                                    <p:cond delay="500"/>
                                  </p:stCondLst>
                                  <p:childTnLst>
                                    <p:set>
                                      <p:cBhvr>
                                        <p:cTn id="206" dur="1" fill="hold">
                                          <p:stCondLst>
                                            <p:cond delay="0"/>
                                          </p:stCondLst>
                                        </p:cTn>
                                        <p:tgtEl>
                                          <p:spTgt spid="52"/>
                                        </p:tgtEl>
                                        <p:attrNameLst>
                                          <p:attrName>style.visibility</p:attrName>
                                        </p:attrNameLst>
                                      </p:cBhvr>
                                      <p:to>
                                        <p:strVal val="visible"/>
                                      </p:to>
                                    </p:set>
                                    <p:anim calcmode="lin" valueType="num">
                                      <p:cBhvr>
                                        <p:cTn id="207" dur="500" fill="hold"/>
                                        <p:tgtEl>
                                          <p:spTgt spid="52"/>
                                        </p:tgtEl>
                                        <p:attrNameLst>
                                          <p:attrName>ppt_w</p:attrName>
                                        </p:attrNameLst>
                                      </p:cBhvr>
                                      <p:tavLst>
                                        <p:tav tm="0">
                                          <p:val>
                                            <p:fltVal val="0"/>
                                          </p:val>
                                        </p:tav>
                                        <p:tav tm="100000">
                                          <p:val>
                                            <p:strVal val="#ppt_w"/>
                                          </p:val>
                                        </p:tav>
                                      </p:tavLst>
                                    </p:anim>
                                    <p:anim calcmode="lin" valueType="num">
                                      <p:cBhvr>
                                        <p:cTn id="208" dur="500" fill="hold"/>
                                        <p:tgtEl>
                                          <p:spTgt spid="52"/>
                                        </p:tgtEl>
                                        <p:attrNameLst>
                                          <p:attrName>ppt_h</p:attrName>
                                        </p:attrNameLst>
                                      </p:cBhvr>
                                      <p:tavLst>
                                        <p:tav tm="0">
                                          <p:val>
                                            <p:fltVal val="0"/>
                                          </p:val>
                                        </p:tav>
                                        <p:tav tm="100000">
                                          <p:val>
                                            <p:strVal val="#ppt_h"/>
                                          </p:val>
                                        </p:tav>
                                      </p:tavLst>
                                    </p:anim>
                                    <p:animEffect transition="in" filter="fade">
                                      <p:cBhvr>
                                        <p:cTn id="209" dur="500"/>
                                        <p:tgtEl>
                                          <p:spTgt spid="52"/>
                                        </p:tgtEl>
                                      </p:cBhvr>
                                    </p:animEffect>
                                  </p:childTnLst>
                                </p:cTn>
                              </p:par>
                              <p:par>
                                <p:cTn id="210" presetID="53" presetClass="entr" presetSubtype="16" fill="hold" nodeType="withEffect">
                                  <p:stCondLst>
                                    <p:cond delay="500"/>
                                  </p:stCondLst>
                                  <p:childTnLst>
                                    <p:set>
                                      <p:cBhvr>
                                        <p:cTn id="211" dur="1" fill="hold">
                                          <p:stCondLst>
                                            <p:cond delay="0"/>
                                          </p:stCondLst>
                                        </p:cTn>
                                        <p:tgtEl>
                                          <p:spTgt spid="49"/>
                                        </p:tgtEl>
                                        <p:attrNameLst>
                                          <p:attrName>style.visibility</p:attrName>
                                        </p:attrNameLst>
                                      </p:cBhvr>
                                      <p:to>
                                        <p:strVal val="visible"/>
                                      </p:to>
                                    </p:set>
                                    <p:anim calcmode="lin" valueType="num">
                                      <p:cBhvr>
                                        <p:cTn id="212" dur="500" fill="hold"/>
                                        <p:tgtEl>
                                          <p:spTgt spid="49"/>
                                        </p:tgtEl>
                                        <p:attrNameLst>
                                          <p:attrName>ppt_w</p:attrName>
                                        </p:attrNameLst>
                                      </p:cBhvr>
                                      <p:tavLst>
                                        <p:tav tm="0">
                                          <p:val>
                                            <p:fltVal val="0"/>
                                          </p:val>
                                        </p:tav>
                                        <p:tav tm="100000">
                                          <p:val>
                                            <p:strVal val="#ppt_w"/>
                                          </p:val>
                                        </p:tav>
                                      </p:tavLst>
                                    </p:anim>
                                    <p:anim calcmode="lin" valueType="num">
                                      <p:cBhvr>
                                        <p:cTn id="213" dur="500" fill="hold"/>
                                        <p:tgtEl>
                                          <p:spTgt spid="49"/>
                                        </p:tgtEl>
                                        <p:attrNameLst>
                                          <p:attrName>ppt_h</p:attrName>
                                        </p:attrNameLst>
                                      </p:cBhvr>
                                      <p:tavLst>
                                        <p:tav tm="0">
                                          <p:val>
                                            <p:fltVal val="0"/>
                                          </p:val>
                                        </p:tav>
                                        <p:tav tm="100000">
                                          <p:val>
                                            <p:strVal val="#ppt_h"/>
                                          </p:val>
                                        </p:tav>
                                      </p:tavLst>
                                    </p:anim>
                                    <p:animEffect transition="in" filter="fade">
                                      <p:cBhvr>
                                        <p:cTn id="214" dur="500"/>
                                        <p:tgtEl>
                                          <p:spTgt spid="49"/>
                                        </p:tgtEl>
                                      </p:cBhvr>
                                    </p:animEffect>
                                  </p:childTnLst>
                                </p:cTn>
                              </p:par>
                              <p:par>
                                <p:cTn id="215" presetID="53" presetClass="entr" presetSubtype="16" fill="hold" nodeType="withEffect">
                                  <p:stCondLst>
                                    <p:cond delay="500"/>
                                  </p:stCondLst>
                                  <p:childTnLst>
                                    <p:set>
                                      <p:cBhvr>
                                        <p:cTn id="216" dur="1" fill="hold">
                                          <p:stCondLst>
                                            <p:cond delay="0"/>
                                          </p:stCondLst>
                                        </p:cTn>
                                        <p:tgtEl>
                                          <p:spTgt spid="58"/>
                                        </p:tgtEl>
                                        <p:attrNameLst>
                                          <p:attrName>style.visibility</p:attrName>
                                        </p:attrNameLst>
                                      </p:cBhvr>
                                      <p:to>
                                        <p:strVal val="visible"/>
                                      </p:to>
                                    </p:set>
                                    <p:anim calcmode="lin" valueType="num">
                                      <p:cBhvr>
                                        <p:cTn id="217" dur="500" fill="hold"/>
                                        <p:tgtEl>
                                          <p:spTgt spid="58"/>
                                        </p:tgtEl>
                                        <p:attrNameLst>
                                          <p:attrName>ppt_w</p:attrName>
                                        </p:attrNameLst>
                                      </p:cBhvr>
                                      <p:tavLst>
                                        <p:tav tm="0">
                                          <p:val>
                                            <p:fltVal val="0"/>
                                          </p:val>
                                        </p:tav>
                                        <p:tav tm="100000">
                                          <p:val>
                                            <p:strVal val="#ppt_w"/>
                                          </p:val>
                                        </p:tav>
                                      </p:tavLst>
                                    </p:anim>
                                    <p:anim calcmode="lin" valueType="num">
                                      <p:cBhvr>
                                        <p:cTn id="218" dur="500" fill="hold"/>
                                        <p:tgtEl>
                                          <p:spTgt spid="58"/>
                                        </p:tgtEl>
                                        <p:attrNameLst>
                                          <p:attrName>ppt_h</p:attrName>
                                        </p:attrNameLst>
                                      </p:cBhvr>
                                      <p:tavLst>
                                        <p:tav tm="0">
                                          <p:val>
                                            <p:fltVal val="0"/>
                                          </p:val>
                                        </p:tav>
                                        <p:tav tm="100000">
                                          <p:val>
                                            <p:strVal val="#ppt_h"/>
                                          </p:val>
                                        </p:tav>
                                      </p:tavLst>
                                    </p:anim>
                                    <p:animEffect transition="in" filter="fade">
                                      <p:cBhvr>
                                        <p:cTn id="219" dur="500"/>
                                        <p:tgtEl>
                                          <p:spTgt spid="58"/>
                                        </p:tgtEl>
                                      </p:cBhvr>
                                    </p:animEffect>
                                  </p:childTnLst>
                                </p:cTn>
                              </p:par>
                              <p:par>
                                <p:cTn id="220" presetID="53" presetClass="entr" presetSubtype="16" fill="hold" nodeType="withEffect">
                                  <p:stCondLst>
                                    <p:cond delay="500"/>
                                  </p:stCondLst>
                                  <p:childTnLst>
                                    <p:set>
                                      <p:cBhvr>
                                        <p:cTn id="221" dur="1" fill="hold">
                                          <p:stCondLst>
                                            <p:cond delay="0"/>
                                          </p:stCondLst>
                                        </p:cTn>
                                        <p:tgtEl>
                                          <p:spTgt spid="64"/>
                                        </p:tgtEl>
                                        <p:attrNameLst>
                                          <p:attrName>style.visibility</p:attrName>
                                        </p:attrNameLst>
                                      </p:cBhvr>
                                      <p:to>
                                        <p:strVal val="visible"/>
                                      </p:to>
                                    </p:set>
                                    <p:anim calcmode="lin" valueType="num">
                                      <p:cBhvr>
                                        <p:cTn id="222" dur="500" fill="hold"/>
                                        <p:tgtEl>
                                          <p:spTgt spid="64"/>
                                        </p:tgtEl>
                                        <p:attrNameLst>
                                          <p:attrName>ppt_w</p:attrName>
                                        </p:attrNameLst>
                                      </p:cBhvr>
                                      <p:tavLst>
                                        <p:tav tm="0">
                                          <p:val>
                                            <p:fltVal val="0"/>
                                          </p:val>
                                        </p:tav>
                                        <p:tav tm="100000">
                                          <p:val>
                                            <p:strVal val="#ppt_w"/>
                                          </p:val>
                                        </p:tav>
                                      </p:tavLst>
                                    </p:anim>
                                    <p:anim calcmode="lin" valueType="num">
                                      <p:cBhvr>
                                        <p:cTn id="223" dur="500" fill="hold"/>
                                        <p:tgtEl>
                                          <p:spTgt spid="64"/>
                                        </p:tgtEl>
                                        <p:attrNameLst>
                                          <p:attrName>ppt_h</p:attrName>
                                        </p:attrNameLst>
                                      </p:cBhvr>
                                      <p:tavLst>
                                        <p:tav tm="0">
                                          <p:val>
                                            <p:fltVal val="0"/>
                                          </p:val>
                                        </p:tav>
                                        <p:tav tm="100000">
                                          <p:val>
                                            <p:strVal val="#ppt_h"/>
                                          </p:val>
                                        </p:tav>
                                      </p:tavLst>
                                    </p:anim>
                                    <p:animEffect transition="in" filter="fade">
                                      <p:cBhvr>
                                        <p:cTn id="224"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animBg="1"/>
      <p:bldP spid="30" grpId="1" animBg="1"/>
      <p:bldP spid="30" grpId="2" animBg="1"/>
      <p:bldP spid="31" grpId="0" animBg="1"/>
      <p:bldP spid="31" grpId="1" animBg="1"/>
      <p:bldP spid="31" grpId="2" animBg="1"/>
      <p:bldP spid="32" grpId="0" animBg="1"/>
      <p:bldP spid="32" grpId="1" animBg="1"/>
      <p:bldP spid="32" grpId="2" animBg="1"/>
      <p:bldP spid="33" grpId="0" animBg="1"/>
      <p:bldP spid="33" grpId="1" animBg="1"/>
      <p:bldP spid="33" grpId="2" animBg="1"/>
      <p:bldP spid="34" grpId="0" animBg="1"/>
      <p:bldP spid="34" grpId="1" animBg="1"/>
      <p:bldP spid="34" grpId="2" animBg="1"/>
      <p:bldP spid="35" grpId="0" animBg="1"/>
      <p:bldP spid="35" grpId="1" animBg="1"/>
      <p:bldP spid="35" grpId="2" animBg="1"/>
      <p:bldP spid="36" grpId="0" animBg="1"/>
      <p:bldP spid="36" grpId="1" animBg="1"/>
      <p:bldP spid="36" grpId="2" animBg="1"/>
      <p:bldP spid="37" grpId="0" animBg="1"/>
      <p:bldP spid="37" grpId="1" animBg="1"/>
      <p:bldP spid="37" grpId="2" animBg="1"/>
      <p:bldP spid="38" grpId="0" animBg="1"/>
      <p:bldP spid="38" grpId="1" animBg="1"/>
      <p:bldP spid="38" grpId="2" animBg="1"/>
      <p:bldP spid="39" grpId="0" animBg="1"/>
      <p:bldP spid="39" grpId="1" animBg="1"/>
      <p:bldP spid="39" grpId="2" animBg="1"/>
      <p:bldP spid="40" grpId="0" animBg="1"/>
      <p:bldP spid="40" grpId="1" animBg="1"/>
      <p:bldP spid="40" grpId="2" animBg="1"/>
      <p:bldP spid="41" grpId="0" animBg="1"/>
      <p:bldP spid="41" grpId="1" animBg="1"/>
      <p:bldP spid="41" grpId="2" animBg="1"/>
      <p:bldP spid="42" grpId="0" animBg="1"/>
      <p:bldP spid="42" grpId="1" animBg="1"/>
      <p:bldP spid="42" grpId="2" animBg="1"/>
      <p:bldP spid="43" grpId="0" animBg="1"/>
      <p:bldP spid="43" grpId="1" animBg="1"/>
      <p:bldP spid="43" grpId="2" animBg="1"/>
      <p:bldP spid="44" grpId="0"/>
      <p:bldP spid="45" grpId="0"/>
      <p:bldP spid="46" grpId="0" animBg="1"/>
      <p:bldP spid="47" grpId="0"/>
      <p:bldP spid="4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41218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745636" y="3820325"/>
            <a:ext cx="391992" cy="391992"/>
            <a:chOff x="3724323" y="1908536"/>
            <a:chExt cx="1329153" cy="1329153"/>
          </a:xfrm>
        </p:grpSpPr>
        <p:sp>
          <p:nvSpPr>
            <p:cNvPr id="11" name="椭圆 10"/>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2" name="椭圆 11"/>
            <p:cNvSpPr/>
            <p:nvPr/>
          </p:nvSpPr>
          <p:spPr>
            <a:xfrm>
              <a:off x="3839838" y="2024052"/>
              <a:ext cx="1098122" cy="1098122"/>
            </a:xfrm>
            <a:prstGeom prst="ellipse">
              <a:avLst/>
            </a:prstGeom>
            <a:solidFill>
              <a:srgbClr val="01ACBE"/>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13" name="组合 12"/>
          <p:cNvGrpSpPr/>
          <p:nvPr/>
        </p:nvGrpSpPr>
        <p:grpSpPr>
          <a:xfrm>
            <a:off x="-1259129" y="3788946"/>
            <a:ext cx="2616232" cy="2616232"/>
            <a:chOff x="3724323" y="1908536"/>
            <a:chExt cx="1329153" cy="1329153"/>
          </a:xfrm>
        </p:grpSpPr>
        <p:sp>
          <p:nvSpPr>
            <p:cNvPr id="14" name="椭圆 13"/>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5" name="椭圆 14"/>
            <p:cNvSpPr/>
            <p:nvPr/>
          </p:nvSpPr>
          <p:spPr>
            <a:xfrm>
              <a:off x="3839838" y="2024052"/>
              <a:ext cx="1098122" cy="1098122"/>
            </a:xfrm>
            <a:prstGeom prst="ellipse">
              <a:avLst/>
            </a:prstGeom>
            <a:gradFill>
              <a:gsLst>
                <a:gs pos="0">
                  <a:srgbClr val="D8DBDE"/>
                </a:gs>
                <a:gs pos="100000">
                  <a:srgbClr val="F9F9F9"/>
                </a:gs>
              </a:gsLst>
              <a:lin ang="168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16" name="组合 15"/>
          <p:cNvGrpSpPr/>
          <p:nvPr/>
        </p:nvGrpSpPr>
        <p:grpSpPr>
          <a:xfrm>
            <a:off x="1216050" y="4405012"/>
            <a:ext cx="556818" cy="556818"/>
            <a:chOff x="3724323" y="1908536"/>
            <a:chExt cx="1329153" cy="1329153"/>
          </a:xfrm>
        </p:grpSpPr>
        <p:sp>
          <p:nvSpPr>
            <p:cNvPr id="17" name="椭圆 16"/>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8" name="椭圆 17"/>
            <p:cNvSpPr/>
            <p:nvPr/>
          </p:nvSpPr>
          <p:spPr>
            <a:xfrm>
              <a:off x="3839838" y="2024052"/>
              <a:ext cx="1098122" cy="1098122"/>
            </a:xfrm>
            <a:prstGeom prst="ellipse">
              <a:avLst/>
            </a:prstGeom>
            <a:solidFill>
              <a:srgbClr val="FF6D67"/>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19" name="组合 18"/>
          <p:cNvGrpSpPr/>
          <p:nvPr/>
        </p:nvGrpSpPr>
        <p:grpSpPr>
          <a:xfrm>
            <a:off x="2221891" y="4191508"/>
            <a:ext cx="854839" cy="854839"/>
            <a:chOff x="3724323" y="1908536"/>
            <a:chExt cx="1329153" cy="1329153"/>
          </a:xfrm>
        </p:grpSpPr>
        <p:sp>
          <p:nvSpPr>
            <p:cNvPr id="20" name="椭圆 19"/>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1" name="椭圆 20"/>
            <p:cNvSpPr/>
            <p:nvPr/>
          </p:nvSpPr>
          <p:spPr>
            <a:xfrm>
              <a:off x="3839838" y="2024052"/>
              <a:ext cx="1098122" cy="1098122"/>
            </a:xfrm>
            <a:prstGeom prst="ellipse">
              <a:avLst/>
            </a:prstGeom>
            <a:solidFill>
              <a:srgbClr val="663A77"/>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22" name="组合 21"/>
          <p:cNvGrpSpPr/>
          <p:nvPr/>
        </p:nvGrpSpPr>
        <p:grpSpPr>
          <a:xfrm>
            <a:off x="1704162" y="3938012"/>
            <a:ext cx="548610" cy="548610"/>
            <a:chOff x="3724323" y="1908536"/>
            <a:chExt cx="1329153" cy="1329153"/>
          </a:xfrm>
        </p:grpSpPr>
        <p:sp>
          <p:nvSpPr>
            <p:cNvPr id="23" name="椭圆 22"/>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4" name="椭圆 23"/>
            <p:cNvSpPr/>
            <p:nvPr/>
          </p:nvSpPr>
          <p:spPr>
            <a:xfrm>
              <a:off x="3839838" y="2024052"/>
              <a:ext cx="1098122" cy="1098122"/>
            </a:xfrm>
            <a:prstGeom prst="ellipse">
              <a:avLst/>
            </a:prstGeom>
            <a:gradFill>
              <a:gsLst>
                <a:gs pos="0">
                  <a:srgbClr val="D8DBDE"/>
                </a:gs>
                <a:gs pos="100000">
                  <a:srgbClr val="F9F9F9"/>
                </a:gs>
              </a:gsLst>
              <a:lin ang="168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25" name="组合 24"/>
          <p:cNvGrpSpPr/>
          <p:nvPr/>
        </p:nvGrpSpPr>
        <p:grpSpPr>
          <a:xfrm>
            <a:off x="1429856" y="2924870"/>
            <a:ext cx="274306" cy="274306"/>
            <a:chOff x="3724323" y="1908536"/>
            <a:chExt cx="1329153" cy="1329153"/>
          </a:xfrm>
        </p:grpSpPr>
        <p:sp>
          <p:nvSpPr>
            <p:cNvPr id="26" name="椭圆 25"/>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7" name="椭圆 26"/>
            <p:cNvSpPr/>
            <p:nvPr/>
          </p:nvSpPr>
          <p:spPr>
            <a:xfrm>
              <a:off x="3839838" y="2024052"/>
              <a:ext cx="1098122" cy="1098122"/>
            </a:xfrm>
            <a:prstGeom prst="ellipse">
              <a:avLst/>
            </a:prstGeom>
            <a:gradFill>
              <a:gsLst>
                <a:gs pos="0">
                  <a:srgbClr val="D8DBDE"/>
                </a:gs>
                <a:gs pos="100000">
                  <a:srgbClr val="F9F9F9"/>
                </a:gs>
              </a:gsLst>
              <a:lin ang="168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31" name="组合 30"/>
          <p:cNvGrpSpPr/>
          <p:nvPr/>
        </p:nvGrpSpPr>
        <p:grpSpPr>
          <a:xfrm>
            <a:off x="1546558" y="3430052"/>
            <a:ext cx="780545" cy="780545"/>
            <a:chOff x="3724323" y="1908536"/>
            <a:chExt cx="1329153" cy="1329153"/>
          </a:xfrm>
        </p:grpSpPr>
        <p:sp>
          <p:nvSpPr>
            <p:cNvPr id="32" name="椭圆 31"/>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3" name="椭圆 32"/>
            <p:cNvSpPr/>
            <p:nvPr/>
          </p:nvSpPr>
          <p:spPr>
            <a:xfrm>
              <a:off x="3839838" y="2024052"/>
              <a:ext cx="1098122" cy="1098122"/>
            </a:xfrm>
            <a:prstGeom prst="ellipse">
              <a:avLst/>
            </a:prstGeom>
            <a:solidFill>
              <a:srgbClr val="01ACBE"/>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34" name="组合 33"/>
          <p:cNvGrpSpPr/>
          <p:nvPr/>
        </p:nvGrpSpPr>
        <p:grpSpPr>
          <a:xfrm>
            <a:off x="337341" y="3228076"/>
            <a:ext cx="560871" cy="560871"/>
            <a:chOff x="3724323" y="1908536"/>
            <a:chExt cx="1329153" cy="1329153"/>
          </a:xfrm>
        </p:grpSpPr>
        <p:sp>
          <p:nvSpPr>
            <p:cNvPr id="35" name="椭圆 34"/>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6" name="椭圆 35"/>
            <p:cNvSpPr/>
            <p:nvPr/>
          </p:nvSpPr>
          <p:spPr>
            <a:xfrm>
              <a:off x="3839838" y="2024052"/>
              <a:ext cx="1098122" cy="1098122"/>
            </a:xfrm>
            <a:prstGeom prst="ellipse">
              <a:avLst/>
            </a:prstGeom>
            <a:solidFill>
              <a:srgbClr val="F5C058"/>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37" name="组合 36"/>
          <p:cNvGrpSpPr/>
          <p:nvPr/>
        </p:nvGrpSpPr>
        <p:grpSpPr>
          <a:xfrm>
            <a:off x="2691272" y="1824853"/>
            <a:ext cx="1556776" cy="1556776"/>
            <a:chOff x="5219336" y="1411604"/>
            <a:chExt cx="2903584" cy="2903584"/>
          </a:xfrm>
        </p:grpSpPr>
        <p:sp>
          <p:nvSpPr>
            <p:cNvPr id="38" name="椭圆 37"/>
            <p:cNvSpPr/>
            <p:nvPr/>
          </p:nvSpPr>
          <p:spPr>
            <a:xfrm>
              <a:off x="5219336" y="1411604"/>
              <a:ext cx="2903584" cy="2903584"/>
            </a:xfrm>
            <a:prstGeom prst="ellipse">
              <a:avLst/>
            </a:prstGeom>
            <a:gradFill flip="none" rotWithShape="1">
              <a:gsLst>
                <a:gs pos="0">
                  <a:srgbClr val="F9F9F9"/>
                </a:gs>
                <a:gs pos="100000">
                  <a:schemeClr val="bg1">
                    <a:lumMod val="85000"/>
                  </a:schemeClr>
                </a:gs>
              </a:gsLst>
              <a:lin ang="2700000" scaled="1"/>
              <a:tileRect/>
            </a:gradFill>
            <a:ln w="31750">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39" name="椭圆 38"/>
            <p:cNvSpPr/>
            <p:nvPr/>
          </p:nvSpPr>
          <p:spPr>
            <a:xfrm>
              <a:off x="5787323" y="1979591"/>
              <a:ext cx="1767610" cy="1767610"/>
            </a:xfrm>
            <a:prstGeom prst="ellipse">
              <a:avLst/>
            </a:prstGeom>
            <a:gradFill>
              <a:gsLst>
                <a:gs pos="100000">
                  <a:schemeClr val="bg1"/>
                </a:gs>
                <a:gs pos="0">
                  <a:srgbClr val="D1D1D1"/>
                </a:gs>
              </a:gsLst>
              <a:lin ang="27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40" name="椭圆 39"/>
            <p:cNvSpPr/>
            <p:nvPr/>
          </p:nvSpPr>
          <p:spPr>
            <a:xfrm>
              <a:off x="5956263" y="2148531"/>
              <a:ext cx="1429731" cy="1429731"/>
            </a:xfrm>
            <a:prstGeom prst="ellipse">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41" name="椭圆 40"/>
            <p:cNvSpPr/>
            <p:nvPr/>
          </p:nvSpPr>
          <p:spPr>
            <a:xfrm>
              <a:off x="6014084" y="2206352"/>
              <a:ext cx="1314088" cy="1314088"/>
            </a:xfrm>
            <a:prstGeom prst="ellipse">
              <a:avLst/>
            </a:prstGeom>
            <a:gradFill>
              <a:gsLst>
                <a:gs pos="0">
                  <a:srgbClr val="F7F7F7"/>
                </a:gs>
                <a:gs pos="100000">
                  <a:srgbClr val="D1D1D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42" name="椭圆 41"/>
            <p:cNvSpPr/>
            <p:nvPr/>
          </p:nvSpPr>
          <p:spPr>
            <a:xfrm>
              <a:off x="6078823" y="2271091"/>
              <a:ext cx="1184613" cy="1184613"/>
            </a:xfrm>
            <a:prstGeom prst="ellipse">
              <a:avLst/>
            </a:prstGeom>
            <a:gradFill>
              <a:gsLst>
                <a:gs pos="0">
                  <a:schemeClr val="bg1"/>
                </a:gs>
                <a:gs pos="100000">
                  <a:srgbClr val="D1D1D1"/>
                </a:gs>
              </a:gsLst>
              <a:lin ang="2700000" scaled="1"/>
            </a:gradFill>
            <a:ln w="31750">
              <a:gradFill flip="none" rotWithShape="1">
                <a:gsLst>
                  <a:gs pos="0">
                    <a:schemeClr val="bg1">
                      <a:lumMod val="75000"/>
                    </a:schemeClr>
                  </a:gs>
                  <a:gs pos="100000">
                    <a:schemeClr val="bg1"/>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grpSp>
      <p:sp>
        <p:nvSpPr>
          <p:cNvPr id="43" name="KSO_Shape"/>
          <p:cNvSpPr/>
          <p:nvPr/>
        </p:nvSpPr>
        <p:spPr bwMode="auto">
          <a:xfrm>
            <a:off x="3281150" y="2473796"/>
            <a:ext cx="377025" cy="258890"/>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663A77"/>
          </a:solidFill>
          <a:ln>
            <a:noFill/>
          </a:ln>
          <a:effec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cxnSp>
        <p:nvCxnSpPr>
          <p:cNvPr id="44" name="直接连接符 43"/>
          <p:cNvCxnSpPr/>
          <p:nvPr/>
        </p:nvCxnSpPr>
        <p:spPr>
          <a:xfrm>
            <a:off x="4248048" y="1869856"/>
            <a:ext cx="0" cy="1403790"/>
          </a:xfrm>
          <a:prstGeom prst="line">
            <a:avLst/>
          </a:prstGeom>
          <a:ln>
            <a:solidFill>
              <a:srgbClr val="663A77"/>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5" name="文本框 9"/>
          <p:cNvSpPr txBox="1"/>
          <p:nvPr/>
        </p:nvSpPr>
        <p:spPr>
          <a:xfrm>
            <a:off x="4450585" y="2272025"/>
            <a:ext cx="1950215" cy="821366"/>
          </a:xfrm>
          <a:prstGeom prst="rect">
            <a:avLst/>
          </a:prstGeom>
          <a:noFill/>
        </p:spPr>
        <p:txBody>
          <a:bodyPr wrap="square" lIns="51422" tIns="25711" rIns="51422" bIns="25711" rtlCol="0">
            <a:spAutoFit/>
          </a:bodyPr>
          <a:lstStyle/>
          <a:p>
            <a:pPr marL="0" lvl="1" algn="ctr"/>
            <a:r>
              <a:rPr lang="zh-CN" altLang="en-US" sz="3600" b="1" dirty="0">
                <a:solidFill>
                  <a:srgbClr val="663A77"/>
                </a:solidFill>
                <a:latin typeface="微软雅黑" panose="020B0503020204020204" pitchFamily="34" charset="-122"/>
                <a:ea typeface="微软雅黑" panose="020B0503020204020204" pitchFamily="34" charset="-122"/>
              </a:rPr>
              <a:t>添加标题</a:t>
            </a:r>
            <a:endParaRPr lang="en-US" altLang="zh-CN" sz="3600" b="1" dirty="0">
              <a:solidFill>
                <a:srgbClr val="663A77"/>
              </a:solidFill>
              <a:latin typeface="微软雅黑" panose="020B0503020204020204" pitchFamily="34" charset="-122"/>
              <a:ea typeface="微软雅黑" panose="020B0503020204020204" pitchFamily="34" charset="-122"/>
            </a:endParaRPr>
          </a:p>
          <a:p>
            <a:pPr marL="0" lvl="1" algn="ctr"/>
            <a:r>
              <a:rPr lang="zh-CN" altLang="en-US" sz="1400" dirty="0" smtClean="0">
                <a:solidFill>
                  <a:srgbClr val="663A77"/>
                </a:solidFill>
                <a:latin typeface="微软雅黑" panose="020B0503020204020204" pitchFamily="34" charset="-122"/>
                <a:ea typeface="微软雅黑" panose="020B0503020204020204" pitchFamily="34" charset="-122"/>
              </a:rPr>
              <a:t>（</a:t>
            </a:r>
            <a:r>
              <a:rPr lang="en-US" altLang="zh-CN" sz="1400" dirty="0" smtClean="0">
                <a:solidFill>
                  <a:srgbClr val="663A77"/>
                </a:solidFill>
                <a:latin typeface="微软雅黑" panose="020B0503020204020204" pitchFamily="34" charset="-122"/>
                <a:ea typeface="微软雅黑" panose="020B0503020204020204" pitchFamily="34" charset="-122"/>
              </a:rPr>
              <a:t>Add title</a:t>
            </a:r>
            <a:r>
              <a:rPr lang="zh-CN" altLang="en-US" sz="1400" dirty="0" smtClean="0">
                <a:solidFill>
                  <a:srgbClr val="663A77"/>
                </a:solidFill>
                <a:latin typeface="微软雅黑" panose="020B0503020204020204" pitchFamily="34" charset="-122"/>
                <a:ea typeface="微软雅黑" panose="020B0503020204020204" pitchFamily="34" charset="-122"/>
              </a:rPr>
              <a:t>）</a:t>
            </a:r>
            <a:endParaRPr lang="zh-CN" altLang="en-US" sz="1400" dirty="0">
              <a:solidFill>
                <a:srgbClr val="663A77"/>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6642482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25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0-#ppt_w/2"/>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12" fill="hold" nodeType="withEffect">
                                  <p:stCondLst>
                                    <p:cond delay="25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0-#ppt_w/2"/>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25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0-#ppt_w/2"/>
                                          </p:val>
                                        </p:tav>
                                        <p:tav tm="100000">
                                          <p:val>
                                            <p:strVal val="#ppt_x"/>
                                          </p:val>
                                        </p:tav>
                                      </p:tavLst>
                                    </p:anim>
                                    <p:anim calcmode="lin" valueType="num">
                                      <p:cBhvr additive="base">
                                        <p:cTn id="20" dur="500" fill="hold"/>
                                        <p:tgtEl>
                                          <p:spTgt spid="22"/>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stCondLst>
                                    <p:cond delay="25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0-#ppt_w/2"/>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12" fill="hold"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0-#ppt_w/2"/>
                                          </p:val>
                                        </p:tav>
                                        <p:tav tm="100000">
                                          <p:val>
                                            <p:strVal val="#ppt_x"/>
                                          </p:val>
                                        </p:tav>
                                      </p:tavLst>
                                    </p:anim>
                                    <p:anim calcmode="lin" valueType="num">
                                      <p:cBhvr additive="base">
                                        <p:cTn id="28" dur="5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12" fill="hold" nodeType="withEffect">
                                  <p:stCondLst>
                                    <p:cond delay="250"/>
                                  </p:stCondLst>
                                  <p:childTnLst>
                                    <p:set>
                                      <p:cBhvr>
                                        <p:cTn id="30" dur="1" fill="hold">
                                          <p:stCondLst>
                                            <p:cond delay="0"/>
                                          </p:stCondLst>
                                        </p:cTn>
                                        <p:tgtEl>
                                          <p:spTgt spid="34"/>
                                        </p:tgtEl>
                                        <p:attrNameLst>
                                          <p:attrName>style.visibility</p:attrName>
                                        </p:attrNameLst>
                                      </p:cBhvr>
                                      <p:to>
                                        <p:strVal val="visible"/>
                                      </p:to>
                                    </p:set>
                                    <p:anim calcmode="lin" valueType="num">
                                      <p:cBhvr additive="base">
                                        <p:cTn id="31" dur="500" fill="hold"/>
                                        <p:tgtEl>
                                          <p:spTgt spid="34"/>
                                        </p:tgtEl>
                                        <p:attrNameLst>
                                          <p:attrName>ppt_x</p:attrName>
                                        </p:attrNameLst>
                                      </p:cBhvr>
                                      <p:tavLst>
                                        <p:tav tm="0">
                                          <p:val>
                                            <p:strVal val="0-#ppt_w/2"/>
                                          </p:val>
                                        </p:tav>
                                        <p:tav tm="100000">
                                          <p:val>
                                            <p:strVal val="#ppt_x"/>
                                          </p:val>
                                        </p:tav>
                                      </p:tavLst>
                                    </p:anim>
                                    <p:anim calcmode="lin" valueType="num">
                                      <p:cBhvr additive="base">
                                        <p:cTn id="32" dur="500" fill="hold"/>
                                        <p:tgtEl>
                                          <p:spTgt spid="34"/>
                                        </p:tgtEl>
                                        <p:attrNameLst>
                                          <p:attrName>ppt_y</p:attrName>
                                        </p:attrNameLst>
                                      </p:cBhvr>
                                      <p:tavLst>
                                        <p:tav tm="0">
                                          <p:val>
                                            <p:strVal val="1+#ppt_h/2"/>
                                          </p:val>
                                        </p:tav>
                                        <p:tav tm="100000">
                                          <p:val>
                                            <p:strVal val="#ppt_y"/>
                                          </p:val>
                                        </p:tav>
                                      </p:tavLst>
                                    </p:anim>
                                  </p:childTnLst>
                                </p:cTn>
                              </p:par>
                            </p:childTnLst>
                          </p:cTn>
                        </p:par>
                        <p:par>
                          <p:cTn id="33" fill="hold">
                            <p:stCondLst>
                              <p:cond delay="750"/>
                            </p:stCondLst>
                            <p:childTnLst>
                              <p:par>
                                <p:cTn id="34" presetID="53" presetClass="entr" presetSubtype="16" fill="hold" nodeType="afterEffect">
                                  <p:stCondLst>
                                    <p:cond delay="0"/>
                                  </p:stCondLst>
                                  <p:childTnLst>
                                    <p:set>
                                      <p:cBhvr>
                                        <p:cTn id="35" dur="1" fill="hold">
                                          <p:stCondLst>
                                            <p:cond delay="0"/>
                                          </p:stCondLst>
                                        </p:cTn>
                                        <p:tgtEl>
                                          <p:spTgt spid="37"/>
                                        </p:tgtEl>
                                        <p:attrNameLst>
                                          <p:attrName>style.visibility</p:attrName>
                                        </p:attrNameLst>
                                      </p:cBhvr>
                                      <p:to>
                                        <p:strVal val="visible"/>
                                      </p:to>
                                    </p:set>
                                    <p:anim calcmode="lin" valueType="num">
                                      <p:cBhvr>
                                        <p:cTn id="36" dur="500" fill="hold"/>
                                        <p:tgtEl>
                                          <p:spTgt spid="37"/>
                                        </p:tgtEl>
                                        <p:attrNameLst>
                                          <p:attrName>ppt_w</p:attrName>
                                        </p:attrNameLst>
                                      </p:cBhvr>
                                      <p:tavLst>
                                        <p:tav tm="0">
                                          <p:val>
                                            <p:fltVal val="0"/>
                                          </p:val>
                                        </p:tav>
                                        <p:tav tm="100000">
                                          <p:val>
                                            <p:strVal val="#ppt_w"/>
                                          </p:val>
                                        </p:tav>
                                      </p:tavLst>
                                    </p:anim>
                                    <p:anim calcmode="lin" valueType="num">
                                      <p:cBhvr>
                                        <p:cTn id="37" dur="500" fill="hold"/>
                                        <p:tgtEl>
                                          <p:spTgt spid="37"/>
                                        </p:tgtEl>
                                        <p:attrNameLst>
                                          <p:attrName>ppt_h</p:attrName>
                                        </p:attrNameLst>
                                      </p:cBhvr>
                                      <p:tavLst>
                                        <p:tav tm="0">
                                          <p:val>
                                            <p:fltVal val="0"/>
                                          </p:val>
                                        </p:tav>
                                        <p:tav tm="100000">
                                          <p:val>
                                            <p:strVal val="#ppt_h"/>
                                          </p:val>
                                        </p:tav>
                                      </p:tavLst>
                                    </p:anim>
                                    <p:animEffect transition="in" filter="fade">
                                      <p:cBhvr>
                                        <p:cTn id="38" dur="500"/>
                                        <p:tgtEl>
                                          <p:spTgt spid="37"/>
                                        </p:tgtEl>
                                      </p:cBhvr>
                                    </p:animEffect>
                                  </p:childTnLst>
                                </p:cTn>
                              </p:par>
                            </p:childTnLst>
                          </p:cTn>
                        </p:par>
                        <p:par>
                          <p:cTn id="39" fill="hold">
                            <p:stCondLst>
                              <p:cond delay="1250"/>
                            </p:stCondLst>
                            <p:childTnLst>
                              <p:par>
                                <p:cTn id="40" presetID="53" presetClass="entr" presetSubtype="16" fill="hold" grpId="0" nodeType="afterEffect">
                                  <p:stCondLst>
                                    <p:cond delay="0"/>
                                  </p:stCondLst>
                                  <p:childTnLst>
                                    <p:set>
                                      <p:cBhvr>
                                        <p:cTn id="41" dur="1" fill="hold">
                                          <p:stCondLst>
                                            <p:cond delay="0"/>
                                          </p:stCondLst>
                                        </p:cTn>
                                        <p:tgtEl>
                                          <p:spTgt spid="43"/>
                                        </p:tgtEl>
                                        <p:attrNameLst>
                                          <p:attrName>style.visibility</p:attrName>
                                        </p:attrNameLst>
                                      </p:cBhvr>
                                      <p:to>
                                        <p:strVal val="visible"/>
                                      </p:to>
                                    </p:set>
                                    <p:anim calcmode="lin" valueType="num">
                                      <p:cBhvr>
                                        <p:cTn id="42" dur="500" fill="hold"/>
                                        <p:tgtEl>
                                          <p:spTgt spid="43"/>
                                        </p:tgtEl>
                                        <p:attrNameLst>
                                          <p:attrName>ppt_w</p:attrName>
                                        </p:attrNameLst>
                                      </p:cBhvr>
                                      <p:tavLst>
                                        <p:tav tm="0">
                                          <p:val>
                                            <p:fltVal val="0"/>
                                          </p:val>
                                        </p:tav>
                                        <p:tav tm="100000">
                                          <p:val>
                                            <p:strVal val="#ppt_w"/>
                                          </p:val>
                                        </p:tav>
                                      </p:tavLst>
                                    </p:anim>
                                    <p:anim calcmode="lin" valueType="num">
                                      <p:cBhvr>
                                        <p:cTn id="43" dur="500" fill="hold"/>
                                        <p:tgtEl>
                                          <p:spTgt spid="43"/>
                                        </p:tgtEl>
                                        <p:attrNameLst>
                                          <p:attrName>ppt_h</p:attrName>
                                        </p:attrNameLst>
                                      </p:cBhvr>
                                      <p:tavLst>
                                        <p:tav tm="0">
                                          <p:val>
                                            <p:fltVal val="0"/>
                                          </p:val>
                                        </p:tav>
                                        <p:tav tm="100000">
                                          <p:val>
                                            <p:strVal val="#ppt_h"/>
                                          </p:val>
                                        </p:tav>
                                      </p:tavLst>
                                    </p:anim>
                                    <p:animEffect transition="in" filter="fade">
                                      <p:cBhvr>
                                        <p:cTn id="44" dur="500"/>
                                        <p:tgtEl>
                                          <p:spTgt spid="43"/>
                                        </p:tgtEl>
                                      </p:cBhvr>
                                    </p:animEffect>
                                  </p:childTnLst>
                                </p:cTn>
                              </p:par>
                            </p:childTnLst>
                          </p:cTn>
                        </p:par>
                        <p:par>
                          <p:cTn id="45" fill="hold">
                            <p:stCondLst>
                              <p:cond delay="1750"/>
                            </p:stCondLst>
                            <p:childTnLst>
                              <p:par>
                                <p:cTn id="46" presetID="22" presetClass="entr" presetSubtype="1" fill="hold" nodeType="after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wipe(up)">
                                      <p:cBhvr>
                                        <p:cTn id="48" dur="500"/>
                                        <p:tgtEl>
                                          <p:spTgt spid="44"/>
                                        </p:tgtEl>
                                      </p:cBhvr>
                                    </p:animEffect>
                                  </p:childTnLst>
                                </p:cTn>
                              </p:par>
                            </p:childTnLst>
                          </p:cTn>
                        </p:par>
                        <p:par>
                          <p:cTn id="49" fill="hold">
                            <p:stCondLst>
                              <p:cond delay="2250"/>
                            </p:stCondLst>
                            <p:childTnLst>
                              <p:par>
                                <p:cTn id="50" presetID="42" presetClass="entr" presetSubtype="0" fill="hold" grpId="0" nodeType="afterEffect">
                                  <p:stCondLst>
                                    <p:cond delay="0"/>
                                  </p:stCondLst>
                                  <p:childTnLst>
                                    <p:set>
                                      <p:cBhvr>
                                        <p:cTn id="51" dur="1" fill="hold">
                                          <p:stCondLst>
                                            <p:cond delay="0"/>
                                          </p:stCondLst>
                                        </p:cTn>
                                        <p:tgtEl>
                                          <p:spTgt spid="45"/>
                                        </p:tgtEl>
                                        <p:attrNameLst>
                                          <p:attrName>style.visibility</p:attrName>
                                        </p:attrNameLst>
                                      </p:cBhvr>
                                      <p:to>
                                        <p:strVal val="visible"/>
                                      </p:to>
                                    </p:set>
                                    <p:animEffect transition="in" filter="fade">
                                      <p:cBhvr>
                                        <p:cTn id="52" dur="1000"/>
                                        <p:tgtEl>
                                          <p:spTgt spid="45"/>
                                        </p:tgtEl>
                                      </p:cBhvr>
                                    </p:animEffect>
                                    <p:anim calcmode="lin" valueType="num">
                                      <p:cBhvr>
                                        <p:cTn id="53" dur="1000" fill="hold"/>
                                        <p:tgtEl>
                                          <p:spTgt spid="45"/>
                                        </p:tgtEl>
                                        <p:attrNameLst>
                                          <p:attrName>ppt_x</p:attrName>
                                        </p:attrNameLst>
                                      </p:cBhvr>
                                      <p:tavLst>
                                        <p:tav tm="0">
                                          <p:val>
                                            <p:strVal val="#ppt_x"/>
                                          </p:val>
                                        </p:tav>
                                        <p:tav tm="100000">
                                          <p:val>
                                            <p:strVal val="#ppt_x"/>
                                          </p:val>
                                        </p:tav>
                                      </p:tavLst>
                                    </p:anim>
                                    <p:anim calcmode="lin" valueType="num">
                                      <p:cBhvr>
                                        <p:cTn id="54"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 y="669"/>
            <a:ext cx="738572" cy="43726"/>
          </a:xfrm>
          <a:prstGeom prst="rect">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0" name="文本框 9"/>
          <p:cNvSpPr txBox="1"/>
          <p:nvPr/>
        </p:nvSpPr>
        <p:spPr>
          <a:xfrm>
            <a:off x="573487" y="123500"/>
            <a:ext cx="1025847" cy="267368"/>
          </a:xfrm>
          <a:prstGeom prst="rect">
            <a:avLst/>
          </a:prstGeom>
          <a:noFill/>
        </p:spPr>
        <p:txBody>
          <a:bodyPr wrap="square" lIns="51422" tIns="25711" rIns="51422" bIns="25711" rtlCol="0">
            <a:spAutoFit/>
          </a:bodyPr>
          <a:lstStyle/>
          <a:p>
            <a:pPr marL="0" lvl="1"/>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144661" y="670"/>
            <a:ext cx="431936" cy="627371"/>
            <a:chOff x="144661" y="670"/>
            <a:chExt cx="431936" cy="627371"/>
          </a:xfrm>
        </p:grpSpPr>
        <p:grpSp>
          <p:nvGrpSpPr>
            <p:cNvPr id="17" name="组合 16"/>
            <p:cNvGrpSpPr/>
            <p:nvPr/>
          </p:nvGrpSpPr>
          <p:grpSpPr>
            <a:xfrm>
              <a:off x="144661" y="670"/>
              <a:ext cx="431936" cy="627371"/>
              <a:chOff x="841003" y="360040"/>
              <a:chExt cx="504056" cy="836712"/>
            </a:xfrm>
            <a:solidFill>
              <a:srgbClr val="663A77"/>
            </a:solidFill>
          </p:grpSpPr>
          <p:sp>
            <p:nvSpPr>
              <p:cNvPr id="18" name="矩形 17"/>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9" name="等腰三角形 18"/>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21" name="KSO_Shape"/>
            <p:cNvSpPr/>
            <p:nvPr/>
          </p:nvSpPr>
          <p:spPr bwMode="auto">
            <a:xfrm>
              <a:off x="215219" y="100456"/>
              <a:ext cx="287710" cy="28483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grpSp>
      <p:sp>
        <p:nvSpPr>
          <p:cNvPr id="23" name="矩形 22"/>
          <p:cNvSpPr>
            <a:spLocks noChangeArrowheads="1"/>
          </p:cNvSpPr>
          <p:nvPr/>
        </p:nvSpPr>
        <p:spPr bwMode="auto">
          <a:xfrm>
            <a:off x="496745" y="839713"/>
            <a:ext cx="8166530" cy="767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spcBef>
                <a:spcPct val="0"/>
              </a:spcBef>
              <a:buNone/>
            </a:pPr>
            <a:r>
              <a:rPr lang="zh-CN" altLang="en-US" sz="1125" dirty="0">
                <a:solidFill>
                  <a:schemeClr val="tx1">
                    <a:lumMod val="75000"/>
                    <a:lumOff val="25000"/>
                  </a:schemeClr>
                </a:solidFill>
                <a:latin typeface="微软雅黑" pitchFamily="34" charset="-122"/>
                <a:ea typeface="微软雅黑" pitchFamily="34" charset="-122"/>
              </a:rPr>
              <a:t>       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zh-CN" altLang="en-US" sz="1125"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4" name="矩形 23"/>
          <p:cNvSpPr/>
          <p:nvPr/>
        </p:nvSpPr>
        <p:spPr>
          <a:xfrm>
            <a:off x="496744" y="1811362"/>
            <a:ext cx="3418031" cy="2661694"/>
          </a:xfrm>
          <a:prstGeom prst="rect">
            <a:avLst/>
          </a:prstGeom>
          <a:blipFill>
            <a:blip r:embed="rId2" cstate="screen">
              <a:extLst>
                <a:ext uri="{28A0092B-C50C-407E-A947-70E740481C1C}">
                  <a14:useLocalDpi xmlns:a14="http://schemas.microsoft.com/office/drawing/2010/main"/>
                </a:ext>
              </a:extLst>
            </a:blip>
            <a:stretch>
              <a:fillRect/>
            </a:stretch>
          </a:blipFill>
          <a:ln w="25400">
            <a:gradFill flip="none" rotWithShape="1">
              <a:gsLst>
                <a:gs pos="0">
                  <a:schemeClr val="bg1">
                    <a:lumMod val="71000"/>
                  </a:schemeClr>
                </a:gs>
                <a:gs pos="100000">
                  <a:schemeClr val="bg1"/>
                </a:gs>
              </a:gsLst>
              <a:lin ang="2700000" scaled="1"/>
              <a:tileRect/>
            </a:grad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5" name="组合 24"/>
          <p:cNvGrpSpPr/>
          <p:nvPr/>
        </p:nvGrpSpPr>
        <p:grpSpPr>
          <a:xfrm>
            <a:off x="4385462" y="1850084"/>
            <a:ext cx="593961" cy="593961"/>
            <a:chOff x="4589983" y="2663795"/>
            <a:chExt cx="877102" cy="877102"/>
          </a:xfrm>
        </p:grpSpPr>
        <p:grpSp>
          <p:nvGrpSpPr>
            <p:cNvPr id="26" name="组合 25"/>
            <p:cNvGrpSpPr/>
            <p:nvPr/>
          </p:nvGrpSpPr>
          <p:grpSpPr>
            <a:xfrm>
              <a:off x="4589983" y="2663795"/>
              <a:ext cx="877102" cy="877102"/>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39" name="椭圆 38"/>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27" name="组合 26"/>
            <p:cNvGrpSpPr/>
            <p:nvPr/>
          </p:nvGrpSpPr>
          <p:grpSpPr>
            <a:xfrm>
              <a:off x="4690436" y="2865050"/>
              <a:ext cx="567894" cy="535099"/>
              <a:chOff x="4832350" y="1028700"/>
              <a:chExt cx="522288" cy="492126"/>
            </a:xfrm>
            <a:solidFill>
              <a:srgbClr val="0070C0"/>
            </a:solidFill>
          </p:grpSpPr>
          <p:sp>
            <p:nvSpPr>
              <p:cNvPr id="28" name="Freeform 15"/>
              <p:cNvSpPr>
                <a:spLocks/>
              </p:cNvSpPr>
              <p:nvPr/>
            </p:nvSpPr>
            <p:spPr bwMode="auto">
              <a:xfrm>
                <a:off x="4916488" y="1176338"/>
                <a:ext cx="306388" cy="266700"/>
              </a:xfrm>
              <a:custGeom>
                <a:avLst/>
                <a:gdLst>
                  <a:gd name="T0" fmla="*/ 14 w 81"/>
                  <a:gd name="T1" fmla="*/ 0 h 71"/>
                  <a:gd name="T2" fmla="*/ 7 w 81"/>
                  <a:gd name="T3" fmla="*/ 2 h 71"/>
                  <a:gd name="T4" fmla="*/ 28 w 81"/>
                  <a:gd name="T5" fmla="*/ 48 h 71"/>
                  <a:gd name="T6" fmla="*/ 68 w 81"/>
                  <a:gd name="T7" fmla="*/ 71 h 71"/>
                  <a:gd name="T8" fmla="*/ 74 w 81"/>
                  <a:gd name="T9" fmla="*/ 69 h 71"/>
                  <a:gd name="T10" fmla="*/ 56 w 81"/>
                  <a:gd name="T11" fmla="*/ 25 h 71"/>
                  <a:gd name="T12" fmla="*/ 53 w 81"/>
                  <a:gd name="T13" fmla="*/ 29 h 71"/>
                  <a:gd name="T14" fmla="*/ 56 w 81"/>
                  <a:gd name="T15" fmla="*/ 33 h 71"/>
                  <a:gd name="T16" fmla="*/ 57 w 81"/>
                  <a:gd name="T17" fmla="*/ 34 h 71"/>
                  <a:gd name="T18" fmla="*/ 57 w 81"/>
                  <a:gd name="T19" fmla="*/ 34 h 71"/>
                  <a:gd name="T20" fmla="*/ 65 w 81"/>
                  <a:gd name="T21" fmla="*/ 60 h 71"/>
                  <a:gd name="T22" fmla="*/ 60 w 81"/>
                  <a:gd name="T23" fmla="*/ 62 h 71"/>
                  <a:gd name="T24" fmla="*/ 32 w 81"/>
                  <a:gd name="T25" fmla="*/ 45 h 71"/>
                  <a:gd name="T26" fmla="*/ 16 w 81"/>
                  <a:gd name="T27" fmla="*/ 11 h 71"/>
                  <a:gd name="T28" fmla="*/ 21 w 81"/>
                  <a:gd name="T29" fmla="*/ 9 h 71"/>
                  <a:gd name="T30" fmla="*/ 43 w 81"/>
                  <a:gd name="T31" fmla="*/ 20 h 71"/>
                  <a:gd name="T32" fmla="*/ 43 w 81"/>
                  <a:gd name="T33" fmla="*/ 19 h 71"/>
                  <a:gd name="T34" fmla="*/ 43 w 81"/>
                  <a:gd name="T35" fmla="*/ 20 h 71"/>
                  <a:gd name="T36" fmla="*/ 48 w 81"/>
                  <a:gd name="T37" fmla="*/ 24 h 71"/>
                  <a:gd name="T38" fmla="*/ 51 w 81"/>
                  <a:gd name="T39" fmla="*/ 20 h 71"/>
                  <a:gd name="T40" fmla="*/ 14 w 81"/>
                  <a:gd name="T4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71">
                    <a:moveTo>
                      <a:pt x="14" y="0"/>
                    </a:moveTo>
                    <a:cubicBezTo>
                      <a:pt x="11" y="0"/>
                      <a:pt x="9" y="0"/>
                      <a:pt x="7" y="2"/>
                    </a:cubicBezTo>
                    <a:cubicBezTo>
                      <a:pt x="0" y="9"/>
                      <a:pt x="10" y="30"/>
                      <a:pt x="28" y="48"/>
                    </a:cubicBezTo>
                    <a:cubicBezTo>
                      <a:pt x="42" y="63"/>
                      <a:pt x="58" y="71"/>
                      <a:pt x="68" y="71"/>
                    </a:cubicBezTo>
                    <a:cubicBezTo>
                      <a:pt x="70" y="71"/>
                      <a:pt x="73" y="71"/>
                      <a:pt x="74" y="69"/>
                    </a:cubicBezTo>
                    <a:cubicBezTo>
                      <a:pt x="81" y="62"/>
                      <a:pt x="73" y="43"/>
                      <a:pt x="56" y="25"/>
                    </a:cubicBezTo>
                    <a:cubicBezTo>
                      <a:pt x="53" y="29"/>
                      <a:pt x="53" y="29"/>
                      <a:pt x="53" y="29"/>
                    </a:cubicBezTo>
                    <a:cubicBezTo>
                      <a:pt x="54" y="30"/>
                      <a:pt x="55" y="32"/>
                      <a:pt x="56" y="33"/>
                    </a:cubicBezTo>
                    <a:cubicBezTo>
                      <a:pt x="57" y="34"/>
                      <a:pt x="57" y="34"/>
                      <a:pt x="57" y="34"/>
                    </a:cubicBezTo>
                    <a:cubicBezTo>
                      <a:pt x="57" y="34"/>
                      <a:pt x="57" y="34"/>
                      <a:pt x="57" y="34"/>
                    </a:cubicBezTo>
                    <a:cubicBezTo>
                      <a:pt x="66" y="45"/>
                      <a:pt x="70" y="56"/>
                      <a:pt x="65" y="60"/>
                    </a:cubicBezTo>
                    <a:cubicBezTo>
                      <a:pt x="64" y="61"/>
                      <a:pt x="62" y="62"/>
                      <a:pt x="60" y="62"/>
                    </a:cubicBezTo>
                    <a:cubicBezTo>
                      <a:pt x="53" y="62"/>
                      <a:pt x="42" y="55"/>
                      <a:pt x="32" y="45"/>
                    </a:cubicBezTo>
                    <a:cubicBezTo>
                      <a:pt x="18" y="31"/>
                      <a:pt x="11" y="16"/>
                      <a:pt x="16" y="11"/>
                    </a:cubicBezTo>
                    <a:cubicBezTo>
                      <a:pt x="18" y="10"/>
                      <a:pt x="19" y="9"/>
                      <a:pt x="21" y="9"/>
                    </a:cubicBezTo>
                    <a:cubicBezTo>
                      <a:pt x="27" y="9"/>
                      <a:pt x="35" y="13"/>
                      <a:pt x="43" y="20"/>
                    </a:cubicBezTo>
                    <a:cubicBezTo>
                      <a:pt x="43" y="19"/>
                      <a:pt x="43" y="19"/>
                      <a:pt x="43" y="19"/>
                    </a:cubicBezTo>
                    <a:cubicBezTo>
                      <a:pt x="43" y="20"/>
                      <a:pt x="43" y="20"/>
                      <a:pt x="43" y="20"/>
                    </a:cubicBezTo>
                    <a:cubicBezTo>
                      <a:pt x="45" y="21"/>
                      <a:pt x="46" y="23"/>
                      <a:pt x="48" y="24"/>
                    </a:cubicBezTo>
                    <a:cubicBezTo>
                      <a:pt x="51" y="20"/>
                      <a:pt x="51" y="20"/>
                      <a:pt x="51" y="20"/>
                    </a:cubicBezTo>
                    <a:cubicBezTo>
                      <a:pt x="37" y="8"/>
                      <a:pt x="23" y="0"/>
                      <a:pt x="14"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 name="Freeform 16"/>
              <p:cNvSpPr>
                <a:spLocks/>
              </p:cNvSpPr>
              <p:nvPr/>
            </p:nvSpPr>
            <p:spPr bwMode="auto">
              <a:xfrm>
                <a:off x="4832350" y="1141413"/>
                <a:ext cx="404813" cy="379413"/>
              </a:xfrm>
              <a:custGeom>
                <a:avLst/>
                <a:gdLst>
                  <a:gd name="T0" fmla="*/ 12 w 107"/>
                  <a:gd name="T1" fmla="*/ 0 h 101"/>
                  <a:gd name="T2" fmla="*/ 10 w 107"/>
                  <a:gd name="T3" fmla="*/ 1 h 101"/>
                  <a:gd name="T4" fmla="*/ 40 w 107"/>
                  <a:gd name="T5" fmla="*/ 68 h 101"/>
                  <a:gd name="T6" fmla="*/ 96 w 107"/>
                  <a:gd name="T7" fmla="*/ 101 h 101"/>
                  <a:gd name="T8" fmla="*/ 106 w 107"/>
                  <a:gd name="T9" fmla="*/ 97 h 101"/>
                  <a:gd name="T10" fmla="*/ 107 w 107"/>
                  <a:gd name="T11" fmla="*/ 96 h 101"/>
                  <a:gd name="T12" fmla="*/ 99 w 107"/>
                  <a:gd name="T13" fmla="*/ 98 h 101"/>
                  <a:gd name="T14" fmla="*/ 43 w 107"/>
                  <a:gd name="T15" fmla="*/ 65 h 101"/>
                  <a:gd name="T16" fmla="*/ 12 w 107"/>
                  <a:gd name="T1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01">
                    <a:moveTo>
                      <a:pt x="12" y="0"/>
                    </a:moveTo>
                    <a:cubicBezTo>
                      <a:pt x="11" y="1"/>
                      <a:pt x="11" y="1"/>
                      <a:pt x="10" y="1"/>
                    </a:cubicBezTo>
                    <a:cubicBezTo>
                      <a:pt x="0" y="11"/>
                      <a:pt x="13" y="41"/>
                      <a:pt x="40" y="68"/>
                    </a:cubicBezTo>
                    <a:cubicBezTo>
                      <a:pt x="60" y="88"/>
                      <a:pt x="83" y="101"/>
                      <a:pt x="96" y="101"/>
                    </a:cubicBezTo>
                    <a:cubicBezTo>
                      <a:pt x="100" y="101"/>
                      <a:pt x="104" y="100"/>
                      <a:pt x="106" y="97"/>
                    </a:cubicBezTo>
                    <a:cubicBezTo>
                      <a:pt x="106" y="97"/>
                      <a:pt x="107" y="96"/>
                      <a:pt x="107" y="96"/>
                    </a:cubicBezTo>
                    <a:cubicBezTo>
                      <a:pt x="105" y="97"/>
                      <a:pt x="102" y="98"/>
                      <a:pt x="99" y="98"/>
                    </a:cubicBezTo>
                    <a:cubicBezTo>
                      <a:pt x="86" y="98"/>
                      <a:pt x="63" y="85"/>
                      <a:pt x="43" y="65"/>
                    </a:cubicBezTo>
                    <a:cubicBezTo>
                      <a:pt x="18" y="39"/>
                      <a:pt x="4" y="11"/>
                      <a:pt x="12"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 name="Freeform 17"/>
              <p:cNvSpPr>
                <a:spLocks/>
              </p:cNvSpPr>
              <p:nvPr/>
            </p:nvSpPr>
            <p:spPr bwMode="auto">
              <a:xfrm>
                <a:off x="4848225" y="1119188"/>
                <a:ext cx="438150" cy="384175"/>
              </a:xfrm>
              <a:custGeom>
                <a:avLst/>
                <a:gdLst>
                  <a:gd name="T0" fmla="*/ 20 w 116"/>
                  <a:gd name="T1" fmla="*/ 0 h 102"/>
                  <a:gd name="T2" fmla="*/ 10 w 116"/>
                  <a:gd name="T3" fmla="*/ 3 h 102"/>
                  <a:gd name="T4" fmla="*/ 40 w 116"/>
                  <a:gd name="T5" fmla="*/ 69 h 102"/>
                  <a:gd name="T6" fmla="*/ 97 w 116"/>
                  <a:gd name="T7" fmla="*/ 102 h 102"/>
                  <a:gd name="T8" fmla="*/ 106 w 116"/>
                  <a:gd name="T9" fmla="*/ 99 h 102"/>
                  <a:gd name="T10" fmla="*/ 79 w 116"/>
                  <a:gd name="T11" fmla="*/ 35 h 102"/>
                  <a:gd name="T12" fmla="*/ 75 w 116"/>
                  <a:gd name="T13" fmla="*/ 39 h 102"/>
                  <a:gd name="T14" fmla="*/ 97 w 116"/>
                  <a:gd name="T15" fmla="*/ 89 h 102"/>
                  <a:gd name="T16" fmla="*/ 89 w 116"/>
                  <a:gd name="T17" fmla="*/ 92 h 102"/>
                  <a:gd name="T18" fmla="*/ 44 w 116"/>
                  <a:gd name="T19" fmla="*/ 66 h 102"/>
                  <a:gd name="T20" fmla="*/ 20 w 116"/>
                  <a:gd name="T21" fmla="*/ 13 h 102"/>
                  <a:gd name="T22" fmla="*/ 28 w 116"/>
                  <a:gd name="T23" fmla="*/ 10 h 102"/>
                  <a:gd name="T24" fmla="*/ 70 w 116"/>
                  <a:gd name="T25" fmla="*/ 34 h 102"/>
                  <a:gd name="T26" fmla="*/ 74 w 116"/>
                  <a:gd name="T27" fmla="*/ 30 h 102"/>
                  <a:gd name="T28" fmla="*/ 20 w 116"/>
                  <a:gd name="T2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 h="102">
                    <a:moveTo>
                      <a:pt x="20" y="0"/>
                    </a:moveTo>
                    <a:cubicBezTo>
                      <a:pt x="16" y="0"/>
                      <a:pt x="13" y="1"/>
                      <a:pt x="10" y="3"/>
                    </a:cubicBezTo>
                    <a:cubicBezTo>
                      <a:pt x="0" y="13"/>
                      <a:pt x="14" y="43"/>
                      <a:pt x="40" y="69"/>
                    </a:cubicBezTo>
                    <a:cubicBezTo>
                      <a:pt x="61" y="90"/>
                      <a:pt x="83" y="102"/>
                      <a:pt x="97" y="102"/>
                    </a:cubicBezTo>
                    <a:cubicBezTo>
                      <a:pt x="101" y="102"/>
                      <a:pt x="104" y="101"/>
                      <a:pt x="106" y="99"/>
                    </a:cubicBezTo>
                    <a:cubicBezTo>
                      <a:pt x="116" y="89"/>
                      <a:pt x="104" y="61"/>
                      <a:pt x="79" y="35"/>
                    </a:cubicBezTo>
                    <a:cubicBezTo>
                      <a:pt x="75" y="39"/>
                      <a:pt x="75" y="39"/>
                      <a:pt x="75" y="39"/>
                    </a:cubicBezTo>
                    <a:cubicBezTo>
                      <a:pt x="95" y="59"/>
                      <a:pt x="104" y="82"/>
                      <a:pt x="97" y="89"/>
                    </a:cubicBezTo>
                    <a:cubicBezTo>
                      <a:pt x="95" y="91"/>
                      <a:pt x="92" y="92"/>
                      <a:pt x="89" y="92"/>
                    </a:cubicBezTo>
                    <a:cubicBezTo>
                      <a:pt x="78" y="92"/>
                      <a:pt x="60" y="82"/>
                      <a:pt x="44" y="66"/>
                    </a:cubicBezTo>
                    <a:cubicBezTo>
                      <a:pt x="23" y="44"/>
                      <a:pt x="12" y="21"/>
                      <a:pt x="20" y="13"/>
                    </a:cubicBezTo>
                    <a:cubicBezTo>
                      <a:pt x="22" y="11"/>
                      <a:pt x="24" y="10"/>
                      <a:pt x="28" y="10"/>
                    </a:cubicBezTo>
                    <a:cubicBezTo>
                      <a:pt x="38" y="10"/>
                      <a:pt x="55" y="19"/>
                      <a:pt x="70" y="34"/>
                    </a:cubicBezTo>
                    <a:cubicBezTo>
                      <a:pt x="74" y="30"/>
                      <a:pt x="74" y="30"/>
                      <a:pt x="74" y="30"/>
                    </a:cubicBezTo>
                    <a:cubicBezTo>
                      <a:pt x="54" y="11"/>
                      <a:pt x="33" y="0"/>
                      <a:pt x="20"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 name="Freeform 18"/>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2" name="Freeform 19"/>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3" name="Freeform 20"/>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4" name="Freeform 21"/>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5" name="Freeform 22"/>
              <p:cNvSpPr>
                <a:spLocks/>
              </p:cNvSpPr>
              <p:nvPr/>
            </p:nvSpPr>
            <p:spPr bwMode="auto">
              <a:xfrm>
                <a:off x="4987925" y="1235075"/>
                <a:ext cx="166688" cy="147638"/>
              </a:xfrm>
              <a:custGeom>
                <a:avLst/>
                <a:gdLst>
                  <a:gd name="T0" fmla="*/ 8 w 44"/>
                  <a:gd name="T1" fmla="*/ 0 h 39"/>
                  <a:gd name="T2" fmla="*/ 4 w 44"/>
                  <a:gd name="T3" fmla="*/ 1 h 39"/>
                  <a:gd name="T4" fmla="*/ 15 w 44"/>
                  <a:gd name="T5" fmla="*/ 26 h 39"/>
                  <a:gd name="T6" fmla="*/ 37 w 44"/>
                  <a:gd name="T7" fmla="*/ 39 h 39"/>
                  <a:gd name="T8" fmla="*/ 41 w 44"/>
                  <a:gd name="T9" fmla="*/ 37 h 39"/>
                  <a:gd name="T10" fmla="*/ 35 w 44"/>
                  <a:gd name="T11" fmla="*/ 19 h 39"/>
                  <a:gd name="T12" fmla="*/ 25 w 44"/>
                  <a:gd name="T13" fmla="*/ 22 h 39"/>
                  <a:gd name="T14" fmla="*/ 20 w 44"/>
                  <a:gd name="T15" fmla="*/ 17 h 39"/>
                  <a:gd name="T16" fmla="*/ 23 w 44"/>
                  <a:gd name="T17" fmla="*/ 7 h 39"/>
                  <a:gd name="T18" fmla="*/ 8 w 44"/>
                  <a:gd name="T19"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39">
                    <a:moveTo>
                      <a:pt x="8" y="0"/>
                    </a:moveTo>
                    <a:cubicBezTo>
                      <a:pt x="6" y="0"/>
                      <a:pt x="5" y="0"/>
                      <a:pt x="4" y="1"/>
                    </a:cubicBezTo>
                    <a:cubicBezTo>
                      <a:pt x="0" y="5"/>
                      <a:pt x="5" y="16"/>
                      <a:pt x="15" y="26"/>
                    </a:cubicBezTo>
                    <a:cubicBezTo>
                      <a:pt x="23" y="34"/>
                      <a:pt x="32" y="39"/>
                      <a:pt x="37" y="39"/>
                    </a:cubicBezTo>
                    <a:cubicBezTo>
                      <a:pt x="38" y="39"/>
                      <a:pt x="40" y="38"/>
                      <a:pt x="41" y="37"/>
                    </a:cubicBezTo>
                    <a:cubicBezTo>
                      <a:pt x="44" y="34"/>
                      <a:pt x="41" y="27"/>
                      <a:pt x="35" y="19"/>
                    </a:cubicBezTo>
                    <a:cubicBezTo>
                      <a:pt x="25" y="22"/>
                      <a:pt x="25" y="22"/>
                      <a:pt x="25" y="22"/>
                    </a:cubicBezTo>
                    <a:cubicBezTo>
                      <a:pt x="20" y="17"/>
                      <a:pt x="20" y="17"/>
                      <a:pt x="20" y="17"/>
                    </a:cubicBezTo>
                    <a:cubicBezTo>
                      <a:pt x="23" y="7"/>
                      <a:pt x="23" y="7"/>
                      <a:pt x="23" y="7"/>
                    </a:cubicBezTo>
                    <a:cubicBezTo>
                      <a:pt x="17" y="2"/>
                      <a:pt x="11" y="0"/>
                      <a:pt x="8"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6" name="Freeform 23"/>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7" name="Freeform 24"/>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40" name="组合 39"/>
          <p:cNvGrpSpPr/>
          <p:nvPr/>
        </p:nvGrpSpPr>
        <p:grpSpPr>
          <a:xfrm>
            <a:off x="4385462" y="2905339"/>
            <a:ext cx="593961" cy="593961"/>
            <a:chOff x="4692046" y="3749516"/>
            <a:chExt cx="877102" cy="877102"/>
          </a:xfrm>
        </p:grpSpPr>
        <p:grpSp>
          <p:nvGrpSpPr>
            <p:cNvPr id="41" name="组合 40"/>
            <p:cNvGrpSpPr/>
            <p:nvPr/>
          </p:nvGrpSpPr>
          <p:grpSpPr>
            <a:xfrm>
              <a:off x="4692046" y="3749516"/>
              <a:ext cx="877102" cy="877102"/>
              <a:chOff x="304800" y="673100"/>
              <a:chExt cx="4000500" cy="4000500"/>
            </a:xfrm>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62" name="椭圆 61"/>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42" name="组合 41"/>
            <p:cNvGrpSpPr/>
            <p:nvPr/>
          </p:nvGrpSpPr>
          <p:grpSpPr>
            <a:xfrm>
              <a:off x="4853377" y="3997905"/>
              <a:ext cx="554441" cy="377594"/>
              <a:chOff x="4156075" y="2292350"/>
              <a:chExt cx="552450" cy="376238"/>
            </a:xfrm>
            <a:solidFill>
              <a:srgbClr val="0070C0"/>
            </a:solidFill>
          </p:grpSpPr>
          <p:sp>
            <p:nvSpPr>
              <p:cNvPr id="43" name="Freeform 27"/>
              <p:cNvSpPr>
                <a:spLocks/>
              </p:cNvSpPr>
              <p:nvPr/>
            </p:nvSpPr>
            <p:spPr bwMode="auto">
              <a:xfrm>
                <a:off x="4352925" y="2292350"/>
                <a:ext cx="158750" cy="161925"/>
              </a:xfrm>
              <a:custGeom>
                <a:avLst/>
                <a:gdLst>
                  <a:gd name="T0" fmla="*/ 21 w 42"/>
                  <a:gd name="T1" fmla="*/ 0 h 43"/>
                  <a:gd name="T2" fmla="*/ 0 w 42"/>
                  <a:gd name="T3" fmla="*/ 22 h 43"/>
                  <a:gd name="T4" fmla="*/ 21 w 42"/>
                  <a:gd name="T5" fmla="*/ 43 h 43"/>
                  <a:gd name="T6" fmla="*/ 21 w 42"/>
                  <a:gd name="T7" fmla="*/ 43 h 43"/>
                  <a:gd name="T8" fmla="*/ 42 w 42"/>
                  <a:gd name="T9" fmla="*/ 22 h 43"/>
                  <a:gd name="T10" fmla="*/ 21 w 42"/>
                  <a:gd name="T11" fmla="*/ 0 h 43"/>
                </a:gdLst>
                <a:ahLst/>
                <a:cxnLst>
                  <a:cxn ang="0">
                    <a:pos x="T0" y="T1"/>
                  </a:cxn>
                  <a:cxn ang="0">
                    <a:pos x="T2" y="T3"/>
                  </a:cxn>
                  <a:cxn ang="0">
                    <a:pos x="T4" y="T5"/>
                  </a:cxn>
                  <a:cxn ang="0">
                    <a:pos x="T6" y="T7"/>
                  </a:cxn>
                  <a:cxn ang="0">
                    <a:pos x="T8" y="T9"/>
                  </a:cxn>
                  <a:cxn ang="0">
                    <a:pos x="T10" y="T11"/>
                  </a:cxn>
                </a:cxnLst>
                <a:rect l="0" t="0" r="r" b="b"/>
                <a:pathLst>
                  <a:path w="42" h="43">
                    <a:moveTo>
                      <a:pt x="21" y="0"/>
                    </a:moveTo>
                    <a:cubicBezTo>
                      <a:pt x="9" y="0"/>
                      <a:pt x="0" y="10"/>
                      <a:pt x="0" y="22"/>
                    </a:cubicBezTo>
                    <a:cubicBezTo>
                      <a:pt x="0" y="33"/>
                      <a:pt x="9" y="43"/>
                      <a:pt x="21" y="43"/>
                    </a:cubicBezTo>
                    <a:cubicBezTo>
                      <a:pt x="21" y="43"/>
                      <a:pt x="21" y="43"/>
                      <a:pt x="21" y="43"/>
                    </a:cubicBezTo>
                    <a:cubicBezTo>
                      <a:pt x="33" y="43"/>
                      <a:pt x="42" y="33"/>
                      <a:pt x="42" y="22"/>
                    </a:cubicBezTo>
                    <a:cubicBezTo>
                      <a:pt x="42" y="10"/>
                      <a:pt x="33" y="0"/>
                      <a:pt x="21"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4" name="Freeform 28"/>
              <p:cNvSpPr>
                <a:spLocks/>
              </p:cNvSpPr>
              <p:nvPr/>
            </p:nvSpPr>
            <p:spPr bwMode="auto">
              <a:xfrm>
                <a:off x="4284663" y="2462213"/>
                <a:ext cx="295275" cy="206375"/>
              </a:xfrm>
              <a:custGeom>
                <a:avLst/>
                <a:gdLst>
                  <a:gd name="T0" fmla="*/ 55 w 78"/>
                  <a:gd name="T1" fmla="*/ 0 h 55"/>
                  <a:gd name="T2" fmla="*/ 39 w 78"/>
                  <a:gd name="T3" fmla="*/ 45 h 55"/>
                  <a:gd name="T4" fmla="*/ 23 w 78"/>
                  <a:gd name="T5" fmla="*/ 0 h 55"/>
                  <a:gd name="T6" fmla="*/ 0 w 78"/>
                  <a:gd name="T7" fmla="*/ 33 h 55"/>
                  <a:gd name="T8" fmla="*/ 0 w 78"/>
                  <a:gd name="T9" fmla="*/ 34 h 55"/>
                  <a:gd name="T10" fmla="*/ 0 w 78"/>
                  <a:gd name="T11" fmla="*/ 35 h 55"/>
                  <a:gd name="T12" fmla="*/ 39 w 78"/>
                  <a:gd name="T13" fmla="*/ 55 h 55"/>
                  <a:gd name="T14" fmla="*/ 78 w 78"/>
                  <a:gd name="T15" fmla="*/ 35 h 55"/>
                  <a:gd name="T16" fmla="*/ 78 w 78"/>
                  <a:gd name="T17" fmla="*/ 34 h 55"/>
                  <a:gd name="T18" fmla="*/ 78 w 78"/>
                  <a:gd name="T19" fmla="*/ 33 h 55"/>
                  <a:gd name="T20" fmla="*/ 55 w 78"/>
                  <a:gd name="T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55">
                    <a:moveTo>
                      <a:pt x="55" y="0"/>
                    </a:moveTo>
                    <a:cubicBezTo>
                      <a:pt x="39" y="45"/>
                      <a:pt x="39" y="45"/>
                      <a:pt x="39" y="45"/>
                    </a:cubicBezTo>
                    <a:cubicBezTo>
                      <a:pt x="23" y="0"/>
                      <a:pt x="23" y="0"/>
                      <a:pt x="23" y="0"/>
                    </a:cubicBezTo>
                    <a:cubicBezTo>
                      <a:pt x="10" y="6"/>
                      <a:pt x="1" y="19"/>
                      <a:pt x="0" y="33"/>
                    </a:cubicBezTo>
                    <a:cubicBezTo>
                      <a:pt x="0" y="34"/>
                      <a:pt x="0" y="34"/>
                      <a:pt x="0" y="34"/>
                    </a:cubicBezTo>
                    <a:cubicBezTo>
                      <a:pt x="0" y="35"/>
                      <a:pt x="0" y="35"/>
                      <a:pt x="0" y="35"/>
                    </a:cubicBezTo>
                    <a:cubicBezTo>
                      <a:pt x="1" y="44"/>
                      <a:pt x="18" y="55"/>
                      <a:pt x="39" y="55"/>
                    </a:cubicBezTo>
                    <a:cubicBezTo>
                      <a:pt x="60" y="55"/>
                      <a:pt x="77" y="44"/>
                      <a:pt x="78" y="35"/>
                    </a:cubicBezTo>
                    <a:cubicBezTo>
                      <a:pt x="78" y="34"/>
                      <a:pt x="78" y="34"/>
                      <a:pt x="78" y="34"/>
                    </a:cubicBezTo>
                    <a:cubicBezTo>
                      <a:pt x="78" y="33"/>
                      <a:pt x="78" y="33"/>
                      <a:pt x="78" y="33"/>
                    </a:cubicBezTo>
                    <a:cubicBezTo>
                      <a:pt x="77" y="19"/>
                      <a:pt x="68" y="6"/>
                      <a:pt x="55"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5" name="Freeform 29"/>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6" name="Freeform 30"/>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7" name="Freeform 31"/>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8" name="Freeform 32"/>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9" name="Oval 33"/>
              <p:cNvSpPr>
                <a:spLocks noChangeArrowheads="1"/>
              </p:cNvSpPr>
              <p:nvPr/>
            </p:nvSpPr>
            <p:spPr bwMode="auto">
              <a:xfrm>
                <a:off x="4205288" y="2333625"/>
                <a:ext cx="115888" cy="12065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0" name="Freeform 34"/>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1" name="Freeform 35"/>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2" name="Freeform 36"/>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3" name="Freeform 37"/>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4" name="Oval 38"/>
              <p:cNvSpPr>
                <a:spLocks noChangeArrowheads="1"/>
              </p:cNvSpPr>
              <p:nvPr/>
            </p:nvSpPr>
            <p:spPr bwMode="auto">
              <a:xfrm>
                <a:off x="4541838" y="2333625"/>
                <a:ext cx="117475" cy="12065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5" name="Freeform 39"/>
              <p:cNvSpPr>
                <a:spLocks/>
              </p:cNvSpPr>
              <p:nvPr/>
            </p:nvSpPr>
            <p:spPr bwMode="auto">
              <a:xfrm>
                <a:off x="4530725" y="2457450"/>
                <a:ext cx="177800" cy="150813"/>
              </a:xfrm>
              <a:custGeom>
                <a:avLst/>
                <a:gdLst>
                  <a:gd name="T0" fmla="*/ 30 w 47"/>
                  <a:gd name="T1" fmla="*/ 0 h 40"/>
                  <a:gd name="T2" fmla="*/ 19 w 47"/>
                  <a:gd name="T3" fmla="*/ 33 h 40"/>
                  <a:gd name="T4" fmla="*/ 7 w 47"/>
                  <a:gd name="T5" fmla="*/ 0 h 40"/>
                  <a:gd name="T6" fmla="*/ 0 w 47"/>
                  <a:gd name="T7" fmla="*/ 5 h 40"/>
                  <a:gd name="T8" fmla="*/ 15 w 47"/>
                  <a:gd name="T9" fmla="*/ 34 h 40"/>
                  <a:gd name="T10" fmla="*/ 15 w 47"/>
                  <a:gd name="T11" fmla="*/ 35 h 40"/>
                  <a:gd name="T12" fmla="*/ 15 w 47"/>
                  <a:gd name="T13" fmla="*/ 36 h 40"/>
                  <a:gd name="T14" fmla="*/ 15 w 47"/>
                  <a:gd name="T15" fmla="*/ 36 h 40"/>
                  <a:gd name="T16" fmla="*/ 14 w 47"/>
                  <a:gd name="T17" fmla="*/ 40 h 40"/>
                  <a:gd name="T18" fmla="*/ 19 w 47"/>
                  <a:gd name="T19" fmla="*/ 40 h 40"/>
                  <a:gd name="T20" fmla="*/ 47 w 47"/>
                  <a:gd name="T21" fmla="*/ 25 h 40"/>
                  <a:gd name="T22" fmla="*/ 47 w 47"/>
                  <a:gd name="T23" fmla="*/ 25 h 40"/>
                  <a:gd name="T24" fmla="*/ 47 w 47"/>
                  <a:gd name="T25" fmla="*/ 25 h 40"/>
                  <a:gd name="T26" fmla="*/ 30 w 47"/>
                  <a:gd name="T2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0">
                    <a:moveTo>
                      <a:pt x="30" y="0"/>
                    </a:moveTo>
                    <a:cubicBezTo>
                      <a:pt x="19" y="33"/>
                      <a:pt x="19" y="33"/>
                      <a:pt x="19" y="33"/>
                    </a:cubicBezTo>
                    <a:cubicBezTo>
                      <a:pt x="7" y="0"/>
                      <a:pt x="7" y="0"/>
                      <a:pt x="7" y="0"/>
                    </a:cubicBezTo>
                    <a:cubicBezTo>
                      <a:pt x="4" y="1"/>
                      <a:pt x="2" y="3"/>
                      <a:pt x="0" y="5"/>
                    </a:cubicBezTo>
                    <a:cubicBezTo>
                      <a:pt x="8" y="12"/>
                      <a:pt x="14" y="23"/>
                      <a:pt x="15" y="34"/>
                    </a:cubicBezTo>
                    <a:cubicBezTo>
                      <a:pt x="15" y="35"/>
                      <a:pt x="15" y="35"/>
                      <a:pt x="15" y="35"/>
                    </a:cubicBezTo>
                    <a:cubicBezTo>
                      <a:pt x="15" y="36"/>
                      <a:pt x="15" y="36"/>
                      <a:pt x="15" y="36"/>
                    </a:cubicBezTo>
                    <a:cubicBezTo>
                      <a:pt x="15" y="36"/>
                      <a:pt x="15" y="36"/>
                      <a:pt x="15" y="36"/>
                    </a:cubicBezTo>
                    <a:cubicBezTo>
                      <a:pt x="15" y="37"/>
                      <a:pt x="14" y="38"/>
                      <a:pt x="14" y="40"/>
                    </a:cubicBezTo>
                    <a:cubicBezTo>
                      <a:pt x="15" y="40"/>
                      <a:pt x="17" y="40"/>
                      <a:pt x="19" y="40"/>
                    </a:cubicBezTo>
                    <a:cubicBezTo>
                      <a:pt x="34" y="40"/>
                      <a:pt x="46" y="32"/>
                      <a:pt x="47" y="25"/>
                    </a:cubicBezTo>
                    <a:cubicBezTo>
                      <a:pt x="47" y="25"/>
                      <a:pt x="47" y="25"/>
                      <a:pt x="47" y="25"/>
                    </a:cubicBezTo>
                    <a:cubicBezTo>
                      <a:pt x="47" y="25"/>
                      <a:pt x="47" y="25"/>
                      <a:pt x="47" y="25"/>
                    </a:cubicBezTo>
                    <a:cubicBezTo>
                      <a:pt x="46" y="14"/>
                      <a:pt x="40" y="5"/>
                      <a:pt x="30"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6" name="Freeform 40"/>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7" name="Freeform 41"/>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8" name="Freeform 42"/>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9" name="Freeform 43"/>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0" name="Freeform 44"/>
              <p:cNvSpPr>
                <a:spLocks/>
              </p:cNvSpPr>
              <p:nvPr/>
            </p:nvSpPr>
            <p:spPr bwMode="auto">
              <a:xfrm>
                <a:off x="4156075" y="2457450"/>
                <a:ext cx="177800" cy="150813"/>
              </a:xfrm>
              <a:custGeom>
                <a:avLst/>
                <a:gdLst>
                  <a:gd name="T0" fmla="*/ 40 w 47"/>
                  <a:gd name="T1" fmla="*/ 0 h 40"/>
                  <a:gd name="T2" fmla="*/ 28 w 47"/>
                  <a:gd name="T3" fmla="*/ 33 h 40"/>
                  <a:gd name="T4" fmla="*/ 17 w 47"/>
                  <a:gd name="T5" fmla="*/ 0 h 40"/>
                  <a:gd name="T6" fmla="*/ 0 w 47"/>
                  <a:gd name="T7" fmla="*/ 25 h 40"/>
                  <a:gd name="T8" fmla="*/ 0 w 47"/>
                  <a:gd name="T9" fmla="*/ 25 h 40"/>
                  <a:gd name="T10" fmla="*/ 0 w 47"/>
                  <a:gd name="T11" fmla="*/ 25 h 40"/>
                  <a:gd name="T12" fmla="*/ 28 w 47"/>
                  <a:gd name="T13" fmla="*/ 40 h 40"/>
                  <a:gd name="T14" fmla="*/ 33 w 47"/>
                  <a:gd name="T15" fmla="*/ 40 h 40"/>
                  <a:gd name="T16" fmla="*/ 32 w 47"/>
                  <a:gd name="T17" fmla="*/ 36 h 40"/>
                  <a:gd name="T18" fmla="*/ 32 w 47"/>
                  <a:gd name="T19" fmla="*/ 36 h 40"/>
                  <a:gd name="T20" fmla="*/ 32 w 47"/>
                  <a:gd name="T21" fmla="*/ 35 h 40"/>
                  <a:gd name="T22" fmla="*/ 32 w 47"/>
                  <a:gd name="T23" fmla="*/ 34 h 40"/>
                  <a:gd name="T24" fmla="*/ 39 w 47"/>
                  <a:gd name="T25" fmla="*/ 13 h 40"/>
                  <a:gd name="T26" fmla="*/ 47 w 47"/>
                  <a:gd name="T27" fmla="*/ 5 h 40"/>
                  <a:gd name="T28" fmla="*/ 40 w 47"/>
                  <a:gd name="T2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0">
                    <a:moveTo>
                      <a:pt x="40" y="0"/>
                    </a:moveTo>
                    <a:cubicBezTo>
                      <a:pt x="28" y="33"/>
                      <a:pt x="28" y="33"/>
                      <a:pt x="28" y="33"/>
                    </a:cubicBezTo>
                    <a:cubicBezTo>
                      <a:pt x="17" y="0"/>
                      <a:pt x="17" y="0"/>
                      <a:pt x="17" y="0"/>
                    </a:cubicBezTo>
                    <a:cubicBezTo>
                      <a:pt x="7" y="5"/>
                      <a:pt x="1" y="14"/>
                      <a:pt x="0" y="25"/>
                    </a:cubicBezTo>
                    <a:cubicBezTo>
                      <a:pt x="0" y="25"/>
                      <a:pt x="0" y="25"/>
                      <a:pt x="0" y="25"/>
                    </a:cubicBezTo>
                    <a:cubicBezTo>
                      <a:pt x="0" y="25"/>
                      <a:pt x="0" y="25"/>
                      <a:pt x="0" y="25"/>
                    </a:cubicBezTo>
                    <a:cubicBezTo>
                      <a:pt x="0" y="32"/>
                      <a:pt x="13" y="40"/>
                      <a:pt x="28" y="40"/>
                    </a:cubicBezTo>
                    <a:cubicBezTo>
                      <a:pt x="30" y="40"/>
                      <a:pt x="32" y="40"/>
                      <a:pt x="33" y="40"/>
                    </a:cubicBezTo>
                    <a:cubicBezTo>
                      <a:pt x="33" y="38"/>
                      <a:pt x="32" y="37"/>
                      <a:pt x="32" y="36"/>
                    </a:cubicBezTo>
                    <a:cubicBezTo>
                      <a:pt x="32" y="36"/>
                      <a:pt x="32" y="36"/>
                      <a:pt x="32" y="36"/>
                    </a:cubicBezTo>
                    <a:cubicBezTo>
                      <a:pt x="32" y="35"/>
                      <a:pt x="32" y="35"/>
                      <a:pt x="32" y="35"/>
                    </a:cubicBezTo>
                    <a:cubicBezTo>
                      <a:pt x="32" y="35"/>
                      <a:pt x="32" y="35"/>
                      <a:pt x="32" y="34"/>
                    </a:cubicBezTo>
                    <a:cubicBezTo>
                      <a:pt x="33" y="27"/>
                      <a:pt x="35" y="20"/>
                      <a:pt x="39" y="13"/>
                    </a:cubicBezTo>
                    <a:cubicBezTo>
                      <a:pt x="42" y="10"/>
                      <a:pt x="44" y="7"/>
                      <a:pt x="47" y="5"/>
                    </a:cubicBezTo>
                    <a:cubicBezTo>
                      <a:pt x="45" y="3"/>
                      <a:pt x="43" y="1"/>
                      <a:pt x="40"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63" name="组合 62"/>
          <p:cNvGrpSpPr/>
          <p:nvPr/>
        </p:nvGrpSpPr>
        <p:grpSpPr>
          <a:xfrm>
            <a:off x="4385462" y="3960593"/>
            <a:ext cx="593961" cy="593961"/>
            <a:chOff x="5276799" y="5817699"/>
            <a:chExt cx="877102" cy="877102"/>
          </a:xfrm>
        </p:grpSpPr>
        <p:grpSp>
          <p:nvGrpSpPr>
            <p:cNvPr id="64" name="组合 63"/>
            <p:cNvGrpSpPr/>
            <p:nvPr/>
          </p:nvGrpSpPr>
          <p:grpSpPr>
            <a:xfrm>
              <a:off x="5276799" y="5817699"/>
              <a:ext cx="877102" cy="877102"/>
              <a:chOff x="304800" y="673100"/>
              <a:chExt cx="4000500"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77" name="椭圆 76"/>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65" name="组合 64"/>
            <p:cNvGrpSpPr/>
            <p:nvPr/>
          </p:nvGrpSpPr>
          <p:grpSpPr>
            <a:xfrm>
              <a:off x="5491718" y="5999083"/>
              <a:ext cx="447265" cy="447265"/>
              <a:chOff x="4219575" y="4668838"/>
              <a:chExt cx="442913" cy="442913"/>
            </a:xfrm>
            <a:solidFill>
              <a:srgbClr val="0070C0"/>
            </a:solidFill>
          </p:grpSpPr>
          <p:sp>
            <p:nvSpPr>
              <p:cNvPr id="66" name="Freeform 5"/>
              <p:cNvSpPr>
                <a:spLocks/>
              </p:cNvSpPr>
              <p:nvPr/>
            </p:nvSpPr>
            <p:spPr bwMode="auto">
              <a:xfrm>
                <a:off x="4222750" y="4668838"/>
                <a:ext cx="368300" cy="255588"/>
              </a:xfrm>
              <a:custGeom>
                <a:avLst/>
                <a:gdLst>
                  <a:gd name="T0" fmla="*/ 95 w 97"/>
                  <a:gd name="T1" fmla="*/ 0 h 68"/>
                  <a:gd name="T2" fmla="*/ 68 w 97"/>
                  <a:gd name="T3" fmla="*/ 10 h 68"/>
                  <a:gd name="T4" fmla="*/ 79 w 97"/>
                  <a:gd name="T5" fmla="*/ 16 h 68"/>
                  <a:gd name="T6" fmla="*/ 33 w 97"/>
                  <a:gd name="T7" fmla="*/ 50 h 68"/>
                  <a:gd name="T8" fmla="*/ 5 w 97"/>
                  <a:gd name="T9" fmla="*/ 55 h 68"/>
                  <a:gd name="T10" fmla="*/ 0 w 97"/>
                  <a:gd name="T11" fmla="*/ 55 h 68"/>
                  <a:gd name="T12" fmla="*/ 0 w 97"/>
                  <a:gd name="T13" fmla="*/ 61 h 68"/>
                  <a:gd name="T14" fmla="*/ 0 w 97"/>
                  <a:gd name="T15" fmla="*/ 68 h 68"/>
                  <a:gd name="T16" fmla="*/ 5 w 97"/>
                  <a:gd name="T17" fmla="*/ 68 h 68"/>
                  <a:gd name="T18" fmla="*/ 36 w 97"/>
                  <a:gd name="T19" fmla="*/ 62 h 68"/>
                  <a:gd name="T20" fmla="*/ 68 w 97"/>
                  <a:gd name="T21" fmla="*/ 45 h 68"/>
                  <a:gd name="T22" fmla="*/ 90 w 97"/>
                  <a:gd name="T23" fmla="*/ 22 h 68"/>
                  <a:gd name="T24" fmla="*/ 97 w 97"/>
                  <a:gd name="T25" fmla="*/ 27 h 68"/>
                  <a:gd name="T26" fmla="*/ 95 w 97"/>
                  <a:gd name="T2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68">
                    <a:moveTo>
                      <a:pt x="95" y="0"/>
                    </a:moveTo>
                    <a:cubicBezTo>
                      <a:pt x="68" y="10"/>
                      <a:pt x="68" y="10"/>
                      <a:pt x="68" y="10"/>
                    </a:cubicBezTo>
                    <a:cubicBezTo>
                      <a:pt x="79" y="16"/>
                      <a:pt x="79" y="16"/>
                      <a:pt x="79" y="16"/>
                    </a:cubicBezTo>
                    <a:cubicBezTo>
                      <a:pt x="68" y="32"/>
                      <a:pt x="52" y="44"/>
                      <a:pt x="33" y="50"/>
                    </a:cubicBezTo>
                    <a:cubicBezTo>
                      <a:pt x="21" y="55"/>
                      <a:pt x="10" y="55"/>
                      <a:pt x="5" y="55"/>
                    </a:cubicBezTo>
                    <a:cubicBezTo>
                      <a:pt x="2" y="55"/>
                      <a:pt x="0" y="55"/>
                      <a:pt x="0" y="55"/>
                    </a:cubicBezTo>
                    <a:cubicBezTo>
                      <a:pt x="0" y="61"/>
                      <a:pt x="0" y="61"/>
                      <a:pt x="0" y="61"/>
                    </a:cubicBezTo>
                    <a:cubicBezTo>
                      <a:pt x="0" y="68"/>
                      <a:pt x="0" y="68"/>
                      <a:pt x="0" y="68"/>
                    </a:cubicBezTo>
                    <a:cubicBezTo>
                      <a:pt x="1" y="68"/>
                      <a:pt x="2" y="68"/>
                      <a:pt x="5" y="68"/>
                    </a:cubicBezTo>
                    <a:cubicBezTo>
                      <a:pt x="11" y="68"/>
                      <a:pt x="23" y="67"/>
                      <a:pt x="36" y="62"/>
                    </a:cubicBezTo>
                    <a:cubicBezTo>
                      <a:pt x="48" y="58"/>
                      <a:pt x="59" y="53"/>
                      <a:pt x="68" y="45"/>
                    </a:cubicBezTo>
                    <a:cubicBezTo>
                      <a:pt x="76" y="39"/>
                      <a:pt x="83" y="31"/>
                      <a:pt x="90" y="22"/>
                    </a:cubicBezTo>
                    <a:cubicBezTo>
                      <a:pt x="97" y="27"/>
                      <a:pt x="97" y="27"/>
                      <a:pt x="97" y="27"/>
                    </a:cubicBezTo>
                    <a:cubicBezTo>
                      <a:pt x="95" y="0"/>
                      <a:pt x="95" y="0"/>
                      <a:pt x="95" y="0"/>
                    </a:cubicBezTo>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7" name="Rectangle 6"/>
              <p:cNvSpPr>
                <a:spLocks noChangeArrowheads="1"/>
              </p:cNvSpPr>
              <p:nvPr/>
            </p:nvSpPr>
            <p:spPr bwMode="auto">
              <a:xfrm>
                <a:off x="4219575" y="4962525"/>
                <a:ext cx="87313" cy="936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8" name="Rectangle 7"/>
              <p:cNvSpPr>
                <a:spLocks noChangeArrowheads="1"/>
              </p:cNvSpPr>
              <p:nvPr/>
            </p:nvSpPr>
            <p:spPr bwMode="auto">
              <a:xfrm>
                <a:off x="4219575" y="4962525"/>
                <a:ext cx="87313" cy="93663"/>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9" name="Rectangle 8"/>
              <p:cNvSpPr>
                <a:spLocks noChangeArrowheads="1"/>
              </p:cNvSpPr>
              <p:nvPr/>
            </p:nvSpPr>
            <p:spPr bwMode="auto">
              <a:xfrm>
                <a:off x="4321175" y="4932363"/>
                <a:ext cx="84138"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0" name="Rectangle 9"/>
              <p:cNvSpPr>
                <a:spLocks noChangeArrowheads="1"/>
              </p:cNvSpPr>
              <p:nvPr/>
            </p:nvSpPr>
            <p:spPr bwMode="auto">
              <a:xfrm>
                <a:off x="4321175" y="4932363"/>
                <a:ext cx="84138" cy="123825"/>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1" name="Rectangle 10"/>
              <p:cNvSpPr>
                <a:spLocks noChangeArrowheads="1"/>
              </p:cNvSpPr>
              <p:nvPr/>
            </p:nvSpPr>
            <p:spPr bwMode="auto">
              <a:xfrm>
                <a:off x="4419600" y="4891088"/>
                <a:ext cx="87313" cy="165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2" name="Rectangle 11"/>
              <p:cNvSpPr>
                <a:spLocks noChangeArrowheads="1"/>
              </p:cNvSpPr>
              <p:nvPr/>
            </p:nvSpPr>
            <p:spPr bwMode="auto">
              <a:xfrm>
                <a:off x="4419600" y="4891088"/>
                <a:ext cx="87313" cy="165100"/>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3" name="Rectangle 12"/>
              <p:cNvSpPr>
                <a:spLocks noChangeArrowheads="1"/>
              </p:cNvSpPr>
              <p:nvPr/>
            </p:nvSpPr>
            <p:spPr bwMode="auto">
              <a:xfrm>
                <a:off x="4522788" y="4826000"/>
                <a:ext cx="82550" cy="230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4" name="Rectangle 13"/>
              <p:cNvSpPr>
                <a:spLocks noChangeArrowheads="1"/>
              </p:cNvSpPr>
              <p:nvPr/>
            </p:nvSpPr>
            <p:spPr bwMode="auto">
              <a:xfrm>
                <a:off x="4522788" y="4826000"/>
                <a:ext cx="82550" cy="230188"/>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5" name="Freeform 14"/>
              <p:cNvSpPr>
                <a:spLocks/>
              </p:cNvSpPr>
              <p:nvPr/>
            </p:nvSpPr>
            <p:spPr bwMode="auto">
              <a:xfrm>
                <a:off x="4219575" y="4668838"/>
                <a:ext cx="442913" cy="442913"/>
              </a:xfrm>
              <a:custGeom>
                <a:avLst/>
                <a:gdLst>
                  <a:gd name="T0" fmla="*/ 112 w 117"/>
                  <a:gd name="T1" fmla="*/ 0 h 118"/>
                  <a:gd name="T2" fmla="*/ 112 w 117"/>
                  <a:gd name="T3" fmla="*/ 0 h 118"/>
                  <a:gd name="T4" fmla="*/ 112 w 117"/>
                  <a:gd name="T5" fmla="*/ 0 h 118"/>
                  <a:gd name="T6" fmla="*/ 109 w 117"/>
                  <a:gd name="T7" fmla="*/ 1 h 118"/>
                  <a:gd name="T8" fmla="*/ 107 w 117"/>
                  <a:gd name="T9" fmla="*/ 5 h 118"/>
                  <a:gd name="T10" fmla="*/ 111 w 117"/>
                  <a:gd name="T11" fmla="*/ 9 h 118"/>
                  <a:gd name="T12" fmla="*/ 111 w 117"/>
                  <a:gd name="T13" fmla="*/ 112 h 118"/>
                  <a:gd name="T14" fmla="*/ 10 w 117"/>
                  <a:gd name="T15" fmla="*/ 112 h 118"/>
                  <a:gd name="T16" fmla="*/ 5 w 117"/>
                  <a:gd name="T17" fmla="*/ 108 h 118"/>
                  <a:gd name="T18" fmla="*/ 0 w 117"/>
                  <a:gd name="T19" fmla="*/ 113 h 118"/>
                  <a:gd name="T20" fmla="*/ 0 w 117"/>
                  <a:gd name="T21" fmla="*/ 113 h 118"/>
                  <a:gd name="T22" fmla="*/ 5 w 117"/>
                  <a:gd name="T23" fmla="*/ 118 h 118"/>
                  <a:gd name="T24" fmla="*/ 10 w 117"/>
                  <a:gd name="T25" fmla="*/ 114 h 118"/>
                  <a:gd name="T26" fmla="*/ 113 w 117"/>
                  <a:gd name="T27" fmla="*/ 114 h 118"/>
                  <a:gd name="T28" fmla="*/ 113 w 117"/>
                  <a:gd name="T29" fmla="*/ 9 h 118"/>
                  <a:gd name="T30" fmla="*/ 117 w 117"/>
                  <a:gd name="T31" fmla="*/ 5 h 118"/>
                  <a:gd name="T32" fmla="*/ 112 w 117"/>
                  <a:gd name="T33"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18">
                    <a:moveTo>
                      <a:pt x="112" y="0"/>
                    </a:moveTo>
                    <a:cubicBezTo>
                      <a:pt x="112" y="0"/>
                      <a:pt x="112" y="0"/>
                      <a:pt x="112" y="0"/>
                    </a:cubicBezTo>
                    <a:cubicBezTo>
                      <a:pt x="112" y="0"/>
                      <a:pt x="112" y="0"/>
                      <a:pt x="112" y="0"/>
                    </a:cubicBezTo>
                    <a:cubicBezTo>
                      <a:pt x="111" y="0"/>
                      <a:pt x="110" y="0"/>
                      <a:pt x="109" y="1"/>
                    </a:cubicBezTo>
                    <a:cubicBezTo>
                      <a:pt x="108" y="2"/>
                      <a:pt x="107" y="3"/>
                      <a:pt x="107" y="5"/>
                    </a:cubicBezTo>
                    <a:cubicBezTo>
                      <a:pt x="107" y="7"/>
                      <a:pt x="109" y="9"/>
                      <a:pt x="111" y="9"/>
                    </a:cubicBezTo>
                    <a:cubicBezTo>
                      <a:pt x="111" y="112"/>
                      <a:pt x="111" y="112"/>
                      <a:pt x="111" y="112"/>
                    </a:cubicBezTo>
                    <a:cubicBezTo>
                      <a:pt x="10" y="112"/>
                      <a:pt x="10" y="112"/>
                      <a:pt x="10" y="112"/>
                    </a:cubicBezTo>
                    <a:cubicBezTo>
                      <a:pt x="9" y="110"/>
                      <a:pt x="7" y="108"/>
                      <a:pt x="5" y="108"/>
                    </a:cubicBezTo>
                    <a:cubicBezTo>
                      <a:pt x="3" y="108"/>
                      <a:pt x="0" y="110"/>
                      <a:pt x="0" y="113"/>
                    </a:cubicBezTo>
                    <a:cubicBezTo>
                      <a:pt x="0" y="113"/>
                      <a:pt x="0" y="113"/>
                      <a:pt x="0" y="113"/>
                    </a:cubicBezTo>
                    <a:cubicBezTo>
                      <a:pt x="1" y="116"/>
                      <a:pt x="3" y="118"/>
                      <a:pt x="5" y="118"/>
                    </a:cubicBezTo>
                    <a:cubicBezTo>
                      <a:pt x="7" y="118"/>
                      <a:pt x="9" y="116"/>
                      <a:pt x="10" y="114"/>
                    </a:cubicBezTo>
                    <a:cubicBezTo>
                      <a:pt x="113" y="114"/>
                      <a:pt x="113" y="114"/>
                      <a:pt x="113" y="114"/>
                    </a:cubicBezTo>
                    <a:cubicBezTo>
                      <a:pt x="113" y="9"/>
                      <a:pt x="113" y="9"/>
                      <a:pt x="113" y="9"/>
                    </a:cubicBezTo>
                    <a:cubicBezTo>
                      <a:pt x="115" y="9"/>
                      <a:pt x="117" y="7"/>
                      <a:pt x="117" y="5"/>
                    </a:cubicBezTo>
                    <a:cubicBezTo>
                      <a:pt x="117" y="2"/>
                      <a:pt x="115" y="0"/>
                      <a:pt x="112" y="0"/>
                    </a:cubicBezTo>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78" name="组合 77"/>
          <p:cNvGrpSpPr/>
          <p:nvPr/>
        </p:nvGrpSpPr>
        <p:grpSpPr>
          <a:xfrm>
            <a:off x="5345454" y="2010978"/>
            <a:ext cx="3084171" cy="640364"/>
            <a:chOff x="7127272" y="2681303"/>
            <a:chExt cx="4112228" cy="853819"/>
          </a:xfrm>
        </p:grpSpPr>
        <p:sp>
          <p:nvSpPr>
            <p:cNvPr id="79" name="矩形 78"/>
            <p:cNvSpPr/>
            <p:nvPr/>
          </p:nvSpPr>
          <p:spPr>
            <a:xfrm>
              <a:off x="7127272" y="2681303"/>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0" name="矩形 47"/>
            <p:cNvSpPr>
              <a:spLocks noChangeArrowheads="1"/>
            </p:cNvSpPr>
            <p:nvPr/>
          </p:nvSpPr>
          <p:spPr bwMode="auto">
            <a:xfrm>
              <a:off x="7152672" y="2795742"/>
              <a:ext cx="37133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81" name="矩形 3"/>
          <p:cNvSpPr>
            <a:spLocks noChangeArrowheads="1"/>
          </p:cNvSpPr>
          <p:nvPr/>
        </p:nvSpPr>
        <p:spPr bwMode="auto">
          <a:xfrm>
            <a:off x="5335929" y="1702114"/>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a:solidFill>
                  <a:srgbClr val="C00000"/>
                </a:solidFill>
                <a:latin typeface="Arial" panose="020B0604020202020204" pitchFamily="34" charset="0"/>
                <a:ea typeface="微软雅黑" pitchFamily="34" charset="-122"/>
                <a:cs typeface="Arial" panose="020B0604020202020204" pitchFamily="34" charset="0"/>
              </a:rPr>
              <a:t>总体目标顺利完成</a:t>
            </a:r>
          </a:p>
        </p:txBody>
      </p:sp>
      <p:grpSp>
        <p:nvGrpSpPr>
          <p:cNvPr id="82" name="组合 81"/>
          <p:cNvGrpSpPr/>
          <p:nvPr/>
        </p:nvGrpSpPr>
        <p:grpSpPr>
          <a:xfrm>
            <a:off x="5345454" y="3046993"/>
            <a:ext cx="3084171" cy="640364"/>
            <a:chOff x="7127272" y="4062656"/>
            <a:chExt cx="4112228" cy="853819"/>
          </a:xfrm>
        </p:grpSpPr>
        <p:sp>
          <p:nvSpPr>
            <p:cNvPr id="83" name="矩形 82"/>
            <p:cNvSpPr/>
            <p:nvPr/>
          </p:nvSpPr>
          <p:spPr>
            <a:xfrm>
              <a:off x="7127272" y="4062656"/>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4" name="矩形 47"/>
            <p:cNvSpPr>
              <a:spLocks noChangeArrowheads="1"/>
            </p:cNvSpPr>
            <p:nvPr/>
          </p:nvSpPr>
          <p:spPr bwMode="auto">
            <a:xfrm>
              <a:off x="7165371" y="4175680"/>
              <a:ext cx="37006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85" name="矩形 3"/>
          <p:cNvSpPr>
            <a:spLocks noChangeArrowheads="1"/>
          </p:cNvSpPr>
          <p:nvPr/>
        </p:nvSpPr>
        <p:spPr bwMode="auto">
          <a:xfrm>
            <a:off x="5335929" y="2708492"/>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a:solidFill>
                  <a:srgbClr val="EB9624"/>
                </a:solidFill>
                <a:latin typeface="Arial" panose="020B0604020202020204" pitchFamily="34" charset="0"/>
                <a:ea typeface="微软雅黑" pitchFamily="34" charset="-122"/>
                <a:cs typeface="Arial" panose="020B0604020202020204" pitchFamily="34" charset="0"/>
              </a:rPr>
              <a:t>思想认识不断提高</a:t>
            </a:r>
          </a:p>
        </p:txBody>
      </p:sp>
      <p:grpSp>
        <p:nvGrpSpPr>
          <p:cNvPr id="86" name="组合 85"/>
          <p:cNvGrpSpPr/>
          <p:nvPr/>
        </p:nvGrpSpPr>
        <p:grpSpPr>
          <a:xfrm>
            <a:off x="5345454" y="4083007"/>
            <a:ext cx="3084171" cy="640364"/>
            <a:chOff x="7127272" y="5444009"/>
            <a:chExt cx="4112228" cy="853819"/>
          </a:xfrm>
        </p:grpSpPr>
        <p:sp>
          <p:nvSpPr>
            <p:cNvPr id="87" name="矩形 86"/>
            <p:cNvSpPr/>
            <p:nvPr/>
          </p:nvSpPr>
          <p:spPr>
            <a:xfrm>
              <a:off x="7127272" y="5444009"/>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8" name="矩形 47"/>
            <p:cNvSpPr>
              <a:spLocks noChangeArrowheads="1"/>
            </p:cNvSpPr>
            <p:nvPr/>
          </p:nvSpPr>
          <p:spPr bwMode="auto">
            <a:xfrm>
              <a:off x="7152671" y="5555617"/>
              <a:ext cx="37133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89" name="矩形 3"/>
          <p:cNvSpPr>
            <a:spLocks noChangeArrowheads="1"/>
          </p:cNvSpPr>
          <p:nvPr/>
        </p:nvSpPr>
        <p:spPr bwMode="auto">
          <a:xfrm>
            <a:off x="5335929" y="3743445"/>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a:solidFill>
                  <a:srgbClr val="01ACBE"/>
                </a:solidFill>
                <a:latin typeface="Arial" panose="020B0604020202020204" pitchFamily="34" charset="0"/>
                <a:ea typeface="微软雅黑" pitchFamily="34" charset="-122"/>
                <a:cs typeface="Arial" panose="020B0604020202020204" pitchFamily="34" charset="0"/>
              </a:rPr>
              <a:t>部门管理不断强化</a:t>
            </a:r>
          </a:p>
        </p:txBody>
      </p:sp>
      <p:cxnSp>
        <p:nvCxnSpPr>
          <p:cNvPr id="90" name="直接连接符 89"/>
          <p:cNvCxnSpPr/>
          <p:nvPr/>
        </p:nvCxnSpPr>
        <p:spPr>
          <a:xfrm>
            <a:off x="5124450" y="1768789"/>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a:off x="5124450" y="2810102"/>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a:off x="5133975" y="3858487"/>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810092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up)">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500"/>
                            </p:stCondLst>
                            <p:childTnLst>
                              <p:par>
                                <p:cTn id="19" presetID="22" presetClass="entr" presetSubtype="1"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up)">
                                      <p:cBhvr>
                                        <p:cTn id="21" dur="500"/>
                                        <p:tgtEl>
                                          <p:spTgt spid="23"/>
                                        </p:tgtEl>
                                      </p:cBhvr>
                                    </p:animEffect>
                                  </p:childTnLst>
                                </p:cTn>
                              </p:par>
                            </p:childTnLst>
                          </p:cTn>
                        </p:par>
                        <p:par>
                          <p:cTn id="22" fill="hold">
                            <p:stCondLst>
                              <p:cond delay="1000"/>
                            </p:stCondLst>
                            <p:childTnLst>
                              <p:par>
                                <p:cTn id="23" presetID="2" presetClass="entr" presetSubtype="8" accel="50000" decel="5000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1000" fill="hold"/>
                                        <p:tgtEl>
                                          <p:spTgt spid="24"/>
                                        </p:tgtEl>
                                        <p:attrNameLst>
                                          <p:attrName>ppt_x</p:attrName>
                                        </p:attrNameLst>
                                      </p:cBhvr>
                                      <p:tavLst>
                                        <p:tav tm="0">
                                          <p:val>
                                            <p:strVal val="0-#ppt_w/2"/>
                                          </p:val>
                                        </p:tav>
                                        <p:tav tm="100000">
                                          <p:val>
                                            <p:strVal val="#ppt_x"/>
                                          </p:val>
                                        </p:tav>
                                      </p:tavLst>
                                    </p:anim>
                                    <p:anim calcmode="lin" valueType="num">
                                      <p:cBhvr additive="base">
                                        <p:cTn id="26" dur="1000" fill="hold"/>
                                        <p:tgtEl>
                                          <p:spTgt spid="24"/>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53" presetClass="entr" presetSubtype="16" fill="hold"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p:cTn id="30" dur="100" fill="hold"/>
                                        <p:tgtEl>
                                          <p:spTgt spid="25"/>
                                        </p:tgtEl>
                                        <p:attrNameLst>
                                          <p:attrName>ppt_w</p:attrName>
                                        </p:attrNameLst>
                                      </p:cBhvr>
                                      <p:tavLst>
                                        <p:tav tm="0">
                                          <p:val>
                                            <p:fltVal val="0"/>
                                          </p:val>
                                        </p:tav>
                                        <p:tav tm="100000">
                                          <p:val>
                                            <p:strVal val="#ppt_w"/>
                                          </p:val>
                                        </p:tav>
                                      </p:tavLst>
                                    </p:anim>
                                    <p:anim calcmode="lin" valueType="num">
                                      <p:cBhvr>
                                        <p:cTn id="31" dur="100" fill="hold"/>
                                        <p:tgtEl>
                                          <p:spTgt spid="25"/>
                                        </p:tgtEl>
                                        <p:attrNameLst>
                                          <p:attrName>ppt_h</p:attrName>
                                        </p:attrNameLst>
                                      </p:cBhvr>
                                      <p:tavLst>
                                        <p:tav tm="0">
                                          <p:val>
                                            <p:fltVal val="0"/>
                                          </p:val>
                                        </p:tav>
                                        <p:tav tm="100000">
                                          <p:val>
                                            <p:strVal val="#ppt_h"/>
                                          </p:val>
                                        </p:tav>
                                      </p:tavLst>
                                    </p:anim>
                                    <p:animEffect transition="in" filter="fade">
                                      <p:cBhvr>
                                        <p:cTn id="32" dur="100"/>
                                        <p:tgtEl>
                                          <p:spTgt spid="25"/>
                                        </p:tgtEl>
                                      </p:cBhvr>
                                    </p:animEffect>
                                  </p:childTnLst>
                                </p:cTn>
                              </p:par>
                              <p:par>
                                <p:cTn id="33" presetID="6" presetClass="emph" presetSubtype="0" fill="hold" nodeType="withEffect">
                                  <p:stCondLst>
                                    <p:cond delay="100"/>
                                  </p:stCondLst>
                                  <p:childTnLst>
                                    <p:animScale>
                                      <p:cBhvr>
                                        <p:cTn id="34" dur="100" fill="hold"/>
                                        <p:tgtEl>
                                          <p:spTgt spid="25"/>
                                        </p:tgtEl>
                                      </p:cBhvr>
                                      <p:by x="110000" y="110000"/>
                                    </p:animScale>
                                  </p:childTnLst>
                                </p:cTn>
                              </p:par>
                              <p:par>
                                <p:cTn id="35" presetID="6" presetClass="emph" presetSubtype="0" fill="hold" nodeType="withEffect">
                                  <p:stCondLst>
                                    <p:cond delay="200"/>
                                  </p:stCondLst>
                                  <p:childTnLst>
                                    <p:animScale>
                                      <p:cBhvr>
                                        <p:cTn id="36" dur="200" fill="hold"/>
                                        <p:tgtEl>
                                          <p:spTgt spid="25"/>
                                        </p:tgtEl>
                                      </p:cBhvr>
                                      <p:by x="90000" y="90000"/>
                                    </p:animScale>
                                  </p:childTnLst>
                                </p:cTn>
                              </p:par>
                              <p:par>
                                <p:cTn id="37" presetID="6" presetClass="emph" presetSubtype="0" fill="hold" nodeType="withEffect">
                                  <p:stCondLst>
                                    <p:cond delay="400"/>
                                  </p:stCondLst>
                                  <p:childTnLst>
                                    <p:animScale>
                                      <p:cBhvr>
                                        <p:cTn id="38" dur="100" fill="hold"/>
                                        <p:tgtEl>
                                          <p:spTgt spid="25"/>
                                        </p:tgtEl>
                                      </p:cBhvr>
                                      <p:by x="105000" y="105000"/>
                                    </p:animScale>
                                  </p:childTnLst>
                                </p:cTn>
                              </p:par>
                              <p:par>
                                <p:cTn id="39" presetID="6" presetClass="emph" presetSubtype="0" fill="hold" nodeType="withEffect">
                                  <p:stCondLst>
                                    <p:cond delay="500"/>
                                  </p:stCondLst>
                                  <p:childTnLst>
                                    <p:animScale>
                                      <p:cBhvr>
                                        <p:cTn id="40" dur="200" fill="hold"/>
                                        <p:tgtEl>
                                          <p:spTgt spid="25"/>
                                        </p:tgtEl>
                                      </p:cBhvr>
                                      <p:by x="95000" y="95000"/>
                                    </p:animScale>
                                  </p:childTnLst>
                                </p:cTn>
                              </p:par>
                            </p:childTnLst>
                          </p:cTn>
                        </p:par>
                        <p:par>
                          <p:cTn id="41" fill="hold">
                            <p:stCondLst>
                              <p:cond delay="2700"/>
                            </p:stCondLst>
                            <p:childTnLst>
                              <p:par>
                                <p:cTn id="42" presetID="16" presetClass="entr" presetSubtype="42" fill="hold" nodeType="afterEffect">
                                  <p:stCondLst>
                                    <p:cond delay="0"/>
                                  </p:stCondLst>
                                  <p:childTnLst>
                                    <p:set>
                                      <p:cBhvr>
                                        <p:cTn id="43" dur="1" fill="hold">
                                          <p:stCondLst>
                                            <p:cond delay="0"/>
                                          </p:stCondLst>
                                        </p:cTn>
                                        <p:tgtEl>
                                          <p:spTgt spid="90"/>
                                        </p:tgtEl>
                                        <p:attrNameLst>
                                          <p:attrName>style.visibility</p:attrName>
                                        </p:attrNameLst>
                                      </p:cBhvr>
                                      <p:to>
                                        <p:strVal val="visible"/>
                                      </p:to>
                                    </p:set>
                                    <p:animEffect transition="in" filter="barn(outHorizontal)">
                                      <p:cBhvr>
                                        <p:cTn id="44" dur="500"/>
                                        <p:tgtEl>
                                          <p:spTgt spid="90"/>
                                        </p:tgtEl>
                                      </p:cBhvr>
                                    </p:animEffect>
                                  </p:childTnLst>
                                </p:cTn>
                              </p:par>
                            </p:childTnLst>
                          </p:cTn>
                        </p:par>
                        <p:par>
                          <p:cTn id="45" fill="hold">
                            <p:stCondLst>
                              <p:cond delay="3200"/>
                            </p:stCondLst>
                            <p:childTnLst>
                              <p:par>
                                <p:cTn id="46" presetID="2" presetClass="entr" presetSubtype="2" accel="50000" decel="50000" fill="hold" grpId="0" nodeType="afterEffect">
                                  <p:stCondLst>
                                    <p:cond delay="0"/>
                                  </p:stCondLst>
                                  <p:childTnLst>
                                    <p:set>
                                      <p:cBhvr>
                                        <p:cTn id="47" dur="1" fill="hold">
                                          <p:stCondLst>
                                            <p:cond delay="0"/>
                                          </p:stCondLst>
                                        </p:cTn>
                                        <p:tgtEl>
                                          <p:spTgt spid="81"/>
                                        </p:tgtEl>
                                        <p:attrNameLst>
                                          <p:attrName>style.visibility</p:attrName>
                                        </p:attrNameLst>
                                      </p:cBhvr>
                                      <p:to>
                                        <p:strVal val="visible"/>
                                      </p:to>
                                    </p:set>
                                    <p:anim calcmode="lin" valueType="num">
                                      <p:cBhvr additive="base">
                                        <p:cTn id="48" dur="1000" fill="hold"/>
                                        <p:tgtEl>
                                          <p:spTgt spid="81"/>
                                        </p:tgtEl>
                                        <p:attrNameLst>
                                          <p:attrName>ppt_x</p:attrName>
                                        </p:attrNameLst>
                                      </p:cBhvr>
                                      <p:tavLst>
                                        <p:tav tm="0">
                                          <p:val>
                                            <p:strVal val="1+#ppt_w/2"/>
                                          </p:val>
                                        </p:tav>
                                        <p:tav tm="100000">
                                          <p:val>
                                            <p:strVal val="#ppt_x"/>
                                          </p:val>
                                        </p:tav>
                                      </p:tavLst>
                                    </p:anim>
                                    <p:anim calcmode="lin" valueType="num">
                                      <p:cBhvr additive="base">
                                        <p:cTn id="49" dur="1000" fill="hold"/>
                                        <p:tgtEl>
                                          <p:spTgt spid="81"/>
                                        </p:tgtEl>
                                        <p:attrNameLst>
                                          <p:attrName>ppt_y</p:attrName>
                                        </p:attrNameLst>
                                      </p:cBhvr>
                                      <p:tavLst>
                                        <p:tav tm="0">
                                          <p:val>
                                            <p:strVal val="#ppt_y"/>
                                          </p:val>
                                        </p:tav>
                                        <p:tav tm="100000">
                                          <p:val>
                                            <p:strVal val="#ppt_y"/>
                                          </p:val>
                                        </p:tav>
                                      </p:tavLst>
                                    </p:anim>
                                  </p:childTnLst>
                                </p:cTn>
                              </p:par>
                              <p:par>
                                <p:cTn id="50" presetID="2" presetClass="entr" presetSubtype="2" accel="50000" decel="50000" fill="hold" nodeType="withEffect">
                                  <p:stCondLst>
                                    <p:cond delay="0"/>
                                  </p:stCondLst>
                                  <p:childTnLst>
                                    <p:set>
                                      <p:cBhvr>
                                        <p:cTn id="51" dur="1" fill="hold">
                                          <p:stCondLst>
                                            <p:cond delay="0"/>
                                          </p:stCondLst>
                                        </p:cTn>
                                        <p:tgtEl>
                                          <p:spTgt spid="78"/>
                                        </p:tgtEl>
                                        <p:attrNameLst>
                                          <p:attrName>style.visibility</p:attrName>
                                        </p:attrNameLst>
                                      </p:cBhvr>
                                      <p:to>
                                        <p:strVal val="visible"/>
                                      </p:to>
                                    </p:set>
                                    <p:anim calcmode="lin" valueType="num">
                                      <p:cBhvr additive="base">
                                        <p:cTn id="52" dur="1000" fill="hold"/>
                                        <p:tgtEl>
                                          <p:spTgt spid="78"/>
                                        </p:tgtEl>
                                        <p:attrNameLst>
                                          <p:attrName>ppt_x</p:attrName>
                                        </p:attrNameLst>
                                      </p:cBhvr>
                                      <p:tavLst>
                                        <p:tav tm="0">
                                          <p:val>
                                            <p:strVal val="1+#ppt_w/2"/>
                                          </p:val>
                                        </p:tav>
                                        <p:tav tm="100000">
                                          <p:val>
                                            <p:strVal val="#ppt_x"/>
                                          </p:val>
                                        </p:tav>
                                      </p:tavLst>
                                    </p:anim>
                                    <p:anim calcmode="lin" valueType="num">
                                      <p:cBhvr additive="base">
                                        <p:cTn id="53" dur="1000" fill="hold"/>
                                        <p:tgtEl>
                                          <p:spTgt spid="78"/>
                                        </p:tgtEl>
                                        <p:attrNameLst>
                                          <p:attrName>ppt_y</p:attrName>
                                        </p:attrNameLst>
                                      </p:cBhvr>
                                      <p:tavLst>
                                        <p:tav tm="0">
                                          <p:val>
                                            <p:strVal val="#ppt_y"/>
                                          </p:val>
                                        </p:tav>
                                        <p:tav tm="100000">
                                          <p:val>
                                            <p:strVal val="#ppt_y"/>
                                          </p:val>
                                        </p:tav>
                                      </p:tavLst>
                                    </p:anim>
                                  </p:childTnLst>
                                </p:cTn>
                              </p:par>
                            </p:childTnLst>
                          </p:cTn>
                        </p:par>
                        <p:par>
                          <p:cTn id="54" fill="hold">
                            <p:stCondLst>
                              <p:cond delay="4200"/>
                            </p:stCondLst>
                            <p:childTnLst>
                              <p:par>
                                <p:cTn id="55" presetID="53" presetClass="entr" presetSubtype="16" fill="hold" nodeType="after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p:cTn id="57" dur="100" fill="hold"/>
                                        <p:tgtEl>
                                          <p:spTgt spid="40"/>
                                        </p:tgtEl>
                                        <p:attrNameLst>
                                          <p:attrName>ppt_w</p:attrName>
                                        </p:attrNameLst>
                                      </p:cBhvr>
                                      <p:tavLst>
                                        <p:tav tm="0">
                                          <p:val>
                                            <p:fltVal val="0"/>
                                          </p:val>
                                        </p:tav>
                                        <p:tav tm="100000">
                                          <p:val>
                                            <p:strVal val="#ppt_w"/>
                                          </p:val>
                                        </p:tav>
                                      </p:tavLst>
                                    </p:anim>
                                    <p:anim calcmode="lin" valueType="num">
                                      <p:cBhvr>
                                        <p:cTn id="58" dur="100" fill="hold"/>
                                        <p:tgtEl>
                                          <p:spTgt spid="40"/>
                                        </p:tgtEl>
                                        <p:attrNameLst>
                                          <p:attrName>ppt_h</p:attrName>
                                        </p:attrNameLst>
                                      </p:cBhvr>
                                      <p:tavLst>
                                        <p:tav tm="0">
                                          <p:val>
                                            <p:fltVal val="0"/>
                                          </p:val>
                                        </p:tav>
                                        <p:tav tm="100000">
                                          <p:val>
                                            <p:strVal val="#ppt_h"/>
                                          </p:val>
                                        </p:tav>
                                      </p:tavLst>
                                    </p:anim>
                                    <p:animEffect transition="in" filter="fade">
                                      <p:cBhvr>
                                        <p:cTn id="59" dur="100"/>
                                        <p:tgtEl>
                                          <p:spTgt spid="40"/>
                                        </p:tgtEl>
                                      </p:cBhvr>
                                    </p:animEffect>
                                  </p:childTnLst>
                                </p:cTn>
                              </p:par>
                              <p:par>
                                <p:cTn id="60" presetID="6" presetClass="emph" presetSubtype="0" fill="hold" nodeType="withEffect">
                                  <p:stCondLst>
                                    <p:cond delay="100"/>
                                  </p:stCondLst>
                                  <p:childTnLst>
                                    <p:animScale>
                                      <p:cBhvr>
                                        <p:cTn id="61" dur="100" fill="hold"/>
                                        <p:tgtEl>
                                          <p:spTgt spid="40"/>
                                        </p:tgtEl>
                                      </p:cBhvr>
                                      <p:by x="110000" y="110000"/>
                                    </p:animScale>
                                  </p:childTnLst>
                                </p:cTn>
                              </p:par>
                              <p:par>
                                <p:cTn id="62" presetID="6" presetClass="emph" presetSubtype="0" fill="hold" nodeType="withEffect">
                                  <p:stCondLst>
                                    <p:cond delay="200"/>
                                  </p:stCondLst>
                                  <p:childTnLst>
                                    <p:animScale>
                                      <p:cBhvr>
                                        <p:cTn id="63" dur="200" fill="hold"/>
                                        <p:tgtEl>
                                          <p:spTgt spid="40"/>
                                        </p:tgtEl>
                                      </p:cBhvr>
                                      <p:by x="90000" y="90000"/>
                                    </p:animScale>
                                  </p:childTnLst>
                                </p:cTn>
                              </p:par>
                              <p:par>
                                <p:cTn id="64" presetID="6" presetClass="emph" presetSubtype="0" fill="hold" nodeType="withEffect">
                                  <p:stCondLst>
                                    <p:cond delay="400"/>
                                  </p:stCondLst>
                                  <p:childTnLst>
                                    <p:animScale>
                                      <p:cBhvr>
                                        <p:cTn id="65" dur="100" fill="hold"/>
                                        <p:tgtEl>
                                          <p:spTgt spid="40"/>
                                        </p:tgtEl>
                                      </p:cBhvr>
                                      <p:by x="105000" y="105000"/>
                                    </p:animScale>
                                  </p:childTnLst>
                                </p:cTn>
                              </p:par>
                              <p:par>
                                <p:cTn id="66" presetID="6" presetClass="emph" presetSubtype="0" fill="hold" nodeType="withEffect">
                                  <p:stCondLst>
                                    <p:cond delay="500"/>
                                  </p:stCondLst>
                                  <p:childTnLst>
                                    <p:animScale>
                                      <p:cBhvr>
                                        <p:cTn id="67" dur="200" fill="hold"/>
                                        <p:tgtEl>
                                          <p:spTgt spid="40"/>
                                        </p:tgtEl>
                                      </p:cBhvr>
                                      <p:by x="95000" y="95000"/>
                                    </p:animScale>
                                  </p:childTnLst>
                                </p:cTn>
                              </p:par>
                            </p:childTnLst>
                          </p:cTn>
                        </p:par>
                        <p:par>
                          <p:cTn id="68" fill="hold">
                            <p:stCondLst>
                              <p:cond delay="4900"/>
                            </p:stCondLst>
                            <p:childTnLst>
                              <p:par>
                                <p:cTn id="69" presetID="16" presetClass="entr" presetSubtype="42" fill="hold" nodeType="afterEffect">
                                  <p:stCondLst>
                                    <p:cond delay="0"/>
                                  </p:stCondLst>
                                  <p:childTnLst>
                                    <p:set>
                                      <p:cBhvr>
                                        <p:cTn id="70" dur="1" fill="hold">
                                          <p:stCondLst>
                                            <p:cond delay="0"/>
                                          </p:stCondLst>
                                        </p:cTn>
                                        <p:tgtEl>
                                          <p:spTgt spid="91"/>
                                        </p:tgtEl>
                                        <p:attrNameLst>
                                          <p:attrName>style.visibility</p:attrName>
                                        </p:attrNameLst>
                                      </p:cBhvr>
                                      <p:to>
                                        <p:strVal val="visible"/>
                                      </p:to>
                                    </p:set>
                                    <p:animEffect transition="in" filter="barn(outHorizontal)">
                                      <p:cBhvr>
                                        <p:cTn id="71" dur="500"/>
                                        <p:tgtEl>
                                          <p:spTgt spid="91"/>
                                        </p:tgtEl>
                                      </p:cBhvr>
                                    </p:animEffect>
                                  </p:childTnLst>
                                </p:cTn>
                              </p:par>
                            </p:childTnLst>
                          </p:cTn>
                        </p:par>
                        <p:par>
                          <p:cTn id="72" fill="hold">
                            <p:stCondLst>
                              <p:cond delay="5400"/>
                            </p:stCondLst>
                            <p:childTnLst>
                              <p:par>
                                <p:cTn id="73" presetID="2" presetClass="entr" presetSubtype="2" accel="50000" decel="50000" fill="hold" grpId="0" nodeType="afterEffect">
                                  <p:stCondLst>
                                    <p:cond delay="0"/>
                                  </p:stCondLst>
                                  <p:childTnLst>
                                    <p:set>
                                      <p:cBhvr>
                                        <p:cTn id="74" dur="1" fill="hold">
                                          <p:stCondLst>
                                            <p:cond delay="0"/>
                                          </p:stCondLst>
                                        </p:cTn>
                                        <p:tgtEl>
                                          <p:spTgt spid="85"/>
                                        </p:tgtEl>
                                        <p:attrNameLst>
                                          <p:attrName>style.visibility</p:attrName>
                                        </p:attrNameLst>
                                      </p:cBhvr>
                                      <p:to>
                                        <p:strVal val="visible"/>
                                      </p:to>
                                    </p:set>
                                    <p:anim calcmode="lin" valueType="num">
                                      <p:cBhvr additive="base">
                                        <p:cTn id="75" dur="1000" fill="hold"/>
                                        <p:tgtEl>
                                          <p:spTgt spid="85"/>
                                        </p:tgtEl>
                                        <p:attrNameLst>
                                          <p:attrName>ppt_x</p:attrName>
                                        </p:attrNameLst>
                                      </p:cBhvr>
                                      <p:tavLst>
                                        <p:tav tm="0">
                                          <p:val>
                                            <p:strVal val="1+#ppt_w/2"/>
                                          </p:val>
                                        </p:tav>
                                        <p:tav tm="100000">
                                          <p:val>
                                            <p:strVal val="#ppt_x"/>
                                          </p:val>
                                        </p:tav>
                                      </p:tavLst>
                                    </p:anim>
                                    <p:anim calcmode="lin" valueType="num">
                                      <p:cBhvr additive="base">
                                        <p:cTn id="76" dur="1000" fill="hold"/>
                                        <p:tgtEl>
                                          <p:spTgt spid="85"/>
                                        </p:tgtEl>
                                        <p:attrNameLst>
                                          <p:attrName>ppt_y</p:attrName>
                                        </p:attrNameLst>
                                      </p:cBhvr>
                                      <p:tavLst>
                                        <p:tav tm="0">
                                          <p:val>
                                            <p:strVal val="#ppt_y"/>
                                          </p:val>
                                        </p:tav>
                                        <p:tav tm="100000">
                                          <p:val>
                                            <p:strVal val="#ppt_y"/>
                                          </p:val>
                                        </p:tav>
                                      </p:tavLst>
                                    </p:anim>
                                  </p:childTnLst>
                                </p:cTn>
                              </p:par>
                              <p:par>
                                <p:cTn id="77" presetID="2" presetClass="entr" presetSubtype="2" accel="50000" decel="50000" fill="hold" nodeType="withEffect">
                                  <p:stCondLst>
                                    <p:cond delay="0"/>
                                  </p:stCondLst>
                                  <p:childTnLst>
                                    <p:set>
                                      <p:cBhvr>
                                        <p:cTn id="78" dur="1" fill="hold">
                                          <p:stCondLst>
                                            <p:cond delay="0"/>
                                          </p:stCondLst>
                                        </p:cTn>
                                        <p:tgtEl>
                                          <p:spTgt spid="82"/>
                                        </p:tgtEl>
                                        <p:attrNameLst>
                                          <p:attrName>style.visibility</p:attrName>
                                        </p:attrNameLst>
                                      </p:cBhvr>
                                      <p:to>
                                        <p:strVal val="visible"/>
                                      </p:to>
                                    </p:set>
                                    <p:anim calcmode="lin" valueType="num">
                                      <p:cBhvr additive="base">
                                        <p:cTn id="79" dur="1000" fill="hold"/>
                                        <p:tgtEl>
                                          <p:spTgt spid="82"/>
                                        </p:tgtEl>
                                        <p:attrNameLst>
                                          <p:attrName>ppt_x</p:attrName>
                                        </p:attrNameLst>
                                      </p:cBhvr>
                                      <p:tavLst>
                                        <p:tav tm="0">
                                          <p:val>
                                            <p:strVal val="1+#ppt_w/2"/>
                                          </p:val>
                                        </p:tav>
                                        <p:tav tm="100000">
                                          <p:val>
                                            <p:strVal val="#ppt_x"/>
                                          </p:val>
                                        </p:tav>
                                      </p:tavLst>
                                    </p:anim>
                                    <p:anim calcmode="lin" valueType="num">
                                      <p:cBhvr additive="base">
                                        <p:cTn id="80" dur="1000" fill="hold"/>
                                        <p:tgtEl>
                                          <p:spTgt spid="82"/>
                                        </p:tgtEl>
                                        <p:attrNameLst>
                                          <p:attrName>ppt_y</p:attrName>
                                        </p:attrNameLst>
                                      </p:cBhvr>
                                      <p:tavLst>
                                        <p:tav tm="0">
                                          <p:val>
                                            <p:strVal val="#ppt_y"/>
                                          </p:val>
                                        </p:tav>
                                        <p:tav tm="100000">
                                          <p:val>
                                            <p:strVal val="#ppt_y"/>
                                          </p:val>
                                        </p:tav>
                                      </p:tavLst>
                                    </p:anim>
                                  </p:childTnLst>
                                </p:cTn>
                              </p:par>
                            </p:childTnLst>
                          </p:cTn>
                        </p:par>
                        <p:par>
                          <p:cTn id="81" fill="hold">
                            <p:stCondLst>
                              <p:cond delay="6400"/>
                            </p:stCondLst>
                            <p:childTnLst>
                              <p:par>
                                <p:cTn id="82" presetID="53" presetClass="entr" presetSubtype="16" fill="hold" nodeType="afterEffect">
                                  <p:stCondLst>
                                    <p:cond delay="0"/>
                                  </p:stCondLst>
                                  <p:childTnLst>
                                    <p:set>
                                      <p:cBhvr>
                                        <p:cTn id="83" dur="1" fill="hold">
                                          <p:stCondLst>
                                            <p:cond delay="0"/>
                                          </p:stCondLst>
                                        </p:cTn>
                                        <p:tgtEl>
                                          <p:spTgt spid="63"/>
                                        </p:tgtEl>
                                        <p:attrNameLst>
                                          <p:attrName>style.visibility</p:attrName>
                                        </p:attrNameLst>
                                      </p:cBhvr>
                                      <p:to>
                                        <p:strVal val="visible"/>
                                      </p:to>
                                    </p:set>
                                    <p:anim calcmode="lin" valueType="num">
                                      <p:cBhvr>
                                        <p:cTn id="84" dur="100" fill="hold"/>
                                        <p:tgtEl>
                                          <p:spTgt spid="63"/>
                                        </p:tgtEl>
                                        <p:attrNameLst>
                                          <p:attrName>ppt_w</p:attrName>
                                        </p:attrNameLst>
                                      </p:cBhvr>
                                      <p:tavLst>
                                        <p:tav tm="0">
                                          <p:val>
                                            <p:fltVal val="0"/>
                                          </p:val>
                                        </p:tav>
                                        <p:tav tm="100000">
                                          <p:val>
                                            <p:strVal val="#ppt_w"/>
                                          </p:val>
                                        </p:tav>
                                      </p:tavLst>
                                    </p:anim>
                                    <p:anim calcmode="lin" valueType="num">
                                      <p:cBhvr>
                                        <p:cTn id="85" dur="100" fill="hold"/>
                                        <p:tgtEl>
                                          <p:spTgt spid="63"/>
                                        </p:tgtEl>
                                        <p:attrNameLst>
                                          <p:attrName>ppt_h</p:attrName>
                                        </p:attrNameLst>
                                      </p:cBhvr>
                                      <p:tavLst>
                                        <p:tav tm="0">
                                          <p:val>
                                            <p:fltVal val="0"/>
                                          </p:val>
                                        </p:tav>
                                        <p:tav tm="100000">
                                          <p:val>
                                            <p:strVal val="#ppt_h"/>
                                          </p:val>
                                        </p:tav>
                                      </p:tavLst>
                                    </p:anim>
                                    <p:animEffect transition="in" filter="fade">
                                      <p:cBhvr>
                                        <p:cTn id="86" dur="100"/>
                                        <p:tgtEl>
                                          <p:spTgt spid="63"/>
                                        </p:tgtEl>
                                      </p:cBhvr>
                                    </p:animEffect>
                                  </p:childTnLst>
                                </p:cTn>
                              </p:par>
                              <p:par>
                                <p:cTn id="87" presetID="6" presetClass="emph" presetSubtype="0" fill="hold" nodeType="withEffect">
                                  <p:stCondLst>
                                    <p:cond delay="100"/>
                                  </p:stCondLst>
                                  <p:childTnLst>
                                    <p:animScale>
                                      <p:cBhvr>
                                        <p:cTn id="88" dur="100" fill="hold"/>
                                        <p:tgtEl>
                                          <p:spTgt spid="63"/>
                                        </p:tgtEl>
                                      </p:cBhvr>
                                      <p:by x="110000" y="110000"/>
                                    </p:animScale>
                                  </p:childTnLst>
                                </p:cTn>
                              </p:par>
                              <p:par>
                                <p:cTn id="89" presetID="6" presetClass="emph" presetSubtype="0" fill="hold" nodeType="withEffect">
                                  <p:stCondLst>
                                    <p:cond delay="200"/>
                                  </p:stCondLst>
                                  <p:childTnLst>
                                    <p:animScale>
                                      <p:cBhvr>
                                        <p:cTn id="90" dur="200" fill="hold"/>
                                        <p:tgtEl>
                                          <p:spTgt spid="63"/>
                                        </p:tgtEl>
                                      </p:cBhvr>
                                      <p:by x="90000" y="90000"/>
                                    </p:animScale>
                                  </p:childTnLst>
                                </p:cTn>
                              </p:par>
                              <p:par>
                                <p:cTn id="91" presetID="6" presetClass="emph" presetSubtype="0" fill="hold" nodeType="withEffect">
                                  <p:stCondLst>
                                    <p:cond delay="400"/>
                                  </p:stCondLst>
                                  <p:childTnLst>
                                    <p:animScale>
                                      <p:cBhvr>
                                        <p:cTn id="92" dur="100" fill="hold"/>
                                        <p:tgtEl>
                                          <p:spTgt spid="63"/>
                                        </p:tgtEl>
                                      </p:cBhvr>
                                      <p:by x="105000" y="105000"/>
                                    </p:animScale>
                                  </p:childTnLst>
                                </p:cTn>
                              </p:par>
                              <p:par>
                                <p:cTn id="93" presetID="6" presetClass="emph" presetSubtype="0" fill="hold" nodeType="withEffect">
                                  <p:stCondLst>
                                    <p:cond delay="500"/>
                                  </p:stCondLst>
                                  <p:childTnLst>
                                    <p:animScale>
                                      <p:cBhvr>
                                        <p:cTn id="94" dur="200" fill="hold"/>
                                        <p:tgtEl>
                                          <p:spTgt spid="63"/>
                                        </p:tgtEl>
                                      </p:cBhvr>
                                      <p:by x="95000" y="95000"/>
                                    </p:animScale>
                                  </p:childTnLst>
                                </p:cTn>
                              </p:par>
                            </p:childTnLst>
                          </p:cTn>
                        </p:par>
                        <p:par>
                          <p:cTn id="95" fill="hold">
                            <p:stCondLst>
                              <p:cond delay="7100"/>
                            </p:stCondLst>
                            <p:childTnLst>
                              <p:par>
                                <p:cTn id="96" presetID="16" presetClass="entr" presetSubtype="42" fill="hold" nodeType="afterEffect">
                                  <p:stCondLst>
                                    <p:cond delay="0"/>
                                  </p:stCondLst>
                                  <p:childTnLst>
                                    <p:set>
                                      <p:cBhvr>
                                        <p:cTn id="97" dur="1" fill="hold">
                                          <p:stCondLst>
                                            <p:cond delay="0"/>
                                          </p:stCondLst>
                                        </p:cTn>
                                        <p:tgtEl>
                                          <p:spTgt spid="92"/>
                                        </p:tgtEl>
                                        <p:attrNameLst>
                                          <p:attrName>style.visibility</p:attrName>
                                        </p:attrNameLst>
                                      </p:cBhvr>
                                      <p:to>
                                        <p:strVal val="visible"/>
                                      </p:to>
                                    </p:set>
                                    <p:animEffect transition="in" filter="barn(outHorizontal)">
                                      <p:cBhvr>
                                        <p:cTn id="98" dur="500"/>
                                        <p:tgtEl>
                                          <p:spTgt spid="92"/>
                                        </p:tgtEl>
                                      </p:cBhvr>
                                    </p:animEffect>
                                  </p:childTnLst>
                                </p:cTn>
                              </p:par>
                            </p:childTnLst>
                          </p:cTn>
                        </p:par>
                        <p:par>
                          <p:cTn id="99" fill="hold">
                            <p:stCondLst>
                              <p:cond delay="7600"/>
                            </p:stCondLst>
                            <p:childTnLst>
                              <p:par>
                                <p:cTn id="100" presetID="2" presetClass="entr" presetSubtype="2" accel="50000" decel="50000" fill="hold" grpId="0" nodeType="afterEffect">
                                  <p:stCondLst>
                                    <p:cond delay="0"/>
                                  </p:stCondLst>
                                  <p:childTnLst>
                                    <p:set>
                                      <p:cBhvr>
                                        <p:cTn id="101" dur="1" fill="hold">
                                          <p:stCondLst>
                                            <p:cond delay="0"/>
                                          </p:stCondLst>
                                        </p:cTn>
                                        <p:tgtEl>
                                          <p:spTgt spid="89"/>
                                        </p:tgtEl>
                                        <p:attrNameLst>
                                          <p:attrName>style.visibility</p:attrName>
                                        </p:attrNameLst>
                                      </p:cBhvr>
                                      <p:to>
                                        <p:strVal val="visible"/>
                                      </p:to>
                                    </p:set>
                                    <p:anim calcmode="lin" valueType="num">
                                      <p:cBhvr additive="base">
                                        <p:cTn id="102" dur="1000" fill="hold"/>
                                        <p:tgtEl>
                                          <p:spTgt spid="89"/>
                                        </p:tgtEl>
                                        <p:attrNameLst>
                                          <p:attrName>ppt_x</p:attrName>
                                        </p:attrNameLst>
                                      </p:cBhvr>
                                      <p:tavLst>
                                        <p:tav tm="0">
                                          <p:val>
                                            <p:strVal val="1+#ppt_w/2"/>
                                          </p:val>
                                        </p:tav>
                                        <p:tav tm="100000">
                                          <p:val>
                                            <p:strVal val="#ppt_x"/>
                                          </p:val>
                                        </p:tav>
                                      </p:tavLst>
                                    </p:anim>
                                    <p:anim calcmode="lin" valueType="num">
                                      <p:cBhvr additive="base">
                                        <p:cTn id="103" dur="1000" fill="hold"/>
                                        <p:tgtEl>
                                          <p:spTgt spid="89"/>
                                        </p:tgtEl>
                                        <p:attrNameLst>
                                          <p:attrName>ppt_y</p:attrName>
                                        </p:attrNameLst>
                                      </p:cBhvr>
                                      <p:tavLst>
                                        <p:tav tm="0">
                                          <p:val>
                                            <p:strVal val="#ppt_y"/>
                                          </p:val>
                                        </p:tav>
                                        <p:tav tm="100000">
                                          <p:val>
                                            <p:strVal val="#ppt_y"/>
                                          </p:val>
                                        </p:tav>
                                      </p:tavLst>
                                    </p:anim>
                                  </p:childTnLst>
                                </p:cTn>
                              </p:par>
                              <p:par>
                                <p:cTn id="104" presetID="2" presetClass="entr" presetSubtype="2" accel="50000" decel="50000" fill="hold" nodeType="withEffect">
                                  <p:stCondLst>
                                    <p:cond delay="0"/>
                                  </p:stCondLst>
                                  <p:childTnLst>
                                    <p:set>
                                      <p:cBhvr>
                                        <p:cTn id="105" dur="1" fill="hold">
                                          <p:stCondLst>
                                            <p:cond delay="0"/>
                                          </p:stCondLst>
                                        </p:cTn>
                                        <p:tgtEl>
                                          <p:spTgt spid="86"/>
                                        </p:tgtEl>
                                        <p:attrNameLst>
                                          <p:attrName>style.visibility</p:attrName>
                                        </p:attrNameLst>
                                      </p:cBhvr>
                                      <p:to>
                                        <p:strVal val="visible"/>
                                      </p:to>
                                    </p:set>
                                    <p:anim calcmode="lin" valueType="num">
                                      <p:cBhvr additive="base">
                                        <p:cTn id="106" dur="1000" fill="hold"/>
                                        <p:tgtEl>
                                          <p:spTgt spid="86"/>
                                        </p:tgtEl>
                                        <p:attrNameLst>
                                          <p:attrName>ppt_x</p:attrName>
                                        </p:attrNameLst>
                                      </p:cBhvr>
                                      <p:tavLst>
                                        <p:tav tm="0">
                                          <p:val>
                                            <p:strVal val="1+#ppt_w/2"/>
                                          </p:val>
                                        </p:tav>
                                        <p:tav tm="100000">
                                          <p:val>
                                            <p:strVal val="#ppt_x"/>
                                          </p:val>
                                        </p:tav>
                                      </p:tavLst>
                                    </p:anim>
                                    <p:anim calcmode="lin" valueType="num">
                                      <p:cBhvr additive="base">
                                        <p:cTn id="107" dur="1000" fill="hold"/>
                                        <p:tgtEl>
                                          <p:spTgt spid="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p:bldP spid="23" grpId="0"/>
      <p:bldP spid="24" grpId="0" animBg="1"/>
      <p:bldP spid="81" grpId="0"/>
      <p:bldP spid="85" grpId="0"/>
      <p:bldP spid="8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 y="669"/>
            <a:ext cx="738572" cy="43726"/>
          </a:xfrm>
          <a:prstGeom prst="rect">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0" name="文本框 9"/>
          <p:cNvSpPr txBox="1"/>
          <p:nvPr/>
        </p:nvSpPr>
        <p:spPr>
          <a:xfrm>
            <a:off x="573487" y="123500"/>
            <a:ext cx="1025847" cy="267368"/>
          </a:xfrm>
          <a:prstGeom prst="rect">
            <a:avLst/>
          </a:prstGeom>
          <a:noFill/>
        </p:spPr>
        <p:txBody>
          <a:bodyPr wrap="square" lIns="51422" tIns="25711" rIns="51422" bIns="25711" rtlCol="0">
            <a:spAutoFit/>
          </a:bodyPr>
          <a:lstStyle/>
          <a:p>
            <a:pPr marL="0" lvl="1"/>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144661" y="670"/>
            <a:ext cx="431936" cy="627371"/>
            <a:chOff x="144661" y="670"/>
            <a:chExt cx="431936" cy="627371"/>
          </a:xfrm>
        </p:grpSpPr>
        <p:grpSp>
          <p:nvGrpSpPr>
            <p:cNvPr id="17" name="组合 16"/>
            <p:cNvGrpSpPr/>
            <p:nvPr/>
          </p:nvGrpSpPr>
          <p:grpSpPr>
            <a:xfrm>
              <a:off x="144661" y="670"/>
              <a:ext cx="431936" cy="627371"/>
              <a:chOff x="841003" y="360040"/>
              <a:chExt cx="504056" cy="836712"/>
            </a:xfrm>
            <a:solidFill>
              <a:srgbClr val="663A77"/>
            </a:solidFill>
          </p:grpSpPr>
          <p:sp>
            <p:nvSpPr>
              <p:cNvPr id="18" name="矩形 17"/>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9" name="等腰三角形 18"/>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21" name="KSO_Shape"/>
            <p:cNvSpPr/>
            <p:nvPr/>
          </p:nvSpPr>
          <p:spPr bwMode="auto">
            <a:xfrm>
              <a:off x="215219" y="100456"/>
              <a:ext cx="287710" cy="28483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grpSp>
      <p:grpSp>
        <p:nvGrpSpPr>
          <p:cNvPr id="86" name="组合 85"/>
          <p:cNvGrpSpPr/>
          <p:nvPr/>
        </p:nvGrpSpPr>
        <p:grpSpPr>
          <a:xfrm>
            <a:off x="2841550" y="887325"/>
            <a:ext cx="2073230" cy="2584156"/>
            <a:chOff x="2285732" y="3716686"/>
            <a:chExt cx="2763946" cy="3446339"/>
          </a:xfrm>
        </p:grpSpPr>
        <p:grpSp>
          <p:nvGrpSpPr>
            <p:cNvPr id="87" name="组合 86"/>
            <p:cNvGrpSpPr/>
            <p:nvPr/>
          </p:nvGrpSpPr>
          <p:grpSpPr>
            <a:xfrm>
              <a:off x="2285732" y="3716686"/>
              <a:ext cx="2763946" cy="3446339"/>
              <a:chOff x="3295850" y="1908877"/>
              <a:chExt cx="3738030" cy="4660916"/>
            </a:xfrm>
          </p:grpSpPr>
          <p:sp>
            <p:nvSpPr>
              <p:cNvPr id="91" name="圆角矩形 90"/>
              <p:cNvSpPr/>
              <p:nvPr/>
            </p:nvSpPr>
            <p:spPr>
              <a:xfrm rot="2760000">
                <a:off x="3098889" y="2634801"/>
                <a:ext cx="4660916" cy="3209067"/>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2"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3" name="圆角矩形 92"/>
              <p:cNvSpPr/>
              <p:nvPr/>
            </p:nvSpPr>
            <p:spPr>
              <a:xfrm rot="2760000">
                <a:off x="3358628" y="2852802"/>
                <a:ext cx="3953506"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4"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FFC165"/>
                  </a:gs>
                  <a:gs pos="100000">
                    <a:srgbClr val="FF9A05"/>
                  </a:gs>
                </a:gsLst>
                <a:lin ang="2700000" scaled="1"/>
                <a:tileRect/>
              </a:gradFill>
              <a:ln w="25400">
                <a:gradFill flip="none" rotWithShape="1">
                  <a:gsLst>
                    <a:gs pos="0">
                      <a:srgbClr val="FF9B09"/>
                    </a:gs>
                    <a:gs pos="100000">
                      <a:srgbClr val="FFDBA7"/>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88" name="组合 87"/>
            <p:cNvGrpSpPr/>
            <p:nvPr/>
          </p:nvGrpSpPr>
          <p:grpSpPr>
            <a:xfrm>
              <a:off x="2728219" y="4347491"/>
              <a:ext cx="1068358" cy="945829"/>
              <a:chOff x="2711519" y="4342226"/>
              <a:chExt cx="1068358" cy="945829"/>
            </a:xfrm>
          </p:grpSpPr>
          <p:sp>
            <p:nvSpPr>
              <p:cNvPr id="89" name="文本框 26"/>
              <p:cNvSpPr txBox="1"/>
              <p:nvPr/>
            </p:nvSpPr>
            <p:spPr>
              <a:xfrm>
                <a:off x="2711519" y="4342226"/>
                <a:ext cx="1031437" cy="861974"/>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rPr>
                  <a:t>01</a:t>
                </a:r>
                <a:endParaRPr lang="zh-CN" altLang="en-US" sz="3600" dirty="0">
                  <a:solidFill>
                    <a:prstClr val="white"/>
                  </a:solidFill>
                  <a:latin typeface="Impact" panose="020B0806030902050204" pitchFamily="34" charset="0"/>
                </a:endParaRPr>
              </a:p>
            </p:txBody>
          </p:sp>
          <p:sp>
            <p:nvSpPr>
              <p:cNvPr id="90" name="文本框 27"/>
              <p:cNvSpPr txBox="1"/>
              <p:nvPr/>
            </p:nvSpPr>
            <p:spPr>
              <a:xfrm>
                <a:off x="2738817" y="4957033"/>
                <a:ext cx="1041060" cy="331022"/>
              </a:xfrm>
              <a:prstGeom prst="rect">
                <a:avLst/>
              </a:prstGeom>
              <a:noFill/>
            </p:spPr>
            <p:txBody>
              <a:bodyPr wrap="square" rtlCol="0">
                <a:spAutoFit/>
              </a:bodyPr>
              <a:lstStyle/>
              <a:p>
                <a:pPr algn="ctr"/>
                <a:r>
                  <a:rPr lang="en-US" altLang="zh-CN" sz="1013" dirty="0">
                    <a:solidFill>
                      <a:prstClr val="white"/>
                    </a:solidFill>
                    <a:latin typeface="时尚中黑简体" panose="01010104010101010101" pitchFamily="2" charset="-122"/>
                    <a:ea typeface="时尚中黑简体" panose="01010104010101010101" pitchFamily="2" charset="-122"/>
                  </a:rPr>
                  <a:t>STEP</a:t>
                </a:r>
                <a:endParaRPr lang="zh-CN" altLang="en-US" sz="1013" dirty="0">
                  <a:solidFill>
                    <a:prstClr val="white"/>
                  </a:solidFill>
                  <a:latin typeface="时尚中黑简体" panose="01010104010101010101" pitchFamily="2" charset="-122"/>
                  <a:ea typeface="时尚中黑简体" panose="01010104010101010101" pitchFamily="2" charset="-122"/>
                </a:endParaRPr>
              </a:p>
            </p:txBody>
          </p:sp>
        </p:grpSp>
      </p:grpSp>
      <p:grpSp>
        <p:nvGrpSpPr>
          <p:cNvPr id="95" name="组合 94"/>
          <p:cNvGrpSpPr/>
          <p:nvPr/>
        </p:nvGrpSpPr>
        <p:grpSpPr>
          <a:xfrm>
            <a:off x="2837290" y="2733805"/>
            <a:ext cx="2066086" cy="2584156"/>
            <a:chOff x="3885937" y="2769115"/>
            <a:chExt cx="2754422" cy="3446339"/>
          </a:xfrm>
        </p:grpSpPr>
        <p:grpSp>
          <p:nvGrpSpPr>
            <p:cNvPr id="96" name="组合 95"/>
            <p:cNvGrpSpPr/>
            <p:nvPr/>
          </p:nvGrpSpPr>
          <p:grpSpPr>
            <a:xfrm>
              <a:off x="3885937" y="2769115"/>
              <a:ext cx="2754422" cy="3446339"/>
              <a:chOff x="3295850" y="1895995"/>
              <a:chExt cx="3725149" cy="4660916"/>
            </a:xfrm>
          </p:grpSpPr>
          <p:sp>
            <p:nvSpPr>
              <p:cNvPr id="100" name="圆角矩形 99"/>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1"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2" name="圆角矩形 101"/>
              <p:cNvSpPr/>
              <p:nvPr/>
            </p:nvSpPr>
            <p:spPr>
              <a:xfrm rot="2760000">
                <a:off x="3384391" y="2878566"/>
                <a:ext cx="3953506"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3"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01BDD1"/>
                  </a:gs>
                  <a:gs pos="100000">
                    <a:srgbClr val="0194A3"/>
                  </a:gs>
                </a:gsLst>
                <a:lin ang="2700000" scaled="1"/>
                <a:tileRect/>
              </a:gradFill>
              <a:ln w="25400">
                <a:gradFill flip="none" rotWithShape="1">
                  <a:gsLst>
                    <a:gs pos="0">
                      <a:srgbClr val="0194A3"/>
                    </a:gs>
                    <a:gs pos="100000">
                      <a:srgbClr val="01CFE5"/>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97" name="组合 96"/>
            <p:cNvGrpSpPr/>
            <p:nvPr/>
          </p:nvGrpSpPr>
          <p:grpSpPr>
            <a:xfrm>
              <a:off x="4352303" y="3414855"/>
              <a:ext cx="1045498" cy="945829"/>
              <a:chOff x="2734379" y="4342226"/>
              <a:chExt cx="1045498" cy="945829"/>
            </a:xfrm>
          </p:grpSpPr>
          <p:sp>
            <p:nvSpPr>
              <p:cNvPr id="98" name="文本框 32"/>
              <p:cNvSpPr txBox="1"/>
              <p:nvPr/>
            </p:nvSpPr>
            <p:spPr>
              <a:xfrm>
                <a:off x="2734379" y="4342226"/>
                <a:ext cx="1031437" cy="861974"/>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rPr>
                  <a:t>03</a:t>
                </a:r>
                <a:endParaRPr lang="zh-CN" altLang="en-US" sz="3600" dirty="0">
                  <a:solidFill>
                    <a:prstClr val="white"/>
                  </a:solidFill>
                  <a:latin typeface="Impact" panose="020B0806030902050204" pitchFamily="34" charset="0"/>
                </a:endParaRPr>
              </a:p>
            </p:txBody>
          </p:sp>
          <p:sp>
            <p:nvSpPr>
              <p:cNvPr id="99" name="文本框 33"/>
              <p:cNvSpPr txBox="1"/>
              <p:nvPr/>
            </p:nvSpPr>
            <p:spPr>
              <a:xfrm>
                <a:off x="2738817" y="4957033"/>
                <a:ext cx="1041060" cy="331022"/>
              </a:xfrm>
              <a:prstGeom prst="rect">
                <a:avLst/>
              </a:prstGeom>
              <a:noFill/>
            </p:spPr>
            <p:txBody>
              <a:bodyPr wrap="square" rtlCol="0">
                <a:spAutoFit/>
              </a:bodyPr>
              <a:lstStyle/>
              <a:p>
                <a:pPr algn="ctr"/>
                <a:r>
                  <a:rPr lang="en-US" altLang="zh-CN" sz="1013" dirty="0">
                    <a:solidFill>
                      <a:prstClr val="white"/>
                    </a:solidFill>
                    <a:latin typeface="时尚中黑简体" panose="01010104010101010101" pitchFamily="2" charset="-122"/>
                    <a:ea typeface="时尚中黑简体" panose="01010104010101010101" pitchFamily="2" charset="-122"/>
                  </a:rPr>
                  <a:t>STEP</a:t>
                </a:r>
                <a:endParaRPr lang="zh-CN" altLang="en-US" sz="1013" dirty="0">
                  <a:solidFill>
                    <a:prstClr val="white"/>
                  </a:solidFill>
                  <a:latin typeface="时尚中黑简体" panose="01010104010101010101" pitchFamily="2" charset="-122"/>
                  <a:ea typeface="时尚中黑简体" panose="01010104010101010101" pitchFamily="2" charset="-122"/>
                </a:endParaRPr>
              </a:p>
            </p:txBody>
          </p:sp>
        </p:grpSp>
      </p:grpSp>
      <p:grpSp>
        <p:nvGrpSpPr>
          <p:cNvPr id="104" name="组合 103"/>
          <p:cNvGrpSpPr/>
          <p:nvPr/>
        </p:nvGrpSpPr>
        <p:grpSpPr>
          <a:xfrm>
            <a:off x="4758249" y="877894"/>
            <a:ext cx="2066086" cy="2584156"/>
            <a:chOff x="5489223" y="1837839"/>
            <a:chExt cx="2754422" cy="3446339"/>
          </a:xfrm>
        </p:grpSpPr>
        <p:grpSp>
          <p:nvGrpSpPr>
            <p:cNvPr id="105" name="组合 104"/>
            <p:cNvGrpSpPr/>
            <p:nvPr/>
          </p:nvGrpSpPr>
          <p:grpSpPr>
            <a:xfrm>
              <a:off x="5489223" y="1837839"/>
              <a:ext cx="2754422" cy="3446339"/>
              <a:chOff x="3295850" y="1895995"/>
              <a:chExt cx="3725149" cy="4660916"/>
            </a:xfrm>
          </p:grpSpPr>
          <p:sp>
            <p:nvSpPr>
              <p:cNvPr id="109" name="圆角矩形 108"/>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0"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1" name="圆角矩形 110"/>
              <p:cNvSpPr/>
              <p:nvPr/>
            </p:nvSpPr>
            <p:spPr>
              <a:xfrm rot="2760000">
                <a:off x="3371510" y="2878566"/>
                <a:ext cx="3953505"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2"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EC8C8C"/>
                  </a:gs>
                  <a:gs pos="100000">
                    <a:srgbClr val="E35353"/>
                  </a:gs>
                </a:gsLst>
                <a:lin ang="2700000" scaled="1"/>
                <a:tileRect/>
              </a:gradFill>
              <a:ln w="25400">
                <a:gradFill flip="none" rotWithShape="1">
                  <a:gsLst>
                    <a:gs pos="0">
                      <a:srgbClr val="E35353"/>
                    </a:gs>
                    <a:gs pos="100000">
                      <a:srgbClr val="F1A9A9"/>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06" name="组合 105"/>
            <p:cNvGrpSpPr/>
            <p:nvPr/>
          </p:nvGrpSpPr>
          <p:grpSpPr>
            <a:xfrm>
              <a:off x="5937544" y="2483578"/>
              <a:ext cx="1045498" cy="945829"/>
              <a:chOff x="2734379" y="4342226"/>
              <a:chExt cx="1045498" cy="945829"/>
            </a:xfrm>
          </p:grpSpPr>
          <p:sp>
            <p:nvSpPr>
              <p:cNvPr id="107" name="文本框 35"/>
              <p:cNvSpPr txBox="1"/>
              <p:nvPr/>
            </p:nvSpPr>
            <p:spPr>
              <a:xfrm>
                <a:off x="2734379" y="4342226"/>
                <a:ext cx="1031437" cy="861974"/>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rPr>
                  <a:t>02</a:t>
                </a:r>
                <a:endParaRPr lang="zh-CN" altLang="en-US" sz="3600" dirty="0">
                  <a:solidFill>
                    <a:prstClr val="white"/>
                  </a:solidFill>
                  <a:latin typeface="Impact" panose="020B0806030902050204" pitchFamily="34" charset="0"/>
                </a:endParaRPr>
              </a:p>
            </p:txBody>
          </p:sp>
          <p:sp>
            <p:nvSpPr>
              <p:cNvPr id="108" name="文本框 36"/>
              <p:cNvSpPr txBox="1"/>
              <p:nvPr/>
            </p:nvSpPr>
            <p:spPr>
              <a:xfrm>
                <a:off x="2738817" y="4957033"/>
                <a:ext cx="1041060" cy="331022"/>
              </a:xfrm>
              <a:prstGeom prst="rect">
                <a:avLst/>
              </a:prstGeom>
              <a:noFill/>
            </p:spPr>
            <p:txBody>
              <a:bodyPr wrap="square" rtlCol="0">
                <a:spAutoFit/>
              </a:bodyPr>
              <a:lstStyle/>
              <a:p>
                <a:pPr algn="ctr"/>
                <a:r>
                  <a:rPr lang="en-US" altLang="zh-CN" sz="1013" dirty="0">
                    <a:solidFill>
                      <a:prstClr val="white"/>
                    </a:solidFill>
                    <a:latin typeface="时尚中黑简体" panose="01010104010101010101" pitchFamily="2" charset="-122"/>
                    <a:ea typeface="时尚中黑简体" panose="01010104010101010101" pitchFamily="2" charset="-122"/>
                  </a:rPr>
                  <a:t>STEP</a:t>
                </a:r>
                <a:endParaRPr lang="zh-CN" altLang="en-US" sz="1013" dirty="0">
                  <a:solidFill>
                    <a:prstClr val="white"/>
                  </a:solidFill>
                  <a:latin typeface="时尚中黑简体" panose="01010104010101010101" pitchFamily="2" charset="-122"/>
                  <a:ea typeface="时尚中黑简体" panose="01010104010101010101" pitchFamily="2" charset="-122"/>
                </a:endParaRPr>
              </a:p>
            </p:txBody>
          </p:sp>
        </p:grpSp>
      </p:grpSp>
      <p:grpSp>
        <p:nvGrpSpPr>
          <p:cNvPr id="113" name="组合 112"/>
          <p:cNvGrpSpPr/>
          <p:nvPr/>
        </p:nvGrpSpPr>
        <p:grpSpPr>
          <a:xfrm>
            <a:off x="4755648" y="2730377"/>
            <a:ext cx="2066086" cy="2584156"/>
            <a:chOff x="7094696" y="911444"/>
            <a:chExt cx="2754422" cy="3446339"/>
          </a:xfrm>
        </p:grpSpPr>
        <p:grpSp>
          <p:nvGrpSpPr>
            <p:cNvPr id="114" name="组合 113"/>
            <p:cNvGrpSpPr/>
            <p:nvPr/>
          </p:nvGrpSpPr>
          <p:grpSpPr>
            <a:xfrm>
              <a:off x="7094696" y="911444"/>
              <a:ext cx="2754422" cy="3446339"/>
              <a:chOff x="3295850" y="1895995"/>
              <a:chExt cx="3725149" cy="4660916"/>
            </a:xfrm>
          </p:grpSpPr>
          <p:sp>
            <p:nvSpPr>
              <p:cNvPr id="118" name="圆角矩形 117"/>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9"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0" name="圆角矩形 119"/>
              <p:cNvSpPr/>
              <p:nvPr/>
            </p:nvSpPr>
            <p:spPr>
              <a:xfrm rot="2760000">
                <a:off x="3371510" y="2878566"/>
                <a:ext cx="3953505"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1"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77468A"/>
                  </a:gs>
                  <a:gs pos="100000">
                    <a:srgbClr val="553363"/>
                  </a:gs>
                </a:gsLst>
                <a:lin ang="2700000" scaled="1"/>
                <a:tileRect/>
              </a:gradFill>
              <a:ln w="25400">
                <a:gradFill flip="none" rotWithShape="1">
                  <a:gsLst>
                    <a:gs pos="100000">
                      <a:srgbClr val="8F54A6"/>
                    </a:gs>
                    <a:gs pos="0">
                      <a:srgbClr val="4A2C56"/>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15" name="组合 114"/>
            <p:cNvGrpSpPr/>
            <p:nvPr/>
          </p:nvGrpSpPr>
          <p:grpSpPr>
            <a:xfrm>
              <a:off x="7551706" y="1553014"/>
              <a:ext cx="1045498" cy="945829"/>
              <a:chOff x="2734379" y="4342226"/>
              <a:chExt cx="1045498" cy="945829"/>
            </a:xfrm>
          </p:grpSpPr>
          <p:sp>
            <p:nvSpPr>
              <p:cNvPr id="116" name="文本框 38"/>
              <p:cNvSpPr txBox="1"/>
              <p:nvPr/>
            </p:nvSpPr>
            <p:spPr>
              <a:xfrm>
                <a:off x="2734379" y="4342226"/>
                <a:ext cx="1031437" cy="861974"/>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rPr>
                  <a:t>04</a:t>
                </a:r>
                <a:endParaRPr lang="zh-CN" altLang="en-US" sz="3600" dirty="0">
                  <a:solidFill>
                    <a:prstClr val="white"/>
                  </a:solidFill>
                  <a:latin typeface="Impact" panose="020B0806030902050204" pitchFamily="34" charset="0"/>
                </a:endParaRPr>
              </a:p>
            </p:txBody>
          </p:sp>
          <p:sp>
            <p:nvSpPr>
              <p:cNvPr id="117" name="文本框 39"/>
              <p:cNvSpPr txBox="1"/>
              <p:nvPr/>
            </p:nvSpPr>
            <p:spPr>
              <a:xfrm>
                <a:off x="2738817" y="4957033"/>
                <a:ext cx="1041060" cy="331022"/>
              </a:xfrm>
              <a:prstGeom prst="rect">
                <a:avLst/>
              </a:prstGeom>
              <a:noFill/>
            </p:spPr>
            <p:txBody>
              <a:bodyPr wrap="square" rtlCol="0">
                <a:spAutoFit/>
              </a:bodyPr>
              <a:lstStyle/>
              <a:p>
                <a:pPr algn="ctr"/>
                <a:r>
                  <a:rPr lang="en-US" altLang="zh-CN" sz="1013" dirty="0">
                    <a:solidFill>
                      <a:prstClr val="white"/>
                    </a:solidFill>
                    <a:latin typeface="时尚中黑简体" panose="01010104010101010101" pitchFamily="2" charset="-122"/>
                    <a:ea typeface="时尚中黑简体" panose="01010104010101010101" pitchFamily="2" charset="-122"/>
                  </a:rPr>
                  <a:t>STEP</a:t>
                </a:r>
                <a:endParaRPr lang="zh-CN" altLang="en-US" sz="1013" dirty="0">
                  <a:solidFill>
                    <a:prstClr val="white"/>
                  </a:solidFill>
                  <a:latin typeface="时尚中黑简体" panose="01010104010101010101" pitchFamily="2" charset="-122"/>
                  <a:ea typeface="时尚中黑简体" panose="01010104010101010101" pitchFamily="2" charset="-122"/>
                </a:endParaRPr>
              </a:p>
            </p:txBody>
          </p:sp>
        </p:grpSp>
      </p:grpSp>
      <p:grpSp>
        <p:nvGrpSpPr>
          <p:cNvPr id="122" name="组合 121"/>
          <p:cNvGrpSpPr/>
          <p:nvPr/>
        </p:nvGrpSpPr>
        <p:grpSpPr>
          <a:xfrm flipV="1">
            <a:off x="6117761" y="1222195"/>
            <a:ext cx="1829253" cy="549230"/>
            <a:chOff x="5246304" y="4593021"/>
            <a:chExt cx="2438687" cy="732476"/>
          </a:xfrm>
        </p:grpSpPr>
        <p:sp>
          <p:nvSpPr>
            <p:cNvPr id="123" name="椭圆 122"/>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4" name="任意多边形 123"/>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25" name="组合 124"/>
          <p:cNvGrpSpPr/>
          <p:nvPr/>
        </p:nvGrpSpPr>
        <p:grpSpPr>
          <a:xfrm flipH="1" flipV="1">
            <a:off x="1115166" y="1225316"/>
            <a:ext cx="1829253" cy="549230"/>
            <a:chOff x="5246304" y="4593021"/>
            <a:chExt cx="2438687" cy="732476"/>
          </a:xfrm>
        </p:grpSpPr>
        <p:sp>
          <p:nvSpPr>
            <p:cNvPr id="126" name="椭圆 125"/>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7" name="任意多边形 126"/>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28" name="组合 127"/>
          <p:cNvGrpSpPr/>
          <p:nvPr/>
        </p:nvGrpSpPr>
        <p:grpSpPr>
          <a:xfrm>
            <a:off x="1127993" y="1221914"/>
            <a:ext cx="1401909" cy="276999"/>
            <a:chOff x="1503794" y="1629594"/>
            <a:chExt cx="1868969" cy="369417"/>
          </a:xfrm>
        </p:grpSpPr>
        <p:grpSp>
          <p:nvGrpSpPr>
            <p:cNvPr id="129" name="Group 32"/>
            <p:cNvGrpSpPr>
              <a:grpSpLocks noChangeAspect="1"/>
            </p:cNvGrpSpPr>
            <p:nvPr/>
          </p:nvGrpSpPr>
          <p:grpSpPr bwMode="auto">
            <a:xfrm>
              <a:off x="1503794" y="1681982"/>
              <a:ext cx="354115" cy="230585"/>
              <a:chOff x="3798" y="2129"/>
              <a:chExt cx="86" cy="56"/>
            </a:xfrm>
            <a:solidFill>
              <a:srgbClr val="FFB850"/>
            </a:solidFill>
            <a:effectLst/>
          </p:grpSpPr>
          <p:sp>
            <p:nvSpPr>
              <p:cNvPr id="131" name="Freeform 33"/>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2" name="Freeform 34"/>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3" name="Freeform 35"/>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4" name="Freeform 36"/>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5" name="Freeform 37"/>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6" name="Freeform 38"/>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7" name="Freeform 39"/>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8" name="Freeform 40"/>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9" name="Freeform 41"/>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0" name="Freeform 42"/>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1" name="Freeform 43"/>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2" name="Freeform 44"/>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3" name="Freeform 45"/>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4" name="Freeform 46"/>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30" name="文本框 96"/>
            <p:cNvSpPr txBox="1"/>
            <p:nvPr/>
          </p:nvSpPr>
          <p:spPr>
            <a:xfrm>
              <a:off x="1878915" y="1629594"/>
              <a:ext cx="1493848" cy="369417"/>
            </a:xfrm>
            <a:prstGeom prst="rect">
              <a:avLst/>
            </a:prstGeom>
            <a:noFill/>
          </p:spPr>
          <p:txBody>
            <a:bodyPr wrap="square" rtlCol="0">
              <a:spAutoFit/>
            </a:bodyPr>
            <a:lstStyle/>
            <a:p>
              <a:r>
                <a:rPr lang="zh-CN" altLang="en-US" sz="1200" dirty="0">
                  <a:solidFill>
                    <a:srgbClr val="FFB850"/>
                  </a:solidFill>
                  <a:latin typeface="微软雅黑" panose="020B0503020204020204" pitchFamily="34" charset="-122"/>
                  <a:ea typeface="微软雅黑" panose="020B0503020204020204" pitchFamily="34" charset="-122"/>
                </a:rPr>
                <a:t>在此添加标题</a:t>
              </a:r>
            </a:p>
          </p:txBody>
        </p:sp>
      </p:grpSp>
      <p:grpSp>
        <p:nvGrpSpPr>
          <p:cNvPr id="145" name="组合 144"/>
          <p:cNvGrpSpPr/>
          <p:nvPr/>
        </p:nvGrpSpPr>
        <p:grpSpPr>
          <a:xfrm>
            <a:off x="6138378" y="3530703"/>
            <a:ext cx="1829253" cy="549230"/>
            <a:chOff x="5246304" y="4593021"/>
            <a:chExt cx="2438687" cy="732476"/>
          </a:xfrm>
        </p:grpSpPr>
        <p:sp>
          <p:nvSpPr>
            <p:cNvPr id="146" name="椭圆 145"/>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7" name="任意多边形 146"/>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48" name="组合 147"/>
          <p:cNvGrpSpPr/>
          <p:nvPr/>
        </p:nvGrpSpPr>
        <p:grpSpPr>
          <a:xfrm flipH="1">
            <a:off x="1122356" y="3530703"/>
            <a:ext cx="1829253" cy="549230"/>
            <a:chOff x="5246304" y="4593021"/>
            <a:chExt cx="2438687" cy="732476"/>
          </a:xfrm>
        </p:grpSpPr>
        <p:sp>
          <p:nvSpPr>
            <p:cNvPr id="149" name="椭圆 148"/>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0" name="任意多边形 149"/>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51" name="组合 150"/>
          <p:cNvGrpSpPr/>
          <p:nvPr/>
        </p:nvGrpSpPr>
        <p:grpSpPr>
          <a:xfrm>
            <a:off x="1143711" y="3381653"/>
            <a:ext cx="1396970" cy="276999"/>
            <a:chOff x="1524748" y="4509914"/>
            <a:chExt cx="1862385" cy="369417"/>
          </a:xfrm>
        </p:grpSpPr>
        <p:grpSp>
          <p:nvGrpSpPr>
            <p:cNvPr id="152" name="Group 20"/>
            <p:cNvGrpSpPr>
              <a:grpSpLocks noChangeAspect="1"/>
            </p:cNvGrpSpPr>
            <p:nvPr/>
          </p:nvGrpSpPr>
          <p:grpSpPr bwMode="auto">
            <a:xfrm>
              <a:off x="1524748" y="4577163"/>
              <a:ext cx="335173" cy="267232"/>
              <a:chOff x="3899" y="2225"/>
              <a:chExt cx="74" cy="59"/>
            </a:xfrm>
            <a:solidFill>
              <a:srgbClr val="01ACBE"/>
            </a:solidFill>
            <a:effectLst/>
          </p:grpSpPr>
          <p:sp>
            <p:nvSpPr>
              <p:cNvPr id="154" name="Freeform 21"/>
              <p:cNvSpPr>
                <a:spLocks noEditPoints="1"/>
              </p:cNvSpPr>
              <p:nvPr/>
            </p:nvSpPr>
            <p:spPr bwMode="auto">
              <a:xfrm>
                <a:off x="3899" y="2225"/>
                <a:ext cx="74" cy="59"/>
              </a:xfrm>
              <a:custGeom>
                <a:avLst/>
                <a:gdLst>
                  <a:gd name="T0" fmla="*/ 27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9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1 w 29"/>
                  <a:gd name="T27" fmla="*/ 20 h 22"/>
                  <a:gd name="T28" fmla="*/ 19 w 29"/>
                  <a:gd name="T29" fmla="*/ 19 h 22"/>
                  <a:gd name="T30" fmla="*/ 27 w 29"/>
                  <a:gd name="T31" fmla="*/ 19 h 22"/>
                  <a:gd name="T32" fmla="*/ 29 w 29"/>
                  <a:gd name="T33" fmla="*/ 16 h 22"/>
                  <a:gd name="T34" fmla="*/ 29 w 29"/>
                  <a:gd name="T35" fmla="*/ 3 h 22"/>
                  <a:gd name="T36" fmla="*/ 27 w 29"/>
                  <a:gd name="T37" fmla="*/ 0 h 22"/>
                  <a:gd name="T38" fmla="*/ 28 w 29"/>
                  <a:gd name="T39" fmla="*/ 16 h 22"/>
                  <a:gd name="T40" fmla="*/ 27 w 29"/>
                  <a:gd name="T41" fmla="*/ 17 h 22"/>
                  <a:gd name="T42" fmla="*/ 3 w 29"/>
                  <a:gd name="T43" fmla="*/ 17 h 22"/>
                  <a:gd name="T44" fmla="*/ 2 w 29"/>
                  <a:gd name="T45" fmla="*/ 16 h 22"/>
                  <a:gd name="T46" fmla="*/ 2 w 29"/>
                  <a:gd name="T47" fmla="*/ 3 h 22"/>
                  <a:gd name="T48" fmla="*/ 3 w 29"/>
                  <a:gd name="T49" fmla="*/ 2 h 22"/>
                  <a:gd name="T50" fmla="*/ 27 w 29"/>
                  <a:gd name="T51" fmla="*/ 2 h 22"/>
                  <a:gd name="T52" fmla="*/ 28 w 29"/>
                  <a:gd name="T53" fmla="*/ 3 h 22"/>
                  <a:gd name="T54" fmla="*/ 28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7" y="0"/>
                    </a:moveTo>
                    <a:cubicBezTo>
                      <a:pt x="3" y="0"/>
                      <a:pt x="3" y="0"/>
                      <a:pt x="3" y="0"/>
                    </a:cubicBezTo>
                    <a:cubicBezTo>
                      <a:pt x="2" y="0"/>
                      <a:pt x="0" y="1"/>
                      <a:pt x="0" y="3"/>
                    </a:cubicBezTo>
                    <a:cubicBezTo>
                      <a:pt x="0" y="16"/>
                      <a:pt x="0" y="16"/>
                      <a:pt x="0" y="16"/>
                    </a:cubicBezTo>
                    <a:cubicBezTo>
                      <a:pt x="0" y="18"/>
                      <a:pt x="2" y="19"/>
                      <a:pt x="3" y="19"/>
                    </a:cubicBezTo>
                    <a:cubicBezTo>
                      <a:pt x="10" y="19"/>
                      <a:pt x="10" y="19"/>
                      <a:pt x="10" y="19"/>
                    </a:cubicBezTo>
                    <a:cubicBezTo>
                      <a:pt x="10" y="19"/>
                      <a:pt x="9" y="19"/>
                      <a:pt x="9"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1" y="20"/>
                      <a:pt x="21" y="20"/>
                      <a:pt x="21" y="20"/>
                    </a:cubicBezTo>
                    <a:cubicBezTo>
                      <a:pt x="20" y="19"/>
                      <a:pt x="20" y="19"/>
                      <a:pt x="19" y="19"/>
                    </a:cubicBezTo>
                    <a:cubicBezTo>
                      <a:pt x="27" y="19"/>
                      <a:pt x="27" y="19"/>
                      <a:pt x="27" y="19"/>
                    </a:cubicBezTo>
                    <a:cubicBezTo>
                      <a:pt x="28" y="19"/>
                      <a:pt x="29" y="18"/>
                      <a:pt x="29" y="16"/>
                    </a:cubicBezTo>
                    <a:cubicBezTo>
                      <a:pt x="29" y="3"/>
                      <a:pt x="29" y="3"/>
                      <a:pt x="29" y="3"/>
                    </a:cubicBezTo>
                    <a:cubicBezTo>
                      <a:pt x="29" y="1"/>
                      <a:pt x="28" y="0"/>
                      <a:pt x="27" y="0"/>
                    </a:cubicBezTo>
                    <a:close/>
                    <a:moveTo>
                      <a:pt x="28" y="16"/>
                    </a:moveTo>
                    <a:cubicBezTo>
                      <a:pt x="28" y="17"/>
                      <a:pt x="27" y="17"/>
                      <a:pt x="27" y="17"/>
                    </a:cubicBezTo>
                    <a:cubicBezTo>
                      <a:pt x="3" y="17"/>
                      <a:pt x="3" y="17"/>
                      <a:pt x="3" y="17"/>
                    </a:cubicBezTo>
                    <a:cubicBezTo>
                      <a:pt x="2" y="17"/>
                      <a:pt x="2" y="17"/>
                      <a:pt x="2" y="16"/>
                    </a:cubicBezTo>
                    <a:cubicBezTo>
                      <a:pt x="2" y="3"/>
                      <a:pt x="2" y="3"/>
                      <a:pt x="2" y="3"/>
                    </a:cubicBezTo>
                    <a:cubicBezTo>
                      <a:pt x="2" y="2"/>
                      <a:pt x="2" y="2"/>
                      <a:pt x="3" y="2"/>
                    </a:cubicBezTo>
                    <a:cubicBezTo>
                      <a:pt x="27" y="2"/>
                      <a:pt x="27" y="2"/>
                      <a:pt x="27" y="2"/>
                    </a:cubicBezTo>
                    <a:cubicBezTo>
                      <a:pt x="27" y="2"/>
                      <a:pt x="28" y="2"/>
                      <a:pt x="28" y="3"/>
                    </a:cubicBezTo>
                    <a:lnTo>
                      <a:pt x="28"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5" name="Freeform 22"/>
              <p:cNvSpPr>
                <a:spLocks noEditPoints="1"/>
              </p:cNvSpPr>
              <p:nvPr/>
            </p:nvSpPr>
            <p:spPr bwMode="auto">
              <a:xfrm>
                <a:off x="3917" y="2241"/>
                <a:ext cx="25" cy="27"/>
              </a:xfrm>
              <a:custGeom>
                <a:avLst/>
                <a:gdLst>
                  <a:gd name="T0" fmla="*/ 10 w 10"/>
                  <a:gd name="T1" fmla="*/ 6 h 10"/>
                  <a:gd name="T2" fmla="*/ 10 w 10"/>
                  <a:gd name="T3" fmla="*/ 4 h 10"/>
                  <a:gd name="T4" fmla="*/ 9 w 10"/>
                  <a:gd name="T5" fmla="*/ 4 h 10"/>
                  <a:gd name="T6" fmla="*/ 8 w 10"/>
                  <a:gd name="T7" fmla="*/ 3 h 10"/>
                  <a:gd name="T8" fmla="*/ 9 w 10"/>
                  <a:gd name="T9" fmla="*/ 2 h 10"/>
                  <a:gd name="T10" fmla="*/ 8 w 10"/>
                  <a:gd name="T11" fmla="*/ 1 h 10"/>
                  <a:gd name="T12" fmla="*/ 8 w 10"/>
                  <a:gd name="T13" fmla="*/ 2 h 10"/>
                  <a:gd name="T14" fmla="*/ 6 w 10"/>
                  <a:gd name="T15" fmla="*/ 1 h 10"/>
                  <a:gd name="T16" fmla="*/ 6 w 10"/>
                  <a:gd name="T17" fmla="*/ 0 h 10"/>
                  <a:gd name="T18" fmla="*/ 4 w 10"/>
                  <a:gd name="T19" fmla="*/ 0 h 10"/>
                  <a:gd name="T20" fmla="*/ 4 w 10"/>
                  <a:gd name="T21" fmla="*/ 1 h 10"/>
                  <a:gd name="T22" fmla="*/ 3 w 10"/>
                  <a:gd name="T23" fmla="*/ 2 h 10"/>
                  <a:gd name="T24" fmla="*/ 2 w 10"/>
                  <a:gd name="T25" fmla="*/ 1 h 10"/>
                  <a:gd name="T26" fmla="*/ 1 w 10"/>
                  <a:gd name="T27" fmla="*/ 2 h 10"/>
                  <a:gd name="T28" fmla="*/ 2 w 10"/>
                  <a:gd name="T29" fmla="*/ 3 h 10"/>
                  <a:gd name="T30" fmla="*/ 1 w 10"/>
                  <a:gd name="T31" fmla="*/ 4 h 10"/>
                  <a:gd name="T32" fmla="*/ 0 w 10"/>
                  <a:gd name="T33" fmla="*/ 4 h 10"/>
                  <a:gd name="T34" fmla="*/ 0 w 10"/>
                  <a:gd name="T35" fmla="*/ 6 h 10"/>
                  <a:gd name="T36" fmla="*/ 1 w 10"/>
                  <a:gd name="T37" fmla="*/ 6 h 10"/>
                  <a:gd name="T38" fmla="*/ 2 w 10"/>
                  <a:gd name="T39" fmla="*/ 8 h 10"/>
                  <a:gd name="T40" fmla="*/ 1 w 10"/>
                  <a:gd name="T41" fmla="*/ 8 h 10"/>
                  <a:gd name="T42" fmla="*/ 2 w 10"/>
                  <a:gd name="T43" fmla="*/ 9 h 10"/>
                  <a:gd name="T44" fmla="*/ 3 w 10"/>
                  <a:gd name="T45" fmla="*/ 8 h 10"/>
                  <a:gd name="T46" fmla="*/ 4 w 10"/>
                  <a:gd name="T47" fmla="*/ 9 h 10"/>
                  <a:gd name="T48" fmla="*/ 4 w 10"/>
                  <a:gd name="T49" fmla="*/ 10 h 10"/>
                  <a:gd name="T50" fmla="*/ 6 w 10"/>
                  <a:gd name="T51" fmla="*/ 10 h 10"/>
                  <a:gd name="T52" fmla="*/ 6 w 10"/>
                  <a:gd name="T53" fmla="*/ 9 h 10"/>
                  <a:gd name="T54" fmla="*/ 8 w 10"/>
                  <a:gd name="T55" fmla="*/ 8 h 10"/>
                  <a:gd name="T56" fmla="*/ 8 w 10"/>
                  <a:gd name="T57" fmla="*/ 9 h 10"/>
                  <a:gd name="T58" fmla="*/ 9 w 10"/>
                  <a:gd name="T59" fmla="*/ 8 h 10"/>
                  <a:gd name="T60" fmla="*/ 8 w 10"/>
                  <a:gd name="T61" fmla="*/ 8 h 10"/>
                  <a:gd name="T62" fmla="*/ 9 w 10"/>
                  <a:gd name="T63" fmla="*/ 6 h 10"/>
                  <a:gd name="T64" fmla="*/ 10 w 10"/>
                  <a:gd name="T65" fmla="*/ 6 h 10"/>
                  <a:gd name="T66" fmla="*/ 8 w 10"/>
                  <a:gd name="T67" fmla="*/ 5 h 10"/>
                  <a:gd name="T68" fmla="*/ 5 w 10"/>
                  <a:gd name="T69" fmla="*/ 8 h 10"/>
                  <a:gd name="T70" fmla="*/ 2 w 10"/>
                  <a:gd name="T71" fmla="*/ 5 h 10"/>
                  <a:gd name="T72" fmla="*/ 5 w 10"/>
                  <a:gd name="T73" fmla="*/ 2 h 10"/>
                  <a:gd name="T74" fmla="*/ 8 w 10"/>
                  <a:gd name="T7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 h="10">
                    <a:moveTo>
                      <a:pt x="10" y="6"/>
                    </a:moveTo>
                    <a:cubicBezTo>
                      <a:pt x="10" y="4"/>
                      <a:pt x="10" y="4"/>
                      <a:pt x="10" y="4"/>
                    </a:cubicBezTo>
                    <a:cubicBezTo>
                      <a:pt x="9" y="4"/>
                      <a:pt x="9" y="4"/>
                      <a:pt x="9" y="4"/>
                    </a:cubicBezTo>
                    <a:cubicBezTo>
                      <a:pt x="9" y="4"/>
                      <a:pt x="9" y="3"/>
                      <a:pt x="8" y="3"/>
                    </a:cubicBezTo>
                    <a:cubicBezTo>
                      <a:pt x="9" y="2"/>
                      <a:pt x="9" y="2"/>
                      <a:pt x="9" y="2"/>
                    </a:cubicBezTo>
                    <a:cubicBezTo>
                      <a:pt x="8" y="1"/>
                      <a:pt x="8" y="1"/>
                      <a:pt x="8" y="1"/>
                    </a:cubicBezTo>
                    <a:cubicBezTo>
                      <a:pt x="8" y="2"/>
                      <a:pt x="8" y="2"/>
                      <a:pt x="8" y="2"/>
                    </a:cubicBezTo>
                    <a:cubicBezTo>
                      <a:pt x="7" y="1"/>
                      <a:pt x="6" y="1"/>
                      <a:pt x="6" y="1"/>
                    </a:cubicBezTo>
                    <a:cubicBezTo>
                      <a:pt x="6" y="0"/>
                      <a:pt x="6" y="0"/>
                      <a:pt x="6" y="0"/>
                    </a:cubicBezTo>
                    <a:cubicBezTo>
                      <a:pt x="4" y="0"/>
                      <a:pt x="4" y="0"/>
                      <a:pt x="4" y="0"/>
                    </a:cubicBezTo>
                    <a:cubicBezTo>
                      <a:pt x="4" y="1"/>
                      <a:pt x="4" y="1"/>
                      <a:pt x="4" y="1"/>
                    </a:cubicBezTo>
                    <a:cubicBezTo>
                      <a:pt x="4" y="1"/>
                      <a:pt x="3" y="1"/>
                      <a:pt x="3" y="2"/>
                    </a:cubicBezTo>
                    <a:cubicBezTo>
                      <a:pt x="2" y="1"/>
                      <a:pt x="2" y="1"/>
                      <a:pt x="2" y="1"/>
                    </a:cubicBezTo>
                    <a:cubicBezTo>
                      <a:pt x="1" y="2"/>
                      <a:pt x="1" y="2"/>
                      <a:pt x="1" y="2"/>
                    </a:cubicBezTo>
                    <a:cubicBezTo>
                      <a:pt x="2" y="3"/>
                      <a:pt x="2" y="3"/>
                      <a:pt x="2" y="3"/>
                    </a:cubicBezTo>
                    <a:cubicBezTo>
                      <a:pt x="1" y="3"/>
                      <a:pt x="1" y="4"/>
                      <a:pt x="1" y="4"/>
                    </a:cubicBezTo>
                    <a:cubicBezTo>
                      <a:pt x="0" y="4"/>
                      <a:pt x="0" y="4"/>
                      <a:pt x="0" y="4"/>
                    </a:cubicBezTo>
                    <a:cubicBezTo>
                      <a:pt x="0" y="6"/>
                      <a:pt x="0" y="6"/>
                      <a:pt x="0" y="6"/>
                    </a:cubicBezTo>
                    <a:cubicBezTo>
                      <a:pt x="1" y="6"/>
                      <a:pt x="1" y="6"/>
                      <a:pt x="1" y="6"/>
                    </a:cubicBezTo>
                    <a:cubicBezTo>
                      <a:pt x="1" y="6"/>
                      <a:pt x="1" y="7"/>
                      <a:pt x="2" y="8"/>
                    </a:cubicBezTo>
                    <a:cubicBezTo>
                      <a:pt x="1" y="8"/>
                      <a:pt x="1" y="8"/>
                      <a:pt x="1" y="8"/>
                    </a:cubicBezTo>
                    <a:cubicBezTo>
                      <a:pt x="2" y="9"/>
                      <a:pt x="2" y="9"/>
                      <a:pt x="2" y="9"/>
                    </a:cubicBezTo>
                    <a:cubicBezTo>
                      <a:pt x="3" y="8"/>
                      <a:pt x="3" y="8"/>
                      <a:pt x="3" y="8"/>
                    </a:cubicBezTo>
                    <a:cubicBezTo>
                      <a:pt x="3" y="9"/>
                      <a:pt x="4" y="9"/>
                      <a:pt x="4" y="9"/>
                    </a:cubicBezTo>
                    <a:cubicBezTo>
                      <a:pt x="4" y="10"/>
                      <a:pt x="4" y="10"/>
                      <a:pt x="4" y="10"/>
                    </a:cubicBezTo>
                    <a:cubicBezTo>
                      <a:pt x="6" y="10"/>
                      <a:pt x="6" y="10"/>
                      <a:pt x="6" y="10"/>
                    </a:cubicBezTo>
                    <a:cubicBezTo>
                      <a:pt x="6" y="9"/>
                      <a:pt x="6" y="9"/>
                      <a:pt x="6" y="9"/>
                    </a:cubicBezTo>
                    <a:cubicBezTo>
                      <a:pt x="6" y="9"/>
                      <a:pt x="7" y="9"/>
                      <a:pt x="8" y="8"/>
                    </a:cubicBezTo>
                    <a:cubicBezTo>
                      <a:pt x="8" y="9"/>
                      <a:pt x="8" y="9"/>
                      <a:pt x="8" y="9"/>
                    </a:cubicBezTo>
                    <a:cubicBezTo>
                      <a:pt x="9" y="8"/>
                      <a:pt x="9" y="8"/>
                      <a:pt x="9" y="8"/>
                    </a:cubicBezTo>
                    <a:cubicBezTo>
                      <a:pt x="8" y="8"/>
                      <a:pt x="8" y="8"/>
                      <a:pt x="8" y="8"/>
                    </a:cubicBezTo>
                    <a:cubicBezTo>
                      <a:pt x="9" y="7"/>
                      <a:pt x="9" y="6"/>
                      <a:pt x="9" y="6"/>
                    </a:cubicBezTo>
                    <a:lnTo>
                      <a:pt x="10" y="6"/>
                    </a:lnTo>
                    <a:close/>
                    <a:moveTo>
                      <a:pt x="8" y="5"/>
                    </a:moveTo>
                    <a:cubicBezTo>
                      <a:pt x="8" y="7"/>
                      <a:pt x="7" y="8"/>
                      <a:pt x="5" y="8"/>
                    </a:cubicBezTo>
                    <a:cubicBezTo>
                      <a:pt x="3" y="8"/>
                      <a:pt x="2" y="7"/>
                      <a:pt x="2" y="5"/>
                    </a:cubicBezTo>
                    <a:cubicBezTo>
                      <a:pt x="2" y="3"/>
                      <a:pt x="3" y="2"/>
                      <a:pt x="5" y="2"/>
                    </a:cubicBezTo>
                    <a:cubicBezTo>
                      <a:pt x="7" y="2"/>
                      <a:pt x="8" y="3"/>
                      <a:pt x="8"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6" name="Freeform 23"/>
              <p:cNvSpPr>
                <a:spLocks noEditPoints="1"/>
              </p:cNvSpPr>
              <p:nvPr/>
            </p:nvSpPr>
            <p:spPr bwMode="auto">
              <a:xfrm>
                <a:off x="3942" y="2252"/>
                <a:ext cx="13" cy="13"/>
              </a:xfrm>
              <a:custGeom>
                <a:avLst/>
                <a:gdLst>
                  <a:gd name="T0" fmla="*/ 5 w 5"/>
                  <a:gd name="T1" fmla="*/ 3 h 5"/>
                  <a:gd name="T2" fmla="*/ 5 w 5"/>
                  <a:gd name="T3" fmla="*/ 2 h 5"/>
                  <a:gd name="T4" fmla="*/ 5 w 5"/>
                  <a:gd name="T5" fmla="*/ 2 h 5"/>
                  <a:gd name="T6" fmla="*/ 4 w 5"/>
                  <a:gd name="T7" fmla="*/ 1 h 5"/>
                  <a:gd name="T8" fmla="*/ 5 w 5"/>
                  <a:gd name="T9" fmla="*/ 1 h 5"/>
                  <a:gd name="T10" fmla="*/ 4 w 5"/>
                  <a:gd name="T11" fmla="*/ 1 h 5"/>
                  <a:gd name="T12" fmla="*/ 4 w 5"/>
                  <a:gd name="T13" fmla="*/ 1 h 5"/>
                  <a:gd name="T14" fmla="*/ 3 w 5"/>
                  <a:gd name="T15" fmla="*/ 1 h 5"/>
                  <a:gd name="T16" fmla="*/ 3 w 5"/>
                  <a:gd name="T17" fmla="*/ 0 h 5"/>
                  <a:gd name="T18" fmla="*/ 2 w 5"/>
                  <a:gd name="T19" fmla="*/ 0 h 5"/>
                  <a:gd name="T20" fmla="*/ 2 w 5"/>
                  <a:gd name="T21" fmla="*/ 1 h 5"/>
                  <a:gd name="T22" fmla="*/ 1 w 5"/>
                  <a:gd name="T23" fmla="*/ 1 h 5"/>
                  <a:gd name="T24" fmla="*/ 1 w 5"/>
                  <a:gd name="T25" fmla="*/ 1 h 5"/>
                  <a:gd name="T26" fmla="*/ 1 w 5"/>
                  <a:gd name="T27" fmla="*/ 1 h 5"/>
                  <a:gd name="T28" fmla="*/ 1 w 5"/>
                  <a:gd name="T29" fmla="*/ 1 h 5"/>
                  <a:gd name="T30" fmla="*/ 1 w 5"/>
                  <a:gd name="T31" fmla="*/ 2 h 5"/>
                  <a:gd name="T32" fmla="*/ 0 w 5"/>
                  <a:gd name="T33" fmla="*/ 2 h 5"/>
                  <a:gd name="T34" fmla="*/ 0 w 5"/>
                  <a:gd name="T35" fmla="*/ 3 h 5"/>
                  <a:gd name="T36" fmla="*/ 1 w 5"/>
                  <a:gd name="T37" fmla="*/ 3 h 5"/>
                  <a:gd name="T38" fmla="*/ 1 w 5"/>
                  <a:gd name="T39" fmla="*/ 4 h 5"/>
                  <a:gd name="T40" fmla="*/ 1 w 5"/>
                  <a:gd name="T41" fmla="*/ 4 h 5"/>
                  <a:gd name="T42" fmla="*/ 1 w 5"/>
                  <a:gd name="T43" fmla="*/ 5 h 5"/>
                  <a:gd name="T44" fmla="*/ 1 w 5"/>
                  <a:gd name="T45" fmla="*/ 4 h 5"/>
                  <a:gd name="T46" fmla="*/ 2 w 5"/>
                  <a:gd name="T47" fmla="*/ 5 h 5"/>
                  <a:gd name="T48" fmla="*/ 2 w 5"/>
                  <a:gd name="T49" fmla="*/ 5 h 5"/>
                  <a:gd name="T50" fmla="*/ 3 w 5"/>
                  <a:gd name="T51" fmla="*/ 5 h 5"/>
                  <a:gd name="T52" fmla="*/ 3 w 5"/>
                  <a:gd name="T53" fmla="*/ 5 h 5"/>
                  <a:gd name="T54" fmla="*/ 4 w 5"/>
                  <a:gd name="T55" fmla="*/ 4 h 5"/>
                  <a:gd name="T56" fmla="*/ 4 w 5"/>
                  <a:gd name="T57" fmla="*/ 5 h 5"/>
                  <a:gd name="T58" fmla="*/ 5 w 5"/>
                  <a:gd name="T59" fmla="*/ 4 h 5"/>
                  <a:gd name="T60" fmla="*/ 4 w 5"/>
                  <a:gd name="T61" fmla="*/ 4 h 5"/>
                  <a:gd name="T62" fmla="*/ 5 w 5"/>
                  <a:gd name="T63" fmla="*/ 3 h 5"/>
                  <a:gd name="T64" fmla="*/ 4 w 5"/>
                  <a:gd name="T65" fmla="*/ 3 h 5"/>
                  <a:gd name="T66" fmla="*/ 3 w 5"/>
                  <a:gd name="T67" fmla="*/ 4 h 5"/>
                  <a:gd name="T68" fmla="*/ 1 w 5"/>
                  <a:gd name="T69" fmla="*/ 3 h 5"/>
                  <a:gd name="T70" fmla="*/ 3 w 5"/>
                  <a:gd name="T71" fmla="*/ 1 h 5"/>
                  <a:gd name="T72" fmla="*/ 4 w 5"/>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 h="5">
                    <a:moveTo>
                      <a:pt x="5" y="3"/>
                    </a:moveTo>
                    <a:cubicBezTo>
                      <a:pt x="5" y="2"/>
                      <a:pt x="5" y="2"/>
                      <a:pt x="5" y="2"/>
                    </a:cubicBezTo>
                    <a:cubicBezTo>
                      <a:pt x="5" y="2"/>
                      <a:pt x="5" y="2"/>
                      <a:pt x="5" y="2"/>
                    </a:cubicBezTo>
                    <a:cubicBezTo>
                      <a:pt x="5" y="2"/>
                      <a:pt x="4" y="2"/>
                      <a:pt x="4" y="1"/>
                    </a:cubicBezTo>
                    <a:cubicBezTo>
                      <a:pt x="5" y="1"/>
                      <a:pt x="5" y="1"/>
                      <a:pt x="5" y="1"/>
                    </a:cubicBezTo>
                    <a:cubicBezTo>
                      <a:pt x="4" y="1"/>
                      <a:pt x="4" y="1"/>
                      <a:pt x="4" y="1"/>
                    </a:cubicBezTo>
                    <a:cubicBezTo>
                      <a:pt x="4" y="1"/>
                      <a:pt x="4" y="1"/>
                      <a:pt x="4" y="1"/>
                    </a:cubicBezTo>
                    <a:cubicBezTo>
                      <a:pt x="4" y="1"/>
                      <a:pt x="3" y="1"/>
                      <a:pt x="3" y="1"/>
                    </a:cubicBezTo>
                    <a:cubicBezTo>
                      <a:pt x="3" y="0"/>
                      <a:pt x="3" y="0"/>
                      <a:pt x="3" y="0"/>
                    </a:cubicBezTo>
                    <a:cubicBezTo>
                      <a:pt x="2" y="0"/>
                      <a:pt x="2" y="0"/>
                      <a:pt x="2" y="0"/>
                    </a:cubicBezTo>
                    <a:cubicBezTo>
                      <a:pt x="2" y="1"/>
                      <a:pt x="2" y="1"/>
                      <a:pt x="2" y="1"/>
                    </a:cubicBezTo>
                    <a:cubicBezTo>
                      <a:pt x="2" y="1"/>
                      <a:pt x="2" y="1"/>
                      <a:pt x="1" y="1"/>
                    </a:cubicBezTo>
                    <a:cubicBezTo>
                      <a:pt x="1" y="1"/>
                      <a:pt x="1" y="1"/>
                      <a:pt x="1" y="1"/>
                    </a:cubicBezTo>
                    <a:cubicBezTo>
                      <a:pt x="1" y="1"/>
                      <a:pt x="1" y="1"/>
                      <a:pt x="1" y="1"/>
                    </a:cubicBezTo>
                    <a:cubicBezTo>
                      <a:pt x="1" y="1"/>
                      <a:pt x="1" y="1"/>
                      <a:pt x="1" y="1"/>
                    </a:cubicBezTo>
                    <a:cubicBezTo>
                      <a:pt x="1" y="2"/>
                      <a:pt x="1" y="2"/>
                      <a:pt x="1" y="2"/>
                    </a:cubicBezTo>
                    <a:cubicBezTo>
                      <a:pt x="0" y="2"/>
                      <a:pt x="0" y="2"/>
                      <a:pt x="0" y="2"/>
                    </a:cubicBezTo>
                    <a:cubicBezTo>
                      <a:pt x="0" y="3"/>
                      <a:pt x="0" y="3"/>
                      <a:pt x="0" y="3"/>
                    </a:cubicBezTo>
                    <a:cubicBezTo>
                      <a:pt x="1" y="3"/>
                      <a:pt x="1" y="3"/>
                      <a:pt x="1" y="3"/>
                    </a:cubicBezTo>
                    <a:cubicBezTo>
                      <a:pt x="1" y="3"/>
                      <a:pt x="1" y="4"/>
                      <a:pt x="1" y="4"/>
                    </a:cubicBezTo>
                    <a:cubicBezTo>
                      <a:pt x="1" y="4"/>
                      <a:pt x="1" y="4"/>
                      <a:pt x="1" y="4"/>
                    </a:cubicBezTo>
                    <a:cubicBezTo>
                      <a:pt x="1" y="5"/>
                      <a:pt x="1" y="5"/>
                      <a:pt x="1" y="5"/>
                    </a:cubicBezTo>
                    <a:cubicBezTo>
                      <a:pt x="1" y="4"/>
                      <a:pt x="1" y="4"/>
                      <a:pt x="1" y="4"/>
                    </a:cubicBezTo>
                    <a:cubicBezTo>
                      <a:pt x="2" y="4"/>
                      <a:pt x="2" y="5"/>
                      <a:pt x="2" y="5"/>
                    </a:cubicBezTo>
                    <a:cubicBezTo>
                      <a:pt x="2" y="5"/>
                      <a:pt x="2" y="5"/>
                      <a:pt x="2" y="5"/>
                    </a:cubicBezTo>
                    <a:cubicBezTo>
                      <a:pt x="3" y="5"/>
                      <a:pt x="3" y="5"/>
                      <a:pt x="3" y="5"/>
                    </a:cubicBezTo>
                    <a:cubicBezTo>
                      <a:pt x="3" y="5"/>
                      <a:pt x="3" y="5"/>
                      <a:pt x="3" y="5"/>
                    </a:cubicBezTo>
                    <a:cubicBezTo>
                      <a:pt x="3" y="5"/>
                      <a:pt x="4" y="4"/>
                      <a:pt x="4" y="4"/>
                    </a:cubicBezTo>
                    <a:cubicBezTo>
                      <a:pt x="4" y="5"/>
                      <a:pt x="4" y="5"/>
                      <a:pt x="4" y="5"/>
                    </a:cubicBezTo>
                    <a:cubicBezTo>
                      <a:pt x="5" y="4"/>
                      <a:pt x="5" y="4"/>
                      <a:pt x="5" y="4"/>
                    </a:cubicBezTo>
                    <a:cubicBezTo>
                      <a:pt x="4" y="4"/>
                      <a:pt x="4" y="4"/>
                      <a:pt x="4" y="4"/>
                    </a:cubicBezTo>
                    <a:cubicBezTo>
                      <a:pt x="4" y="4"/>
                      <a:pt x="5" y="3"/>
                      <a:pt x="5" y="3"/>
                    </a:cubicBezTo>
                    <a:close/>
                    <a:moveTo>
                      <a:pt x="4" y="3"/>
                    </a:moveTo>
                    <a:cubicBezTo>
                      <a:pt x="4" y="3"/>
                      <a:pt x="3" y="4"/>
                      <a:pt x="3" y="4"/>
                    </a:cubicBezTo>
                    <a:cubicBezTo>
                      <a:pt x="2" y="4"/>
                      <a:pt x="1" y="3"/>
                      <a:pt x="1" y="3"/>
                    </a:cubicBezTo>
                    <a:cubicBezTo>
                      <a:pt x="1" y="2"/>
                      <a:pt x="2" y="1"/>
                      <a:pt x="3" y="1"/>
                    </a:cubicBezTo>
                    <a:cubicBezTo>
                      <a:pt x="3" y="1"/>
                      <a:pt x="4" y="2"/>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7" name="Freeform 24"/>
              <p:cNvSpPr>
                <a:spLocks noEditPoints="1"/>
              </p:cNvSpPr>
              <p:nvPr/>
            </p:nvSpPr>
            <p:spPr bwMode="auto">
              <a:xfrm>
                <a:off x="3937" y="2233"/>
                <a:ext cx="18" cy="19"/>
              </a:xfrm>
              <a:custGeom>
                <a:avLst/>
                <a:gdLst>
                  <a:gd name="T0" fmla="*/ 7 w 7"/>
                  <a:gd name="T1" fmla="*/ 4 h 7"/>
                  <a:gd name="T2" fmla="*/ 7 w 7"/>
                  <a:gd name="T3" fmla="*/ 3 h 7"/>
                  <a:gd name="T4" fmla="*/ 6 w 7"/>
                  <a:gd name="T5" fmla="*/ 3 h 7"/>
                  <a:gd name="T6" fmla="*/ 6 w 7"/>
                  <a:gd name="T7" fmla="*/ 2 h 7"/>
                  <a:gd name="T8" fmla="*/ 6 w 7"/>
                  <a:gd name="T9" fmla="*/ 1 h 7"/>
                  <a:gd name="T10" fmla="*/ 6 w 7"/>
                  <a:gd name="T11" fmla="*/ 1 h 7"/>
                  <a:gd name="T12" fmla="*/ 5 w 7"/>
                  <a:gd name="T13" fmla="*/ 1 h 7"/>
                  <a:gd name="T14" fmla="*/ 4 w 7"/>
                  <a:gd name="T15" fmla="*/ 1 h 7"/>
                  <a:gd name="T16" fmla="*/ 4 w 7"/>
                  <a:gd name="T17" fmla="*/ 0 h 7"/>
                  <a:gd name="T18" fmla="*/ 3 w 7"/>
                  <a:gd name="T19" fmla="*/ 0 h 7"/>
                  <a:gd name="T20" fmla="*/ 3 w 7"/>
                  <a:gd name="T21" fmla="*/ 1 h 7"/>
                  <a:gd name="T22" fmla="*/ 2 w 7"/>
                  <a:gd name="T23" fmla="*/ 1 h 7"/>
                  <a:gd name="T24" fmla="*/ 2 w 7"/>
                  <a:gd name="T25" fmla="*/ 1 h 7"/>
                  <a:gd name="T26" fmla="*/ 1 w 7"/>
                  <a:gd name="T27" fmla="*/ 1 h 7"/>
                  <a:gd name="T28" fmla="*/ 2 w 7"/>
                  <a:gd name="T29" fmla="*/ 2 h 7"/>
                  <a:gd name="T30" fmla="*/ 1 w 7"/>
                  <a:gd name="T31" fmla="*/ 3 h 7"/>
                  <a:gd name="T32" fmla="*/ 0 w 7"/>
                  <a:gd name="T33" fmla="*/ 3 h 7"/>
                  <a:gd name="T34" fmla="*/ 0 w 7"/>
                  <a:gd name="T35" fmla="*/ 4 h 7"/>
                  <a:gd name="T36" fmla="*/ 1 w 7"/>
                  <a:gd name="T37" fmla="*/ 4 h 7"/>
                  <a:gd name="T38" fmla="*/ 2 w 7"/>
                  <a:gd name="T39" fmla="*/ 5 h 7"/>
                  <a:gd name="T40" fmla="*/ 1 w 7"/>
                  <a:gd name="T41" fmla="*/ 5 h 7"/>
                  <a:gd name="T42" fmla="*/ 2 w 7"/>
                  <a:gd name="T43" fmla="*/ 6 h 7"/>
                  <a:gd name="T44" fmla="*/ 2 w 7"/>
                  <a:gd name="T45" fmla="*/ 5 h 7"/>
                  <a:gd name="T46" fmla="*/ 3 w 7"/>
                  <a:gd name="T47" fmla="*/ 6 h 7"/>
                  <a:gd name="T48" fmla="*/ 3 w 7"/>
                  <a:gd name="T49" fmla="*/ 7 h 7"/>
                  <a:gd name="T50" fmla="*/ 4 w 7"/>
                  <a:gd name="T51" fmla="*/ 7 h 7"/>
                  <a:gd name="T52" fmla="*/ 4 w 7"/>
                  <a:gd name="T53" fmla="*/ 6 h 7"/>
                  <a:gd name="T54" fmla="*/ 5 w 7"/>
                  <a:gd name="T55" fmla="*/ 5 h 7"/>
                  <a:gd name="T56" fmla="*/ 6 w 7"/>
                  <a:gd name="T57" fmla="*/ 6 h 7"/>
                  <a:gd name="T58" fmla="*/ 6 w 7"/>
                  <a:gd name="T59" fmla="*/ 5 h 7"/>
                  <a:gd name="T60" fmla="*/ 6 w 7"/>
                  <a:gd name="T61" fmla="*/ 5 h 7"/>
                  <a:gd name="T62" fmla="*/ 6 w 7"/>
                  <a:gd name="T63" fmla="*/ 4 h 7"/>
                  <a:gd name="T64" fmla="*/ 7 w 7"/>
                  <a:gd name="T65" fmla="*/ 4 h 7"/>
                  <a:gd name="T66" fmla="*/ 6 w 7"/>
                  <a:gd name="T67" fmla="*/ 3 h 7"/>
                  <a:gd name="T68" fmla="*/ 4 w 7"/>
                  <a:gd name="T69" fmla="*/ 5 h 7"/>
                  <a:gd name="T70" fmla="*/ 2 w 7"/>
                  <a:gd name="T71" fmla="*/ 3 h 7"/>
                  <a:gd name="T72" fmla="*/ 4 w 7"/>
                  <a:gd name="T73" fmla="*/ 1 h 7"/>
                  <a:gd name="T74" fmla="*/ 6 w 7"/>
                  <a:gd name="T75"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 h="7">
                    <a:moveTo>
                      <a:pt x="7" y="4"/>
                    </a:moveTo>
                    <a:cubicBezTo>
                      <a:pt x="7" y="3"/>
                      <a:pt x="7" y="3"/>
                      <a:pt x="7" y="3"/>
                    </a:cubicBezTo>
                    <a:cubicBezTo>
                      <a:pt x="6" y="3"/>
                      <a:pt x="6" y="3"/>
                      <a:pt x="6" y="3"/>
                    </a:cubicBezTo>
                    <a:cubicBezTo>
                      <a:pt x="6" y="2"/>
                      <a:pt x="6" y="2"/>
                      <a:pt x="6" y="2"/>
                    </a:cubicBezTo>
                    <a:cubicBezTo>
                      <a:pt x="6" y="1"/>
                      <a:pt x="6" y="1"/>
                      <a:pt x="6" y="1"/>
                    </a:cubicBezTo>
                    <a:cubicBezTo>
                      <a:pt x="6" y="1"/>
                      <a:pt x="6" y="1"/>
                      <a:pt x="6" y="1"/>
                    </a:cubicBezTo>
                    <a:cubicBezTo>
                      <a:pt x="5" y="1"/>
                      <a:pt x="5" y="1"/>
                      <a:pt x="5" y="1"/>
                    </a:cubicBezTo>
                    <a:cubicBezTo>
                      <a:pt x="5" y="1"/>
                      <a:pt x="5" y="1"/>
                      <a:pt x="4" y="1"/>
                    </a:cubicBezTo>
                    <a:cubicBezTo>
                      <a:pt x="4" y="0"/>
                      <a:pt x="4" y="0"/>
                      <a:pt x="4" y="0"/>
                    </a:cubicBezTo>
                    <a:cubicBezTo>
                      <a:pt x="3" y="0"/>
                      <a:pt x="3" y="0"/>
                      <a:pt x="3" y="0"/>
                    </a:cubicBezTo>
                    <a:cubicBezTo>
                      <a:pt x="3" y="1"/>
                      <a:pt x="3" y="1"/>
                      <a:pt x="3" y="1"/>
                    </a:cubicBezTo>
                    <a:cubicBezTo>
                      <a:pt x="3" y="1"/>
                      <a:pt x="2" y="1"/>
                      <a:pt x="2" y="1"/>
                    </a:cubicBezTo>
                    <a:cubicBezTo>
                      <a:pt x="2" y="1"/>
                      <a:pt x="2" y="1"/>
                      <a:pt x="2" y="1"/>
                    </a:cubicBezTo>
                    <a:cubicBezTo>
                      <a:pt x="1" y="1"/>
                      <a:pt x="1" y="1"/>
                      <a:pt x="1" y="1"/>
                    </a:cubicBezTo>
                    <a:cubicBezTo>
                      <a:pt x="2" y="2"/>
                      <a:pt x="2" y="2"/>
                      <a:pt x="2" y="2"/>
                    </a:cubicBezTo>
                    <a:cubicBezTo>
                      <a:pt x="1" y="2"/>
                      <a:pt x="1" y="2"/>
                      <a:pt x="1" y="3"/>
                    </a:cubicBezTo>
                    <a:cubicBezTo>
                      <a:pt x="0" y="3"/>
                      <a:pt x="0" y="3"/>
                      <a:pt x="0" y="3"/>
                    </a:cubicBezTo>
                    <a:cubicBezTo>
                      <a:pt x="0" y="4"/>
                      <a:pt x="0" y="4"/>
                      <a:pt x="0" y="4"/>
                    </a:cubicBezTo>
                    <a:cubicBezTo>
                      <a:pt x="1" y="4"/>
                      <a:pt x="1" y="4"/>
                      <a:pt x="1" y="4"/>
                    </a:cubicBezTo>
                    <a:cubicBezTo>
                      <a:pt x="1" y="4"/>
                      <a:pt x="1" y="5"/>
                      <a:pt x="2" y="5"/>
                    </a:cubicBezTo>
                    <a:cubicBezTo>
                      <a:pt x="1" y="5"/>
                      <a:pt x="1" y="5"/>
                      <a:pt x="1" y="5"/>
                    </a:cubicBezTo>
                    <a:cubicBezTo>
                      <a:pt x="2" y="6"/>
                      <a:pt x="2" y="6"/>
                      <a:pt x="2" y="6"/>
                    </a:cubicBezTo>
                    <a:cubicBezTo>
                      <a:pt x="2" y="5"/>
                      <a:pt x="2" y="5"/>
                      <a:pt x="2" y="5"/>
                    </a:cubicBezTo>
                    <a:cubicBezTo>
                      <a:pt x="2" y="6"/>
                      <a:pt x="3" y="6"/>
                      <a:pt x="3" y="6"/>
                    </a:cubicBezTo>
                    <a:cubicBezTo>
                      <a:pt x="3" y="7"/>
                      <a:pt x="3" y="7"/>
                      <a:pt x="3" y="7"/>
                    </a:cubicBezTo>
                    <a:cubicBezTo>
                      <a:pt x="4" y="7"/>
                      <a:pt x="4" y="7"/>
                      <a:pt x="4" y="7"/>
                    </a:cubicBezTo>
                    <a:cubicBezTo>
                      <a:pt x="4" y="6"/>
                      <a:pt x="4" y="6"/>
                      <a:pt x="4" y="6"/>
                    </a:cubicBezTo>
                    <a:cubicBezTo>
                      <a:pt x="5" y="6"/>
                      <a:pt x="5" y="6"/>
                      <a:pt x="5" y="5"/>
                    </a:cubicBezTo>
                    <a:cubicBezTo>
                      <a:pt x="6" y="6"/>
                      <a:pt x="6" y="6"/>
                      <a:pt x="6" y="6"/>
                    </a:cubicBezTo>
                    <a:cubicBezTo>
                      <a:pt x="6" y="5"/>
                      <a:pt x="6" y="5"/>
                      <a:pt x="6" y="5"/>
                    </a:cubicBezTo>
                    <a:cubicBezTo>
                      <a:pt x="6" y="5"/>
                      <a:pt x="6" y="5"/>
                      <a:pt x="6" y="5"/>
                    </a:cubicBezTo>
                    <a:cubicBezTo>
                      <a:pt x="6" y="5"/>
                      <a:pt x="6" y="4"/>
                      <a:pt x="6" y="4"/>
                    </a:cubicBezTo>
                    <a:lnTo>
                      <a:pt x="7" y="4"/>
                    </a:lnTo>
                    <a:close/>
                    <a:moveTo>
                      <a:pt x="6" y="3"/>
                    </a:moveTo>
                    <a:cubicBezTo>
                      <a:pt x="6" y="4"/>
                      <a:pt x="5" y="5"/>
                      <a:pt x="4" y="5"/>
                    </a:cubicBezTo>
                    <a:cubicBezTo>
                      <a:pt x="3" y="5"/>
                      <a:pt x="2" y="4"/>
                      <a:pt x="2" y="3"/>
                    </a:cubicBezTo>
                    <a:cubicBezTo>
                      <a:pt x="2" y="2"/>
                      <a:pt x="3" y="1"/>
                      <a:pt x="4" y="1"/>
                    </a:cubicBezTo>
                    <a:cubicBezTo>
                      <a:pt x="5" y="1"/>
                      <a:pt x="6" y="2"/>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53" name="文本框 100"/>
            <p:cNvSpPr txBox="1"/>
            <p:nvPr/>
          </p:nvSpPr>
          <p:spPr>
            <a:xfrm>
              <a:off x="1893284" y="4509914"/>
              <a:ext cx="1493849" cy="369417"/>
            </a:xfrm>
            <a:prstGeom prst="rect">
              <a:avLst/>
            </a:prstGeom>
            <a:noFill/>
          </p:spPr>
          <p:txBody>
            <a:bodyPr wrap="square" rtlCol="0">
              <a:spAutoFit/>
            </a:bodyPr>
            <a:lstStyle/>
            <a:p>
              <a:r>
                <a:rPr lang="zh-CN" altLang="en-US" sz="1200" dirty="0">
                  <a:solidFill>
                    <a:srgbClr val="01ACBE"/>
                  </a:solidFill>
                  <a:latin typeface="微软雅黑" panose="020B0503020204020204" pitchFamily="34" charset="-122"/>
                  <a:ea typeface="微软雅黑" panose="020B0503020204020204" pitchFamily="34" charset="-122"/>
                </a:rPr>
                <a:t>在此添加标题</a:t>
              </a:r>
            </a:p>
          </p:txBody>
        </p:sp>
      </p:grpSp>
      <p:grpSp>
        <p:nvGrpSpPr>
          <p:cNvPr id="158" name="组合 157"/>
          <p:cNvGrpSpPr/>
          <p:nvPr/>
        </p:nvGrpSpPr>
        <p:grpSpPr>
          <a:xfrm>
            <a:off x="6681900" y="1221913"/>
            <a:ext cx="1400947" cy="276999"/>
            <a:chOff x="8908040" y="1629594"/>
            <a:chExt cx="1867686" cy="369417"/>
          </a:xfrm>
        </p:grpSpPr>
        <p:grpSp>
          <p:nvGrpSpPr>
            <p:cNvPr id="159" name="Group 13"/>
            <p:cNvGrpSpPr>
              <a:grpSpLocks noChangeAspect="1"/>
            </p:cNvGrpSpPr>
            <p:nvPr/>
          </p:nvGrpSpPr>
          <p:grpSpPr bwMode="auto">
            <a:xfrm>
              <a:off x="8908040" y="1667664"/>
              <a:ext cx="339700" cy="267232"/>
              <a:chOff x="3996" y="2321"/>
              <a:chExt cx="75" cy="59"/>
            </a:xfrm>
            <a:solidFill>
              <a:srgbClr val="E87071"/>
            </a:solidFill>
            <a:effectLst/>
          </p:grpSpPr>
          <p:sp>
            <p:nvSpPr>
              <p:cNvPr id="161" name="Freeform 14"/>
              <p:cNvSpPr>
                <a:spLocks noEditPoints="1"/>
              </p:cNvSpPr>
              <p:nvPr/>
            </p:nvSpPr>
            <p:spPr bwMode="auto">
              <a:xfrm>
                <a:off x="4014" y="2329"/>
                <a:ext cx="39" cy="22"/>
              </a:xfrm>
              <a:custGeom>
                <a:avLst/>
                <a:gdLst>
                  <a:gd name="T0" fmla="*/ 6 w 15"/>
                  <a:gd name="T1" fmla="*/ 8 h 8"/>
                  <a:gd name="T2" fmla="*/ 6 w 15"/>
                  <a:gd name="T3" fmla="*/ 7 h 8"/>
                  <a:gd name="T4" fmla="*/ 7 w 15"/>
                  <a:gd name="T5" fmla="*/ 7 h 8"/>
                  <a:gd name="T6" fmla="*/ 8 w 15"/>
                  <a:gd name="T7" fmla="*/ 7 h 8"/>
                  <a:gd name="T8" fmla="*/ 8 w 15"/>
                  <a:gd name="T9" fmla="*/ 7 h 8"/>
                  <a:gd name="T10" fmla="*/ 8 w 15"/>
                  <a:gd name="T11" fmla="*/ 8 h 8"/>
                  <a:gd name="T12" fmla="*/ 15 w 15"/>
                  <a:gd name="T13" fmla="*/ 5 h 8"/>
                  <a:gd name="T14" fmla="*/ 12 w 15"/>
                  <a:gd name="T15" fmla="*/ 3 h 8"/>
                  <a:gd name="T16" fmla="*/ 10 w 15"/>
                  <a:gd name="T17" fmla="*/ 3 h 8"/>
                  <a:gd name="T18" fmla="*/ 7 w 15"/>
                  <a:gd name="T19" fmla="*/ 0 h 8"/>
                  <a:gd name="T20" fmla="*/ 4 w 15"/>
                  <a:gd name="T21" fmla="*/ 3 h 8"/>
                  <a:gd name="T22" fmla="*/ 2 w 15"/>
                  <a:gd name="T23" fmla="*/ 3 h 8"/>
                  <a:gd name="T24" fmla="*/ 0 w 15"/>
                  <a:gd name="T25" fmla="*/ 5 h 8"/>
                  <a:gd name="T26" fmla="*/ 6 w 15"/>
                  <a:gd name="T27" fmla="*/ 8 h 8"/>
                  <a:gd name="T28" fmla="*/ 7 w 15"/>
                  <a:gd name="T29" fmla="*/ 1 h 8"/>
                  <a:gd name="T30" fmla="*/ 10 w 15"/>
                  <a:gd name="T31" fmla="*/ 3 h 8"/>
                  <a:gd name="T32" fmla="*/ 5 w 15"/>
                  <a:gd name="T33" fmla="*/ 3 h 8"/>
                  <a:gd name="T34" fmla="*/ 7 w 15"/>
                  <a:gd name="T35"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8">
                    <a:moveTo>
                      <a:pt x="6" y="8"/>
                    </a:moveTo>
                    <a:cubicBezTo>
                      <a:pt x="6" y="7"/>
                      <a:pt x="6" y="7"/>
                      <a:pt x="6" y="7"/>
                    </a:cubicBezTo>
                    <a:cubicBezTo>
                      <a:pt x="6" y="7"/>
                      <a:pt x="7" y="7"/>
                      <a:pt x="7" y="7"/>
                    </a:cubicBezTo>
                    <a:cubicBezTo>
                      <a:pt x="8" y="7"/>
                      <a:pt x="8" y="7"/>
                      <a:pt x="8" y="7"/>
                    </a:cubicBezTo>
                    <a:cubicBezTo>
                      <a:pt x="8" y="7"/>
                      <a:pt x="8" y="7"/>
                      <a:pt x="8" y="7"/>
                    </a:cubicBezTo>
                    <a:cubicBezTo>
                      <a:pt x="8" y="8"/>
                      <a:pt x="8" y="8"/>
                      <a:pt x="8" y="8"/>
                    </a:cubicBezTo>
                    <a:cubicBezTo>
                      <a:pt x="15" y="5"/>
                      <a:pt x="15" y="5"/>
                      <a:pt x="15" y="5"/>
                    </a:cubicBezTo>
                    <a:cubicBezTo>
                      <a:pt x="15" y="4"/>
                      <a:pt x="14" y="3"/>
                      <a:pt x="12" y="3"/>
                    </a:cubicBezTo>
                    <a:cubicBezTo>
                      <a:pt x="10" y="3"/>
                      <a:pt x="10" y="3"/>
                      <a:pt x="10" y="3"/>
                    </a:cubicBezTo>
                    <a:cubicBezTo>
                      <a:pt x="10" y="1"/>
                      <a:pt x="9" y="0"/>
                      <a:pt x="7" y="0"/>
                    </a:cubicBezTo>
                    <a:cubicBezTo>
                      <a:pt x="6" y="0"/>
                      <a:pt x="4" y="1"/>
                      <a:pt x="4" y="3"/>
                    </a:cubicBezTo>
                    <a:cubicBezTo>
                      <a:pt x="2" y="3"/>
                      <a:pt x="2" y="3"/>
                      <a:pt x="2" y="3"/>
                    </a:cubicBezTo>
                    <a:cubicBezTo>
                      <a:pt x="1" y="3"/>
                      <a:pt x="0" y="4"/>
                      <a:pt x="0" y="5"/>
                    </a:cubicBezTo>
                    <a:lnTo>
                      <a:pt x="6" y="8"/>
                    </a:lnTo>
                    <a:close/>
                    <a:moveTo>
                      <a:pt x="7" y="1"/>
                    </a:moveTo>
                    <a:cubicBezTo>
                      <a:pt x="8" y="1"/>
                      <a:pt x="10" y="2"/>
                      <a:pt x="10" y="3"/>
                    </a:cubicBezTo>
                    <a:cubicBezTo>
                      <a:pt x="5" y="3"/>
                      <a:pt x="5" y="3"/>
                      <a:pt x="5" y="3"/>
                    </a:cubicBezTo>
                    <a:cubicBezTo>
                      <a:pt x="5" y="2"/>
                      <a:pt x="6"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2" name="Freeform 15"/>
              <p:cNvSpPr>
                <a:spLocks/>
              </p:cNvSpPr>
              <p:nvPr/>
            </p:nvSpPr>
            <p:spPr bwMode="auto">
              <a:xfrm>
                <a:off x="4032" y="2348"/>
                <a:ext cx="3" cy="3"/>
              </a:xfrm>
              <a:custGeom>
                <a:avLst/>
                <a:gdLst>
                  <a:gd name="T0" fmla="*/ 0 w 1"/>
                  <a:gd name="T1" fmla="*/ 0 h 1"/>
                  <a:gd name="T2" fmla="*/ 0 w 1"/>
                  <a:gd name="T3" fmla="*/ 0 h 1"/>
                  <a:gd name="T4" fmla="*/ 0 w 1"/>
                  <a:gd name="T5" fmla="*/ 1 h 1"/>
                  <a:gd name="T6" fmla="*/ 0 w 1"/>
                  <a:gd name="T7" fmla="*/ 1 h 1"/>
                  <a:gd name="T8" fmla="*/ 0 w 1"/>
                  <a:gd name="T9" fmla="*/ 1 h 1"/>
                  <a:gd name="T10" fmla="*/ 1 w 1"/>
                  <a:gd name="T11" fmla="*/ 1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cubicBezTo>
                      <a:pt x="0" y="0"/>
                      <a:pt x="0" y="0"/>
                      <a:pt x="0" y="0"/>
                    </a:cubicBezTo>
                    <a:cubicBezTo>
                      <a:pt x="0" y="1"/>
                      <a:pt x="0" y="1"/>
                      <a:pt x="0" y="1"/>
                    </a:cubicBezTo>
                    <a:cubicBezTo>
                      <a:pt x="0" y="1"/>
                      <a:pt x="0" y="1"/>
                      <a:pt x="0" y="1"/>
                    </a:cubicBezTo>
                    <a:cubicBezTo>
                      <a:pt x="0" y="1"/>
                      <a:pt x="0" y="1"/>
                      <a:pt x="0" y="1"/>
                    </a:cubicBezTo>
                    <a:cubicBezTo>
                      <a:pt x="1" y="1"/>
                      <a:pt x="1" y="1"/>
                      <a:pt x="1" y="1"/>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3" name="Freeform 16"/>
              <p:cNvSpPr>
                <a:spLocks/>
              </p:cNvSpPr>
              <p:nvPr/>
            </p:nvSpPr>
            <p:spPr bwMode="auto">
              <a:xfrm>
                <a:off x="4014" y="2343"/>
                <a:ext cx="39" cy="18"/>
              </a:xfrm>
              <a:custGeom>
                <a:avLst/>
                <a:gdLst>
                  <a:gd name="T0" fmla="*/ 8 w 15"/>
                  <a:gd name="T1" fmla="*/ 3 h 7"/>
                  <a:gd name="T2" fmla="*/ 8 w 15"/>
                  <a:gd name="T3" fmla="*/ 3 h 7"/>
                  <a:gd name="T4" fmla="*/ 7 w 15"/>
                  <a:gd name="T5" fmla="*/ 3 h 7"/>
                  <a:gd name="T6" fmla="*/ 6 w 15"/>
                  <a:gd name="T7" fmla="*/ 3 h 7"/>
                  <a:gd name="T8" fmla="*/ 6 w 15"/>
                  <a:gd name="T9" fmla="*/ 3 h 7"/>
                  <a:gd name="T10" fmla="*/ 0 w 15"/>
                  <a:gd name="T11" fmla="*/ 0 h 7"/>
                  <a:gd name="T12" fmla="*/ 0 w 15"/>
                  <a:gd name="T13" fmla="*/ 5 h 7"/>
                  <a:gd name="T14" fmla="*/ 2 w 15"/>
                  <a:gd name="T15" fmla="*/ 7 h 7"/>
                  <a:gd name="T16" fmla="*/ 12 w 15"/>
                  <a:gd name="T17" fmla="*/ 7 h 7"/>
                  <a:gd name="T18" fmla="*/ 15 w 15"/>
                  <a:gd name="T19" fmla="*/ 5 h 7"/>
                  <a:gd name="T20" fmla="*/ 15 w 15"/>
                  <a:gd name="T21" fmla="*/ 0 h 7"/>
                  <a:gd name="T22" fmla="*/ 8 w 15"/>
                  <a:gd name="T2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7">
                    <a:moveTo>
                      <a:pt x="8" y="3"/>
                    </a:moveTo>
                    <a:cubicBezTo>
                      <a:pt x="8" y="3"/>
                      <a:pt x="8" y="3"/>
                      <a:pt x="8" y="3"/>
                    </a:cubicBezTo>
                    <a:cubicBezTo>
                      <a:pt x="7" y="3"/>
                      <a:pt x="7" y="3"/>
                      <a:pt x="7" y="3"/>
                    </a:cubicBezTo>
                    <a:cubicBezTo>
                      <a:pt x="7" y="3"/>
                      <a:pt x="6" y="3"/>
                      <a:pt x="6" y="3"/>
                    </a:cubicBezTo>
                    <a:cubicBezTo>
                      <a:pt x="6" y="3"/>
                      <a:pt x="6" y="3"/>
                      <a:pt x="6" y="3"/>
                    </a:cubicBezTo>
                    <a:cubicBezTo>
                      <a:pt x="0" y="0"/>
                      <a:pt x="0" y="0"/>
                      <a:pt x="0" y="0"/>
                    </a:cubicBezTo>
                    <a:cubicBezTo>
                      <a:pt x="0" y="5"/>
                      <a:pt x="0" y="5"/>
                      <a:pt x="0" y="5"/>
                    </a:cubicBezTo>
                    <a:cubicBezTo>
                      <a:pt x="0" y="6"/>
                      <a:pt x="1" y="7"/>
                      <a:pt x="2" y="7"/>
                    </a:cubicBezTo>
                    <a:cubicBezTo>
                      <a:pt x="12" y="7"/>
                      <a:pt x="12" y="7"/>
                      <a:pt x="12" y="7"/>
                    </a:cubicBezTo>
                    <a:cubicBezTo>
                      <a:pt x="14" y="7"/>
                      <a:pt x="15" y="6"/>
                      <a:pt x="15" y="5"/>
                    </a:cubicBezTo>
                    <a:cubicBezTo>
                      <a:pt x="15" y="0"/>
                      <a:pt x="15" y="0"/>
                      <a:pt x="15" y="0"/>
                    </a:cubicBezTo>
                    <a:cubicBezTo>
                      <a:pt x="8" y="3"/>
                      <a:pt x="8" y="3"/>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4" name="Freeform 17"/>
              <p:cNvSpPr>
                <a:spLocks noEditPoints="1"/>
              </p:cNvSpPr>
              <p:nvPr/>
            </p:nvSpPr>
            <p:spPr bwMode="auto">
              <a:xfrm>
                <a:off x="3996" y="2321"/>
                <a:ext cx="75" cy="59"/>
              </a:xfrm>
              <a:custGeom>
                <a:avLst/>
                <a:gdLst>
                  <a:gd name="T0" fmla="*/ 26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8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0 w 29"/>
                  <a:gd name="T27" fmla="*/ 20 h 22"/>
                  <a:gd name="T28" fmla="*/ 19 w 29"/>
                  <a:gd name="T29" fmla="*/ 19 h 22"/>
                  <a:gd name="T30" fmla="*/ 26 w 29"/>
                  <a:gd name="T31" fmla="*/ 19 h 22"/>
                  <a:gd name="T32" fmla="*/ 29 w 29"/>
                  <a:gd name="T33" fmla="*/ 16 h 22"/>
                  <a:gd name="T34" fmla="*/ 29 w 29"/>
                  <a:gd name="T35" fmla="*/ 3 h 22"/>
                  <a:gd name="T36" fmla="*/ 26 w 29"/>
                  <a:gd name="T37" fmla="*/ 0 h 22"/>
                  <a:gd name="T38" fmla="*/ 27 w 29"/>
                  <a:gd name="T39" fmla="*/ 16 h 22"/>
                  <a:gd name="T40" fmla="*/ 26 w 29"/>
                  <a:gd name="T41" fmla="*/ 17 h 22"/>
                  <a:gd name="T42" fmla="*/ 3 w 29"/>
                  <a:gd name="T43" fmla="*/ 17 h 22"/>
                  <a:gd name="T44" fmla="*/ 1 w 29"/>
                  <a:gd name="T45" fmla="*/ 16 h 22"/>
                  <a:gd name="T46" fmla="*/ 1 w 29"/>
                  <a:gd name="T47" fmla="*/ 3 h 22"/>
                  <a:gd name="T48" fmla="*/ 3 w 29"/>
                  <a:gd name="T49" fmla="*/ 2 h 22"/>
                  <a:gd name="T50" fmla="*/ 26 w 29"/>
                  <a:gd name="T51" fmla="*/ 2 h 22"/>
                  <a:gd name="T52" fmla="*/ 27 w 29"/>
                  <a:gd name="T53" fmla="*/ 3 h 22"/>
                  <a:gd name="T54" fmla="*/ 27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6" y="0"/>
                    </a:moveTo>
                    <a:cubicBezTo>
                      <a:pt x="3" y="0"/>
                      <a:pt x="3" y="0"/>
                      <a:pt x="3" y="0"/>
                    </a:cubicBezTo>
                    <a:cubicBezTo>
                      <a:pt x="1" y="0"/>
                      <a:pt x="0" y="1"/>
                      <a:pt x="0" y="3"/>
                    </a:cubicBezTo>
                    <a:cubicBezTo>
                      <a:pt x="0" y="16"/>
                      <a:pt x="0" y="16"/>
                      <a:pt x="0" y="16"/>
                    </a:cubicBezTo>
                    <a:cubicBezTo>
                      <a:pt x="0" y="18"/>
                      <a:pt x="1" y="19"/>
                      <a:pt x="3" y="19"/>
                    </a:cubicBezTo>
                    <a:cubicBezTo>
                      <a:pt x="10" y="19"/>
                      <a:pt x="10" y="19"/>
                      <a:pt x="10" y="19"/>
                    </a:cubicBezTo>
                    <a:cubicBezTo>
                      <a:pt x="9" y="19"/>
                      <a:pt x="9" y="19"/>
                      <a:pt x="8"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0" y="20"/>
                      <a:pt x="20" y="20"/>
                      <a:pt x="20" y="20"/>
                    </a:cubicBezTo>
                    <a:cubicBezTo>
                      <a:pt x="20" y="19"/>
                      <a:pt x="20" y="19"/>
                      <a:pt x="19" y="19"/>
                    </a:cubicBezTo>
                    <a:cubicBezTo>
                      <a:pt x="26" y="19"/>
                      <a:pt x="26" y="19"/>
                      <a:pt x="26" y="19"/>
                    </a:cubicBezTo>
                    <a:cubicBezTo>
                      <a:pt x="28" y="19"/>
                      <a:pt x="29" y="18"/>
                      <a:pt x="29" y="16"/>
                    </a:cubicBezTo>
                    <a:cubicBezTo>
                      <a:pt x="29" y="3"/>
                      <a:pt x="29" y="3"/>
                      <a:pt x="29" y="3"/>
                    </a:cubicBezTo>
                    <a:cubicBezTo>
                      <a:pt x="29" y="1"/>
                      <a:pt x="28" y="0"/>
                      <a:pt x="26" y="0"/>
                    </a:cubicBezTo>
                    <a:close/>
                    <a:moveTo>
                      <a:pt x="27" y="16"/>
                    </a:moveTo>
                    <a:cubicBezTo>
                      <a:pt x="27" y="17"/>
                      <a:pt x="27" y="17"/>
                      <a:pt x="26" y="17"/>
                    </a:cubicBezTo>
                    <a:cubicBezTo>
                      <a:pt x="3" y="17"/>
                      <a:pt x="3" y="17"/>
                      <a:pt x="3" y="17"/>
                    </a:cubicBezTo>
                    <a:cubicBezTo>
                      <a:pt x="2" y="17"/>
                      <a:pt x="1" y="17"/>
                      <a:pt x="1" y="16"/>
                    </a:cubicBezTo>
                    <a:cubicBezTo>
                      <a:pt x="1" y="3"/>
                      <a:pt x="1" y="3"/>
                      <a:pt x="1" y="3"/>
                    </a:cubicBezTo>
                    <a:cubicBezTo>
                      <a:pt x="1" y="2"/>
                      <a:pt x="2" y="2"/>
                      <a:pt x="3" y="2"/>
                    </a:cubicBezTo>
                    <a:cubicBezTo>
                      <a:pt x="26" y="2"/>
                      <a:pt x="26" y="2"/>
                      <a:pt x="26" y="2"/>
                    </a:cubicBezTo>
                    <a:cubicBezTo>
                      <a:pt x="27" y="2"/>
                      <a:pt x="27" y="2"/>
                      <a:pt x="27" y="3"/>
                    </a:cubicBezTo>
                    <a:lnTo>
                      <a:pt x="27"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60" name="文本框 102"/>
            <p:cNvSpPr txBox="1"/>
            <p:nvPr/>
          </p:nvSpPr>
          <p:spPr>
            <a:xfrm>
              <a:off x="9281877" y="1629594"/>
              <a:ext cx="1493849" cy="369417"/>
            </a:xfrm>
            <a:prstGeom prst="rect">
              <a:avLst/>
            </a:prstGeom>
            <a:noFill/>
          </p:spPr>
          <p:txBody>
            <a:bodyPr wrap="square" rtlCol="0">
              <a:spAutoFit/>
            </a:bodyPr>
            <a:lstStyle/>
            <a:p>
              <a:r>
                <a:rPr lang="zh-CN" altLang="en-US" sz="1200" dirty="0">
                  <a:solidFill>
                    <a:srgbClr val="E87071"/>
                  </a:solidFill>
                  <a:latin typeface="微软雅黑" panose="020B0503020204020204" pitchFamily="34" charset="-122"/>
                  <a:ea typeface="微软雅黑" panose="020B0503020204020204" pitchFamily="34" charset="-122"/>
                </a:rPr>
                <a:t>在此添加标题</a:t>
              </a:r>
            </a:p>
          </p:txBody>
        </p:sp>
      </p:grpSp>
      <p:grpSp>
        <p:nvGrpSpPr>
          <p:cNvPr id="165" name="组合 164"/>
          <p:cNvGrpSpPr/>
          <p:nvPr/>
        </p:nvGrpSpPr>
        <p:grpSpPr>
          <a:xfrm>
            <a:off x="6739626" y="3381656"/>
            <a:ext cx="1387939" cy="276999"/>
            <a:chOff x="8984997" y="4509914"/>
            <a:chExt cx="1850344" cy="369417"/>
          </a:xfrm>
        </p:grpSpPr>
        <p:grpSp>
          <p:nvGrpSpPr>
            <p:cNvPr id="166" name="Group 27"/>
            <p:cNvGrpSpPr>
              <a:grpSpLocks noChangeAspect="1"/>
            </p:cNvGrpSpPr>
            <p:nvPr/>
          </p:nvGrpSpPr>
          <p:grpSpPr bwMode="auto">
            <a:xfrm>
              <a:off x="8984997" y="4518199"/>
              <a:ext cx="303918" cy="333814"/>
              <a:chOff x="3811" y="2125"/>
              <a:chExt cx="61" cy="67"/>
            </a:xfrm>
            <a:solidFill>
              <a:srgbClr val="653C76"/>
            </a:solidFill>
            <a:effectLst/>
          </p:grpSpPr>
          <p:sp>
            <p:nvSpPr>
              <p:cNvPr id="168" name="Freeform 28"/>
              <p:cNvSpPr>
                <a:spLocks noEditPoints="1"/>
              </p:cNvSpPr>
              <p:nvPr/>
            </p:nvSpPr>
            <p:spPr bwMode="auto">
              <a:xfrm>
                <a:off x="3811" y="2125"/>
                <a:ext cx="61" cy="67"/>
              </a:xfrm>
              <a:custGeom>
                <a:avLst/>
                <a:gdLst>
                  <a:gd name="T0" fmla="*/ 20 w 23"/>
                  <a:gd name="T1" fmla="*/ 14 h 25"/>
                  <a:gd name="T2" fmla="*/ 18 w 23"/>
                  <a:gd name="T3" fmla="*/ 20 h 25"/>
                  <a:gd name="T4" fmla="*/ 17 w 23"/>
                  <a:gd name="T5" fmla="*/ 16 h 25"/>
                  <a:gd name="T6" fmla="*/ 15 w 23"/>
                  <a:gd name="T7" fmla="*/ 15 h 25"/>
                  <a:gd name="T8" fmla="*/ 15 w 23"/>
                  <a:gd name="T9" fmla="*/ 15 h 25"/>
                  <a:gd name="T10" fmla="*/ 14 w 23"/>
                  <a:gd name="T11" fmla="*/ 15 h 25"/>
                  <a:gd name="T12" fmla="*/ 13 w 23"/>
                  <a:gd name="T13" fmla="*/ 17 h 25"/>
                  <a:gd name="T14" fmla="*/ 12 w 23"/>
                  <a:gd name="T15" fmla="*/ 18 h 25"/>
                  <a:gd name="T16" fmla="*/ 12 w 23"/>
                  <a:gd name="T17" fmla="*/ 15 h 25"/>
                  <a:gd name="T18" fmla="*/ 12 w 23"/>
                  <a:gd name="T19" fmla="*/ 15 h 25"/>
                  <a:gd name="T20" fmla="*/ 12 w 23"/>
                  <a:gd name="T21" fmla="*/ 15 h 25"/>
                  <a:gd name="T22" fmla="*/ 11 w 23"/>
                  <a:gd name="T23" fmla="*/ 15 h 25"/>
                  <a:gd name="T24" fmla="*/ 11 w 23"/>
                  <a:gd name="T25" fmla="*/ 15 h 25"/>
                  <a:gd name="T26" fmla="*/ 11 w 23"/>
                  <a:gd name="T27" fmla="*/ 18 h 25"/>
                  <a:gd name="T28" fmla="*/ 11 w 23"/>
                  <a:gd name="T29" fmla="*/ 17 h 25"/>
                  <a:gd name="T30" fmla="*/ 10 w 23"/>
                  <a:gd name="T31" fmla="*/ 15 h 25"/>
                  <a:gd name="T32" fmla="*/ 8 w 23"/>
                  <a:gd name="T33" fmla="*/ 15 h 25"/>
                  <a:gd name="T34" fmla="*/ 8 w 23"/>
                  <a:gd name="T35" fmla="*/ 15 h 25"/>
                  <a:gd name="T36" fmla="*/ 6 w 23"/>
                  <a:gd name="T37" fmla="*/ 16 h 25"/>
                  <a:gd name="T38" fmla="*/ 5 w 23"/>
                  <a:gd name="T39" fmla="*/ 20 h 25"/>
                  <a:gd name="T40" fmla="*/ 3 w 23"/>
                  <a:gd name="T41" fmla="*/ 14 h 25"/>
                  <a:gd name="T42" fmla="*/ 12 w 23"/>
                  <a:gd name="T43" fmla="*/ 5 h 25"/>
                  <a:gd name="T44" fmla="*/ 12 w 23"/>
                  <a:gd name="T45" fmla="*/ 6 h 25"/>
                  <a:gd name="T46" fmla="*/ 13 w 23"/>
                  <a:gd name="T47" fmla="*/ 7 h 25"/>
                  <a:gd name="T48" fmla="*/ 14 w 23"/>
                  <a:gd name="T49" fmla="*/ 6 h 25"/>
                  <a:gd name="T50" fmla="*/ 16 w 23"/>
                  <a:gd name="T51" fmla="*/ 5 h 25"/>
                  <a:gd name="T52" fmla="*/ 17 w 23"/>
                  <a:gd name="T53" fmla="*/ 4 h 25"/>
                  <a:gd name="T54" fmla="*/ 17 w 23"/>
                  <a:gd name="T55" fmla="*/ 3 h 25"/>
                  <a:gd name="T56" fmla="*/ 16 w 23"/>
                  <a:gd name="T57" fmla="*/ 2 h 25"/>
                  <a:gd name="T58" fmla="*/ 14 w 23"/>
                  <a:gd name="T59" fmla="*/ 1 h 25"/>
                  <a:gd name="T60" fmla="*/ 13 w 23"/>
                  <a:gd name="T61" fmla="*/ 0 h 25"/>
                  <a:gd name="T62" fmla="*/ 12 w 23"/>
                  <a:gd name="T63" fmla="*/ 1 h 25"/>
                  <a:gd name="T64" fmla="*/ 12 w 23"/>
                  <a:gd name="T65" fmla="*/ 2 h 25"/>
                  <a:gd name="T66" fmla="*/ 0 w 23"/>
                  <a:gd name="T67" fmla="*/ 14 h 25"/>
                  <a:gd name="T68" fmla="*/ 12 w 23"/>
                  <a:gd name="T69" fmla="*/ 25 h 25"/>
                  <a:gd name="T70" fmla="*/ 23 w 23"/>
                  <a:gd name="T71" fmla="*/ 14 h 25"/>
                  <a:gd name="T72" fmla="*/ 20 w 23"/>
                  <a:gd name="T73" fmla="*/ 14 h 25"/>
                  <a:gd name="T74" fmla="*/ 15 w 23"/>
                  <a:gd name="T75" fmla="*/ 18 h 25"/>
                  <a:gd name="T76" fmla="*/ 15 w 23"/>
                  <a:gd name="T77" fmla="*/ 18 h 25"/>
                  <a:gd name="T78" fmla="*/ 15 w 23"/>
                  <a:gd name="T79" fmla="*/ 22 h 25"/>
                  <a:gd name="T80" fmla="*/ 15 w 23"/>
                  <a:gd name="T81" fmla="*/ 22 h 25"/>
                  <a:gd name="T82" fmla="*/ 15 w 23"/>
                  <a:gd name="T83" fmla="*/ 18 h 25"/>
                  <a:gd name="T84" fmla="*/ 15 w 23"/>
                  <a:gd name="T85" fmla="*/ 18 h 25"/>
                  <a:gd name="T86" fmla="*/ 8 w 23"/>
                  <a:gd name="T87" fmla="*/ 18 h 25"/>
                  <a:gd name="T88" fmla="*/ 8 w 23"/>
                  <a:gd name="T89" fmla="*/ 22 h 25"/>
                  <a:gd name="T90" fmla="*/ 7 w 23"/>
                  <a:gd name="T91" fmla="*/ 21 h 25"/>
                  <a:gd name="T92" fmla="*/ 8 w 23"/>
                  <a:gd name="T93" fmla="*/ 18 h 25"/>
                  <a:gd name="T94" fmla="*/ 8 w 23"/>
                  <a:gd name="T95"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 h="25">
                    <a:moveTo>
                      <a:pt x="20" y="14"/>
                    </a:moveTo>
                    <a:cubicBezTo>
                      <a:pt x="20" y="16"/>
                      <a:pt x="19" y="19"/>
                      <a:pt x="18" y="20"/>
                    </a:cubicBezTo>
                    <a:cubicBezTo>
                      <a:pt x="17" y="18"/>
                      <a:pt x="17" y="17"/>
                      <a:pt x="17" y="16"/>
                    </a:cubicBezTo>
                    <a:cubicBezTo>
                      <a:pt x="17" y="15"/>
                      <a:pt x="16" y="15"/>
                      <a:pt x="15" y="15"/>
                    </a:cubicBezTo>
                    <a:cubicBezTo>
                      <a:pt x="15" y="15"/>
                      <a:pt x="15" y="15"/>
                      <a:pt x="15" y="15"/>
                    </a:cubicBezTo>
                    <a:cubicBezTo>
                      <a:pt x="14" y="15"/>
                      <a:pt x="14" y="15"/>
                      <a:pt x="14" y="15"/>
                    </a:cubicBezTo>
                    <a:cubicBezTo>
                      <a:pt x="13" y="17"/>
                      <a:pt x="13" y="17"/>
                      <a:pt x="13" y="17"/>
                    </a:cubicBezTo>
                    <a:cubicBezTo>
                      <a:pt x="12" y="18"/>
                      <a:pt x="12" y="18"/>
                      <a:pt x="12" y="18"/>
                    </a:cubicBezTo>
                    <a:cubicBezTo>
                      <a:pt x="12" y="15"/>
                      <a:pt x="12" y="15"/>
                      <a:pt x="12" y="15"/>
                    </a:cubicBezTo>
                    <a:cubicBezTo>
                      <a:pt x="12" y="15"/>
                      <a:pt x="12" y="15"/>
                      <a:pt x="12" y="15"/>
                    </a:cubicBezTo>
                    <a:cubicBezTo>
                      <a:pt x="12" y="15"/>
                      <a:pt x="12" y="15"/>
                      <a:pt x="12" y="15"/>
                    </a:cubicBezTo>
                    <a:cubicBezTo>
                      <a:pt x="11" y="15"/>
                      <a:pt x="11" y="15"/>
                      <a:pt x="11" y="15"/>
                    </a:cubicBezTo>
                    <a:cubicBezTo>
                      <a:pt x="11" y="15"/>
                      <a:pt x="11" y="15"/>
                      <a:pt x="11" y="15"/>
                    </a:cubicBezTo>
                    <a:cubicBezTo>
                      <a:pt x="11" y="18"/>
                      <a:pt x="11" y="18"/>
                      <a:pt x="11" y="18"/>
                    </a:cubicBezTo>
                    <a:cubicBezTo>
                      <a:pt x="11" y="17"/>
                      <a:pt x="11" y="17"/>
                      <a:pt x="11" y="17"/>
                    </a:cubicBezTo>
                    <a:cubicBezTo>
                      <a:pt x="10" y="15"/>
                      <a:pt x="10" y="15"/>
                      <a:pt x="10" y="15"/>
                    </a:cubicBezTo>
                    <a:cubicBezTo>
                      <a:pt x="8" y="15"/>
                      <a:pt x="8" y="15"/>
                      <a:pt x="8" y="15"/>
                    </a:cubicBezTo>
                    <a:cubicBezTo>
                      <a:pt x="8" y="15"/>
                      <a:pt x="8" y="15"/>
                      <a:pt x="8" y="15"/>
                    </a:cubicBezTo>
                    <a:cubicBezTo>
                      <a:pt x="7" y="15"/>
                      <a:pt x="6" y="15"/>
                      <a:pt x="6" y="16"/>
                    </a:cubicBezTo>
                    <a:cubicBezTo>
                      <a:pt x="6" y="17"/>
                      <a:pt x="5" y="18"/>
                      <a:pt x="5" y="20"/>
                    </a:cubicBezTo>
                    <a:cubicBezTo>
                      <a:pt x="4" y="18"/>
                      <a:pt x="3" y="16"/>
                      <a:pt x="3" y="14"/>
                    </a:cubicBezTo>
                    <a:cubicBezTo>
                      <a:pt x="3" y="9"/>
                      <a:pt x="7" y="5"/>
                      <a:pt x="12" y="5"/>
                    </a:cubicBezTo>
                    <a:cubicBezTo>
                      <a:pt x="12" y="6"/>
                      <a:pt x="12" y="6"/>
                      <a:pt x="12" y="6"/>
                    </a:cubicBezTo>
                    <a:cubicBezTo>
                      <a:pt x="12" y="7"/>
                      <a:pt x="12" y="7"/>
                      <a:pt x="13" y="7"/>
                    </a:cubicBezTo>
                    <a:cubicBezTo>
                      <a:pt x="14" y="6"/>
                      <a:pt x="14" y="6"/>
                      <a:pt x="14" y="6"/>
                    </a:cubicBezTo>
                    <a:cubicBezTo>
                      <a:pt x="15" y="6"/>
                      <a:pt x="16" y="5"/>
                      <a:pt x="16" y="5"/>
                    </a:cubicBezTo>
                    <a:cubicBezTo>
                      <a:pt x="17" y="4"/>
                      <a:pt x="17" y="4"/>
                      <a:pt x="17" y="4"/>
                    </a:cubicBezTo>
                    <a:cubicBezTo>
                      <a:pt x="18" y="4"/>
                      <a:pt x="18" y="3"/>
                      <a:pt x="17" y="3"/>
                    </a:cubicBezTo>
                    <a:cubicBezTo>
                      <a:pt x="16" y="2"/>
                      <a:pt x="16" y="2"/>
                      <a:pt x="16" y="2"/>
                    </a:cubicBezTo>
                    <a:cubicBezTo>
                      <a:pt x="16" y="2"/>
                      <a:pt x="15" y="1"/>
                      <a:pt x="14" y="1"/>
                    </a:cubicBezTo>
                    <a:cubicBezTo>
                      <a:pt x="13" y="0"/>
                      <a:pt x="13" y="0"/>
                      <a:pt x="13" y="0"/>
                    </a:cubicBezTo>
                    <a:cubicBezTo>
                      <a:pt x="12" y="0"/>
                      <a:pt x="12" y="0"/>
                      <a:pt x="12" y="1"/>
                    </a:cubicBezTo>
                    <a:cubicBezTo>
                      <a:pt x="12" y="2"/>
                      <a:pt x="12" y="2"/>
                      <a:pt x="12" y="2"/>
                    </a:cubicBezTo>
                    <a:cubicBezTo>
                      <a:pt x="5" y="2"/>
                      <a:pt x="0" y="7"/>
                      <a:pt x="0" y="14"/>
                    </a:cubicBezTo>
                    <a:cubicBezTo>
                      <a:pt x="0" y="20"/>
                      <a:pt x="5" y="25"/>
                      <a:pt x="12" y="25"/>
                    </a:cubicBezTo>
                    <a:cubicBezTo>
                      <a:pt x="18" y="25"/>
                      <a:pt x="23" y="20"/>
                      <a:pt x="23" y="14"/>
                    </a:cubicBezTo>
                    <a:lnTo>
                      <a:pt x="20" y="14"/>
                    </a:lnTo>
                    <a:close/>
                    <a:moveTo>
                      <a:pt x="15" y="18"/>
                    </a:moveTo>
                    <a:cubicBezTo>
                      <a:pt x="15" y="18"/>
                      <a:pt x="15" y="18"/>
                      <a:pt x="15" y="18"/>
                    </a:cubicBezTo>
                    <a:cubicBezTo>
                      <a:pt x="15" y="22"/>
                      <a:pt x="15" y="22"/>
                      <a:pt x="15" y="22"/>
                    </a:cubicBezTo>
                    <a:cubicBezTo>
                      <a:pt x="15" y="22"/>
                      <a:pt x="15" y="22"/>
                      <a:pt x="15" y="22"/>
                    </a:cubicBezTo>
                    <a:cubicBezTo>
                      <a:pt x="15" y="18"/>
                      <a:pt x="15" y="18"/>
                      <a:pt x="15" y="18"/>
                    </a:cubicBezTo>
                    <a:cubicBezTo>
                      <a:pt x="15" y="18"/>
                      <a:pt x="15" y="18"/>
                      <a:pt x="15" y="18"/>
                    </a:cubicBezTo>
                    <a:close/>
                    <a:moveTo>
                      <a:pt x="8" y="18"/>
                    </a:moveTo>
                    <a:cubicBezTo>
                      <a:pt x="8" y="22"/>
                      <a:pt x="8" y="22"/>
                      <a:pt x="8" y="22"/>
                    </a:cubicBezTo>
                    <a:cubicBezTo>
                      <a:pt x="8" y="21"/>
                      <a:pt x="8" y="21"/>
                      <a:pt x="7" y="21"/>
                    </a:cubicBezTo>
                    <a:cubicBezTo>
                      <a:pt x="8" y="18"/>
                      <a:pt x="8" y="18"/>
                      <a:pt x="8" y="18"/>
                    </a:cubicBezTo>
                    <a:cubicBezTo>
                      <a:pt x="8" y="18"/>
                      <a:pt x="8" y="18"/>
                      <a:pt x="8"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9" name="Oval 29"/>
              <p:cNvSpPr>
                <a:spLocks noChangeArrowheads="1"/>
              </p:cNvSpPr>
              <p:nvPr/>
            </p:nvSpPr>
            <p:spPr bwMode="auto">
              <a:xfrm>
                <a:off x="3835" y="2149"/>
                <a:ext cx="13"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67" name="文本框 104"/>
            <p:cNvSpPr txBox="1"/>
            <p:nvPr/>
          </p:nvSpPr>
          <p:spPr>
            <a:xfrm>
              <a:off x="9341492" y="4509914"/>
              <a:ext cx="1493849" cy="369417"/>
            </a:xfrm>
            <a:prstGeom prst="rect">
              <a:avLst/>
            </a:prstGeom>
            <a:noFill/>
          </p:spPr>
          <p:txBody>
            <a:bodyPr wrap="square" rtlCol="0">
              <a:spAutoFit/>
            </a:bodyPr>
            <a:lstStyle/>
            <a:p>
              <a:r>
                <a:rPr lang="zh-CN" altLang="en-US" sz="1200" dirty="0">
                  <a:solidFill>
                    <a:srgbClr val="653C76"/>
                  </a:solidFill>
                  <a:latin typeface="微软雅黑" panose="020B0503020204020204" pitchFamily="34" charset="-122"/>
                  <a:ea typeface="微软雅黑" panose="020B0503020204020204" pitchFamily="34" charset="-122"/>
                </a:rPr>
                <a:t>在此添加标题</a:t>
              </a:r>
            </a:p>
          </p:txBody>
        </p:sp>
      </p:grpSp>
      <p:sp>
        <p:nvSpPr>
          <p:cNvPr id="170" name="文本框 113"/>
          <p:cNvSpPr txBox="1"/>
          <p:nvPr/>
        </p:nvSpPr>
        <p:spPr>
          <a:xfrm>
            <a:off x="1430515" y="1450612"/>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71" name="文本框 113"/>
          <p:cNvSpPr txBox="1"/>
          <p:nvPr/>
        </p:nvSpPr>
        <p:spPr>
          <a:xfrm>
            <a:off x="1474112" y="3597628"/>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72" name="文本框 113"/>
          <p:cNvSpPr txBox="1"/>
          <p:nvPr/>
        </p:nvSpPr>
        <p:spPr>
          <a:xfrm>
            <a:off x="6994564" y="1450612"/>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73" name="文本框 113"/>
          <p:cNvSpPr txBox="1"/>
          <p:nvPr/>
        </p:nvSpPr>
        <p:spPr>
          <a:xfrm>
            <a:off x="7037853" y="3578117"/>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56364645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up)">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500"/>
                                </p:stCondLst>
                                <p:childTnLst>
                                  <p:par>
                                    <p:cTn id="19" presetID="2" presetClass="entr" presetSubtype="8" accel="40000" fill="hold" nodeType="afterEffect" p14:presetBounceEnd="40000">
                                      <p:stCondLst>
                                        <p:cond delay="0"/>
                                      </p:stCondLst>
                                      <p:childTnLst>
                                        <p:set>
                                          <p:cBhvr>
                                            <p:cTn id="20" dur="1" fill="hold">
                                              <p:stCondLst>
                                                <p:cond delay="0"/>
                                              </p:stCondLst>
                                            </p:cTn>
                                            <p:tgtEl>
                                              <p:spTgt spid="86"/>
                                            </p:tgtEl>
                                            <p:attrNameLst>
                                              <p:attrName>style.visibility</p:attrName>
                                            </p:attrNameLst>
                                          </p:cBhvr>
                                          <p:to>
                                            <p:strVal val="visible"/>
                                          </p:to>
                                        </p:set>
                                        <p:anim calcmode="lin" valueType="num" p14:bounceEnd="40000">
                                          <p:cBhvr additive="base">
                                            <p:cTn id="21" dur="2000" fill="hold"/>
                                            <p:tgtEl>
                                              <p:spTgt spid="86"/>
                                            </p:tgtEl>
                                            <p:attrNameLst>
                                              <p:attrName>ppt_x</p:attrName>
                                            </p:attrNameLst>
                                          </p:cBhvr>
                                          <p:tavLst>
                                            <p:tav tm="0">
                                              <p:val>
                                                <p:strVal val="0-#ppt_w/2"/>
                                              </p:val>
                                            </p:tav>
                                            <p:tav tm="100000">
                                              <p:val>
                                                <p:strVal val="#ppt_x"/>
                                              </p:val>
                                            </p:tav>
                                          </p:tavLst>
                                        </p:anim>
                                        <p:anim calcmode="lin" valueType="num" p14:bounceEnd="40000">
                                          <p:cBhvr additive="base">
                                            <p:cTn id="22" dur="2000" fill="hold"/>
                                            <p:tgtEl>
                                              <p:spTgt spid="86"/>
                                            </p:tgtEl>
                                            <p:attrNameLst>
                                              <p:attrName>ppt_y</p:attrName>
                                            </p:attrNameLst>
                                          </p:cBhvr>
                                          <p:tavLst>
                                            <p:tav tm="0">
                                              <p:val>
                                                <p:strVal val="#ppt_y"/>
                                              </p:val>
                                            </p:tav>
                                            <p:tav tm="100000">
                                              <p:val>
                                                <p:strVal val="#ppt_y"/>
                                              </p:val>
                                            </p:tav>
                                          </p:tavLst>
                                        </p:anim>
                                      </p:childTnLst>
                                    </p:cTn>
                                  </p:par>
                                  <p:par>
                                    <p:cTn id="23" presetID="2" presetClass="entr" presetSubtype="8" accel="40000" fill="hold" nodeType="withEffect" p14:presetBounceEnd="40000">
                                      <p:stCondLst>
                                        <p:cond delay="500"/>
                                      </p:stCondLst>
                                      <p:childTnLst>
                                        <p:set>
                                          <p:cBhvr>
                                            <p:cTn id="24" dur="1" fill="hold">
                                              <p:stCondLst>
                                                <p:cond delay="0"/>
                                              </p:stCondLst>
                                            </p:cTn>
                                            <p:tgtEl>
                                              <p:spTgt spid="104"/>
                                            </p:tgtEl>
                                            <p:attrNameLst>
                                              <p:attrName>style.visibility</p:attrName>
                                            </p:attrNameLst>
                                          </p:cBhvr>
                                          <p:to>
                                            <p:strVal val="visible"/>
                                          </p:to>
                                        </p:set>
                                        <p:anim calcmode="lin" valueType="num" p14:bounceEnd="40000">
                                          <p:cBhvr additive="base">
                                            <p:cTn id="25" dur="2000" fill="hold"/>
                                            <p:tgtEl>
                                              <p:spTgt spid="104"/>
                                            </p:tgtEl>
                                            <p:attrNameLst>
                                              <p:attrName>ppt_x</p:attrName>
                                            </p:attrNameLst>
                                          </p:cBhvr>
                                          <p:tavLst>
                                            <p:tav tm="0">
                                              <p:val>
                                                <p:strVal val="0-#ppt_w/2"/>
                                              </p:val>
                                            </p:tav>
                                            <p:tav tm="100000">
                                              <p:val>
                                                <p:strVal val="#ppt_x"/>
                                              </p:val>
                                            </p:tav>
                                          </p:tavLst>
                                        </p:anim>
                                        <p:anim calcmode="lin" valueType="num" p14:bounceEnd="40000">
                                          <p:cBhvr additive="base">
                                            <p:cTn id="26" dur="2000" fill="hold"/>
                                            <p:tgtEl>
                                              <p:spTgt spid="104"/>
                                            </p:tgtEl>
                                            <p:attrNameLst>
                                              <p:attrName>ppt_y</p:attrName>
                                            </p:attrNameLst>
                                          </p:cBhvr>
                                          <p:tavLst>
                                            <p:tav tm="0">
                                              <p:val>
                                                <p:strVal val="#ppt_y"/>
                                              </p:val>
                                            </p:tav>
                                            <p:tav tm="100000">
                                              <p:val>
                                                <p:strVal val="#ppt_y"/>
                                              </p:val>
                                            </p:tav>
                                          </p:tavLst>
                                        </p:anim>
                                      </p:childTnLst>
                                    </p:cTn>
                                  </p:par>
                                  <p:par>
                                    <p:cTn id="27" presetID="2" presetClass="entr" presetSubtype="8" accel="40000" fill="hold" nodeType="withEffect" p14:presetBounceEnd="40000">
                                      <p:stCondLst>
                                        <p:cond delay="1000"/>
                                      </p:stCondLst>
                                      <p:childTnLst>
                                        <p:set>
                                          <p:cBhvr>
                                            <p:cTn id="28" dur="1" fill="hold">
                                              <p:stCondLst>
                                                <p:cond delay="0"/>
                                              </p:stCondLst>
                                            </p:cTn>
                                            <p:tgtEl>
                                              <p:spTgt spid="95"/>
                                            </p:tgtEl>
                                            <p:attrNameLst>
                                              <p:attrName>style.visibility</p:attrName>
                                            </p:attrNameLst>
                                          </p:cBhvr>
                                          <p:to>
                                            <p:strVal val="visible"/>
                                          </p:to>
                                        </p:set>
                                        <p:anim calcmode="lin" valueType="num" p14:bounceEnd="40000">
                                          <p:cBhvr additive="base">
                                            <p:cTn id="29" dur="2000" fill="hold"/>
                                            <p:tgtEl>
                                              <p:spTgt spid="95"/>
                                            </p:tgtEl>
                                            <p:attrNameLst>
                                              <p:attrName>ppt_x</p:attrName>
                                            </p:attrNameLst>
                                          </p:cBhvr>
                                          <p:tavLst>
                                            <p:tav tm="0">
                                              <p:val>
                                                <p:strVal val="0-#ppt_w/2"/>
                                              </p:val>
                                            </p:tav>
                                            <p:tav tm="100000">
                                              <p:val>
                                                <p:strVal val="#ppt_x"/>
                                              </p:val>
                                            </p:tav>
                                          </p:tavLst>
                                        </p:anim>
                                        <p:anim calcmode="lin" valueType="num" p14:bounceEnd="40000">
                                          <p:cBhvr additive="base">
                                            <p:cTn id="30" dur="2000" fill="hold"/>
                                            <p:tgtEl>
                                              <p:spTgt spid="95"/>
                                            </p:tgtEl>
                                            <p:attrNameLst>
                                              <p:attrName>ppt_y</p:attrName>
                                            </p:attrNameLst>
                                          </p:cBhvr>
                                          <p:tavLst>
                                            <p:tav tm="0">
                                              <p:val>
                                                <p:strVal val="#ppt_y"/>
                                              </p:val>
                                            </p:tav>
                                            <p:tav tm="100000">
                                              <p:val>
                                                <p:strVal val="#ppt_y"/>
                                              </p:val>
                                            </p:tav>
                                          </p:tavLst>
                                        </p:anim>
                                      </p:childTnLst>
                                    </p:cTn>
                                  </p:par>
                                  <p:par>
                                    <p:cTn id="31" presetID="2" presetClass="entr" presetSubtype="8" accel="40000" fill="hold" nodeType="withEffect" p14:presetBounceEnd="40000">
                                      <p:stCondLst>
                                        <p:cond delay="1500"/>
                                      </p:stCondLst>
                                      <p:childTnLst>
                                        <p:set>
                                          <p:cBhvr>
                                            <p:cTn id="32" dur="1" fill="hold">
                                              <p:stCondLst>
                                                <p:cond delay="0"/>
                                              </p:stCondLst>
                                            </p:cTn>
                                            <p:tgtEl>
                                              <p:spTgt spid="113"/>
                                            </p:tgtEl>
                                            <p:attrNameLst>
                                              <p:attrName>style.visibility</p:attrName>
                                            </p:attrNameLst>
                                          </p:cBhvr>
                                          <p:to>
                                            <p:strVal val="visible"/>
                                          </p:to>
                                        </p:set>
                                        <p:anim calcmode="lin" valueType="num" p14:bounceEnd="40000">
                                          <p:cBhvr additive="base">
                                            <p:cTn id="33" dur="2000" fill="hold"/>
                                            <p:tgtEl>
                                              <p:spTgt spid="113"/>
                                            </p:tgtEl>
                                            <p:attrNameLst>
                                              <p:attrName>ppt_x</p:attrName>
                                            </p:attrNameLst>
                                          </p:cBhvr>
                                          <p:tavLst>
                                            <p:tav tm="0">
                                              <p:val>
                                                <p:strVal val="0-#ppt_w/2"/>
                                              </p:val>
                                            </p:tav>
                                            <p:tav tm="100000">
                                              <p:val>
                                                <p:strVal val="#ppt_x"/>
                                              </p:val>
                                            </p:tav>
                                          </p:tavLst>
                                        </p:anim>
                                        <p:anim calcmode="lin" valueType="num" p14:bounceEnd="40000">
                                          <p:cBhvr additive="base">
                                            <p:cTn id="34" dur="2000" fill="hold"/>
                                            <p:tgtEl>
                                              <p:spTgt spid="113"/>
                                            </p:tgtEl>
                                            <p:attrNameLst>
                                              <p:attrName>ppt_y</p:attrName>
                                            </p:attrNameLst>
                                          </p:cBhvr>
                                          <p:tavLst>
                                            <p:tav tm="0">
                                              <p:val>
                                                <p:strVal val="#ppt_y"/>
                                              </p:val>
                                            </p:tav>
                                            <p:tav tm="100000">
                                              <p:val>
                                                <p:strVal val="#ppt_y"/>
                                              </p:val>
                                            </p:tav>
                                          </p:tavLst>
                                        </p:anim>
                                      </p:childTnLst>
                                    </p:cTn>
                                  </p:par>
                                </p:childTnLst>
                              </p:cTn>
                            </p:par>
                            <p:par>
                              <p:cTn id="35" fill="hold">
                                <p:stCondLst>
                                  <p:cond delay="4000"/>
                                </p:stCondLst>
                                <p:childTnLst>
                                  <p:par>
                                    <p:cTn id="36" presetID="22" presetClass="entr" presetSubtype="8" fill="hold" nodeType="afterEffect">
                                      <p:stCondLst>
                                        <p:cond delay="0"/>
                                      </p:stCondLst>
                                      <p:childTnLst>
                                        <p:set>
                                          <p:cBhvr>
                                            <p:cTn id="37" dur="1" fill="hold">
                                              <p:stCondLst>
                                                <p:cond delay="0"/>
                                              </p:stCondLst>
                                            </p:cTn>
                                            <p:tgtEl>
                                              <p:spTgt spid="122"/>
                                            </p:tgtEl>
                                            <p:attrNameLst>
                                              <p:attrName>style.visibility</p:attrName>
                                            </p:attrNameLst>
                                          </p:cBhvr>
                                          <p:to>
                                            <p:strVal val="visible"/>
                                          </p:to>
                                        </p:set>
                                        <p:animEffect transition="in" filter="wipe(left)">
                                          <p:cBhvr>
                                            <p:cTn id="38" dur="500"/>
                                            <p:tgtEl>
                                              <p:spTgt spid="122"/>
                                            </p:tgtEl>
                                          </p:cBhvr>
                                        </p:animEffect>
                                      </p:childTnLst>
                                    </p:cTn>
                                  </p:par>
                                  <p:par>
                                    <p:cTn id="39" presetID="22" presetClass="entr" presetSubtype="2" fill="hold" nodeType="withEffect">
                                      <p:stCondLst>
                                        <p:cond delay="0"/>
                                      </p:stCondLst>
                                      <p:childTnLst>
                                        <p:set>
                                          <p:cBhvr>
                                            <p:cTn id="40" dur="1" fill="hold">
                                              <p:stCondLst>
                                                <p:cond delay="0"/>
                                              </p:stCondLst>
                                            </p:cTn>
                                            <p:tgtEl>
                                              <p:spTgt spid="125"/>
                                            </p:tgtEl>
                                            <p:attrNameLst>
                                              <p:attrName>style.visibility</p:attrName>
                                            </p:attrNameLst>
                                          </p:cBhvr>
                                          <p:to>
                                            <p:strVal val="visible"/>
                                          </p:to>
                                        </p:set>
                                        <p:animEffect transition="in" filter="wipe(right)">
                                          <p:cBhvr>
                                            <p:cTn id="41" dur="500"/>
                                            <p:tgtEl>
                                              <p:spTgt spid="125"/>
                                            </p:tgtEl>
                                          </p:cBhvr>
                                        </p:animEffect>
                                      </p:childTnLst>
                                    </p:cTn>
                                  </p:par>
                                  <p:par>
                                    <p:cTn id="42" presetID="22" presetClass="entr" presetSubtype="2" fill="hold" nodeType="withEffect">
                                      <p:stCondLst>
                                        <p:cond delay="0"/>
                                      </p:stCondLst>
                                      <p:childTnLst>
                                        <p:set>
                                          <p:cBhvr>
                                            <p:cTn id="43" dur="1" fill="hold">
                                              <p:stCondLst>
                                                <p:cond delay="0"/>
                                              </p:stCondLst>
                                            </p:cTn>
                                            <p:tgtEl>
                                              <p:spTgt spid="148"/>
                                            </p:tgtEl>
                                            <p:attrNameLst>
                                              <p:attrName>style.visibility</p:attrName>
                                            </p:attrNameLst>
                                          </p:cBhvr>
                                          <p:to>
                                            <p:strVal val="visible"/>
                                          </p:to>
                                        </p:set>
                                        <p:animEffect transition="in" filter="wipe(right)">
                                          <p:cBhvr>
                                            <p:cTn id="44" dur="500"/>
                                            <p:tgtEl>
                                              <p:spTgt spid="148"/>
                                            </p:tgtEl>
                                          </p:cBhvr>
                                        </p:animEffect>
                                      </p:childTnLst>
                                    </p:cTn>
                                  </p:par>
                                  <p:par>
                                    <p:cTn id="45" presetID="22" presetClass="entr" presetSubtype="8" fill="hold" nodeType="withEffect">
                                      <p:stCondLst>
                                        <p:cond delay="0"/>
                                      </p:stCondLst>
                                      <p:childTnLst>
                                        <p:set>
                                          <p:cBhvr>
                                            <p:cTn id="46" dur="1" fill="hold">
                                              <p:stCondLst>
                                                <p:cond delay="0"/>
                                              </p:stCondLst>
                                            </p:cTn>
                                            <p:tgtEl>
                                              <p:spTgt spid="145"/>
                                            </p:tgtEl>
                                            <p:attrNameLst>
                                              <p:attrName>style.visibility</p:attrName>
                                            </p:attrNameLst>
                                          </p:cBhvr>
                                          <p:to>
                                            <p:strVal val="visible"/>
                                          </p:to>
                                        </p:set>
                                        <p:animEffect transition="in" filter="wipe(left)">
                                          <p:cBhvr>
                                            <p:cTn id="47" dur="500"/>
                                            <p:tgtEl>
                                              <p:spTgt spid="145"/>
                                            </p:tgtEl>
                                          </p:cBhvr>
                                        </p:animEffect>
                                      </p:childTnLst>
                                    </p:cTn>
                                  </p:par>
                                </p:childTnLst>
                              </p:cTn>
                            </p:par>
                            <p:par>
                              <p:cTn id="48" fill="hold">
                                <p:stCondLst>
                                  <p:cond delay="4500"/>
                                </p:stCondLst>
                                <p:childTnLst>
                                  <p:par>
                                    <p:cTn id="49" presetID="22" presetClass="entr" presetSubtype="8" fill="hold" nodeType="afterEffect">
                                      <p:stCondLst>
                                        <p:cond delay="0"/>
                                      </p:stCondLst>
                                      <p:childTnLst>
                                        <p:set>
                                          <p:cBhvr>
                                            <p:cTn id="50" dur="1" fill="hold">
                                              <p:stCondLst>
                                                <p:cond delay="0"/>
                                              </p:stCondLst>
                                            </p:cTn>
                                            <p:tgtEl>
                                              <p:spTgt spid="128"/>
                                            </p:tgtEl>
                                            <p:attrNameLst>
                                              <p:attrName>style.visibility</p:attrName>
                                            </p:attrNameLst>
                                          </p:cBhvr>
                                          <p:to>
                                            <p:strVal val="visible"/>
                                          </p:to>
                                        </p:set>
                                        <p:animEffect transition="in" filter="wipe(left)">
                                          <p:cBhvr>
                                            <p:cTn id="51" dur="500"/>
                                            <p:tgtEl>
                                              <p:spTgt spid="128"/>
                                            </p:tgtEl>
                                          </p:cBhvr>
                                        </p:animEffect>
                                      </p:childTnLst>
                                    </p:cTn>
                                  </p:par>
                                  <p:par>
                                    <p:cTn id="52" presetID="22" presetClass="entr" presetSubtype="8" fill="hold" nodeType="withEffect">
                                      <p:stCondLst>
                                        <p:cond delay="0"/>
                                      </p:stCondLst>
                                      <p:childTnLst>
                                        <p:set>
                                          <p:cBhvr>
                                            <p:cTn id="53" dur="1" fill="hold">
                                              <p:stCondLst>
                                                <p:cond delay="0"/>
                                              </p:stCondLst>
                                            </p:cTn>
                                            <p:tgtEl>
                                              <p:spTgt spid="158"/>
                                            </p:tgtEl>
                                            <p:attrNameLst>
                                              <p:attrName>style.visibility</p:attrName>
                                            </p:attrNameLst>
                                          </p:cBhvr>
                                          <p:to>
                                            <p:strVal val="visible"/>
                                          </p:to>
                                        </p:set>
                                        <p:animEffect transition="in" filter="wipe(left)">
                                          <p:cBhvr>
                                            <p:cTn id="54" dur="500"/>
                                            <p:tgtEl>
                                              <p:spTgt spid="158"/>
                                            </p:tgtEl>
                                          </p:cBhvr>
                                        </p:animEffect>
                                      </p:childTnLst>
                                    </p:cTn>
                                  </p:par>
                                  <p:par>
                                    <p:cTn id="55" presetID="22" presetClass="entr" presetSubtype="8" fill="hold" nodeType="withEffect">
                                      <p:stCondLst>
                                        <p:cond delay="0"/>
                                      </p:stCondLst>
                                      <p:childTnLst>
                                        <p:set>
                                          <p:cBhvr>
                                            <p:cTn id="56" dur="1" fill="hold">
                                              <p:stCondLst>
                                                <p:cond delay="0"/>
                                              </p:stCondLst>
                                            </p:cTn>
                                            <p:tgtEl>
                                              <p:spTgt spid="151"/>
                                            </p:tgtEl>
                                            <p:attrNameLst>
                                              <p:attrName>style.visibility</p:attrName>
                                            </p:attrNameLst>
                                          </p:cBhvr>
                                          <p:to>
                                            <p:strVal val="visible"/>
                                          </p:to>
                                        </p:set>
                                        <p:animEffect transition="in" filter="wipe(left)">
                                          <p:cBhvr>
                                            <p:cTn id="57" dur="500"/>
                                            <p:tgtEl>
                                              <p:spTgt spid="151"/>
                                            </p:tgtEl>
                                          </p:cBhvr>
                                        </p:animEffect>
                                      </p:childTnLst>
                                    </p:cTn>
                                  </p:par>
                                  <p:par>
                                    <p:cTn id="58" presetID="22" presetClass="entr" presetSubtype="8" fill="hold" nodeType="withEffect">
                                      <p:stCondLst>
                                        <p:cond delay="0"/>
                                      </p:stCondLst>
                                      <p:childTnLst>
                                        <p:set>
                                          <p:cBhvr>
                                            <p:cTn id="59" dur="1" fill="hold">
                                              <p:stCondLst>
                                                <p:cond delay="0"/>
                                              </p:stCondLst>
                                            </p:cTn>
                                            <p:tgtEl>
                                              <p:spTgt spid="165"/>
                                            </p:tgtEl>
                                            <p:attrNameLst>
                                              <p:attrName>style.visibility</p:attrName>
                                            </p:attrNameLst>
                                          </p:cBhvr>
                                          <p:to>
                                            <p:strVal val="visible"/>
                                          </p:to>
                                        </p:set>
                                        <p:animEffect transition="in" filter="wipe(left)">
                                          <p:cBhvr>
                                            <p:cTn id="60" dur="500"/>
                                            <p:tgtEl>
                                              <p:spTgt spid="165"/>
                                            </p:tgtEl>
                                          </p:cBhvr>
                                        </p:animEffect>
                                      </p:childTnLst>
                                    </p:cTn>
                                  </p:par>
                                </p:childTnLst>
                              </p:cTn>
                            </p:par>
                            <p:par>
                              <p:cTn id="61" fill="hold">
                                <p:stCondLst>
                                  <p:cond delay="5000"/>
                                </p:stCondLst>
                                <p:childTnLst>
                                  <p:par>
                                    <p:cTn id="62" presetID="14" presetClass="entr" presetSubtype="10" fill="hold" grpId="0" nodeType="afterEffect">
                                      <p:stCondLst>
                                        <p:cond delay="0"/>
                                      </p:stCondLst>
                                      <p:childTnLst>
                                        <p:set>
                                          <p:cBhvr>
                                            <p:cTn id="63" dur="1" fill="hold">
                                              <p:stCondLst>
                                                <p:cond delay="0"/>
                                              </p:stCondLst>
                                            </p:cTn>
                                            <p:tgtEl>
                                              <p:spTgt spid="170"/>
                                            </p:tgtEl>
                                            <p:attrNameLst>
                                              <p:attrName>style.visibility</p:attrName>
                                            </p:attrNameLst>
                                          </p:cBhvr>
                                          <p:to>
                                            <p:strVal val="visible"/>
                                          </p:to>
                                        </p:set>
                                        <p:animEffect transition="in" filter="randombar(horizontal)">
                                          <p:cBhvr>
                                            <p:cTn id="64" dur="500"/>
                                            <p:tgtEl>
                                              <p:spTgt spid="170"/>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172"/>
                                            </p:tgtEl>
                                            <p:attrNameLst>
                                              <p:attrName>style.visibility</p:attrName>
                                            </p:attrNameLst>
                                          </p:cBhvr>
                                          <p:to>
                                            <p:strVal val="visible"/>
                                          </p:to>
                                        </p:set>
                                        <p:animEffect transition="in" filter="randombar(horizontal)">
                                          <p:cBhvr>
                                            <p:cTn id="67" dur="500"/>
                                            <p:tgtEl>
                                              <p:spTgt spid="172"/>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171"/>
                                            </p:tgtEl>
                                            <p:attrNameLst>
                                              <p:attrName>style.visibility</p:attrName>
                                            </p:attrNameLst>
                                          </p:cBhvr>
                                          <p:to>
                                            <p:strVal val="visible"/>
                                          </p:to>
                                        </p:set>
                                        <p:animEffect transition="in" filter="randombar(horizontal)">
                                          <p:cBhvr>
                                            <p:cTn id="70" dur="500"/>
                                            <p:tgtEl>
                                              <p:spTgt spid="171"/>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173"/>
                                            </p:tgtEl>
                                            <p:attrNameLst>
                                              <p:attrName>style.visibility</p:attrName>
                                            </p:attrNameLst>
                                          </p:cBhvr>
                                          <p:to>
                                            <p:strVal val="visible"/>
                                          </p:to>
                                        </p:set>
                                        <p:animEffect transition="in" filter="randombar(horizontal)">
                                          <p:cBhvr>
                                            <p:cTn id="73" dur="500"/>
                                            <p:tgtEl>
                                              <p:spTgt spid="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p:bldP spid="170" grpId="0"/>
          <p:bldP spid="171" grpId="0"/>
          <p:bldP spid="172" grpId="0"/>
          <p:bldP spid="173"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up)">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500"/>
                                </p:stCondLst>
                                <p:childTnLst>
                                  <p:par>
                                    <p:cTn id="19" presetID="2" presetClass="entr" presetSubtype="8" accel="40000" fill="hold" nodeType="afterEffect">
                                      <p:stCondLst>
                                        <p:cond delay="0"/>
                                      </p:stCondLst>
                                      <p:childTnLst>
                                        <p:set>
                                          <p:cBhvr>
                                            <p:cTn id="20" dur="1" fill="hold">
                                              <p:stCondLst>
                                                <p:cond delay="0"/>
                                              </p:stCondLst>
                                            </p:cTn>
                                            <p:tgtEl>
                                              <p:spTgt spid="86"/>
                                            </p:tgtEl>
                                            <p:attrNameLst>
                                              <p:attrName>style.visibility</p:attrName>
                                            </p:attrNameLst>
                                          </p:cBhvr>
                                          <p:to>
                                            <p:strVal val="visible"/>
                                          </p:to>
                                        </p:set>
                                        <p:anim calcmode="lin" valueType="num">
                                          <p:cBhvr additive="base">
                                            <p:cTn id="21" dur="2000" fill="hold"/>
                                            <p:tgtEl>
                                              <p:spTgt spid="86"/>
                                            </p:tgtEl>
                                            <p:attrNameLst>
                                              <p:attrName>ppt_x</p:attrName>
                                            </p:attrNameLst>
                                          </p:cBhvr>
                                          <p:tavLst>
                                            <p:tav tm="0">
                                              <p:val>
                                                <p:strVal val="0-#ppt_w/2"/>
                                              </p:val>
                                            </p:tav>
                                            <p:tav tm="100000">
                                              <p:val>
                                                <p:strVal val="#ppt_x"/>
                                              </p:val>
                                            </p:tav>
                                          </p:tavLst>
                                        </p:anim>
                                        <p:anim calcmode="lin" valueType="num">
                                          <p:cBhvr additive="base">
                                            <p:cTn id="22" dur="2000" fill="hold"/>
                                            <p:tgtEl>
                                              <p:spTgt spid="86"/>
                                            </p:tgtEl>
                                            <p:attrNameLst>
                                              <p:attrName>ppt_y</p:attrName>
                                            </p:attrNameLst>
                                          </p:cBhvr>
                                          <p:tavLst>
                                            <p:tav tm="0">
                                              <p:val>
                                                <p:strVal val="#ppt_y"/>
                                              </p:val>
                                            </p:tav>
                                            <p:tav tm="100000">
                                              <p:val>
                                                <p:strVal val="#ppt_y"/>
                                              </p:val>
                                            </p:tav>
                                          </p:tavLst>
                                        </p:anim>
                                      </p:childTnLst>
                                    </p:cTn>
                                  </p:par>
                                  <p:par>
                                    <p:cTn id="23" presetID="2" presetClass="entr" presetSubtype="8" accel="40000" fill="hold" nodeType="withEffect">
                                      <p:stCondLst>
                                        <p:cond delay="500"/>
                                      </p:stCondLst>
                                      <p:childTnLst>
                                        <p:set>
                                          <p:cBhvr>
                                            <p:cTn id="24" dur="1" fill="hold">
                                              <p:stCondLst>
                                                <p:cond delay="0"/>
                                              </p:stCondLst>
                                            </p:cTn>
                                            <p:tgtEl>
                                              <p:spTgt spid="104"/>
                                            </p:tgtEl>
                                            <p:attrNameLst>
                                              <p:attrName>style.visibility</p:attrName>
                                            </p:attrNameLst>
                                          </p:cBhvr>
                                          <p:to>
                                            <p:strVal val="visible"/>
                                          </p:to>
                                        </p:set>
                                        <p:anim calcmode="lin" valueType="num">
                                          <p:cBhvr additive="base">
                                            <p:cTn id="25" dur="2000" fill="hold"/>
                                            <p:tgtEl>
                                              <p:spTgt spid="104"/>
                                            </p:tgtEl>
                                            <p:attrNameLst>
                                              <p:attrName>ppt_x</p:attrName>
                                            </p:attrNameLst>
                                          </p:cBhvr>
                                          <p:tavLst>
                                            <p:tav tm="0">
                                              <p:val>
                                                <p:strVal val="0-#ppt_w/2"/>
                                              </p:val>
                                            </p:tav>
                                            <p:tav tm="100000">
                                              <p:val>
                                                <p:strVal val="#ppt_x"/>
                                              </p:val>
                                            </p:tav>
                                          </p:tavLst>
                                        </p:anim>
                                        <p:anim calcmode="lin" valueType="num">
                                          <p:cBhvr additive="base">
                                            <p:cTn id="26" dur="2000" fill="hold"/>
                                            <p:tgtEl>
                                              <p:spTgt spid="104"/>
                                            </p:tgtEl>
                                            <p:attrNameLst>
                                              <p:attrName>ppt_y</p:attrName>
                                            </p:attrNameLst>
                                          </p:cBhvr>
                                          <p:tavLst>
                                            <p:tav tm="0">
                                              <p:val>
                                                <p:strVal val="#ppt_y"/>
                                              </p:val>
                                            </p:tav>
                                            <p:tav tm="100000">
                                              <p:val>
                                                <p:strVal val="#ppt_y"/>
                                              </p:val>
                                            </p:tav>
                                          </p:tavLst>
                                        </p:anim>
                                      </p:childTnLst>
                                    </p:cTn>
                                  </p:par>
                                  <p:par>
                                    <p:cTn id="27" presetID="2" presetClass="entr" presetSubtype="8" accel="40000" fill="hold" nodeType="withEffect">
                                      <p:stCondLst>
                                        <p:cond delay="1000"/>
                                      </p:stCondLst>
                                      <p:childTnLst>
                                        <p:set>
                                          <p:cBhvr>
                                            <p:cTn id="28" dur="1" fill="hold">
                                              <p:stCondLst>
                                                <p:cond delay="0"/>
                                              </p:stCondLst>
                                            </p:cTn>
                                            <p:tgtEl>
                                              <p:spTgt spid="95"/>
                                            </p:tgtEl>
                                            <p:attrNameLst>
                                              <p:attrName>style.visibility</p:attrName>
                                            </p:attrNameLst>
                                          </p:cBhvr>
                                          <p:to>
                                            <p:strVal val="visible"/>
                                          </p:to>
                                        </p:set>
                                        <p:anim calcmode="lin" valueType="num">
                                          <p:cBhvr additive="base">
                                            <p:cTn id="29" dur="2000" fill="hold"/>
                                            <p:tgtEl>
                                              <p:spTgt spid="95"/>
                                            </p:tgtEl>
                                            <p:attrNameLst>
                                              <p:attrName>ppt_x</p:attrName>
                                            </p:attrNameLst>
                                          </p:cBhvr>
                                          <p:tavLst>
                                            <p:tav tm="0">
                                              <p:val>
                                                <p:strVal val="0-#ppt_w/2"/>
                                              </p:val>
                                            </p:tav>
                                            <p:tav tm="100000">
                                              <p:val>
                                                <p:strVal val="#ppt_x"/>
                                              </p:val>
                                            </p:tav>
                                          </p:tavLst>
                                        </p:anim>
                                        <p:anim calcmode="lin" valueType="num">
                                          <p:cBhvr additive="base">
                                            <p:cTn id="30" dur="2000" fill="hold"/>
                                            <p:tgtEl>
                                              <p:spTgt spid="95"/>
                                            </p:tgtEl>
                                            <p:attrNameLst>
                                              <p:attrName>ppt_y</p:attrName>
                                            </p:attrNameLst>
                                          </p:cBhvr>
                                          <p:tavLst>
                                            <p:tav tm="0">
                                              <p:val>
                                                <p:strVal val="#ppt_y"/>
                                              </p:val>
                                            </p:tav>
                                            <p:tav tm="100000">
                                              <p:val>
                                                <p:strVal val="#ppt_y"/>
                                              </p:val>
                                            </p:tav>
                                          </p:tavLst>
                                        </p:anim>
                                      </p:childTnLst>
                                    </p:cTn>
                                  </p:par>
                                  <p:par>
                                    <p:cTn id="31" presetID="2" presetClass="entr" presetSubtype="8" accel="40000" fill="hold" nodeType="withEffect">
                                      <p:stCondLst>
                                        <p:cond delay="1500"/>
                                      </p:stCondLst>
                                      <p:childTnLst>
                                        <p:set>
                                          <p:cBhvr>
                                            <p:cTn id="32" dur="1" fill="hold">
                                              <p:stCondLst>
                                                <p:cond delay="0"/>
                                              </p:stCondLst>
                                            </p:cTn>
                                            <p:tgtEl>
                                              <p:spTgt spid="113"/>
                                            </p:tgtEl>
                                            <p:attrNameLst>
                                              <p:attrName>style.visibility</p:attrName>
                                            </p:attrNameLst>
                                          </p:cBhvr>
                                          <p:to>
                                            <p:strVal val="visible"/>
                                          </p:to>
                                        </p:set>
                                        <p:anim calcmode="lin" valueType="num">
                                          <p:cBhvr additive="base">
                                            <p:cTn id="33" dur="2000" fill="hold"/>
                                            <p:tgtEl>
                                              <p:spTgt spid="113"/>
                                            </p:tgtEl>
                                            <p:attrNameLst>
                                              <p:attrName>ppt_x</p:attrName>
                                            </p:attrNameLst>
                                          </p:cBhvr>
                                          <p:tavLst>
                                            <p:tav tm="0">
                                              <p:val>
                                                <p:strVal val="0-#ppt_w/2"/>
                                              </p:val>
                                            </p:tav>
                                            <p:tav tm="100000">
                                              <p:val>
                                                <p:strVal val="#ppt_x"/>
                                              </p:val>
                                            </p:tav>
                                          </p:tavLst>
                                        </p:anim>
                                        <p:anim calcmode="lin" valueType="num">
                                          <p:cBhvr additive="base">
                                            <p:cTn id="34" dur="2000" fill="hold"/>
                                            <p:tgtEl>
                                              <p:spTgt spid="113"/>
                                            </p:tgtEl>
                                            <p:attrNameLst>
                                              <p:attrName>ppt_y</p:attrName>
                                            </p:attrNameLst>
                                          </p:cBhvr>
                                          <p:tavLst>
                                            <p:tav tm="0">
                                              <p:val>
                                                <p:strVal val="#ppt_y"/>
                                              </p:val>
                                            </p:tav>
                                            <p:tav tm="100000">
                                              <p:val>
                                                <p:strVal val="#ppt_y"/>
                                              </p:val>
                                            </p:tav>
                                          </p:tavLst>
                                        </p:anim>
                                      </p:childTnLst>
                                    </p:cTn>
                                  </p:par>
                                </p:childTnLst>
                              </p:cTn>
                            </p:par>
                            <p:par>
                              <p:cTn id="35" fill="hold">
                                <p:stCondLst>
                                  <p:cond delay="4000"/>
                                </p:stCondLst>
                                <p:childTnLst>
                                  <p:par>
                                    <p:cTn id="36" presetID="22" presetClass="entr" presetSubtype="8" fill="hold" nodeType="afterEffect">
                                      <p:stCondLst>
                                        <p:cond delay="0"/>
                                      </p:stCondLst>
                                      <p:childTnLst>
                                        <p:set>
                                          <p:cBhvr>
                                            <p:cTn id="37" dur="1" fill="hold">
                                              <p:stCondLst>
                                                <p:cond delay="0"/>
                                              </p:stCondLst>
                                            </p:cTn>
                                            <p:tgtEl>
                                              <p:spTgt spid="122"/>
                                            </p:tgtEl>
                                            <p:attrNameLst>
                                              <p:attrName>style.visibility</p:attrName>
                                            </p:attrNameLst>
                                          </p:cBhvr>
                                          <p:to>
                                            <p:strVal val="visible"/>
                                          </p:to>
                                        </p:set>
                                        <p:animEffect transition="in" filter="wipe(left)">
                                          <p:cBhvr>
                                            <p:cTn id="38" dur="500"/>
                                            <p:tgtEl>
                                              <p:spTgt spid="122"/>
                                            </p:tgtEl>
                                          </p:cBhvr>
                                        </p:animEffect>
                                      </p:childTnLst>
                                    </p:cTn>
                                  </p:par>
                                  <p:par>
                                    <p:cTn id="39" presetID="22" presetClass="entr" presetSubtype="2" fill="hold" nodeType="withEffect">
                                      <p:stCondLst>
                                        <p:cond delay="0"/>
                                      </p:stCondLst>
                                      <p:childTnLst>
                                        <p:set>
                                          <p:cBhvr>
                                            <p:cTn id="40" dur="1" fill="hold">
                                              <p:stCondLst>
                                                <p:cond delay="0"/>
                                              </p:stCondLst>
                                            </p:cTn>
                                            <p:tgtEl>
                                              <p:spTgt spid="125"/>
                                            </p:tgtEl>
                                            <p:attrNameLst>
                                              <p:attrName>style.visibility</p:attrName>
                                            </p:attrNameLst>
                                          </p:cBhvr>
                                          <p:to>
                                            <p:strVal val="visible"/>
                                          </p:to>
                                        </p:set>
                                        <p:animEffect transition="in" filter="wipe(right)">
                                          <p:cBhvr>
                                            <p:cTn id="41" dur="500"/>
                                            <p:tgtEl>
                                              <p:spTgt spid="125"/>
                                            </p:tgtEl>
                                          </p:cBhvr>
                                        </p:animEffect>
                                      </p:childTnLst>
                                    </p:cTn>
                                  </p:par>
                                  <p:par>
                                    <p:cTn id="42" presetID="22" presetClass="entr" presetSubtype="2" fill="hold" nodeType="withEffect">
                                      <p:stCondLst>
                                        <p:cond delay="0"/>
                                      </p:stCondLst>
                                      <p:childTnLst>
                                        <p:set>
                                          <p:cBhvr>
                                            <p:cTn id="43" dur="1" fill="hold">
                                              <p:stCondLst>
                                                <p:cond delay="0"/>
                                              </p:stCondLst>
                                            </p:cTn>
                                            <p:tgtEl>
                                              <p:spTgt spid="148"/>
                                            </p:tgtEl>
                                            <p:attrNameLst>
                                              <p:attrName>style.visibility</p:attrName>
                                            </p:attrNameLst>
                                          </p:cBhvr>
                                          <p:to>
                                            <p:strVal val="visible"/>
                                          </p:to>
                                        </p:set>
                                        <p:animEffect transition="in" filter="wipe(right)">
                                          <p:cBhvr>
                                            <p:cTn id="44" dur="500"/>
                                            <p:tgtEl>
                                              <p:spTgt spid="148"/>
                                            </p:tgtEl>
                                          </p:cBhvr>
                                        </p:animEffect>
                                      </p:childTnLst>
                                    </p:cTn>
                                  </p:par>
                                  <p:par>
                                    <p:cTn id="45" presetID="22" presetClass="entr" presetSubtype="8" fill="hold" nodeType="withEffect">
                                      <p:stCondLst>
                                        <p:cond delay="0"/>
                                      </p:stCondLst>
                                      <p:childTnLst>
                                        <p:set>
                                          <p:cBhvr>
                                            <p:cTn id="46" dur="1" fill="hold">
                                              <p:stCondLst>
                                                <p:cond delay="0"/>
                                              </p:stCondLst>
                                            </p:cTn>
                                            <p:tgtEl>
                                              <p:spTgt spid="145"/>
                                            </p:tgtEl>
                                            <p:attrNameLst>
                                              <p:attrName>style.visibility</p:attrName>
                                            </p:attrNameLst>
                                          </p:cBhvr>
                                          <p:to>
                                            <p:strVal val="visible"/>
                                          </p:to>
                                        </p:set>
                                        <p:animEffect transition="in" filter="wipe(left)">
                                          <p:cBhvr>
                                            <p:cTn id="47" dur="500"/>
                                            <p:tgtEl>
                                              <p:spTgt spid="145"/>
                                            </p:tgtEl>
                                          </p:cBhvr>
                                        </p:animEffect>
                                      </p:childTnLst>
                                    </p:cTn>
                                  </p:par>
                                </p:childTnLst>
                              </p:cTn>
                            </p:par>
                            <p:par>
                              <p:cTn id="48" fill="hold">
                                <p:stCondLst>
                                  <p:cond delay="4500"/>
                                </p:stCondLst>
                                <p:childTnLst>
                                  <p:par>
                                    <p:cTn id="49" presetID="22" presetClass="entr" presetSubtype="8" fill="hold" nodeType="afterEffect">
                                      <p:stCondLst>
                                        <p:cond delay="0"/>
                                      </p:stCondLst>
                                      <p:childTnLst>
                                        <p:set>
                                          <p:cBhvr>
                                            <p:cTn id="50" dur="1" fill="hold">
                                              <p:stCondLst>
                                                <p:cond delay="0"/>
                                              </p:stCondLst>
                                            </p:cTn>
                                            <p:tgtEl>
                                              <p:spTgt spid="128"/>
                                            </p:tgtEl>
                                            <p:attrNameLst>
                                              <p:attrName>style.visibility</p:attrName>
                                            </p:attrNameLst>
                                          </p:cBhvr>
                                          <p:to>
                                            <p:strVal val="visible"/>
                                          </p:to>
                                        </p:set>
                                        <p:animEffect transition="in" filter="wipe(left)">
                                          <p:cBhvr>
                                            <p:cTn id="51" dur="500"/>
                                            <p:tgtEl>
                                              <p:spTgt spid="128"/>
                                            </p:tgtEl>
                                          </p:cBhvr>
                                        </p:animEffect>
                                      </p:childTnLst>
                                    </p:cTn>
                                  </p:par>
                                  <p:par>
                                    <p:cTn id="52" presetID="22" presetClass="entr" presetSubtype="8" fill="hold" nodeType="withEffect">
                                      <p:stCondLst>
                                        <p:cond delay="0"/>
                                      </p:stCondLst>
                                      <p:childTnLst>
                                        <p:set>
                                          <p:cBhvr>
                                            <p:cTn id="53" dur="1" fill="hold">
                                              <p:stCondLst>
                                                <p:cond delay="0"/>
                                              </p:stCondLst>
                                            </p:cTn>
                                            <p:tgtEl>
                                              <p:spTgt spid="158"/>
                                            </p:tgtEl>
                                            <p:attrNameLst>
                                              <p:attrName>style.visibility</p:attrName>
                                            </p:attrNameLst>
                                          </p:cBhvr>
                                          <p:to>
                                            <p:strVal val="visible"/>
                                          </p:to>
                                        </p:set>
                                        <p:animEffect transition="in" filter="wipe(left)">
                                          <p:cBhvr>
                                            <p:cTn id="54" dur="500"/>
                                            <p:tgtEl>
                                              <p:spTgt spid="158"/>
                                            </p:tgtEl>
                                          </p:cBhvr>
                                        </p:animEffect>
                                      </p:childTnLst>
                                    </p:cTn>
                                  </p:par>
                                  <p:par>
                                    <p:cTn id="55" presetID="22" presetClass="entr" presetSubtype="8" fill="hold" nodeType="withEffect">
                                      <p:stCondLst>
                                        <p:cond delay="0"/>
                                      </p:stCondLst>
                                      <p:childTnLst>
                                        <p:set>
                                          <p:cBhvr>
                                            <p:cTn id="56" dur="1" fill="hold">
                                              <p:stCondLst>
                                                <p:cond delay="0"/>
                                              </p:stCondLst>
                                            </p:cTn>
                                            <p:tgtEl>
                                              <p:spTgt spid="151"/>
                                            </p:tgtEl>
                                            <p:attrNameLst>
                                              <p:attrName>style.visibility</p:attrName>
                                            </p:attrNameLst>
                                          </p:cBhvr>
                                          <p:to>
                                            <p:strVal val="visible"/>
                                          </p:to>
                                        </p:set>
                                        <p:animEffect transition="in" filter="wipe(left)">
                                          <p:cBhvr>
                                            <p:cTn id="57" dur="500"/>
                                            <p:tgtEl>
                                              <p:spTgt spid="151"/>
                                            </p:tgtEl>
                                          </p:cBhvr>
                                        </p:animEffect>
                                      </p:childTnLst>
                                    </p:cTn>
                                  </p:par>
                                  <p:par>
                                    <p:cTn id="58" presetID="22" presetClass="entr" presetSubtype="8" fill="hold" nodeType="withEffect">
                                      <p:stCondLst>
                                        <p:cond delay="0"/>
                                      </p:stCondLst>
                                      <p:childTnLst>
                                        <p:set>
                                          <p:cBhvr>
                                            <p:cTn id="59" dur="1" fill="hold">
                                              <p:stCondLst>
                                                <p:cond delay="0"/>
                                              </p:stCondLst>
                                            </p:cTn>
                                            <p:tgtEl>
                                              <p:spTgt spid="165"/>
                                            </p:tgtEl>
                                            <p:attrNameLst>
                                              <p:attrName>style.visibility</p:attrName>
                                            </p:attrNameLst>
                                          </p:cBhvr>
                                          <p:to>
                                            <p:strVal val="visible"/>
                                          </p:to>
                                        </p:set>
                                        <p:animEffect transition="in" filter="wipe(left)">
                                          <p:cBhvr>
                                            <p:cTn id="60" dur="500"/>
                                            <p:tgtEl>
                                              <p:spTgt spid="165"/>
                                            </p:tgtEl>
                                          </p:cBhvr>
                                        </p:animEffect>
                                      </p:childTnLst>
                                    </p:cTn>
                                  </p:par>
                                </p:childTnLst>
                              </p:cTn>
                            </p:par>
                            <p:par>
                              <p:cTn id="61" fill="hold">
                                <p:stCondLst>
                                  <p:cond delay="5000"/>
                                </p:stCondLst>
                                <p:childTnLst>
                                  <p:par>
                                    <p:cTn id="62" presetID="14" presetClass="entr" presetSubtype="10" fill="hold" grpId="0" nodeType="afterEffect">
                                      <p:stCondLst>
                                        <p:cond delay="0"/>
                                      </p:stCondLst>
                                      <p:childTnLst>
                                        <p:set>
                                          <p:cBhvr>
                                            <p:cTn id="63" dur="1" fill="hold">
                                              <p:stCondLst>
                                                <p:cond delay="0"/>
                                              </p:stCondLst>
                                            </p:cTn>
                                            <p:tgtEl>
                                              <p:spTgt spid="170"/>
                                            </p:tgtEl>
                                            <p:attrNameLst>
                                              <p:attrName>style.visibility</p:attrName>
                                            </p:attrNameLst>
                                          </p:cBhvr>
                                          <p:to>
                                            <p:strVal val="visible"/>
                                          </p:to>
                                        </p:set>
                                        <p:animEffect transition="in" filter="randombar(horizontal)">
                                          <p:cBhvr>
                                            <p:cTn id="64" dur="500"/>
                                            <p:tgtEl>
                                              <p:spTgt spid="170"/>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172"/>
                                            </p:tgtEl>
                                            <p:attrNameLst>
                                              <p:attrName>style.visibility</p:attrName>
                                            </p:attrNameLst>
                                          </p:cBhvr>
                                          <p:to>
                                            <p:strVal val="visible"/>
                                          </p:to>
                                        </p:set>
                                        <p:animEffect transition="in" filter="randombar(horizontal)">
                                          <p:cBhvr>
                                            <p:cTn id="67" dur="500"/>
                                            <p:tgtEl>
                                              <p:spTgt spid="172"/>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171"/>
                                            </p:tgtEl>
                                            <p:attrNameLst>
                                              <p:attrName>style.visibility</p:attrName>
                                            </p:attrNameLst>
                                          </p:cBhvr>
                                          <p:to>
                                            <p:strVal val="visible"/>
                                          </p:to>
                                        </p:set>
                                        <p:animEffect transition="in" filter="randombar(horizontal)">
                                          <p:cBhvr>
                                            <p:cTn id="70" dur="500"/>
                                            <p:tgtEl>
                                              <p:spTgt spid="171"/>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173"/>
                                            </p:tgtEl>
                                            <p:attrNameLst>
                                              <p:attrName>style.visibility</p:attrName>
                                            </p:attrNameLst>
                                          </p:cBhvr>
                                          <p:to>
                                            <p:strVal val="visible"/>
                                          </p:to>
                                        </p:set>
                                        <p:animEffect transition="in" filter="randombar(horizontal)">
                                          <p:cBhvr>
                                            <p:cTn id="73" dur="500"/>
                                            <p:tgtEl>
                                              <p:spTgt spid="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p:bldP spid="170" grpId="0"/>
          <p:bldP spid="171" grpId="0"/>
          <p:bldP spid="172" grpId="0"/>
          <p:bldP spid="173"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 y="669"/>
            <a:ext cx="738572" cy="43726"/>
          </a:xfrm>
          <a:prstGeom prst="rect">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0" name="文本框 9"/>
          <p:cNvSpPr txBox="1"/>
          <p:nvPr/>
        </p:nvSpPr>
        <p:spPr>
          <a:xfrm>
            <a:off x="573487" y="123500"/>
            <a:ext cx="1025847" cy="267368"/>
          </a:xfrm>
          <a:prstGeom prst="rect">
            <a:avLst/>
          </a:prstGeom>
          <a:noFill/>
        </p:spPr>
        <p:txBody>
          <a:bodyPr wrap="square" lIns="51422" tIns="25711" rIns="51422" bIns="25711" rtlCol="0">
            <a:spAutoFit/>
          </a:bodyPr>
          <a:lstStyle/>
          <a:p>
            <a:pPr marL="0" lvl="1"/>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144661" y="670"/>
            <a:ext cx="431936" cy="627371"/>
            <a:chOff x="144661" y="670"/>
            <a:chExt cx="431936" cy="627371"/>
          </a:xfrm>
        </p:grpSpPr>
        <p:grpSp>
          <p:nvGrpSpPr>
            <p:cNvPr id="17" name="组合 16"/>
            <p:cNvGrpSpPr/>
            <p:nvPr/>
          </p:nvGrpSpPr>
          <p:grpSpPr>
            <a:xfrm>
              <a:off x="144661" y="670"/>
              <a:ext cx="431936" cy="627371"/>
              <a:chOff x="841003" y="360040"/>
              <a:chExt cx="504056" cy="836712"/>
            </a:xfrm>
            <a:solidFill>
              <a:srgbClr val="663A77"/>
            </a:solidFill>
          </p:grpSpPr>
          <p:sp>
            <p:nvSpPr>
              <p:cNvPr id="18" name="矩形 17"/>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9" name="等腰三角形 18"/>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21" name="KSO_Shape"/>
            <p:cNvSpPr/>
            <p:nvPr/>
          </p:nvSpPr>
          <p:spPr bwMode="auto">
            <a:xfrm>
              <a:off x="215219" y="100456"/>
              <a:ext cx="287710" cy="28483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grpSp>
      <p:grpSp>
        <p:nvGrpSpPr>
          <p:cNvPr id="9" name="组合 8"/>
          <p:cNvGrpSpPr/>
          <p:nvPr/>
        </p:nvGrpSpPr>
        <p:grpSpPr>
          <a:xfrm>
            <a:off x="4571189" y="1320433"/>
            <a:ext cx="2153964" cy="2062442"/>
            <a:chOff x="6094126" y="1640002"/>
            <a:chExt cx="2871578" cy="2750560"/>
          </a:xfrm>
        </p:grpSpPr>
        <p:sp>
          <p:nvSpPr>
            <p:cNvPr id="10" name="矩形 9"/>
            <p:cNvSpPr/>
            <p:nvPr/>
          </p:nvSpPr>
          <p:spPr>
            <a:xfrm rot="2700000">
              <a:off x="6628205" y="2053063"/>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1" name="组合 10"/>
            <p:cNvGrpSpPr/>
            <p:nvPr/>
          </p:nvGrpSpPr>
          <p:grpSpPr>
            <a:xfrm>
              <a:off x="6094126" y="1640002"/>
              <a:ext cx="1817810" cy="1835785"/>
              <a:chOff x="6094126" y="1640002"/>
              <a:chExt cx="1817810" cy="1835785"/>
            </a:xfrm>
          </p:grpSpPr>
          <p:grpSp>
            <p:nvGrpSpPr>
              <p:cNvPr id="12" name="组合 11"/>
              <p:cNvGrpSpPr/>
              <p:nvPr/>
            </p:nvGrpSpPr>
            <p:grpSpPr>
              <a:xfrm>
                <a:off x="6094126" y="1640002"/>
                <a:ext cx="1817810" cy="1835785"/>
                <a:chOff x="6901278" y="1014873"/>
                <a:chExt cx="1564989" cy="1580464"/>
              </a:xfrm>
              <a:effectLst/>
            </p:grpSpPr>
            <p:grpSp>
              <p:nvGrpSpPr>
                <p:cNvPr id="14" name="组合 13"/>
                <p:cNvGrpSpPr/>
                <p:nvPr/>
              </p:nvGrpSpPr>
              <p:grpSpPr>
                <a:xfrm rot="2700000">
                  <a:off x="6901278" y="1014874"/>
                  <a:ext cx="509201" cy="509202"/>
                  <a:chOff x="3052763" y="1803400"/>
                  <a:chExt cx="2273300" cy="2273300"/>
                </a:xfrm>
              </p:grpSpPr>
              <p:sp>
                <p:nvSpPr>
                  <p:cNvPr id="97" name="直角三角形 96"/>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8" name="直角三角形 97"/>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9" name="直角三角形 98"/>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0" name="直角三角形 99"/>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5" name="组合 14"/>
                <p:cNvGrpSpPr/>
                <p:nvPr/>
              </p:nvGrpSpPr>
              <p:grpSpPr>
                <a:xfrm rot="2700000">
                  <a:off x="7255495" y="1014874"/>
                  <a:ext cx="509201" cy="509202"/>
                  <a:chOff x="3052763" y="1803400"/>
                  <a:chExt cx="2273300" cy="2273300"/>
                </a:xfrm>
              </p:grpSpPr>
              <p:sp>
                <p:nvSpPr>
                  <p:cNvPr id="93" name="直角三角形 92"/>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4" name="直角三角形 93"/>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5" name="直角三角形 94"/>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6" name="直角三角形 95"/>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3" name="组合 22"/>
                <p:cNvGrpSpPr/>
                <p:nvPr/>
              </p:nvGrpSpPr>
              <p:grpSpPr>
                <a:xfrm rot="2700000">
                  <a:off x="7603356" y="1014874"/>
                  <a:ext cx="509201" cy="509202"/>
                  <a:chOff x="3052763" y="1803400"/>
                  <a:chExt cx="2273300" cy="2273300"/>
                </a:xfrm>
              </p:grpSpPr>
              <p:sp>
                <p:nvSpPr>
                  <p:cNvPr id="89" name="直角三角形 88"/>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0" name="直角三角形 89"/>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1" name="直角三角形 90"/>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2" name="直角三角形 91"/>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4" name="组合 23"/>
                <p:cNvGrpSpPr/>
                <p:nvPr/>
              </p:nvGrpSpPr>
              <p:grpSpPr>
                <a:xfrm rot="2700000">
                  <a:off x="7957065" y="1014873"/>
                  <a:ext cx="509201" cy="509202"/>
                  <a:chOff x="3052763" y="1803400"/>
                  <a:chExt cx="2273300" cy="2273300"/>
                </a:xfrm>
              </p:grpSpPr>
              <p:sp>
                <p:nvSpPr>
                  <p:cNvPr id="85" name="直角三角形 84"/>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6" name="直角三角形 85"/>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7" name="直角三角形 86"/>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8" name="直角三角形 87"/>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5" name="组合 24"/>
                <p:cNvGrpSpPr/>
                <p:nvPr/>
              </p:nvGrpSpPr>
              <p:grpSpPr>
                <a:xfrm rot="2700000">
                  <a:off x="6901278" y="1371487"/>
                  <a:ext cx="509201" cy="509202"/>
                  <a:chOff x="3052763" y="1803400"/>
                  <a:chExt cx="2273300" cy="2273300"/>
                </a:xfrm>
              </p:grpSpPr>
              <p:sp>
                <p:nvSpPr>
                  <p:cNvPr id="81" name="直角三角形 80"/>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2" name="直角三角形 81"/>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3" name="直角三角形 82"/>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4" name="直角三角形 83"/>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6" name="组合 25"/>
                <p:cNvGrpSpPr/>
                <p:nvPr/>
              </p:nvGrpSpPr>
              <p:grpSpPr>
                <a:xfrm rot="2700000">
                  <a:off x="7255495" y="1371487"/>
                  <a:ext cx="509201" cy="509202"/>
                  <a:chOff x="3052763" y="1803400"/>
                  <a:chExt cx="2273300" cy="2273300"/>
                </a:xfrm>
              </p:grpSpPr>
              <p:sp>
                <p:nvSpPr>
                  <p:cNvPr id="77" name="直角三角形 76"/>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8" name="直角三角形 77"/>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9" name="直角三角形 78"/>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0" name="直角三角形 79"/>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7" name="组合 26"/>
                <p:cNvGrpSpPr/>
                <p:nvPr/>
              </p:nvGrpSpPr>
              <p:grpSpPr>
                <a:xfrm rot="2700000">
                  <a:off x="7603356" y="1371487"/>
                  <a:ext cx="509201" cy="509202"/>
                  <a:chOff x="3052763" y="1803400"/>
                  <a:chExt cx="2273300" cy="2273300"/>
                </a:xfrm>
              </p:grpSpPr>
              <p:sp>
                <p:nvSpPr>
                  <p:cNvPr id="73" name="直角三角形 72"/>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4" name="直角三角形 73"/>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5" name="直角三角形 74"/>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6" name="直角三角形 75"/>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8" name="组合 27"/>
                <p:cNvGrpSpPr/>
                <p:nvPr/>
              </p:nvGrpSpPr>
              <p:grpSpPr>
                <a:xfrm rot="2700000">
                  <a:off x="7957065" y="1371486"/>
                  <a:ext cx="509201" cy="509202"/>
                  <a:chOff x="3052763" y="1803400"/>
                  <a:chExt cx="2273300" cy="2273300"/>
                </a:xfrm>
              </p:grpSpPr>
              <p:sp>
                <p:nvSpPr>
                  <p:cNvPr id="69" name="直角三角形 68"/>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0" name="直角三角形 69"/>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1" name="直角三角形 70"/>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2" name="直角三角形 71"/>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9" name="组合 28"/>
                <p:cNvGrpSpPr/>
                <p:nvPr/>
              </p:nvGrpSpPr>
              <p:grpSpPr>
                <a:xfrm rot="2700000">
                  <a:off x="6901278" y="1729523"/>
                  <a:ext cx="509201" cy="509202"/>
                  <a:chOff x="3052763" y="1803400"/>
                  <a:chExt cx="2273300" cy="2273300"/>
                </a:xfrm>
              </p:grpSpPr>
              <p:sp>
                <p:nvSpPr>
                  <p:cNvPr id="65" name="直角三角形 64"/>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 name="直角三角形 65"/>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 name="直角三角形 66"/>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 name="直角三角形 67"/>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0" name="组合 29"/>
                <p:cNvGrpSpPr/>
                <p:nvPr/>
              </p:nvGrpSpPr>
              <p:grpSpPr>
                <a:xfrm rot="2700000">
                  <a:off x="7255495" y="1729523"/>
                  <a:ext cx="509201" cy="509202"/>
                  <a:chOff x="3052763" y="1803400"/>
                  <a:chExt cx="2273300" cy="2273300"/>
                </a:xfrm>
              </p:grpSpPr>
              <p:sp>
                <p:nvSpPr>
                  <p:cNvPr id="61" name="直角三角形 60"/>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2" name="直角三角形 61"/>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 name="直角三角形 62"/>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 name="直角三角形 63"/>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1" name="组合 30"/>
                <p:cNvGrpSpPr/>
                <p:nvPr/>
              </p:nvGrpSpPr>
              <p:grpSpPr>
                <a:xfrm rot="2700000">
                  <a:off x="7603356" y="1729523"/>
                  <a:ext cx="509201" cy="509202"/>
                  <a:chOff x="3052763" y="1803400"/>
                  <a:chExt cx="2273300" cy="2273300"/>
                </a:xfrm>
              </p:grpSpPr>
              <p:sp>
                <p:nvSpPr>
                  <p:cNvPr id="57" name="直角三角形 56"/>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 name="直角三角形 57"/>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 name="直角三角形 58"/>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 name="直角三角形 59"/>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2" name="组合 31"/>
                <p:cNvGrpSpPr/>
                <p:nvPr/>
              </p:nvGrpSpPr>
              <p:grpSpPr>
                <a:xfrm rot="2700000">
                  <a:off x="7957065" y="1729522"/>
                  <a:ext cx="509201" cy="509202"/>
                  <a:chOff x="3052763" y="1803400"/>
                  <a:chExt cx="2273300" cy="2273300"/>
                </a:xfrm>
              </p:grpSpPr>
              <p:sp>
                <p:nvSpPr>
                  <p:cNvPr id="53" name="直角三角形 52"/>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 name="直角三角形 53"/>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 name="直角三角形 54"/>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 name="直角三角形 55"/>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3" name="组合 32"/>
                <p:cNvGrpSpPr/>
                <p:nvPr/>
              </p:nvGrpSpPr>
              <p:grpSpPr>
                <a:xfrm rot="2700000">
                  <a:off x="6901278" y="2086136"/>
                  <a:ext cx="509201" cy="509202"/>
                  <a:chOff x="3052763" y="1803400"/>
                  <a:chExt cx="2273300" cy="2273300"/>
                </a:xfrm>
              </p:grpSpPr>
              <p:sp>
                <p:nvSpPr>
                  <p:cNvPr id="49" name="直角三角形 48"/>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 name="直角三角形 49"/>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直角三角形 50"/>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 name="直角三角形 51"/>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4" name="组合 33"/>
                <p:cNvGrpSpPr/>
                <p:nvPr/>
              </p:nvGrpSpPr>
              <p:grpSpPr>
                <a:xfrm rot="2700000">
                  <a:off x="7255495" y="2086136"/>
                  <a:ext cx="509201" cy="509202"/>
                  <a:chOff x="3052763" y="1803400"/>
                  <a:chExt cx="2273300" cy="2273300"/>
                </a:xfrm>
              </p:grpSpPr>
              <p:sp>
                <p:nvSpPr>
                  <p:cNvPr id="45" name="直角三角形 44"/>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 name="直角三角形 45"/>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 name="直角三角形 46"/>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 name="直角三角形 47"/>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5" name="组合 34"/>
                <p:cNvGrpSpPr/>
                <p:nvPr/>
              </p:nvGrpSpPr>
              <p:grpSpPr>
                <a:xfrm rot="2700000">
                  <a:off x="7603356" y="2086136"/>
                  <a:ext cx="509201" cy="509202"/>
                  <a:chOff x="3052763" y="1803400"/>
                  <a:chExt cx="2273300" cy="2273300"/>
                </a:xfrm>
              </p:grpSpPr>
              <p:sp>
                <p:nvSpPr>
                  <p:cNvPr id="41" name="直角三角形 40"/>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 name="直角三角形 41"/>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 name="直角三角形 42"/>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 name="直角三角形 43"/>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 name="组合 35"/>
                <p:cNvGrpSpPr/>
                <p:nvPr/>
              </p:nvGrpSpPr>
              <p:grpSpPr>
                <a:xfrm rot="2700000">
                  <a:off x="7957065" y="2086135"/>
                  <a:ext cx="509201" cy="509202"/>
                  <a:chOff x="3052763" y="1803400"/>
                  <a:chExt cx="2273300" cy="2273300"/>
                </a:xfrm>
              </p:grpSpPr>
              <p:sp>
                <p:nvSpPr>
                  <p:cNvPr id="37" name="直角三角形 36"/>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 name="直角三角形 37"/>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 name="直角三角形 38"/>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 name="直角三角形 39"/>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13" name="文本框 744"/>
              <p:cNvSpPr txBox="1"/>
              <p:nvPr/>
            </p:nvSpPr>
            <p:spPr>
              <a:xfrm>
                <a:off x="6492298" y="1996067"/>
                <a:ext cx="1143272" cy="1046682"/>
              </a:xfrm>
              <a:prstGeom prst="rect">
                <a:avLst/>
              </a:prstGeom>
              <a:noFill/>
            </p:spPr>
            <p:txBody>
              <a:bodyPr wrap="square" rtlCol="0">
                <a:spAutoFit/>
              </a:bodyPr>
              <a:lstStyle/>
              <a:p>
                <a:pPr algn="ctr"/>
                <a:r>
                  <a:rPr lang="en-US" altLang="zh-CN" sz="4500" dirty="0">
                    <a:solidFill>
                      <a:prstClr val="white">
                        <a:lumMod val="95000"/>
                      </a:prstClr>
                    </a:solidFill>
                    <a:latin typeface="Impact" panose="020B0806030902050204" pitchFamily="34" charset="0"/>
                  </a:rPr>
                  <a:t>02</a:t>
                </a:r>
                <a:endParaRPr lang="zh-CN" altLang="en-US" sz="4500" dirty="0">
                  <a:solidFill>
                    <a:prstClr val="white">
                      <a:lumMod val="95000"/>
                    </a:prstClr>
                  </a:solidFill>
                  <a:latin typeface="Impact" panose="020B0806030902050204" pitchFamily="34" charset="0"/>
                </a:endParaRPr>
              </a:p>
            </p:txBody>
          </p:sp>
        </p:grpSp>
      </p:grpSp>
      <p:grpSp>
        <p:nvGrpSpPr>
          <p:cNvPr id="101" name="组合 100"/>
          <p:cNvGrpSpPr/>
          <p:nvPr/>
        </p:nvGrpSpPr>
        <p:grpSpPr>
          <a:xfrm>
            <a:off x="1603711" y="1312928"/>
            <a:ext cx="2286455" cy="2326739"/>
            <a:chOff x="2448033" y="1629995"/>
            <a:chExt cx="3048209" cy="3103036"/>
          </a:xfrm>
        </p:grpSpPr>
        <p:sp>
          <p:nvSpPr>
            <p:cNvPr id="102" name="矩形 101"/>
            <p:cNvSpPr/>
            <p:nvPr/>
          </p:nvSpPr>
          <p:spPr>
            <a:xfrm rot="2700000">
              <a:off x="2945622" y="2182411"/>
              <a:ext cx="2613204"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03" name="组合 102"/>
            <p:cNvGrpSpPr/>
            <p:nvPr/>
          </p:nvGrpSpPr>
          <p:grpSpPr>
            <a:xfrm>
              <a:off x="2448033" y="1629995"/>
              <a:ext cx="1839355" cy="1837176"/>
              <a:chOff x="2448033" y="1629995"/>
              <a:chExt cx="1839355" cy="1837176"/>
            </a:xfrm>
          </p:grpSpPr>
          <p:grpSp>
            <p:nvGrpSpPr>
              <p:cNvPr id="104" name="组合 103"/>
              <p:cNvGrpSpPr/>
              <p:nvPr/>
            </p:nvGrpSpPr>
            <p:grpSpPr>
              <a:xfrm>
                <a:off x="2448033" y="1629995"/>
                <a:ext cx="1839355" cy="1837176"/>
                <a:chOff x="5743308" y="2091705"/>
                <a:chExt cx="2384585" cy="2381762"/>
              </a:xfrm>
              <a:effectLst/>
            </p:grpSpPr>
            <p:grpSp>
              <p:nvGrpSpPr>
                <p:cNvPr id="106" name="组合 105"/>
                <p:cNvGrpSpPr/>
                <p:nvPr/>
              </p:nvGrpSpPr>
              <p:grpSpPr>
                <a:xfrm rot="2700000">
                  <a:off x="5743308" y="2091707"/>
                  <a:ext cx="766786" cy="766786"/>
                  <a:chOff x="3052763" y="1803400"/>
                  <a:chExt cx="2273300" cy="2273300"/>
                </a:xfrm>
              </p:grpSpPr>
              <p:sp>
                <p:nvSpPr>
                  <p:cNvPr id="182" name="直角三角形 181"/>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3" name="直角三角形 182"/>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4" name="直角三角形 183"/>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5" name="直角三角形 184"/>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7" name="组合 106"/>
                <p:cNvGrpSpPr/>
                <p:nvPr/>
              </p:nvGrpSpPr>
              <p:grpSpPr>
                <a:xfrm rot="2700000">
                  <a:off x="6276708" y="2091706"/>
                  <a:ext cx="766786" cy="766786"/>
                  <a:chOff x="3052763" y="1803400"/>
                  <a:chExt cx="2273300" cy="2273300"/>
                </a:xfrm>
              </p:grpSpPr>
              <p:sp>
                <p:nvSpPr>
                  <p:cNvPr id="178" name="直角三角形 177"/>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9" name="直角三角形 178"/>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0" name="直角三角形 179"/>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1" name="直角三角形 180"/>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8" name="组合 107"/>
                <p:cNvGrpSpPr/>
                <p:nvPr/>
              </p:nvGrpSpPr>
              <p:grpSpPr>
                <a:xfrm rot="2700000">
                  <a:off x="6820088" y="2091706"/>
                  <a:ext cx="766786" cy="766786"/>
                  <a:chOff x="3052763" y="1803400"/>
                  <a:chExt cx="2273300" cy="2273300"/>
                </a:xfrm>
              </p:grpSpPr>
              <p:sp>
                <p:nvSpPr>
                  <p:cNvPr id="174" name="直角三角形 173"/>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5" name="直角三角形 174"/>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6" name="直角三角形 175"/>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7" name="直角三角形 176"/>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9" name="组合 108"/>
                <p:cNvGrpSpPr/>
                <p:nvPr/>
              </p:nvGrpSpPr>
              <p:grpSpPr>
                <a:xfrm rot="2700000">
                  <a:off x="7361107" y="2091705"/>
                  <a:ext cx="766786" cy="766786"/>
                  <a:chOff x="3052763" y="1803400"/>
                  <a:chExt cx="2273300" cy="2273300"/>
                </a:xfrm>
              </p:grpSpPr>
              <p:sp>
                <p:nvSpPr>
                  <p:cNvPr id="170" name="直角三角形 169"/>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1" name="直角三角形 170"/>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2" name="直角三角形 171"/>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3" name="直角三角形 172"/>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10" name="组合 109"/>
                <p:cNvGrpSpPr/>
                <p:nvPr/>
              </p:nvGrpSpPr>
              <p:grpSpPr>
                <a:xfrm rot="2700000">
                  <a:off x="5743308" y="2631905"/>
                  <a:ext cx="766786" cy="766786"/>
                  <a:chOff x="3052763" y="1803400"/>
                  <a:chExt cx="2273300" cy="2273300"/>
                </a:xfrm>
              </p:grpSpPr>
              <p:sp>
                <p:nvSpPr>
                  <p:cNvPr id="166" name="直角三角形 165"/>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7" name="直角三角形 166"/>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8" name="直角三角形 167"/>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9" name="直角三角形 168"/>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11" name="组合 110"/>
                <p:cNvGrpSpPr/>
                <p:nvPr/>
              </p:nvGrpSpPr>
              <p:grpSpPr>
                <a:xfrm rot="2700000">
                  <a:off x="6276708" y="2631904"/>
                  <a:ext cx="766786" cy="766786"/>
                  <a:chOff x="3052763" y="1803400"/>
                  <a:chExt cx="2273300" cy="2273300"/>
                </a:xfrm>
              </p:grpSpPr>
              <p:sp>
                <p:nvSpPr>
                  <p:cNvPr id="162" name="直角三角形 161"/>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3" name="直角三角形 162"/>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4" name="直角三角形 163"/>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5" name="直角三角形 164"/>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12" name="组合 111"/>
                <p:cNvGrpSpPr/>
                <p:nvPr/>
              </p:nvGrpSpPr>
              <p:grpSpPr>
                <a:xfrm rot="2700000">
                  <a:off x="6820088" y="2631904"/>
                  <a:ext cx="766786" cy="766786"/>
                  <a:chOff x="3052763" y="1803400"/>
                  <a:chExt cx="2273300" cy="2273300"/>
                </a:xfrm>
              </p:grpSpPr>
              <p:sp>
                <p:nvSpPr>
                  <p:cNvPr id="158" name="直角三角形 157"/>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9" name="直角三角形 158"/>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0" name="直角三角形 159"/>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1" name="直角三角形 160"/>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13" name="组合 112"/>
                <p:cNvGrpSpPr/>
                <p:nvPr/>
              </p:nvGrpSpPr>
              <p:grpSpPr>
                <a:xfrm rot="2700000">
                  <a:off x="7361107" y="2631903"/>
                  <a:ext cx="766786" cy="766786"/>
                  <a:chOff x="3052763" y="1803400"/>
                  <a:chExt cx="2273300" cy="2273300"/>
                </a:xfrm>
              </p:grpSpPr>
              <p:sp>
                <p:nvSpPr>
                  <p:cNvPr id="154" name="直角三角形 153"/>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5" name="直角三角形 154"/>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6" name="直角三角形 155"/>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7" name="直角三角形 156"/>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14" name="组合 113"/>
                <p:cNvGrpSpPr/>
                <p:nvPr/>
              </p:nvGrpSpPr>
              <p:grpSpPr>
                <a:xfrm rot="2700000">
                  <a:off x="5743308" y="3168484"/>
                  <a:ext cx="766786" cy="766786"/>
                  <a:chOff x="3052763" y="1803400"/>
                  <a:chExt cx="2273300" cy="2273300"/>
                </a:xfrm>
              </p:grpSpPr>
              <p:sp>
                <p:nvSpPr>
                  <p:cNvPr id="150" name="直角三角形 149"/>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1" name="直角三角形 150"/>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2" name="直角三角形 151"/>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3" name="直角三角形 152"/>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15" name="组合 114"/>
                <p:cNvGrpSpPr/>
                <p:nvPr/>
              </p:nvGrpSpPr>
              <p:grpSpPr>
                <a:xfrm rot="2700000">
                  <a:off x="6276708" y="3168483"/>
                  <a:ext cx="766786" cy="766786"/>
                  <a:chOff x="3052763" y="1803400"/>
                  <a:chExt cx="2273300" cy="2273300"/>
                </a:xfrm>
              </p:grpSpPr>
              <p:sp>
                <p:nvSpPr>
                  <p:cNvPr id="146" name="直角三角形 145"/>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7" name="直角三角形 146"/>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8" name="直角三角形 147"/>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9" name="直角三角形 148"/>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16" name="组合 115"/>
                <p:cNvGrpSpPr/>
                <p:nvPr/>
              </p:nvGrpSpPr>
              <p:grpSpPr>
                <a:xfrm rot="2700000">
                  <a:off x="6820088" y="3168483"/>
                  <a:ext cx="766786" cy="766786"/>
                  <a:chOff x="3052763" y="1803400"/>
                  <a:chExt cx="2273300" cy="2273300"/>
                </a:xfrm>
              </p:grpSpPr>
              <p:sp>
                <p:nvSpPr>
                  <p:cNvPr id="142" name="直角三角形 141"/>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3" name="直角三角形 142"/>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4" name="直角三角形 143"/>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5" name="直角三角形 144"/>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17" name="组合 116"/>
                <p:cNvGrpSpPr/>
                <p:nvPr/>
              </p:nvGrpSpPr>
              <p:grpSpPr>
                <a:xfrm rot="2700000">
                  <a:off x="7361107" y="3168482"/>
                  <a:ext cx="766786" cy="766786"/>
                  <a:chOff x="3052763" y="1803400"/>
                  <a:chExt cx="2273300" cy="2273300"/>
                </a:xfrm>
              </p:grpSpPr>
              <p:sp>
                <p:nvSpPr>
                  <p:cNvPr id="138" name="直角三角形 137"/>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9" name="直角三角形 138"/>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0" name="直角三角形 139"/>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1" name="直角三角形 140"/>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18" name="组合 117"/>
                <p:cNvGrpSpPr/>
                <p:nvPr/>
              </p:nvGrpSpPr>
              <p:grpSpPr>
                <a:xfrm rot="2700000">
                  <a:off x="5743308" y="3706681"/>
                  <a:ext cx="766786" cy="766786"/>
                  <a:chOff x="3052763" y="1803400"/>
                  <a:chExt cx="2273300" cy="2273300"/>
                </a:xfrm>
              </p:grpSpPr>
              <p:sp>
                <p:nvSpPr>
                  <p:cNvPr id="134" name="直角三角形 133"/>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5" name="直角三角形 134"/>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6" name="直角三角形 135"/>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7" name="直角三角形 136"/>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19" name="组合 118"/>
                <p:cNvGrpSpPr/>
                <p:nvPr/>
              </p:nvGrpSpPr>
              <p:grpSpPr>
                <a:xfrm rot="2700000">
                  <a:off x="6276708" y="3706680"/>
                  <a:ext cx="766786" cy="766786"/>
                  <a:chOff x="3052763" y="1803400"/>
                  <a:chExt cx="2273300" cy="2273300"/>
                </a:xfrm>
              </p:grpSpPr>
              <p:sp>
                <p:nvSpPr>
                  <p:cNvPr id="130" name="直角三角形 129"/>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1" name="直角三角形 130"/>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2" name="直角三角形 131"/>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3" name="直角三角形 132"/>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20" name="组合 119"/>
                <p:cNvGrpSpPr/>
                <p:nvPr/>
              </p:nvGrpSpPr>
              <p:grpSpPr>
                <a:xfrm rot="2700000">
                  <a:off x="6820088" y="3706680"/>
                  <a:ext cx="766786" cy="766786"/>
                  <a:chOff x="3052763" y="1803400"/>
                  <a:chExt cx="2273300" cy="2273300"/>
                </a:xfrm>
              </p:grpSpPr>
              <p:sp>
                <p:nvSpPr>
                  <p:cNvPr id="126" name="直角三角形 125"/>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7" name="直角三角形 126"/>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8" name="直角三角形 127"/>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9" name="直角三角形 128"/>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21" name="组合 120"/>
                <p:cNvGrpSpPr/>
                <p:nvPr/>
              </p:nvGrpSpPr>
              <p:grpSpPr>
                <a:xfrm rot="2700000">
                  <a:off x="7361107" y="3706679"/>
                  <a:ext cx="766786" cy="766786"/>
                  <a:chOff x="3052763" y="1803400"/>
                  <a:chExt cx="2273300" cy="2273300"/>
                </a:xfrm>
              </p:grpSpPr>
              <p:sp>
                <p:nvSpPr>
                  <p:cNvPr id="122" name="直角三角形 121"/>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3" name="直角三角形 122"/>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4" name="直角三角形 123"/>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5" name="直角三角形 124"/>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105" name="文本框 91"/>
              <p:cNvSpPr txBox="1"/>
              <p:nvPr/>
            </p:nvSpPr>
            <p:spPr>
              <a:xfrm>
                <a:off x="2811556" y="1997333"/>
                <a:ext cx="1031438" cy="1046682"/>
              </a:xfrm>
              <a:prstGeom prst="rect">
                <a:avLst/>
              </a:prstGeom>
              <a:noFill/>
            </p:spPr>
            <p:txBody>
              <a:bodyPr wrap="square" rtlCol="0">
                <a:spAutoFit/>
              </a:bodyPr>
              <a:lstStyle/>
              <a:p>
                <a:pPr algn="ctr"/>
                <a:r>
                  <a:rPr lang="en-US" altLang="zh-CN" sz="4500" dirty="0">
                    <a:solidFill>
                      <a:prstClr val="white">
                        <a:lumMod val="95000"/>
                      </a:prstClr>
                    </a:solidFill>
                    <a:latin typeface="Impact" panose="020B0806030902050204" pitchFamily="34" charset="0"/>
                  </a:rPr>
                  <a:t>01</a:t>
                </a:r>
                <a:endParaRPr lang="zh-CN" altLang="en-US" sz="4500" dirty="0">
                  <a:solidFill>
                    <a:prstClr val="white">
                      <a:lumMod val="95000"/>
                    </a:prstClr>
                  </a:solidFill>
                  <a:latin typeface="Impact" panose="020B0806030902050204" pitchFamily="34" charset="0"/>
                </a:endParaRPr>
              </a:p>
            </p:txBody>
          </p:sp>
        </p:grpSp>
      </p:grpSp>
      <p:grpSp>
        <p:nvGrpSpPr>
          <p:cNvPr id="186" name="组合 185"/>
          <p:cNvGrpSpPr/>
          <p:nvPr/>
        </p:nvGrpSpPr>
        <p:grpSpPr>
          <a:xfrm>
            <a:off x="4585817" y="2842586"/>
            <a:ext cx="2159126" cy="2043517"/>
            <a:chOff x="6113627" y="3670010"/>
            <a:chExt cx="2878459" cy="2725320"/>
          </a:xfrm>
        </p:grpSpPr>
        <p:sp>
          <p:nvSpPr>
            <p:cNvPr id="187" name="矩形 186"/>
            <p:cNvSpPr/>
            <p:nvPr/>
          </p:nvSpPr>
          <p:spPr>
            <a:xfrm rot="2700000">
              <a:off x="6654587" y="4057831"/>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88" name="组合 187"/>
            <p:cNvGrpSpPr/>
            <p:nvPr/>
          </p:nvGrpSpPr>
          <p:grpSpPr>
            <a:xfrm>
              <a:off x="6113627" y="3670010"/>
              <a:ext cx="1841260" cy="1840583"/>
              <a:chOff x="6113627" y="3670010"/>
              <a:chExt cx="1841260" cy="1840583"/>
            </a:xfrm>
          </p:grpSpPr>
          <p:grpSp>
            <p:nvGrpSpPr>
              <p:cNvPr id="189" name="组合 188"/>
              <p:cNvGrpSpPr/>
              <p:nvPr/>
            </p:nvGrpSpPr>
            <p:grpSpPr>
              <a:xfrm>
                <a:off x="6113627" y="3670010"/>
                <a:ext cx="1841260" cy="1840583"/>
                <a:chOff x="3762283" y="4253506"/>
                <a:chExt cx="1585178" cy="1584595"/>
              </a:xfrm>
            </p:grpSpPr>
            <p:grpSp>
              <p:nvGrpSpPr>
                <p:cNvPr id="191" name="组合 190"/>
                <p:cNvGrpSpPr/>
                <p:nvPr/>
              </p:nvGrpSpPr>
              <p:grpSpPr>
                <a:xfrm rot="2700000">
                  <a:off x="3762283" y="4253508"/>
                  <a:ext cx="509201" cy="509202"/>
                  <a:chOff x="3052763" y="1803400"/>
                  <a:chExt cx="2273300" cy="2273300"/>
                </a:xfrm>
                <a:effectLst/>
              </p:grpSpPr>
              <p:sp>
                <p:nvSpPr>
                  <p:cNvPr id="267" name="直角三角形 266"/>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8" name="直角三角形 267"/>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9" name="直角三角形 268"/>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0" name="直角三角形 269"/>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2" name="组合 191"/>
                <p:cNvGrpSpPr/>
                <p:nvPr/>
              </p:nvGrpSpPr>
              <p:grpSpPr>
                <a:xfrm rot="2700000">
                  <a:off x="4123055" y="4253507"/>
                  <a:ext cx="509201" cy="509202"/>
                  <a:chOff x="3052763" y="1803400"/>
                  <a:chExt cx="2273300" cy="2273300"/>
                </a:xfrm>
                <a:effectLst/>
              </p:grpSpPr>
              <p:sp>
                <p:nvSpPr>
                  <p:cNvPr id="263" name="直角三角形 262"/>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4" name="直角三角形 263"/>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5" name="直角三角形 264"/>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6" name="直角三角形 265"/>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3" name="组合 192"/>
                <p:cNvGrpSpPr/>
                <p:nvPr/>
              </p:nvGrpSpPr>
              <p:grpSpPr>
                <a:xfrm rot="2700000">
                  <a:off x="4481079" y="4253506"/>
                  <a:ext cx="509201" cy="509202"/>
                  <a:chOff x="3052763" y="1803400"/>
                  <a:chExt cx="2273300" cy="2273300"/>
                </a:xfrm>
                <a:effectLst/>
              </p:grpSpPr>
              <p:sp>
                <p:nvSpPr>
                  <p:cNvPr id="259" name="直角三角形 258"/>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0" name="直角三角形 259"/>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1" name="直角三角形 260"/>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2" name="直角三角形 261"/>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4" name="组合 193"/>
                <p:cNvGrpSpPr/>
                <p:nvPr/>
              </p:nvGrpSpPr>
              <p:grpSpPr>
                <a:xfrm rot="2700000">
                  <a:off x="4838259" y="4253506"/>
                  <a:ext cx="509201" cy="509202"/>
                  <a:chOff x="3052763" y="1803400"/>
                  <a:chExt cx="2273300" cy="2273300"/>
                </a:xfrm>
                <a:effectLst/>
              </p:grpSpPr>
              <p:sp>
                <p:nvSpPr>
                  <p:cNvPr id="255" name="直角三角形 254"/>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6" name="直角三角形 255"/>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7" name="直角三角形 256"/>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8" name="直角三角形 257"/>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5" name="组合 194"/>
                <p:cNvGrpSpPr/>
                <p:nvPr/>
              </p:nvGrpSpPr>
              <p:grpSpPr>
                <a:xfrm rot="2700000">
                  <a:off x="3762283" y="4612625"/>
                  <a:ext cx="509201" cy="509202"/>
                  <a:chOff x="3052763" y="1803400"/>
                  <a:chExt cx="2273300" cy="2273300"/>
                </a:xfrm>
                <a:effectLst/>
              </p:grpSpPr>
              <p:sp>
                <p:nvSpPr>
                  <p:cNvPr id="251" name="直角三角形 250"/>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2" name="直角三角形 251"/>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3" name="直角三角形 252"/>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4" name="直角三角形 253"/>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6" name="组合 195"/>
                <p:cNvGrpSpPr/>
                <p:nvPr/>
              </p:nvGrpSpPr>
              <p:grpSpPr>
                <a:xfrm rot="2700000">
                  <a:off x="4123055" y="4612624"/>
                  <a:ext cx="509201" cy="509202"/>
                  <a:chOff x="3052763" y="1803400"/>
                  <a:chExt cx="2273300" cy="2273300"/>
                </a:xfrm>
                <a:effectLst/>
              </p:grpSpPr>
              <p:sp>
                <p:nvSpPr>
                  <p:cNvPr id="247" name="直角三角形 246"/>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8" name="直角三角形 247"/>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9" name="直角三角形 248"/>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0" name="直角三角形 249"/>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7" name="组合 196"/>
                <p:cNvGrpSpPr/>
                <p:nvPr/>
              </p:nvGrpSpPr>
              <p:grpSpPr>
                <a:xfrm rot="2700000">
                  <a:off x="4481079" y="4612623"/>
                  <a:ext cx="509201" cy="509202"/>
                  <a:chOff x="3052763" y="1803400"/>
                  <a:chExt cx="2273300" cy="2273300"/>
                </a:xfrm>
                <a:effectLst/>
              </p:grpSpPr>
              <p:sp>
                <p:nvSpPr>
                  <p:cNvPr id="243" name="直角三角形 242"/>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4" name="直角三角形 243"/>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5" name="直角三角形 244"/>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6" name="直角三角形 245"/>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8" name="组合 197"/>
                <p:cNvGrpSpPr/>
                <p:nvPr/>
              </p:nvGrpSpPr>
              <p:grpSpPr>
                <a:xfrm rot="2700000">
                  <a:off x="4838259" y="4612623"/>
                  <a:ext cx="509201" cy="509202"/>
                  <a:chOff x="3052763" y="1803400"/>
                  <a:chExt cx="2273300" cy="2273300"/>
                </a:xfrm>
                <a:effectLst/>
              </p:grpSpPr>
              <p:sp>
                <p:nvSpPr>
                  <p:cNvPr id="239" name="直角三角形 238"/>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0" name="直角三角形 239"/>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1" name="直角三角形 240"/>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2" name="直角三角形 241"/>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9" name="组合 198"/>
                <p:cNvGrpSpPr/>
                <p:nvPr/>
              </p:nvGrpSpPr>
              <p:grpSpPr>
                <a:xfrm rot="2700000">
                  <a:off x="3762283" y="4969783"/>
                  <a:ext cx="509201" cy="509202"/>
                  <a:chOff x="3052763" y="1803400"/>
                  <a:chExt cx="2273300" cy="2273300"/>
                </a:xfrm>
                <a:effectLst/>
              </p:grpSpPr>
              <p:sp>
                <p:nvSpPr>
                  <p:cNvPr id="235" name="直角三角形 234"/>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6" name="直角三角形 235"/>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7" name="直角三角形 236"/>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8" name="直角三角形 237"/>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00" name="组合 199"/>
                <p:cNvGrpSpPr/>
                <p:nvPr/>
              </p:nvGrpSpPr>
              <p:grpSpPr>
                <a:xfrm rot="2700000">
                  <a:off x="4123055" y="4969782"/>
                  <a:ext cx="509201" cy="509202"/>
                  <a:chOff x="3052763" y="1803400"/>
                  <a:chExt cx="2273300" cy="2273300"/>
                </a:xfrm>
                <a:effectLst/>
              </p:grpSpPr>
              <p:sp>
                <p:nvSpPr>
                  <p:cNvPr id="231" name="直角三角形 230"/>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2" name="直角三角形 231"/>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3" name="直角三角形 232"/>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4" name="直角三角形 233"/>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01" name="组合 200"/>
                <p:cNvGrpSpPr/>
                <p:nvPr/>
              </p:nvGrpSpPr>
              <p:grpSpPr>
                <a:xfrm rot="2700000">
                  <a:off x="4481079" y="4969781"/>
                  <a:ext cx="509201" cy="509202"/>
                  <a:chOff x="3052763" y="1803400"/>
                  <a:chExt cx="2273300" cy="2273300"/>
                </a:xfrm>
                <a:effectLst/>
              </p:grpSpPr>
              <p:sp>
                <p:nvSpPr>
                  <p:cNvPr id="227" name="直角三角形 226"/>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8" name="直角三角形 227"/>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9" name="直角三角形 228"/>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0" name="直角三角形 229"/>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02" name="组合 201"/>
                <p:cNvGrpSpPr/>
                <p:nvPr/>
              </p:nvGrpSpPr>
              <p:grpSpPr>
                <a:xfrm rot="2700000">
                  <a:off x="4838259" y="4969781"/>
                  <a:ext cx="509201" cy="509202"/>
                  <a:chOff x="3052763" y="1803400"/>
                  <a:chExt cx="2273300" cy="2273300"/>
                </a:xfrm>
                <a:effectLst/>
              </p:grpSpPr>
              <p:sp>
                <p:nvSpPr>
                  <p:cNvPr id="223" name="直角三角形 222"/>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4" name="直角三角形 223"/>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5" name="直角三角形 224"/>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6" name="直角三角形 225"/>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03" name="组合 202"/>
                <p:cNvGrpSpPr/>
                <p:nvPr/>
              </p:nvGrpSpPr>
              <p:grpSpPr>
                <a:xfrm rot="2700000">
                  <a:off x="3762283" y="5328900"/>
                  <a:ext cx="509201" cy="509202"/>
                  <a:chOff x="3052763" y="1803400"/>
                  <a:chExt cx="2273300" cy="2273300"/>
                </a:xfrm>
                <a:effectLst/>
              </p:grpSpPr>
              <p:sp>
                <p:nvSpPr>
                  <p:cNvPr id="219" name="直角三角形 218"/>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0" name="直角三角形 219"/>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1" name="直角三角形 220"/>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2" name="直角三角形 221"/>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04" name="组合 203"/>
                <p:cNvGrpSpPr/>
                <p:nvPr/>
              </p:nvGrpSpPr>
              <p:grpSpPr>
                <a:xfrm rot="2700000">
                  <a:off x="4123055" y="5328899"/>
                  <a:ext cx="509201" cy="509202"/>
                  <a:chOff x="3052763" y="1803400"/>
                  <a:chExt cx="2273300" cy="2273300"/>
                </a:xfrm>
                <a:effectLst/>
              </p:grpSpPr>
              <p:sp>
                <p:nvSpPr>
                  <p:cNvPr id="215" name="直角三角形 214"/>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6" name="直角三角形 215"/>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7" name="直角三角形 216"/>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8" name="直角三角形 217"/>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05" name="组合 204"/>
                <p:cNvGrpSpPr/>
                <p:nvPr/>
              </p:nvGrpSpPr>
              <p:grpSpPr>
                <a:xfrm rot="2700000">
                  <a:off x="4481079" y="5328898"/>
                  <a:ext cx="509201" cy="509202"/>
                  <a:chOff x="3052763" y="1803400"/>
                  <a:chExt cx="2273300" cy="2273300"/>
                </a:xfrm>
                <a:effectLst/>
              </p:grpSpPr>
              <p:sp>
                <p:nvSpPr>
                  <p:cNvPr id="211" name="直角三角形 210"/>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2" name="直角三角形 211"/>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3" name="直角三角形 212"/>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4" name="直角三角形 213"/>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06" name="组合 205"/>
                <p:cNvGrpSpPr/>
                <p:nvPr/>
              </p:nvGrpSpPr>
              <p:grpSpPr>
                <a:xfrm rot="2700000">
                  <a:off x="4838259" y="5328898"/>
                  <a:ext cx="509201" cy="509202"/>
                  <a:chOff x="3052763" y="1803400"/>
                  <a:chExt cx="2273300" cy="2273300"/>
                </a:xfrm>
                <a:effectLst/>
              </p:grpSpPr>
              <p:sp>
                <p:nvSpPr>
                  <p:cNvPr id="207" name="直角三角形 206"/>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8" name="直角三角形 207"/>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9" name="直角三角形 208"/>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0" name="直角三角形 209"/>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190" name="文本框 742"/>
              <p:cNvSpPr txBox="1"/>
              <p:nvPr/>
            </p:nvSpPr>
            <p:spPr>
              <a:xfrm>
                <a:off x="6477150" y="4094640"/>
                <a:ext cx="1127586" cy="1046682"/>
              </a:xfrm>
              <a:prstGeom prst="rect">
                <a:avLst/>
              </a:prstGeom>
              <a:noFill/>
            </p:spPr>
            <p:txBody>
              <a:bodyPr wrap="square" rtlCol="0">
                <a:spAutoFit/>
              </a:bodyPr>
              <a:lstStyle/>
              <a:p>
                <a:pPr algn="ctr"/>
                <a:r>
                  <a:rPr lang="en-US" altLang="zh-CN" sz="4500" dirty="0">
                    <a:solidFill>
                      <a:prstClr val="white">
                        <a:lumMod val="95000"/>
                      </a:prstClr>
                    </a:solidFill>
                    <a:latin typeface="Impact" panose="020B0806030902050204" pitchFamily="34" charset="0"/>
                  </a:rPr>
                  <a:t>04</a:t>
                </a:r>
                <a:endParaRPr lang="zh-CN" altLang="en-US" sz="4500" dirty="0">
                  <a:solidFill>
                    <a:prstClr val="white">
                      <a:lumMod val="95000"/>
                    </a:prstClr>
                  </a:solidFill>
                  <a:latin typeface="Impact" panose="020B0806030902050204" pitchFamily="34" charset="0"/>
                </a:endParaRPr>
              </a:p>
            </p:txBody>
          </p:sp>
        </p:grpSp>
      </p:grpSp>
      <p:grpSp>
        <p:nvGrpSpPr>
          <p:cNvPr id="271" name="组合 270"/>
          <p:cNvGrpSpPr/>
          <p:nvPr/>
        </p:nvGrpSpPr>
        <p:grpSpPr>
          <a:xfrm>
            <a:off x="1601283" y="2850344"/>
            <a:ext cx="2148617" cy="2038437"/>
            <a:chOff x="2444797" y="3680356"/>
            <a:chExt cx="2864449" cy="2718545"/>
          </a:xfrm>
        </p:grpSpPr>
        <p:sp>
          <p:nvSpPr>
            <p:cNvPr id="272" name="矩形 271"/>
            <p:cNvSpPr/>
            <p:nvPr/>
          </p:nvSpPr>
          <p:spPr>
            <a:xfrm rot="2700000">
              <a:off x="2971416" y="4061072"/>
              <a:ext cx="2187623"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73" name="组合 272"/>
            <p:cNvGrpSpPr/>
            <p:nvPr/>
          </p:nvGrpSpPr>
          <p:grpSpPr>
            <a:xfrm>
              <a:off x="2444797" y="3680356"/>
              <a:ext cx="1846121" cy="1832789"/>
              <a:chOff x="2444797" y="3680356"/>
              <a:chExt cx="1846121" cy="1832789"/>
            </a:xfrm>
          </p:grpSpPr>
          <p:grpSp>
            <p:nvGrpSpPr>
              <p:cNvPr id="274" name="组合 273"/>
              <p:cNvGrpSpPr/>
              <p:nvPr/>
            </p:nvGrpSpPr>
            <p:grpSpPr>
              <a:xfrm>
                <a:off x="2444797" y="3680356"/>
                <a:ext cx="1846121" cy="1832789"/>
                <a:chOff x="6901278" y="4253508"/>
                <a:chExt cx="1589363" cy="1577885"/>
              </a:xfrm>
              <a:effectLst/>
            </p:grpSpPr>
            <p:grpSp>
              <p:nvGrpSpPr>
                <p:cNvPr id="276" name="组合 275"/>
                <p:cNvGrpSpPr/>
                <p:nvPr/>
              </p:nvGrpSpPr>
              <p:grpSpPr>
                <a:xfrm rot="2700000">
                  <a:off x="6901278" y="4253508"/>
                  <a:ext cx="509201" cy="509202"/>
                  <a:chOff x="3052763" y="1803400"/>
                  <a:chExt cx="2273300" cy="2273300"/>
                </a:xfrm>
              </p:grpSpPr>
              <p:sp>
                <p:nvSpPr>
                  <p:cNvPr id="352" name="直角三角形 351"/>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3" name="直角三角形 352"/>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4" name="直角三角形 353"/>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5" name="直角三角形 354"/>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77" name="组合 276"/>
                <p:cNvGrpSpPr/>
                <p:nvPr/>
              </p:nvGrpSpPr>
              <p:grpSpPr>
                <a:xfrm rot="2700000">
                  <a:off x="7262170" y="4253508"/>
                  <a:ext cx="509201" cy="509202"/>
                  <a:chOff x="3052763" y="1803400"/>
                  <a:chExt cx="2273300" cy="2273300"/>
                </a:xfrm>
              </p:grpSpPr>
              <p:sp>
                <p:nvSpPr>
                  <p:cNvPr id="348" name="直角三角形 347"/>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9" name="直角三角形 348"/>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0" name="直角三角形 349"/>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1" name="直角三角形 350"/>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78" name="组合 277"/>
                <p:cNvGrpSpPr/>
                <p:nvPr/>
              </p:nvGrpSpPr>
              <p:grpSpPr>
                <a:xfrm rot="2700000">
                  <a:off x="7620389" y="4253508"/>
                  <a:ext cx="509201" cy="509202"/>
                  <a:chOff x="3052763" y="1803400"/>
                  <a:chExt cx="2273300" cy="2273300"/>
                </a:xfrm>
              </p:grpSpPr>
              <p:sp>
                <p:nvSpPr>
                  <p:cNvPr id="344" name="直角三角形 343"/>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5" name="直角三角形 344"/>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6" name="直角三角形 345"/>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7" name="直角三角形 346"/>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79" name="组合 278"/>
                <p:cNvGrpSpPr/>
                <p:nvPr/>
              </p:nvGrpSpPr>
              <p:grpSpPr>
                <a:xfrm rot="2700000">
                  <a:off x="7981438" y="4253508"/>
                  <a:ext cx="509201" cy="509202"/>
                  <a:chOff x="3052763" y="1803400"/>
                  <a:chExt cx="2273300" cy="2273300"/>
                </a:xfrm>
              </p:grpSpPr>
              <p:sp>
                <p:nvSpPr>
                  <p:cNvPr id="340" name="直角三角形 339"/>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1" name="直角三角形 340"/>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2" name="直角三角形 341"/>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3" name="直角三角形 342"/>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80" name="组合 279"/>
                <p:cNvGrpSpPr/>
                <p:nvPr/>
              </p:nvGrpSpPr>
              <p:grpSpPr>
                <a:xfrm rot="2700000">
                  <a:off x="6901279" y="4609151"/>
                  <a:ext cx="509201" cy="509202"/>
                  <a:chOff x="3052763" y="1803400"/>
                  <a:chExt cx="2273300" cy="2273300"/>
                </a:xfrm>
              </p:grpSpPr>
              <p:sp>
                <p:nvSpPr>
                  <p:cNvPr id="336" name="直角三角形 335"/>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7" name="直角三角形 336"/>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8" name="直角三角形 337"/>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9" name="直角三角形 338"/>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81" name="组合 280"/>
                <p:cNvGrpSpPr/>
                <p:nvPr/>
              </p:nvGrpSpPr>
              <p:grpSpPr>
                <a:xfrm rot="2700000">
                  <a:off x="7262171" y="4609151"/>
                  <a:ext cx="509201" cy="509202"/>
                  <a:chOff x="3052763" y="1803400"/>
                  <a:chExt cx="2273300" cy="2273300"/>
                </a:xfrm>
              </p:grpSpPr>
              <p:sp>
                <p:nvSpPr>
                  <p:cNvPr id="332" name="直角三角形 331"/>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3" name="直角三角形 332"/>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4" name="直角三角形 333"/>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5" name="直角三角形 334"/>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82" name="组合 281"/>
                <p:cNvGrpSpPr/>
                <p:nvPr/>
              </p:nvGrpSpPr>
              <p:grpSpPr>
                <a:xfrm rot="2700000">
                  <a:off x="7620390" y="4609151"/>
                  <a:ext cx="509201" cy="509202"/>
                  <a:chOff x="3052763" y="1803400"/>
                  <a:chExt cx="2273300" cy="2273300"/>
                </a:xfrm>
              </p:grpSpPr>
              <p:sp>
                <p:nvSpPr>
                  <p:cNvPr id="328" name="直角三角形 327"/>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9" name="直角三角形 328"/>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0" name="直角三角形 329"/>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1" name="直角三角形 330"/>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83" name="组合 282"/>
                <p:cNvGrpSpPr/>
                <p:nvPr/>
              </p:nvGrpSpPr>
              <p:grpSpPr>
                <a:xfrm rot="2700000">
                  <a:off x="7981439" y="4609151"/>
                  <a:ext cx="509201" cy="509202"/>
                  <a:chOff x="3052763" y="1803400"/>
                  <a:chExt cx="2273300" cy="2273300"/>
                </a:xfrm>
              </p:grpSpPr>
              <p:sp>
                <p:nvSpPr>
                  <p:cNvPr id="324" name="直角三角形 323"/>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5" name="直角三角形 324"/>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6" name="直角三角形 325"/>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7" name="直角三角形 326"/>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84" name="组合 283"/>
                <p:cNvGrpSpPr/>
                <p:nvPr/>
              </p:nvGrpSpPr>
              <p:grpSpPr>
                <a:xfrm rot="2700000">
                  <a:off x="6901278" y="4966549"/>
                  <a:ext cx="509201" cy="509202"/>
                  <a:chOff x="3052763" y="1803400"/>
                  <a:chExt cx="2273300" cy="2273300"/>
                </a:xfrm>
              </p:grpSpPr>
              <p:sp>
                <p:nvSpPr>
                  <p:cNvPr id="320" name="直角三角形 319"/>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1" name="直角三角形 320"/>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2" name="直角三角形 321"/>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3" name="直角三角形 322"/>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85" name="组合 284"/>
                <p:cNvGrpSpPr/>
                <p:nvPr/>
              </p:nvGrpSpPr>
              <p:grpSpPr>
                <a:xfrm rot="2700000">
                  <a:off x="7262170" y="4966549"/>
                  <a:ext cx="509201" cy="509202"/>
                  <a:chOff x="3052763" y="1803400"/>
                  <a:chExt cx="2273300" cy="2273300"/>
                </a:xfrm>
              </p:grpSpPr>
              <p:sp>
                <p:nvSpPr>
                  <p:cNvPr id="316" name="直角三角形 315"/>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7" name="直角三角形 316"/>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8" name="直角三角形 317"/>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9" name="直角三角形 318"/>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86" name="组合 285"/>
                <p:cNvGrpSpPr/>
                <p:nvPr/>
              </p:nvGrpSpPr>
              <p:grpSpPr>
                <a:xfrm rot="2700000">
                  <a:off x="7620389" y="4966549"/>
                  <a:ext cx="509201" cy="509202"/>
                  <a:chOff x="3052763" y="1803400"/>
                  <a:chExt cx="2273300" cy="2273300"/>
                </a:xfrm>
              </p:grpSpPr>
              <p:sp>
                <p:nvSpPr>
                  <p:cNvPr id="312" name="直角三角形 311"/>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3" name="直角三角形 312"/>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4" name="直角三角形 313"/>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5" name="直角三角形 314"/>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87" name="组合 286"/>
                <p:cNvGrpSpPr/>
                <p:nvPr/>
              </p:nvGrpSpPr>
              <p:grpSpPr>
                <a:xfrm rot="2700000">
                  <a:off x="7981438" y="4966549"/>
                  <a:ext cx="509201" cy="509202"/>
                  <a:chOff x="3052763" y="1803400"/>
                  <a:chExt cx="2273300" cy="2273300"/>
                </a:xfrm>
              </p:grpSpPr>
              <p:sp>
                <p:nvSpPr>
                  <p:cNvPr id="308" name="直角三角形 307"/>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9" name="直角三角形 308"/>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0" name="直角三角形 309"/>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1" name="直角三角形 310"/>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88" name="组合 287"/>
                <p:cNvGrpSpPr/>
                <p:nvPr/>
              </p:nvGrpSpPr>
              <p:grpSpPr>
                <a:xfrm rot="2700000">
                  <a:off x="6901279" y="5322192"/>
                  <a:ext cx="509201" cy="509202"/>
                  <a:chOff x="3052763" y="1803400"/>
                  <a:chExt cx="2273300" cy="2273300"/>
                </a:xfrm>
              </p:grpSpPr>
              <p:sp>
                <p:nvSpPr>
                  <p:cNvPr id="304" name="直角三角形 303"/>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5" name="直角三角形 304"/>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6" name="直角三角形 305"/>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7" name="直角三角形 306"/>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89" name="组合 288"/>
                <p:cNvGrpSpPr/>
                <p:nvPr/>
              </p:nvGrpSpPr>
              <p:grpSpPr>
                <a:xfrm rot="2700000">
                  <a:off x="7262171" y="5322192"/>
                  <a:ext cx="509201" cy="509202"/>
                  <a:chOff x="3052763" y="1803400"/>
                  <a:chExt cx="2273300" cy="2273300"/>
                </a:xfrm>
              </p:grpSpPr>
              <p:sp>
                <p:nvSpPr>
                  <p:cNvPr id="300" name="直角三角形 299"/>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1" name="直角三角形 300"/>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2" name="直角三角形 301"/>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3" name="直角三角形 302"/>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90" name="组合 289"/>
                <p:cNvGrpSpPr/>
                <p:nvPr/>
              </p:nvGrpSpPr>
              <p:grpSpPr>
                <a:xfrm rot="2700000">
                  <a:off x="7620390" y="5322192"/>
                  <a:ext cx="509201" cy="509202"/>
                  <a:chOff x="3052763" y="1803400"/>
                  <a:chExt cx="2273300" cy="2273300"/>
                </a:xfrm>
              </p:grpSpPr>
              <p:sp>
                <p:nvSpPr>
                  <p:cNvPr id="296" name="直角三角形 295"/>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7" name="直角三角形 296"/>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8" name="直角三角形 297"/>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9" name="直角三角形 298"/>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91" name="组合 290"/>
                <p:cNvGrpSpPr/>
                <p:nvPr/>
              </p:nvGrpSpPr>
              <p:grpSpPr>
                <a:xfrm rot="2700000">
                  <a:off x="7981439" y="5322192"/>
                  <a:ext cx="509201" cy="509202"/>
                  <a:chOff x="3052763" y="1803400"/>
                  <a:chExt cx="2273300" cy="2273300"/>
                </a:xfrm>
              </p:grpSpPr>
              <p:sp>
                <p:nvSpPr>
                  <p:cNvPr id="292" name="直角三角形 291"/>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3" name="直角三角形 292"/>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4" name="直角三角形 293"/>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5" name="直角三角形 294"/>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275" name="文本框 743"/>
              <p:cNvSpPr txBox="1"/>
              <p:nvPr/>
            </p:nvSpPr>
            <p:spPr>
              <a:xfrm>
                <a:off x="2857721" y="4082857"/>
                <a:ext cx="1109432" cy="1046682"/>
              </a:xfrm>
              <a:prstGeom prst="rect">
                <a:avLst/>
              </a:prstGeom>
              <a:noFill/>
            </p:spPr>
            <p:txBody>
              <a:bodyPr wrap="square" rtlCol="0">
                <a:spAutoFit/>
              </a:bodyPr>
              <a:lstStyle/>
              <a:p>
                <a:pPr algn="ctr"/>
                <a:r>
                  <a:rPr lang="en-US" altLang="zh-CN" sz="4500" dirty="0">
                    <a:solidFill>
                      <a:prstClr val="white">
                        <a:lumMod val="95000"/>
                      </a:prstClr>
                    </a:solidFill>
                    <a:latin typeface="Impact" panose="020B0806030902050204" pitchFamily="34" charset="0"/>
                  </a:rPr>
                  <a:t>03</a:t>
                </a:r>
                <a:endParaRPr lang="zh-CN" altLang="en-US" sz="4500" dirty="0">
                  <a:solidFill>
                    <a:prstClr val="white">
                      <a:lumMod val="95000"/>
                    </a:prstClr>
                  </a:solidFill>
                  <a:latin typeface="Impact" panose="020B0806030902050204" pitchFamily="34" charset="0"/>
                </a:endParaRPr>
              </a:p>
            </p:txBody>
          </p:sp>
        </p:grpSp>
      </p:grpSp>
      <p:grpSp>
        <p:nvGrpSpPr>
          <p:cNvPr id="356" name="组合 355"/>
          <p:cNvGrpSpPr/>
          <p:nvPr/>
        </p:nvGrpSpPr>
        <p:grpSpPr>
          <a:xfrm>
            <a:off x="3076663" y="1307866"/>
            <a:ext cx="2160899" cy="2060885"/>
            <a:chOff x="4245698" y="1623243"/>
            <a:chExt cx="2880824" cy="2748482"/>
          </a:xfrm>
        </p:grpSpPr>
        <p:sp>
          <p:nvSpPr>
            <p:cNvPr id="357" name="矩形 356"/>
            <p:cNvSpPr/>
            <p:nvPr/>
          </p:nvSpPr>
          <p:spPr>
            <a:xfrm rot="2700000">
              <a:off x="4789023" y="2034226"/>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58" name="组合 357"/>
            <p:cNvGrpSpPr/>
            <p:nvPr/>
          </p:nvGrpSpPr>
          <p:grpSpPr>
            <a:xfrm>
              <a:off x="4245698" y="1623243"/>
              <a:ext cx="1840110" cy="1848987"/>
              <a:chOff x="4245698" y="1623243"/>
              <a:chExt cx="1840110" cy="1848987"/>
            </a:xfrm>
          </p:grpSpPr>
          <p:grpSp>
            <p:nvGrpSpPr>
              <p:cNvPr id="359" name="组合 358"/>
              <p:cNvGrpSpPr/>
              <p:nvPr/>
            </p:nvGrpSpPr>
            <p:grpSpPr>
              <a:xfrm>
                <a:off x="4245698" y="1623243"/>
                <a:ext cx="1832564" cy="1848987"/>
                <a:chOff x="2194319" y="3933570"/>
                <a:chExt cx="1577691" cy="1591830"/>
              </a:xfrm>
              <a:effectLst/>
            </p:grpSpPr>
            <p:grpSp>
              <p:nvGrpSpPr>
                <p:cNvPr id="363" name="组合 362"/>
                <p:cNvGrpSpPr/>
                <p:nvPr/>
              </p:nvGrpSpPr>
              <p:grpSpPr>
                <a:xfrm rot="2700000">
                  <a:off x="2194319" y="3933570"/>
                  <a:ext cx="509201" cy="509202"/>
                  <a:chOff x="3052763" y="1803400"/>
                  <a:chExt cx="2273300" cy="2273300"/>
                </a:xfrm>
              </p:grpSpPr>
              <p:sp>
                <p:nvSpPr>
                  <p:cNvPr id="439" name="直角三角形 43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0" name="直角三角形 43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1" name="直角三角形 44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2" name="直角三角形 44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4" name="组合 363"/>
                <p:cNvGrpSpPr/>
                <p:nvPr/>
              </p:nvGrpSpPr>
              <p:grpSpPr>
                <a:xfrm rot="2700000">
                  <a:off x="2548534" y="3933570"/>
                  <a:ext cx="509201" cy="509202"/>
                  <a:chOff x="3052763" y="1803400"/>
                  <a:chExt cx="2273300" cy="2273300"/>
                </a:xfrm>
              </p:grpSpPr>
              <p:sp>
                <p:nvSpPr>
                  <p:cNvPr id="435" name="直角三角形 43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6" name="直角三角形 43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7" name="直角三角形 43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8" name="直角三角形 43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5" name="组合 364"/>
                <p:cNvGrpSpPr/>
                <p:nvPr/>
              </p:nvGrpSpPr>
              <p:grpSpPr>
                <a:xfrm rot="2700000">
                  <a:off x="2908594" y="3933570"/>
                  <a:ext cx="509201" cy="509202"/>
                  <a:chOff x="3052763" y="1803400"/>
                  <a:chExt cx="2273300" cy="2273300"/>
                </a:xfrm>
              </p:grpSpPr>
              <p:sp>
                <p:nvSpPr>
                  <p:cNvPr id="431" name="直角三角形 43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2" name="直角三角形 43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3" name="直角三角形 43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4" name="直角三角形 43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6" name="组合 365"/>
                <p:cNvGrpSpPr/>
                <p:nvPr/>
              </p:nvGrpSpPr>
              <p:grpSpPr>
                <a:xfrm rot="2700000">
                  <a:off x="3262808" y="3933570"/>
                  <a:ext cx="509201" cy="509202"/>
                  <a:chOff x="3052763" y="1803400"/>
                  <a:chExt cx="2273300" cy="2273300"/>
                </a:xfrm>
              </p:grpSpPr>
              <p:sp>
                <p:nvSpPr>
                  <p:cNvPr id="427" name="直角三角形 42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8" name="直角三角形 42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9" name="直角三角形 42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0" name="直角三角形 42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7" name="组合 366"/>
                <p:cNvGrpSpPr/>
                <p:nvPr/>
              </p:nvGrpSpPr>
              <p:grpSpPr>
                <a:xfrm rot="2700000">
                  <a:off x="2194319" y="4295521"/>
                  <a:ext cx="509201" cy="509202"/>
                  <a:chOff x="3052763" y="1803400"/>
                  <a:chExt cx="2273300" cy="2273300"/>
                </a:xfrm>
              </p:grpSpPr>
              <p:sp>
                <p:nvSpPr>
                  <p:cNvPr id="423" name="直角三角形 42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4" name="直角三角形 42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5" name="直角三角形 42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6" name="直角三角形 42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8" name="组合 367"/>
                <p:cNvGrpSpPr/>
                <p:nvPr/>
              </p:nvGrpSpPr>
              <p:grpSpPr>
                <a:xfrm rot="2700000">
                  <a:off x="2548534" y="4295521"/>
                  <a:ext cx="509201" cy="509202"/>
                  <a:chOff x="3052763" y="1803400"/>
                  <a:chExt cx="2273300" cy="2273300"/>
                </a:xfrm>
              </p:grpSpPr>
              <p:sp>
                <p:nvSpPr>
                  <p:cNvPr id="419" name="直角三角形 41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0" name="直角三角形 41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1" name="直角三角形 42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2" name="直角三角形 42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9" name="组合 368"/>
                <p:cNvGrpSpPr/>
                <p:nvPr/>
              </p:nvGrpSpPr>
              <p:grpSpPr>
                <a:xfrm rot="2700000">
                  <a:off x="2908594" y="4295521"/>
                  <a:ext cx="509201" cy="509202"/>
                  <a:chOff x="3052763" y="1803400"/>
                  <a:chExt cx="2273300" cy="2273300"/>
                </a:xfrm>
              </p:grpSpPr>
              <p:sp>
                <p:nvSpPr>
                  <p:cNvPr id="415" name="直角三角形 41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6" name="直角三角形 41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7" name="直角三角形 41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8" name="直角三角形 41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70" name="组合 369"/>
                <p:cNvGrpSpPr/>
                <p:nvPr/>
              </p:nvGrpSpPr>
              <p:grpSpPr>
                <a:xfrm rot="2700000">
                  <a:off x="3262808" y="4295521"/>
                  <a:ext cx="509201" cy="509202"/>
                  <a:chOff x="3052763" y="1803400"/>
                  <a:chExt cx="2273300" cy="2273300"/>
                </a:xfrm>
              </p:grpSpPr>
              <p:sp>
                <p:nvSpPr>
                  <p:cNvPr id="411" name="直角三角形 41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2" name="直角三角形 41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3" name="直角三角形 41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4" name="直角三角形 41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71" name="组合 370"/>
                <p:cNvGrpSpPr/>
                <p:nvPr/>
              </p:nvGrpSpPr>
              <p:grpSpPr>
                <a:xfrm rot="2700000">
                  <a:off x="2194319" y="4654248"/>
                  <a:ext cx="509201" cy="509202"/>
                  <a:chOff x="3052763" y="1803400"/>
                  <a:chExt cx="2273300" cy="2273300"/>
                </a:xfrm>
              </p:grpSpPr>
              <p:sp>
                <p:nvSpPr>
                  <p:cNvPr id="407" name="直角三角形 40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8" name="直角三角形 40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9" name="直角三角形 40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0" name="直角三角形 40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72" name="组合 371"/>
                <p:cNvGrpSpPr/>
                <p:nvPr/>
              </p:nvGrpSpPr>
              <p:grpSpPr>
                <a:xfrm rot="2700000">
                  <a:off x="2548534" y="4654248"/>
                  <a:ext cx="509201" cy="509202"/>
                  <a:chOff x="3052763" y="1803400"/>
                  <a:chExt cx="2273300" cy="2273300"/>
                </a:xfrm>
              </p:grpSpPr>
              <p:sp>
                <p:nvSpPr>
                  <p:cNvPr id="403" name="直角三角形 40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4" name="直角三角形 40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5" name="直角三角形 40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6" name="直角三角形 40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73" name="组合 372"/>
                <p:cNvGrpSpPr/>
                <p:nvPr/>
              </p:nvGrpSpPr>
              <p:grpSpPr>
                <a:xfrm rot="2700000">
                  <a:off x="2908594" y="4654248"/>
                  <a:ext cx="509201" cy="509202"/>
                  <a:chOff x="3052763" y="1803400"/>
                  <a:chExt cx="2273300" cy="2273300"/>
                </a:xfrm>
              </p:grpSpPr>
              <p:sp>
                <p:nvSpPr>
                  <p:cNvPr id="399" name="直角三角形 39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0" name="直角三角形 39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1" name="直角三角形 40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2" name="直角三角形 40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74" name="组合 373"/>
                <p:cNvGrpSpPr/>
                <p:nvPr/>
              </p:nvGrpSpPr>
              <p:grpSpPr>
                <a:xfrm rot="2700000">
                  <a:off x="3262808" y="4654248"/>
                  <a:ext cx="509201" cy="509202"/>
                  <a:chOff x="3052763" y="1803400"/>
                  <a:chExt cx="2273300" cy="2273300"/>
                </a:xfrm>
              </p:grpSpPr>
              <p:sp>
                <p:nvSpPr>
                  <p:cNvPr id="395" name="直角三角形 39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6" name="直角三角形 39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7" name="直角三角形 39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8" name="直角三角形 39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75" name="组合 374"/>
                <p:cNvGrpSpPr/>
                <p:nvPr/>
              </p:nvGrpSpPr>
              <p:grpSpPr>
                <a:xfrm rot="2700000">
                  <a:off x="2194319" y="5016199"/>
                  <a:ext cx="509201" cy="509202"/>
                  <a:chOff x="3052763" y="1803400"/>
                  <a:chExt cx="2273300" cy="2273300"/>
                </a:xfrm>
              </p:grpSpPr>
              <p:sp>
                <p:nvSpPr>
                  <p:cNvPr id="391" name="直角三角形 39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2" name="直角三角形 39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3" name="直角三角形 39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4" name="直角三角形 39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76" name="组合 375"/>
                <p:cNvGrpSpPr/>
                <p:nvPr/>
              </p:nvGrpSpPr>
              <p:grpSpPr>
                <a:xfrm rot="2700000">
                  <a:off x="2548534" y="5016199"/>
                  <a:ext cx="509201" cy="509202"/>
                  <a:chOff x="3052763" y="1803400"/>
                  <a:chExt cx="2273300" cy="2273300"/>
                </a:xfrm>
              </p:grpSpPr>
              <p:sp>
                <p:nvSpPr>
                  <p:cNvPr id="387" name="直角三角形 38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8" name="直角三角形 38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9" name="直角三角形 38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0" name="直角三角形 38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77" name="组合 376"/>
                <p:cNvGrpSpPr/>
                <p:nvPr/>
              </p:nvGrpSpPr>
              <p:grpSpPr>
                <a:xfrm rot="2700000">
                  <a:off x="2908594" y="5016199"/>
                  <a:ext cx="509201" cy="509202"/>
                  <a:chOff x="3052763" y="1803400"/>
                  <a:chExt cx="2273300" cy="2273300"/>
                </a:xfrm>
              </p:grpSpPr>
              <p:sp>
                <p:nvSpPr>
                  <p:cNvPr id="383" name="直角三角形 38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4" name="直角三角形 38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5" name="直角三角形 38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6" name="直角三角形 38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78" name="组合 377"/>
                <p:cNvGrpSpPr/>
                <p:nvPr/>
              </p:nvGrpSpPr>
              <p:grpSpPr>
                <a:xfrm rot="2700000">
                  <a:off x="3262808" y="5016199"/>
                  <a:ext cx="509201" cy="509202"/>
                  <a:chOff x="3052763" y="1803400"/>
                  <a:chExt cx="2273300" cy="2273300"/>
                </a:xfrm>
              </p:grpSpPr>
              <p:sp>
                <p:nvSpPr>
                  <p:cNvPr id="379" name="直角三角形 37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0" name="直角三角形 37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1" name="直角三角形 38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2" name="直角三角形 38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360" name="文本框 747"/>
              <p:cNvSpPr txBox="1"/>
              <p:nvPr/>
            </p:nvSpPr>
            <p:spPr>
              <a:xfrm>
                <a:off x="4673325" y="2774065"/>
                <a:ext cx="1041061" cy="430986"/>
              </a:xfrm>
              <a:prstGeom prst="rect">
                <a:avLst/>
              </a:prstGeom>
              <a:noFill/>
            </p:spPr>
            <p:txBody>
              <a:bodyPr wrap="square" rtlCol="0">
                <a:spAutoFit/>
              </a:bodyPr>
              <a:lstStyle/>
              <a:p>
                <a:pPr algn="ctr"/>
                <a:r>
                  <a:rPr lang="en-US" altLang="zh-CN" sz="1500" dirty="0">
                    <a:solidFill>
                      <a:prstClr val="white">
                        <a:lumMod val="95000"/>
                      </a:prstClr>
                    </a:solidFill>
                    <a:latin typeface="时尚中黑简体" panose="01010104010101010101" pitchFamily="2" charset="-122"/>
                    <a:ea typeface="时尚中黑简体" panose="01010104010101010101" pitchFamily="2" charset="-122"/>
                  </a:rPr>
                  <a:t>STEP</a:t>
                </a:r>
                <a:endParaRPr lang="zh-CN" altLang="en-US" sz="1500" dirty="0">
                  <a:solidFill>
                    <a:prstClr val="white">
                      <a:lumMod val="95000"/>
                    </a:prstClr>
                  </a:solidFill>
                  <a:latin typeface="时尚中黑简体" panose="01010104010101010101" pitchFamily="2" charset="-122"/>
                  <a:ea typeface="时尚中黑简体" panose="01010104010101010101" pitchFamily="2" charset="-122"/>
                </a:endParaRPr>
              </a:p>
            </p:txBody>
          </p:sp>
          <p:sp>
            <p:nvSpPr>
              <p:cNvPr id="361" name="文本框 724"/>
              <p:cNvSpPr txBox="1"/>
              <p:nvPr/>
            </p:nvSpPr>
            <p:spPr>
              <a:xfrm>
                <a:off x="4293369" y="1902489"/>
                <a:ext cx="1792439" cy="331022"/>
              </a:xfrm>
              <a:prstGeom prst="rect">
                <a:avLst/>
              </a:prstGeom>
              <a:noFill/>
            </p:spPr>
            <p:txBody>
              <a:bodyPr wrap="square" rtlCol="0">
                <a:spAutoFit/>
              </a:bodyPr>
              <a:lstStyle/>
              <a:p>
                <a:pPr algn="ctr"/>
                <a:r>
                  <a:rPr lang="zh-CN" altLang="en-US" sz="1013" dirty="0">
                    <a:solidFill>
                      <a:srgbClr val="E87071"/>
                    </a:solidFill>
                    <a:latin typeface="微软雅黑" panose="020B0503020204020204" pitchFamily="34" charset="-122"/>
                    <a:ea typeface="微软雅黑" panose="020B0503020204020204" pitchFamily="34" charset="-122"/>
                  </a:rPr>
                  <a:t>添加标题</a:t>
                </a:r>
              </a:p>
            </p:txBody>
          </p:sp>
          <p:sp>
            <p:nvSpPr>
              <p:cNvPr id="362" name="文本框 113"/>
              <p:cNvSpPr txBox="1"/>
              <p:nvPr/>
            </p:nvSpPr>
            <p:spPr>
              <a:xfrm>
                <a:off x="4439022" y="2372875"/>
                <a:ext cx="1411666" cy="677264"/>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grpSp>
        <p:nvGrpSpPr>
          <p:cNvPr id="443" name="组合 442"/>
          <p:cNvGrpSpPr/>
          <p:nvPr/>
        </p:nvGrpSpPr>
        <p:grpSpPr>
          <a:xfrm>
            <a:off x="6090603" y="1307866"/>
            <a:ext cx="2154284" cy="2061083"/>
            <a:chOff x="7926925" y="1623243"/>
            <a:chExt cx="2872005" cy="2748746"/>
          </a:xfrm>
        </p:grpSpPr>
        <p:sp>
          <p:nvSpPr>
            <p:cNvPr id="444" name="矩形 443"/>
            <p:cNvSpPr/>
            <p:nvPr/>
          </p:nvSpPr>
          <p:spPr>
            <a:xfrm rot="2700000">
              <a:off x="8461431" y="2034490"/>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445" name="组合 444"/>
            <p:cNvGrpSpPr/>
            <p:nvPr/>
          </p:nvGrpSpPr>
          <p:grpSpPr>
            <a:xfrm>
              <a:off x="7926925" y="1623243"/>
              <a:ext cx="1840689" cy="1848987"/>
              <a:chOff x="7926925" y="1623243"/>
              <a:chExt cx="1840689" cy="1848987"/>
            </a:xfrm>
          </p:grpSpPr>
          <p:grpSp>
            <p:nvGrpSpPr>
              <p:cNvPr id="446" name="组合 445"/>
              <p:cNvGrpSpPr/>
              <p:nvPr/>
            </p:nvGrpSpPr>
            <p:grpSpPr>
              <a:xfrm>
                <a:off x="7926925" y="1623243"/>
                <a:ext cx="1832564" cy="1848987"/>
                <a:chOff x="2194319" y="3933570"/>
                <a:chExt cx="1577691" cy="1591830"/>
              </a:xfrm>
              <a:effectLst/>
            </p:grpSpPr>
            <p:grpSp>
              <p:nvGrpSpPr>
                <p:cNvPr id="449" name="组合 448"/>
                <p:cNvGrpSpPr/>
                <p:nvPr/>
              </p:nvGrpSpPr>
              <p:grpSpPr>
                <a:xfrm rot="2700000">
                  <a:off x="2194319" y="3933570"/>
                  <a:ext cx="509201" cy="509202"/>
                  <a:chOff x="3052763" y="1803400"/>
                  <a:chExt cx="2273300" cy="2273300"/>
                </a:xfrm>
              </p:grpSpPr>
              <p:sp>
                <p:nvSpPr>
                  <p:cNvPr id="525" name="直角三角形 52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6" name="直角三角形 52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7" name="直角三角形 52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8" name="直角三角形 52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0" name="组合 449"/>
                <p:cNvGrpSpPr/>
                <p:nvPr/>
              </p:nvGrpSpPr>
              <p:grpSpPr>
                <a:xfrm rot="2700000">
                  <a:off x="2548534" y="3933570"/>
                  <a:ext cx="509201" cy="509202"/>
                  <a:chOff x="3052763" y="1803400"/>
                  <a:chExt cx="2273300" cy="2273300"/>
                </a:xfrm>
              </p:grpSpPr>
              <p:sp>
                <p:nvSpPr>
                  <p:cNvPr id="521" name="直角三角形 52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2" name="直角三角形 52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3" name="直角三角形 52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4" name="直角三角形 52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1" name="组合 450"/>
                <p:cNvGrpSpPr/>
                <p:nvPr/>
              </p:nvGrpSpPr>
              <p:grpSpPr>
                <a:xfrm rot="2700000">
                  <a:off x="2908594" y="3933570"/>
                  <a:ext cx="509201" cy="509202"/>
                  <a:chOff x="3052763" y="1803400"/>
                  <a:chExt cx="2273300" cy="2273300"/>
                </a:xfrm>
              </p:grpSpPr>
              <p:sp>
                <p:nvSpPr>
                  <p:cNvPr id="517" name="直角三角形 51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8" name="直角三角形 51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9" name="直角三角形 51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0" name="直角三角形 51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2" name="组合 451"/>
                <p:cNvGrpSpPr/>
                <p:nvPr/>
              </p:nvGrpSpPr>
              <p:grpSpPr>
                <a:xfrm rot="2700000">
                  <a:off x="3262808" y="3933570"/>
                  <a:ext cx="509201" cy="509202"/>
                  <a:chOff x="3052763" y="1803400"/>
                  <a:chExt cx="2273300" cy="2273300"/>
                </a:xfrm>
              </p:grpSpPr>
              <p:sp>
                <p:nvSpPr>
                  <p:cNvPr id="513" name="直角三角形 51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4" name="直角三角形 51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5" name="直角三角形 51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6" name="直角三角形 51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3" name="组合 452"/>
                <p:cNvGrpSpPr/>
                <p:nvPr/>
              </p:nvGrpSpPr>
              <p:grpSpPr>
                <a:xfrm rot="2700000">
                  <a:off x="2194319" y="4295521"/>
                  <a:ext cx="509201" cy="509202"/>
                  <a:chOff x="3052763" y="1803400"/>
                  <a:chExt cx="2273300" cy="2273300"/>
                </a:xfrm>
              </p:grpSpPr>
              <p:sp>
                <p:nvSpPr>
                  <p:cNvPr id="509" name="直角三角形 50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0" name="直角三角形 50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1" name="直角三角形 51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2" name="直角三角形 51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4" name="组合 453"/>
                <p:cNvGrpSpPr/>
                <p:nvPr/>
              </p:nvGrpSpPr>
              <p:grpSpPr>
                <a:xfrm rot="2700000">
                  <a:off x="2548534" y="4295521"/>
                  <a:ext cx="509201" cy="509202"/>
                  <a:chOff x="3052763" y="1803400"/>
                  <a:chExt cx="2273300" cy="2273300"/>
                </a:xfrm>
              </p:grpSpPr>
              <p:sp>
                <p:nvSpPr>
                  <p:cNvPr id="505" name="直角三角形 50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6" name="直角三角形 50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7" name="直角三角形 50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8" name="直角三角形 50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5" name="组合 454"/>
                <p:cNvGrpSpPr/>
                <p:nvPr/>
              </p:nvGrpSpPr>
              <p:grpSpPr>
                <a:xfrm rot="2700000">
                  <a:off x="2908594" y="4295521"/>
                  <a:ext cx="509201" cy="509202"/>
                  <a:chOff x="3052763" y="1803400"/>
                  <a:chExt cx="2273300" cy="2273300"/>
                </a:xfrm>
              </p:grpSpPr>
              <p:sp>
                <p:nvSpPr>
                  <p:cNvPr id="501" name="直角三角形 50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2" name="直角三角形 50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3" name="直角三角形 50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4" name="直角三角形 50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6" name="组合 455"/>
                <p:cNvGrpSpPr/>
                <p:nvPr/>
              </p:nvGrpSpPr>
              <p:grpSpPr>
                <a:xfrm rot="2700000">
                  <a:off x="3262808" y="4295521"/>
                  <a:ext cx="509201" cy="509202"/>
                  <a:chOff x="3052763" y="1803400"/>
                  <a:chExt cx="2273300" cy="2273300"/>
                </a:xfrm>
              </p:grpSpPr>
              <p:sp>
                <p:nvSpPr>
                  <p:cNvPr id="497" name="直角三角形 49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8" name="直角三角形 49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9" name="直角三角形 49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0" name="直角三角形 49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7" name="组合 456"/>
                <p:cNvGrpSpPr/>
                <p:nvPr/>
              </p:nvGrpSpPr>
              <p:grpSpPr>
                <a:xfrm rot="2700000">
                  <a:off x="2194319" y="4654248"/>
                  <a:ext cx="509201" cy="509202"/>
                  <a:chOff x="3052763" y="1803400"/>
                  <a:chExt cx="2273300" cy="2273300"/>
                </a:xfrm>
              </p:grpSpPr>
              <p:sp>
                <p:nvSpPr>
                  <p:cNvPr id="493" name="直角三角形 49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4" name="直角三角形 49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5" name="直角三角形 49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6" name="直角三角形 49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8" name="组合 457"/>
                <p:cNvGrpSpPr/>
                <p:nvPr/>
              </p:nvGrpSpPr>
              <p:grpSpPr>
                <a:xfrm rot="2700000">
                  <a:off x="2548534" y="4654248"/>
                  <a:ext cx="509201" cy="509202"/>
                  <a:chOff x="3052763" y="1803400"/>
                  <a:chExt cx="2273300" cy="2273300"/>
                </a:xfrm>
              </p:grpSpPr>
              <p:sp>
                <p:nvSpPr>
                  <p:cNvPr id="489" name="直角三角形 48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0" name="直角三角形 48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1" name="直角三角形 49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2" name="直角三角形 49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9" name="组合 458"/>
                <p:cNvGrpSpPr/>
                <p:nvPr/>
              </p:nvGrpSpPr>
              <p:grpSpPr>
                <a:xfrm rot="2700000">
                  <a:off x="2908594" y="4654248"/>
                  <a:ext cx="509201" cy="509202"/>
                  <a:chOff x="3052763" y="1803400"/>
                  <a:chExt cx="2273300" cy="2273300"/>
                </a:xfrm>
              </p:grpSpPr>
              <p:sp>
                <p:nvSpPr>
                  <p:cNvPr id="485" name="直角三角形 48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6" name="直角三角形 48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7" name="直角三角形 48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8" name="直角三角形 48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60" name="组合 459"/>
                <p:cNvGrpSpPr/>
                <p:nvPr/>
              </p:nvGrpSpPr>
              <p:grpSpPr>
                <a:xfrm rot="2700000">
                  <a:off x="3262808" y="4654248"/>
                  <a:ext cx="509201" cy="509202"/>
                  <a:chOff x="3052763" y="1803400"/>
                  <a:chExt cx="2273300" cy="2273300"/>
                </a:xfrm>
              </p:grpSpPr>
              <p:sp>
                <p:nvSpPr>
                  <p:cNvPr id="481" name="直角三角形 48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2" name="直角三角形 48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3" name="直角三角形 48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4" name="直角三角形 48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61" name="组合 460"/>
                <p:cNvGrpSpPr/>
                <p:nvPr/>
              </p:nvGrpSpPr>
              <p:grpSpPr>
                <a:xfrm rot="2700000">
                  <a:off x="2194319" y="5016199"/>
                  <a:ext cx="509201" cy="509202"/>
                  <a:chOff x="3052763" y="1803400"/>
                  <a:chExt cx="2273300" cy="2273300"/>
                </a:xfrm>
              </p:grpSpPr>
              <p:sp>
                <p:nvSpPr>
                  <p:cNvPr id="477" name="直角三角形 47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8" name="直角三角形 47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9" name="直角三角形 47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0" name="直角三角形 47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62" name="组合 461"/>
                <p:cNvGrpSpPr/>
                <p:nvPr/>
              </p:nvGrpSpPr>
              <p:grpSpPr>
                <a:xfrm rot="2700000">
                  <a:off x="2548534" y="5016199"/>
                  <a:ext cx="509201" cy="509202"/>
                  <a:chOff x="3052763" y="1803400"/>
                  <a:chExt cx="2273300" cy="2273300"/>
                </a:xfrm>
              </p:grpSpPr>
              <p:sp>
                <p:nvSpPr>
                  <p:cNvPr id="473" name="直角三角形 47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4" name="直角三角形 47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5" name="直角三角形 47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6" name="直角三角形 47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63" name="组合 462"/>
                <p:cNvGrpSpPr/>
                <p:nvPr/>
              </p:nvGrpSpPr>
              <p:grpSpPr>
                <a:xfrm rot="2700000">
                  <a:off x="2908594" y="5016199"/>
                  <a:ext cx="509201" cy="509202"/>
                  <a:chOff x="3052763" y="1803400"/>
                  <a:chExt cx="2273300" cy="2273300"/>
                </a:xfrm>
              </p:grpSpPr>
              <p:sp>
                <p:nvSpPr>
                  <p:cNvPr id="469" name="直角三角形 46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0" name="直角三角形 46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1" name="直角三角形 47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2" name="直角三角形 47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64" name="组合 463"/>
                <p:cNvGrpSpPr/>
                <p:nvPr/>
              </p:nvGrpSpPr>
              <p:grpSpPr>
                <a:xfrm rot="2700000">
                  <a:off x="3262808" y="5016199"/>
                  <a:ext cx="509201" cy="509202"/>
                  <a:chOff x="3052763" y="1803400"/>
                  <a:chExt cx="2273300" cy="2273300"/>
                </a:xfrm>
              </p:grpSpPr>
              <p:sp>
                <p:nvSpPr>
                  <p:cNvPr id="465" name="直角三角形 46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6" name="直角三角形 46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7" name="直角三角形 46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8" name="直角三角形 46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447" name="文本框 740"/>
              <p:cNvSpPr txBox="1"/>
              <p:nvPr/>
            </p:nvSpPr>
            <p:spPr>
              <a:xfrm>
                <a:off x="7975175" y="1902629"/>
                <a:ext cx="1792439" cy="331022"/>
              </a:xfrm>
              <a:prstGeom prst="rect">
                <a:avLst/>
              </a:prstGeom>
              <a:noFill/>
            </p:spPr>
            <p:txBody>
              <a:bodyPr wrap="square" rtlCol="0">
                <a:spAutoFit/>
              </a:bodyPr>
              <a:lstStyle/>
              <a:p>
                <a:pPr algn="ctr"/>
                <a:r>
                  <a:rPr lang="zh-CN" altLang="en-US" sz="1013" dirty="0">
                    <a:solidFill>
                      <a:srgbClr val="FFB850"/>
                    </a:solidFill>
                    <a:latin typeface="微软雅黑" panose="020B0503020204020204" pitchFamily="34" charset="-122"/>
                    <a:ea typeface="微软雅黑" panose="020B0503020204020204" pitchFamily="34" charset="-122"/>
                  </a:rPr>
                  <a:t>添加标题</a:t>
                </a:r>
              </a:p>
            </p:txBody>
          </p:sp>
          <p:sp>
            <p:nvSpPr>
              <p:cNvPr id="448" name="文本框 113"/>
              <p:cNvSpPr txBox="1"/>
              <p:nvPr/>
            </p:nvSpPr>
            <p:spPr>
              <a:xfrm>
                <a:off x="8111430" y="2384141"/>
                <a:ext cx="1411666" cy="677264"/>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grpSp>
        <p:nvGrpSpPr>
          <p:cNvPr id="529" name="组合 528"/>
          <p:cNvGrpSpPr/>
          <p:nvPr/>
        </p:nvGrpSpPr>
        <p:grpSpPr>
          <a:xfrm>
            <a:off x="3095192" y="2829015"/>
            <a:ext cx="2142369" cy="2064456"/>
            <a:chOff x="4270402" y="3651911"/>
            <a:chExt cx="2856120" cy="2753245"/>
          </a:xfrm>
        </p:grpSpPr>
        <p:sp>
          <p:nvSpPr>
            <p:cNvPr id="530" name="矩形 529"/>
            <p:cNvSpPr/>
            <p:nvPr/>
          </p:nvSpPr>
          <p:spPr>
            <a:xfrm rot="2700000">
              <a:off x="4789023" y="4067657"/>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531" name="组合 530"/>
            <p:cNvGrpSpPr/>
            <p:nvPr/>
          </p:nvGrpSpPr>
          <p:grpSpPr>
            <a:xfrm>
              <a:off x="4270402" y="3651911"/>
              <a:ext cx="1842022" cy="1848987"/>
              <a:chOff x="4270402" y="3651911"/>
              <a:chExt cx="1842022" cy="1848987"/>
            </a:xfrm>
          </p:grpSpPr>
          <p:grpSp>
            <p:nvGrpSpPr>
              <p:cNvPr id="532" name="组合 531"/>
              <p:cNvGrpSpPr/>
              <p:nvPr/>
            </p:nvGrpSpPr>
            <p:grpSpPr>
              <a:xfrm>
                <a:off x="4270402" y="3651911"/>
                <a:ext cx="1832564" cy="1848987"/>
                <a:chOff x="2194319" y="3933570"/>
                <a:chExt cx="1577691" cy="1591830"/>
              </a:xfrm>
              <a:effectLst/>
            </p:grpSpPr>
            <p:grpSp>
              <p:nvGrpSpPr>
                <p:cNvPr id="535" name="组合 534"/>
                <p:cNvGrpSpPr/>
                <p:nvPr/>
              </p:nvGrpSpPr>
              <p:grpSpPr>
                <a:xfrm rot="2700000">
                  <a:off x="2194319" y="3933570"/>
                  <a:ext cx="509201" cy="509202"/>
                  <a:chOff x="3052763" y="1803400"/>
                  <a:chExt cx="2273300" cy="2273300"/>
                </a:xfrm>
              </p:grpSpPr>
              <p:sp>
                <p:nvSpPr>
                  <p:cNvPr id="611" name="直角三角形 61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12" name="直角三角形 61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13" name="直角三角形 61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14" name="直角三角形 61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6" name="组合 535"/>
                <p:cNvGrpSpPr/>
                <p:nvPr/>
              </p:nvGrpSpPr>
              <p:grpSpPr>
                <a:xfrm rot="2700000">
                  <a:off x="2548534" y="3933570"/>
                  <a:ext cx="509201" cy="509202"/>
                  <a:chOff x="3052763" y="1803400"/>
                  <a:chExt cx="2273300" cy="2273300"/>
                </a:xfrm>
              </p:grpSpPr>
              <p:sp>
                <p:nvSpPr>
                  <p:cNvPr id="607" name="直角三角形 60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8" name="直角三角形 60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9" name="直角三角形 60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10" name="直角三角形 60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7" name="组合 536"/>
                <p:cNvGrpSpPr/>
                <p:nvPr/>
              </p:nvGrpSpPr>
              <p:grpSpPr>
                <a:xfrm rot="2700000">
                  <a:off x="2908594" y="3933570"/>
                  <a:ext cx="509201" cy="509202"/>
                  <a:chOff x="3052763" y="1803400"/>
                  <a:chExt cx="2273300" cy="2273300"/>
                </a:xfrm>
              </p:grpSpPr>
              <p:sp>
                <p:nvSpPr>
                  <p:cNvPr id="603" name="直角三角形 60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4" name="直角三角形 60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5" name="直角三角形 60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6" name="直角三角形 60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8" name="组合 537"/>
                <p:cNvGrpSpPr/>
                <p:nvPr/>
              </p:nvGrpSpPr>
              <p:grpSpPr>
                <a:xfrm rot="2700000">
                  <a:off x="3262808" y="3933570"/>
                  <a:ext cx="509201" cy="509202"/>
                  <a:chOff x="3052763" y="1803400"/>
                  <a:chExt cx="2273300" cy="2273300"/>
                </a:xfrm>
              </p:grpSpPr>
              <p:sp>
                <p:nvSpPr>
                  <p:cNvPr id="599" name="直角三角形 59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0" name="直角三角形 59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1" name="直角三角形 60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2" name="直角三角形 60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9" name="组合 538"/>
                <p:cNvGrpSpPr/>
                <p:nvPr/>
              </p:nvGrpSpPr>
              <p:grpSpPr>
                <a:xfrm rot="2700000">
                  <a:off x="2194319" y="4295521"/>
                  <a:ext cx="509201" cy="509202"/>
                  <a:chOff x="3052763" y="1803400"/>
                  <a:chExt cx="2273300" cy="2273300"/>
                </a:xfrm>
              </p:grpSpPr>
              <p:sp>
                <p:nvSpPr>
                  <p:cNvPr id="595" name="直角三角形 59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6" name="直角三角形 59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7" name="直角三角形 59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8" name="直角三角形 59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40" name="组合 539"/>
                <p:cNvGrpSpPr/>
                <p:nvPr/>
              </p:nvGrpSpPr>
              <p:grpSpPr>
                <a:xfrm rot="2700000">
                  <a:off x="2548534" y="4295521"/>
                  <a:ext cx="509201" cy="509202"/>
                  <a:chOff x="3052763" y="1803400"/>
                  <a:chExt cx="2273300" cy="2273300"/>
                </a:xfrm>
              </p:grpSpPr>
              <p:sp>
                <p:nvSpPr>
                  <p:cNvPr id="591" name="直角三角形 59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2" name="直角三角形 59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3" name="直角三角形 59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4" name="直角三角形 59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41" name="组合 540"/>
                <p:cNvGrpSpPr/>
                <p:nvPr/>
              </p:nvGrpSpPr>
              <p:grpSpPr>
                <a:xfrm rot="2700000">
                  <a:off x="2908594" y="4295521"/>
                  <a:ext cx="509201" cy="509202"/>
                  <a:chOff x="3052763" y="1803400"/>
                  <a:chExt cx="2273300" cy="2273300"/>
                </a:xfrm>
              </p:grpSpPr>
              <p:sp>
                <p:nvSpPr>
                  <p:cNvPr id="587" name="直角三角形 58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8" name="直角三角形 58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9" name="直角三角形 58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0" name="直角三角形 58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42" name="组合 541"/>
                <p:cNvGrpSpPr/>
                <p:nvPr/>
              </p:nvGrpSpPr>
              <p:grpSpPr>
                <a:xfrm rot="2700000">
                  <a:off x="3262808" y="4295521"/>
                  <a:ext cx="509201" cy="509202"/>
                  <a:chOff x="3052763" y="1803400"/>
                  <a:chExt cx="2273300" cy="2273300"/>
                </a:xfrm>
              </p:grpSpPr>
              <p:sp>
                <p:nvSpPr>
                  <p:cNvPr id="583" name="直角三角形 58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4" name="直角三角形 58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5" name="直角三角形 58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6" name="直角三角形 58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43" name="组合 542"/>
                <p:cNvGrpSpPr/>
                <p:nvPr/>
              </p:nvGrpSpPr>
              <p:grpSpPr>
                <a:xfrm rot="2700000">
                  <a:off x="2194319" y="4654248"/>
                  <a:ext cx="509201" cy="509202"/>
                  <a:chOff x="3052763" y="1803400"/>
                  <a:chExt cx="2273300" cy="2273300"/>
                </a:xfrm>
              </p:grpSpPr>
              <p:sp>
                <p:nvSpPr>
                  <p:cNvPr id="579" name="直角三角形 57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0" name="直角三角形 57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1" name="直角三角形 58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2" name="直角三角形 58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44" name="组合 543"/>
                <p:cNvGrpSpPr/>
                <p:nvPr/>
              </p:nvGrpSpPr>
              <p:grpSpPr>
                <a:xfrm rot="2700000">
                  <a:off x="2548534" y="4654248"/>
                  <a:ext cx="509201" cy="509202"/>
                  <a:chOff x="3052763" y="1803400"/>
                  <a:chExt cx="2273300" cy="2273300"/>
                </a:xfrm>
              </p:grpSpPr>
              <p:sp>
                <p:nvSpPr>
                  <p:cNvPr id="575" name="直角三角形 57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6" name="直角三角形 57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7" name="直角三角形 57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8" name="直角三角形 57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45" name="组合 544"/>
                <p:cNvGrpSpPr/>
                <p:nvPr/>
              </p:nvGrpSpPr>
              <p:grpSpPr>
                <a:xfrm rot="2700000">
                  <a:off x="2908594" y="4654248"/>
                  <a:ext cx="509201" cy="509202"/>
                  <a:chOff x="3052763" y="1803400"/>
                  <a:chExt cx="2273300" cy="2273300"/>
                </a:xfrm>
              </p:grpSpPr>
              <p:sp>
                <p:nvSpPr>
                  <p:cNvPr id="571" name="直角三角形 57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2" name="直角三角形 57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3" name="直角三角形 57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4" name="直角三角形 57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46" name="组合 545"/>
                <p:cNvGrpSpPr/>
                <p:nvPr/>
              </p:nvGrpSpPr>
              <p:grpSpPr>
                <a:xfrm rot="2700000">
                  <a:off x="3262808" y="4654248"/>
                  <a:ext cx="509201" cy="509202"/>
                  <a:chOff x="3052763" y="1803400"/>
                  <a:chExt cx="2273300" cy="2273300"/>
                </a:xfrm>
              </p:grpSpPr>
              <p:sp>
                <p:nvSpPr>
                  <p:cNvPr id="567" name="直角三角形 56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8" name="直角三角形 56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9" name="直角三角形 56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0" name="直角三角形 56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47" name="组合 546"/>
                <p:cNvGrpSpPr/>
                <p:nvPr/>
              </p:nvGrpSpPr>
              <p:grpSpPr>
                <a:xfrm rot="2700000">
                  <a:off x="2194319" y="5016199"/>
                  <a:ext cx="509201" cy="509202"/>
                  <a:chOff x="3052763" y="1803400"/>
                  <a:chExt cx="2273300" cy="2273300"/>
                </a:xfrm>
              </p:grpSpPr>
              <p:sp>
                <p:nvSpPr>
                  <p:cNvPr id="563" name="直角三角形 56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4" name="直角三角形 56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5" name="直角三角形 56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6" name="直角三角形 56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48" name="组合 547"/>
                <p:cNvGrpSpPr/>
                <p:nvPr/>
              </p:nvGrpSpPr>
              <p:grpSpPr>
                <a:xfrm rot="2700000">
                  <a:off x="2548534" y="5016199"/>
                  <a:ext cx="509201" cy="509202"/>
                  <a:chOff x="3052763" y="1803400"/>
                  <a:chExt cx="2273300" cy="2273300"/>
                </a:xfrm>
              </p:grpSpPr>
              <p:sp>
                <p:nvSpPr>
                  <p:cNvPr id="559" name="直角三角形 55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0" name="直角三角形 55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1" name="直角三角形 56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2" name="直角三角形 56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49" name="组合 548"/>
                <p:cNvGrpSpPr/>
                <p:nvPr/>
              </p:nvGrpSpPr>
              <p:grpSpPr>
                <a:xfrm rot="2700000">
                  <a:off x="2908594" y="5016199"/>
                  <a:ext cx="509201" cy="509202"/>
                  <a:chOff x="3052763" y="1803400"/>
                  <a:chExt cx="2273300" cy="2273300"/>
                </a:xfrm>
              </p:grpSpPr>
              <p:sp>
                <p:nvSpPr>
                  <p:cNvPr id="555" name="直角三角形 55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6" name="直角三角形 55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7" name="直角三角形 55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8" name="直角三角形 55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50" name="组合 549"/>
                <p:cNvGrpSpPr/>
                <p:nvPr/>
              </p:nvGrpSpPr>
              <p:grpSpPr>
                <a:xfrm rot="2700000">
                  <a:off x="3262808" y="5016199"/>
                  <a:ext cx="509201" cy="509202"/>
                  <a:chOff x="3052763" y="1803400"/>
                  <a:chExt cx="2273300" cy="2273300"/>
                </a:xfrm>
              </p:grpSpPr>
              <p:sp>
                <p:nvSpPr>
                  <p:cNvPr id="551" name="直角三角形 55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2" name="直角三角形 55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3" name="直角三角形 55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4" name="直角三角形 55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533" name="文本框 727"/>
              <p:cNvSpPr txBox="1"/>
              <p:nvPr/>
            </p:nvSpPr>
            <p:spPr>
              <a:xfrm>
                <a:off x="4319985" y="3931932"/>
                <a:ext cx="1792439" cy="331022"/>
              </a:xfrm>
              <a:prstGeom prst="rect">
                <a:avLst/>
              </a:prstGeom>
              <a:noFill/>
            </p:spPr>
            <p:txBody>
              <a:bodyPr wrap="square" rtlCol="0">
                <a:spAutoFit/>
              </a:bodyPr>
              <a:lstStyle/>
              <a:p>
                <a:pPr algn="ctr"/>
                <a:r>
                  <a:rPr lang="zh-CN" altLang="en-US" sz="1013" dirty="0">
                    <a:solidFill>
                      <a:srgbClr val="1A9BA9"/>
                    </a:solidFill>
                    <a:latin typeface="微软雅黑" panose="020B0503020204020204" pitchFamily="34" charset="-122"/>
                    <a:ea typeface="微软雅黑" panose="020B0503020204020204" pitchFamily="34" charset="-122"/>
                  </a:rPr>
                  <a:t>添加标题</a:t>
                </a:r>
              </a:p>
            </p:txBody>
          </p:sp>
          <p:sp>
            <p:nvSpPr>
              <p:cNvPr id="534" name="文本框 113"/>
              <p:cNvSpPr txBox="1"/>
              <p:nvPr/>
            </p:nvSpPr>
            <p:spPr>
              <a:xfrm>
                <a:off x="4467516" y="4450379"/>
                <a:ext cx="1411666" cy="677265"/>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grpSp>
        <p:nvGrpSpPr>
          <p:cNvPr id="615" name="组合 614"/>
          <p:cNvGrpSpPr/>
          <p:nvPr/>
        </p:nvGrpSpPr>
        <p:grpSpPr>
          <a:xfrm>
            <a:off x="6076459" y="2838739"/>
            <a:ext cx="2149776" cy="2044988"/>
            <a:chOff x="7908070" y="3664880"/>
            <a:chExt cx="2865995" cy="2727281"/>
          </a:xfrm>
        </p:grpSpPr>
        <p:sp>
          <p:nvSpPr>
            <p:cNvPr id="616" name="矩形 615"/>
            <p:cNvSpPr/>
            <p:nvPr/>
          </p:nvSpPr>
          <p:spPr>
            <a:xfrm rot="2700000">
              <a:off x="8436566" y="4054662"/>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17" name="组合 616"/>
            <p:cNvGrpSpPr/>
            <p:nvPr/>
          </p:nvGrpSpPr>
          <p:grpSpPr>
            <a:xfrm>
              <a:off x="7908070" y="3664880"/>
              <a:ext cx="1840689" cy="1848987"/>
              <a:chOff x="7908070" y="3664880"/>
              <a:chExt cx="1840689" cy="1848987"/>
            </a:xfrm>
          </p:grpSpPr>
          <p:grpSp>
            <p:nvGrpSpPr>
              <p:cNvPr id="618" name="组合 617"/>
              <p:cNvGrpSpPr/>
              <p:nvPr/>
            </p:nvGrpSpPr>
            <p:grpSpPr>
              <a:xfrm>
                <a:off x="7908070" y="3664880"/>
                <a:ext cx="1832564" cy="1848987"/>
                <a:chOff x="2194319" y="3933570"/>
                <a:chExt cx="1577691" cy="1591830"/>
              </a:xfrm>
              <a:effectLst/>
            </p:grpSpPr>
            <p:grpSp>
              <p:nvGrpSpPr>
                <p:cNvPr id="621" name="组合 620"/>
                <p:cNvGrpSpPr/>
                <p:nvPr/>
              </p:nvGrpSpPr>
              <p:grpSpPr>
                <a:xfrm rot="2700000">
                  <a:off x="2194319" y="3933570"/>
                  <a:ext cx="509201" cy="509202"/>
                  <a:chOff x="3052763" y="1803400"/>
                  <a:chExt cx="2273300" cy="2273300"/>
                </a:xfrm>
              </p:grpSpPr>
              <p:sp>
                <p:nvSpPr>
                  <p:cNvPr id="697" name="直角三角形 69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8" name="直角三角形 69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9" name="直角三角形 69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00" name="直角三角形 69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2" name="组合 621"/>
                <p:cNvGrpSpPr/>
                <p:nvPr/>
              </p:nvGrpSpPr>
              <p:grpSpPr>
                <a:xfrm rot="2700000">
                  <a:off x="2548534" y="3933570"/>
                  <a:ext cx="509201" cy="509202"/>
                  <a:chOff x="3052763" y="1803400"/>
                  <a:chExt cx="2273300" cy="2273300"/>
                </a:xfrm>
              </p:grpSpPr>
              <p:sp>
                <p:nvSpPr>
                  <p:cNvPr id="693" name="直角三角形 69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4" name="直角三角形 69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5" name="直角三角形 69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6" name="直角三角形 69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3" name="组合 622"/>
                <p:cNvGrpSpPr/>
                <p:nvPr/>
              </p:nvGrpSpPr>
              <p:grpSpPr>
                <a:xfrm rot="2700000">
                  <a:off x="2908594" y="3933570"/>
                  <a:ext cx="509201" cy="509202"/>
                  <a:chOff x="3052763" y="1803400"/>
                  <a:chExt cx="2273300" cy="2273300"/>
                </a:xfrm>
              </p:grpSpPr>
              <p:sp>
                <p:nvSpPr>
                  <p:cNvPr id="689" name="直角三角形 68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0" name="直角三角形 68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1" name="直角三角形 69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2" name="直角三角形 69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4" name="组合 623"/>
                <p:cNvGrpSpPr/>
                <p:nvPr/>
              </p:nvGrpSpPr>
              <p:grpSpPr>
                <a:xfrm rot="2700000">
                  <a:off x="3262808" y="3933570"/>
                  <a:ext cx="509201" cy="509202"/>
                  <a:chOff x="3052763" y="1803400"/>
                  <a:chExt cx="2273300" cy="2273300"/>
                </a:xfrm>
              </p:grpSpPr>
              <p:sp>
                <p:nvSpPr>
                  <p:cNvPr id="685" name="直角三角形 68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6" name="直角三角形 68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7" name="直角三角形 68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8" name="直角三角形 68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5" name="组合 624"/>
                <p:cNvGrpSpPr/>
                <p:nvPr/>
              </p:nvGrpSpPr>
              <p:grpSpPr>
                <a:xfrm rot="2700000">
                  <a:off x="2194319" y="4295521"/>
                  <a:ext cx="509201" cy="509202"/>
                  <a:chOff x="3052763" y="1803400"/>
                  <a:chExt cx="2273300" cy="2273300"/>
                </a:xfrm>
              </p:grpSpPr>
              <p:sp>
                <p:nvSpPr>
                  <p:cNvPr id="681" name="直角三角形 68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2" name="直角三角形 68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3" name="直角三角形 68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4" name="直角三角形 68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6" name="组合 625"/>
                <p:cNvGrpSpPr/>
                <p:nvPr/>
              </p:nvGrpSpPr>
              <p:grpSpPr>
                <a:xfrm rot="2700000">
                  <a:off x="2548534" y="4295521"/>
                  <a:ext cx="509201" cy="509202"/>
                  <a:chOff x="3052763" y="1803400"/>
                  <a:chExt cx="2273300" cy="2273300"/>
                </a:xfrm>
              </p:grpSpPr>
              <p:sp>
                <p:nvSpPr>
                  <p:cNvPr id="677" name="直角三角形 67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8" name="直角三角形 67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9" name="直角三角形 67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0" name="直角三角形 67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7" name="组合 626"/>
                <p:cNvGrpSpPr/>
                <p:nvPr/>
              </p:nvGrpSpPr>
              <p:grpSpPr>
                <a:xfrm rot="2700000">
                  <a:off x="2908594" y="4295521"/>
                  <a:ext cx="509201" cy="509202"/>
                  <a:chOff x="3052763" y="1803400"/>
                  <a:chExt cx="2273300" cy="2273300"/>
                </a:xfrm>
              </p:grpSpPr>
              <p:sp>
                <p:nvSpPr>
                  <p:cNvPr id="673" name="直角三角形 67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4" name="直角三角形 67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5" name="直角三角形 67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6" name="直角三角形 67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8" name="组合 627"/>
                <p:cNvGrpSpPr/>
                <p:nvPr/>
              </p:nvGrpSpPr>
              <p:grpSpPr>
                <a:xfrm rot="2700000">
                  <a:off x="3262808" y="4295521"/>
                  <a:ext cx="509201" cy="509202"/>
                  <a:chOff x="3052763" y="1803400"/>
                  <a:chExt cx="2273300" cy="2273300"/>
                </a:xfrm>
              </p:grpSpPr>
              <p:sp>
                <p:nvSpPr>
                  <p:cNvPr id="669" name="直角三角形 66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0" name="直角三角形 66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1" name="直角三角形 67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2" name="直角三角形 67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9" name="组合 628"/>
                <p:cNvGrpSpPr/>
                <p:nvPr/>
              </p:nvGrpSpPr>
              <p:grpSpPr>
                <a:xfrm rot="2700000">
                  <a:off x="2194319" y="4654248"/>
                  <a:ext cx="509201" cy="509202"/>
                  <a:chOff x="3052763" y="1803400"/>
                  <a:chExt cx="2273300" cy="2273300"/>
                </a:xfrm>
              </p:grpSpPr>
              <p:sp>
                <p:nvSpPr>
                  <p:cNvPr id="665" name="直角三角形 66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6" name="直角三角形 66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7" name="直角三角形 66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8" name="直角三角形 66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30" name="组合 629"/>
                <p:cNvGrpSpPr/>
                <p:nvPr/>
              </p:nvGrpSpPr>
              <p:grpSpPr>
                <a:xfrm rot="2700000">
                  <a:off x="2548534" y="4654248"/>
                  <a:ext cx="509201" cy="509202"/>
                  <a:chOff x="3052763" y="1803400"/>
                  <a:chExt cx="2273300" cy="2273300"/>
                </a:xfrm>
              </p:grpSpPr>
              <p:sp>
                <p:nvSpPr>
                  <p:cNvPr id="661" name="直角三角形 66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2" name="直角三角形 66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3" name="直角三角形 66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4" name="直角三角形 66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31" name="组合 630"/>
                <p:cNvGrpSpPr/>
                <p:nvPr/>
              </p:nvGrpSpPr>
              <p:grpSpPr>
                <a:xfrm rot="2700000">
                  <a:off x="2908594" y="4654248"/>
                  <a:ext cx="509201" cy="509202"/>
                  <a:chOff x="3052763" y="1803400"/>
                  <a:chExt cx="2273300" cy="2273300"/>
                </a:xfrm>
              </p:grpSpPr>
              <p:sp>
                <p:nvSpPr>
                  <p:cNvPr id="657" name="直角三角形 65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8" name="直角三角形 65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9" name="直角三角形 65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0" name="直角三角形 65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32" name="组合 631"/>
                <p:cNvGrpSpPr/>
                <p:nvPr/>
              </p:nvGrpSpPr>
              <p:grpSpPr>
                <a:xfrm rot="2700000">
                  <a:off x="3262808" y="4654248"/>
                  <a:ext cx="509201" cy="509202"/>
                  <a:chOff x="3052763" y="1803400"/>
                  <a:chExt cx="2273300" cy="2273300"/>
                </a:xfrm>
              </p:grpSpPr>
              <p:sp>
                <p:nvSpPr>
                  <p:cNvPr id="653" name="直角三角形 65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4" name="直角三角形 65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5" name="直角三角形 65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6" name="直角三角形 65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33" name="组合 632"/>
                <p:cNvGrpSpPr/>
                <p:nvPr/>
              </p:nvGrpSpPr>
              <p:grpSpPr>
                <a:xfrm rot="2700000">
                  <a:off x="2194319" y="5016199"/>
                  <a:ext cx="509201" cy="509202"/>
                  <a:chOff x="3052763" y="1803400"/>
                  <a:chExt cx="2273300" cy="2273300"/>
                </a:xfrm>
              </p:grpSpPr>
              <p:sp>
                <p:nvSpPr>
                  <p:cNvPr id="649" name="直角三角形 64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0" name="直角三角形 64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1" name="直角三角形 65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2" name="直角三角形 65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34" name="组合 633"/>
                <p:cNvGrpSpPr/>
                <p:nvPr/>
              </p:nvGrpSpPr>
              <p:grpSpPr>
                <a:xfrm rot="2700000">
                  <a:off x="2548534" y="5016199"/>
                  <a:ext cx="509201" cy="509202"/>
                  <a:chOff x="3052763" y="1803400"/>
                  <a:chExt cx="2273300" cy="2273300"/>
                </a:xfrm>
              </p:grpSpPr>
              <p:sp>
                <p:nvSpPr>
                  <p:cNvPr id="645" name="直角三角形 64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6" name="直角三角形 64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7" name="直角三角形 64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8" name="直角三角形 64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35" name="组合 634"/>
                <p:cNvGrpSpPr/>
                <p:nvPr/>
              </p:nvGrpSpPr>
              <p:grpSpPr>
                <a:xfrm rot="2700000">
                  <a:off x="2908594" y="5016199"/>
                  <a:ext cx="509201" cy="509202"/>
                  <a:chOff x="3052763" y="1803400"/>
                  <a:chExt cx="2273300" cy="2273300"/>
                </a:xfrm>
              </p:grpSpPr>
              <p:sp>
                <p:nvSpPr>
                  <p:cNvPr id="641" name="直角三角形 64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2" name="直角三角形 64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3" name="直角三角形 64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4" name="直角三角形 64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36" name="组合 635"/>
                <p:cNvGrpSpPr/>
                <p:nvPr/>
              </p:nvGrpSpPr>
              <p:grpSpPr>
                <a:xfrm rot="2700000">
                  <a:off x="3262808" y="5016199"/>
                  <a:ext cx="509201" cy="509202"/>
                  <a:chOff x="3052763" y="1803400"/>
                  <a:chExt cx="2273300" cy="2273300"/>
                </a:xfrm>
              </p:grpSpPr>
              <p:sp>
                <p:nvSpPr>
                  <p:cNvPr id="637" name="直角三角形 63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8" name="直角三角形 63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9" name="直角三角形 63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0" name="直角三角形 63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619" name="文本框 737"/>
              <p:cNvSpPr txBox="1"/>
              <p:nvPr/>
            </p:nvSpPr>
            <p:spPr>
              <a:xfrm>
                <a:off x="7956320" y="3950401"/>
                <a:ext cx="1792439" cy="331022"/>
              </a:xfrm>
              <a:prstGeom prst="rect">
                <a:avLst/>
              </a:prstGeom>
              <a:noFill/>
            </p:spPr>
            <p:txBody>
              <a:bodyPr wrap="square" rtlCol="0">
                <a:spAutoFit/>
              </a:bodyPr>
              <a:lstStyle/>
              <a:p>
                <a:pPr algn="ctr"/>
                <a:r>
                  <a:rPr lang="zh-CN" altLang="en-US" sz="1013" dirty="0">
                    <a:solidFill>
                      <a:srgbClr val="00AF92"/>
                    </a:solidFill>
                    <a:latin typeface="微软雅黑" panose="020B0503020204020204" pitchFamily="34" charset="-122"/>
                    <a:ea typeface="微软雅黑" panose="020B0503020204020204" pitchFamily="34" charset="-122"/>
                  </a:rPr>
                  <a:t>添加标题</a:t>
                </a:r>
              </a:p>
            </p:txBody>
          </p:sp>
          <p:sp>
            <p:nvSpPr>
              <p:cNvPr id="620" name="文本框 113"/>
              <p:cNvSpPr txBox="1"/>
              <p:nvPr/>
            </p:nvSpPr>
            <p:spPr>
              <a:xfrm>
                <a:off x="8139924" y="4461644"/>
                <a:ext cx="1411666" cy="677264"/>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spTree>
    <p:extLst>
      <p:ext uri="{BB962C8B-B14F-4D97-AF65-F5344CB8AC3E}">
        <p14:creationId xmlns:p14="http://schemas.microsoft.com/office/powerpoint/2010/main" val="188532172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up)">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500"/>
                            </p:stCondLst>
                            <p:childTnLst>
                              <p:par>
                                <p:cTn id="19" presetID="10" presetClass="entr" presetSubtype="0" fill="hold" nodeType="afterEffect">
                                  <p:stCondLst>
                                    <p:cond delay="0"/>
                                  </p:stCondLst>
                                  <p:childTnLst>
                                    <p:set>
                                      <p:cBhvr>
                                        <p:cTn id="20" dur="1" fill="hold">
                                          <p:stCondLst>
                                            <p:cond delay="0"/>
                                          </p:stCondLst>
                                        </p:cTn>
                                        <p:tgtEl>
                                          <p:spTgt spid="101"/>
                                        </p:tgtEl>
                                        <p:attrNameLst>
                                          <p:attrName>style.visibility</p:attrName>
                                        </p:attrNameLst>
                                      </p:cBhvr>
                                      <p:to>
                                        <p:strVal val="visible"/>
                                      </p:to>
                                    </p:set>
                                    <p:animEffect transition="in" filter="fade">
                                      <p:cBhvr>
                                        <p:cTn id="21" dur="500"/>
                                        <p:tgtEl>
                                          <p:spTgt spid="101"/>
                                        </p:tgtEl>
                                      </p:cBhvr>
                                    </p:animEffect>
                                  </p:childTnLst>
                                </p:cTn>
                              </p:par>
                            </p:childTnLst>
                          </p:cTn>
                        </p:par>
                        <p:par>
                          <p:cTn id="22" fill="hold">
                            <p:stCondLst>
                              <p:cond delay="1000"/>
                            </p:stCondLst>
                            <p:childTnLst>
                              <p:par>
                                <p:cTn id="23" presetID="10"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par>
                          <p:cTn id="26" fill="hold">
                            <p:stCondLst>
                              <p:cond delay="1500"/>
                            </p:stCondLst>
                            <p:childTnLst>
                              <p:par>
                                <p:cTn id="27" presetID="10" presetClass="entr" presetSubtype="0" fill="hold" nodeType="afterEffect">
                                  <p:stCondLst>
                                    <p:cond delay="0"/>
                                  </p:stCondLst>
                                  <p:childTnLst>
                                    <p:set>
                                      <p:cBhvr>
                                        <p:cTn id="28" dur="1" fill="hold">
                                          <p:stCondLst>
                                            <p:cond delay="0"/>
                                          </p:stCondLst>
                                        </p:cTn>
                                        <p:tgtEl>
                                          <p:spTgt spid="529"/>
                                        </p:tgtEl>
                                        <p:attrNameLst>
                                          <p:attrName>style.visibility</p:attrName>
                                        </p:attrNameLst>
                                      </p:cBhvr>
                                      <p:to>
                                        <p:strVal val="visible"/>
                                      </p:to>
                                    </p:set>
                                    <p:animEffect transition="in" filter="fade">
                                      <p:cBhvr>
                                        <p:cTn id="29" dur="500"/>
                                        <p:tgtEl>
                                          <p:spTgt spid="529"/>
                                        </p:tgtEl>
                                      </p:cBhvr>
                                    </p:animEffect>
                                  </p:childTnLst>
                                </p:cTn>
                              </p:par>
                            </p:childTnLst>
                          </p:cTn>
                        </p:par>
                        <p:par>
                          <p:cTn id="30" fill="hold">
                            <p:stCondLst>
                              <p:cond delay="2000"/>
                            </p:stCondLst>
                            <p:childTnLst>
                              <p:par>
                                <p:cTn id="31" presetID="10" presetClass="entr" presetSubtype="0" fill="hold" nodeType="afterEffect">
                                  <p:stCondLst>
                                    <p:cond delay="0"/>
                                  </p:stCondLst>
                                  <p:childTnLst>
                                    <p:set>
                                      <p:cBhvr>
                                        <p:cTn id="32" dur="1" fill="hold">
                                          <p:stCondLst>
                                            <p:cond delay="0"/>
                                          </p:stCondLst>
                                        </p:cTn>
                                        <p:tgtEl>
                                          <p:spTgt spid="186"/>
                                        </p:tgtEl>
                                        <p:attrNameLst>
                                          <p:attrName>style.visibility</p:attrName>
                                        </p:attrNameLst>
                                      </p:cBhvr>
                                      <p:to>
                                        <p:strVal val="visible"/>
                                      </p:to>
                                    </p:set>
                                    <p:animEffect transition="in" filter="fade">
                                      <p:cBhvr>
                                        <p:cTn id="33" dur="500"/>
                                        <p:tgtEl>
                                          <p:spTgt spid="186"/>
                                        </p:tgtEl>
                                      </p:cBhvr>
                                    </p:animEffect>
                                  </p:childTnLst>
                                </p:cTn>
                              </p:par>
                            </p:childTnLst>
                          </p:cTn>
                        </p:par>
                        <p:par>
                          <p:cTn id="34" fill="hold">
                            <p:stCondLst>
                              <p:cond delay="2500"/>
                            </p:stCondLst>
                            <p:childTnLst>
                              <p:par>
                                <p:cTn id="35" presetID="10" presetClass="entr" presetSubtype="0" fill="hold" nodeType="afterEffect">
                                  <p:stCondLst>
                                    <p:cond delay="0"/>
                                  </p:stCondLst>
                                  <p:childTnLst>
                                    <p:set>
                                      <p:cBhvr>
                                        <p:cTn id="36" dur="1" fill="hold">
                                          <p:stCondLst>
                                            <p:cond delay="0"/>
                                          </p:stCondLst>
                                        </p:cTn>
                                        <p:tgtEl>
                                          <p:spTgt spid="443"/>
                                        </p:tgtEl>
                                        <p:attrNameLst>
                                          <p:attrName>style.visibility</p:attrName>
                                        </p:attrNameLst>
                                      </p:cBhvr>
                                      <p:to>
                                        <p:strVal val="visible"/>
                                      </p:to>
                                    </p:set>
                                    <p:animEffect transition="in" filter="fade">
                                      <p:cBhvr>
                                        <p:cTn id="37" dur="500"/>
                                        <p:tgtEl>
                                          <p:spTgt spid="443"/>
                                        </p:tgtEl>
                                      </p:cBhvr>
                                    </p:animEffect>
                                  </p:childTnLst>
                                </p:cTn>
                              </p:par>
                            </p:childTnLst>
                          </p:cTn>
                        </p:par>
                        <p:par>
                          <p:cTn id="38" fill="hold">
                            <p:stCondLst>
                              <p:cond delay="3000"/>
                            </p:stCondLst>
                            <p:childTnLst>
                              <p:par>
                                <p:cTn id="39" presetID="10" presetClass="entr" presetSubtype="0" fill="hold" nodeType="afterEffect">
                                  <p:stCondLst>
                                    <p:cond delay="0"/>
                                  </p:stCondLst>
                                  <p:childTnLst>
                                    <p:set>
                                      <p:cBhvr>
                                        <p:cTn id="40" dur="1" fill="hold">
                                          <p:stCondLst>
                                            <p:cond delay="0"/>
                                          </p:stCondLst>
                                        </p:cTn>
                                        <p:tgtEl>
                                          <p:spTgt spid="356"/>
                                        </p:tgtEl>
                                        <p:attrNameLst>
                                          <p:attrName>style.visibility</p:attrName>
                                        </p:attrNameLst>
                                      </p:cBhvr>
                                      <p:to>
                                        <p:strVal val="visible"/>
                                      </p:to>
                                    </p:set>
                                    <p:animEffect transition="in" filter="fade">
                                      <p:cBhvr>
                                        <p:cTn id="41" dur="500"/>
                                        <p:tgtEl>
                                          <p:spTgt spid="356"/>
                                        </p:tgtEl>
                                      </p:cBhvr>
                                    </p:animEffect>
                                  </p:childTnLst>
                                </p:cTn>
                              </p:par>
                            </p:childTnLst>
                          </p:cTn>
                        </p:par>
                        <p:par>
                          <p:cTn id="42" fill="hold">
                            <p:stCondLst>
                              <p:cond delay="3500"/>
                            </p:stCondLst>
                            <p:childTnLst>
                              <p:par>
                                <p:cTn id="43" presetID="10" presetClass="entr" presetSubtype="0" fill="hold" nodeType="afterEffect">
                                  <p:stCondLst>
                                    <p:cond delay="0"/>
                                  </p:stCondLst>
                                  <p:childTnLst>
                                    <p:set>
                                      <p:cBhvr>
                                        <p:cTn id="44" dur="1" fill="hold">
                                          <p:stCondLst>
                                            <p:cond delay="0"/>
                                          </p:stCondLst>
                                        </p:cTn>
                                        <p:tgtEl>
                                          <p:spTgt spid="271"/>
                                        </p:tgtEl>
                                        <p:attrNameLst>
                                          <p:attrName>style.visibility</p:attrName>
                                        </p:attrNameLst>
                                      </p:cBhvr>
                                      <p:to>
                                        <p:strVal val="visible"/>
                                      </p:to>
                                    </p:set>
                                    <p:animEffect transition="in" filter="fade">
                                      <p:cBhvr>
                                        <p:cTn id="45" dur="500"/>
                                        <p:tgtEl>
                                          <p:spTgt spid="271"/>
                                        </p:tgtEl>
                                      </p:cBhvr>
                                    </p:animEffect>
                                  </p:childTnLst>
                                </p:cTn>
                              </p:par>
                            </p:childTnLst>
                          </p:cTn>
                        </p:par>
                        <p:par>
                          <p:cTn id="46" fill="hold">
                            <p:stCondLst>
                              <p:cond delay="4000"/>
                            </p:stCondLst>
                            <p:childTnLst>
                              <p:par>
                                <p:cTn id="47" presetID="10" presetClass="entr" presetSubtype="0" fill="hold" nodeType="afterEffect">
                                  <p:stCondLst>
                                    <p:cond delay="0"/>
                                  </p:stCondLst>
                                  <p:childTnLst>
                                    <p:set>
                                      <p:cBhvr>
                                        <p:cTn id="48" dur="1" fill="hold">
                                          <p:stCondLst>
                                            <p:cond delay="0"/>
                                          </p:stCondLst>
                                        </p:cTn>
                                        <p:tgtEl>
                                          <p:spTgt spid="615"/>
                                        </p:tgtEl>
                                        <p:attrNameLst>
                                          <p:attrName>style.visibility</p:attrName>
                                        </p:attrNameLst>
                                      </p:cBhvr>
                                      <p:to>
                                        <p:strVal val="visible"/>
                                      </p:to>
                                    </p:set>
                                    <p:animEffect transition="in" filter="fade">
                                      <p:cBhvr>
                                        <p:cTn id="49" dur="500"/>
                                        <p:tgtEl>
                                          <p:spTgt spid="6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 y="669"/>
            <a:ext cx="738572" cy="43726"/>
          </a:xfrm>
          <a:prstGeom prst="rect">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0" name="文本框 9"/>
          <p:cNvSpPr txBox="1"/>
          <p:nvPr/>
        </p:nvSpPr>
        <p:spPr>
          <a:xfrm>
            <a:off x="573487" y="123500"/>
            <a:ext cx="1025847" cy="267368"/>
          </a:xfrm>
          <a:prstGeom prst="rect">
            <a:avLst/>
          </a:prstGeom>
          <a:noFill/>
        </p:spPr>
        <p:txBody>
          <a:bodyPr wrap="square" lIns="51422" tIns="25711" rIns="51422" bIns="25711" rtlCol="0">
            <a:spAutoFit/>
          </a:bodyPr>
          <a:lstStyle/>
          <a:p>
            <a:pPr marL="0" lvl="1"/>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144661" y="670"/>
            <a:ext cx="431936" cy="627371"/>
            <a:chOff x="144661" y="670"/>
            <a:chExt cx="431936" cy="627371"/>
          </a:xfrm>
        </p:grpSpPr>
        <p:grpSp>
          <p:nvGrpSpPr>
            <p:cNvPr id="17" name="组合 16"/>
            <p:cNvGrpSpPr/>
            <p:nvPr/>
          </p:nvGrpSpPr>
          <p:grpSpPr>
            <a:xfrm>
              <a:off x="144661" y="670"/>
              <a:ext cx="431936" cy="627371"/>
              <a:chOff x="841003" y="360040"/>
              <a:chExt cx="504056" cy="836712"/>
            </a:xfrm>
            <a:solidFill>
              <a:srgbClr val="663A77"/>
            </a:solidFill>
          </p:grpSpPr>
          <p:sp>
            <p:nvSpPr>
              <p:cNvPr id="18" name="矩形 17"/>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9" name="等腰三角形 18"/>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21" name="KSO_Shape"/>
            <p:cNvSpPr/>
            <p:nvPr/>
          </p:nvSpPr>
          <p:spPr bwMode="auto">
            <a:xfrm>
              <a:off x="215219" y="100456"/>
              <a:ext cx="287710" cy="28483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grpSp>
      <p:grpSp>
        <p:nvGrpSpPr>
          <p:cNvPr id="9" name="组合 8"/>
          <p:cNvGrpSpPr/>
          <p:nvPr/>
        </p:nvGrpSpPr>
        <p:grpSpPr>
          <a:xfrm>
            <a:off x="6572220" y="1251223"/>
            <a:ext cx="1338369" cy="1453949"/>
            <a:chOff x="1645923" y="1347071"/>
            <a:chExt cx="1784260" cy="1939047"/>
          </a:xfrm>
        </p:grpSpPr>
        <p:sp>
          <p:nvSpPr>
            <p:cNvPr id="10" name="矩形 9"/>
            <p:cNvSpPr/>
            <p:nvPr/>
          </p:nvSpPr>
          <p:spPr>
            <a:xfrm flipV="1">
              <a:off x="1645923" y="1347071"/>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矩形 10"/>
            <p:cNvSpPr/>
            <p:nvPr/>
          </p:nvSpPr>
          <p:spPr>
            <a:xfrm>
              <a:off x="1645923" y="3081222"/>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矩形 11"/>
            <p:cNvSpPr/>
            <p:nvPr/>
          </p:nvSpPr>
          <p:spPr>
            <a:xfrm>
              <a:off x="1645923" y="1504834"/>
              <a:ext cx="1784260"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 name="矩形 12"/>
            <p:cNvSpPr/>
            <p:nvPr/>
          </p:nvSpPr>
          <p:spPr>
            <a:xfrm>
              <a:off x="1645923" y="2964832"/>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矩形 13"/>
            <p:cNvSpPr/>
            <p:nvPr/>
          </p:nvSpPr>
          <p:spPr>
            <a:xfrm flipV="1">
              <a:off x="1645923" y="1543950"/>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 name="矩形 14"/>
            <p:cNvSpPr/>
            <p:nvPr/>
          </p:nvSpPr>
          <p:spPr>
            <a:xfrm>
              <a:off x="1654157" y="1652335"/>
              <a:ext cx="1773690" cy="1329794"/>
            </a:xfrm>
            <a:prstGeom prst="rect">
              <a:avLst/>
            </a:prstGeom>
            <a:solidFill>
              <a:srgbClr val="E76F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pic>
        <p:nvPicPr>
          <p:cNvPr id="23" name="图片 22"/>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16200000" flipH="1">
            <a:off x="6905718" y="1884643"/>
            <a:ext cx="1834405" cy="175339"/>
          </a:xfrm>
          <a:prstGeom prst="rect">
            <a:avLst/>
          </a:prstGeom>
        </p:spPr>
      </p:pic>
      <p:pic>
        <p:nvPicPr>
          <p:cNvPr id="24" name="图片 23"/>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5742688" y="1891008"/>
            <a:ext cx="1834404" cy="175339"/>
          </a:xfrm>
          <a:prstGeom prst="rect">
            <a:avLst/>
          </a:prstGeom>
        </p:spPr>
      </p:pic>
      <p:grpSp>
        <p:nvGrpSpPr>
          <p:cNvPr id="25" name="组合 24"/>
          <p:cNvGrpSpPr/>
          <p:nvPr/>
        </p:nvGrpSpPr>
        <p:grpSpPr>
          <a:xfrm>
            <a:off x="1234603" y="1251223"/>
            <a:ext cx="1338369" cy="1453949"/>
            <a:chOff x="1645923" y="1347071"/>
            <a:chExt cx="1784260" cy="1939047"/>
          </a:xfrm>
        </p:grpSpPr>
        <p:sp>
          <p:nvSpPr>
            <p:cNvPr id="26" name="矩形 25"/>
            <p:cNvSpPr/>
            <p:nvPr/>
          </p:nvSpPr>
          <p:spPr>
            <a:xfrm flipV="1">
              <a:off x="1645923" y="1347071"/>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 name="矩形 26"/>
            <p:cNvSpPr/>
            <p:nvPr/>
          </p:nvSpPr>
          <p:spPr>
            <a:xfrm>
              <a:off x="1645923" y="3081222"/>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8" name="矩形 27"/>
            <p:cNvSpPr/>
            <p:nvPr/>
          </p:nvSpPr>
          <p:spPr>
            <a:xfrm>
              <a:off x="1645923" y="1504834"/>
              <a:ext cx="1784260"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 name="矩形 28"/>
            <p:cNvSpPr/>
            <p:nvPr/>
          </p:nvSpPr>
          <p:spPr>
            <a:xfrm>
              <a:off x="1645923" y="2964832"/>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 name="矩形 29"/>
            <p:cNvSpPr/>
            <p:nvPr/>
          </p:nvSpPr>
          <p:spPr>
            <a:xfrm flipV="1">
              <a:off x="1645923" y="1543950"/>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 name="矩形 30"/>
            <p:cNvSpPr/>
            <p:nvPr/>
          </p:nvSpPr>
          <p:spPr>
            <a:xfrm>
              <a:off x="1654157" y="1652335"/>
              <a:ext cx="1773690" cy="1329794"/>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pic>
        <p:nvPicPr>
          <p:cNvPr id="32" name="图片 31"/>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16200000" flipH="1">
            <a:off x="1568101" y="1884643"/>
            <a:ext cx="1834405" cy="175339"/>
          </a:xfrm>
          <a:prstGeom prst="rect">
            <a:avLst/>
          </a:prstGeom>
        </p:spPr>
      </p:pic>
      <p:pic>
        <p:nvPicPr>
          <p:cNvPr id="33" name="图片 32"/>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405071" y="1891008"/>
            <a:ext cx="1834404" cy="175339"/>
          </a:xfrm>
          <a:prstGeom prst="rect">
            <a:avLst/>
          </a:prstGeom>
        </p:spPr>
      </p:pic>
      <p:grpSp>
        <p:nvGrpSpPr>
          <p:cNvPr id="34" name="组合 33"/>
          <p:cNvGrpSpPr/>
          <p:nvPr/>
        </p:nvGrpSpPr>
        <p:grpSpPr>
          <a:xfrm>
            <a:off x="1518152" y="1535211"/>
            <a:ext cx="771270" cy="869905"/>
            <a:chOff x="8439634" y="3544648"/>
            <a:chExt cx="1611146" cy="1817848"/>
          </a:xfrm>
          <a:effectLst>
            <a:outerShdw blurRad="38100" dist="12700" dir="2700000" algn="tl" rotWithShape="0">
              <a:prstClr val="black">
                <a:alpha val="40000"/>
              </a:prstClr>
            </a:outerShdw>
          </a:effectLst>
        </p:grpSpPr>
        <p:sp>
          <p:nvSpPr>
            <p:cNvPr id="35"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B850"/>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文本框 80"/>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01</a:t>
              </a:r>
              <a:endParaRPr lang="zh-CN" altLang="en-US" sz="1800" dirty="0">
                <a:solidFill>
                  <a:prstClr val="white"/>
                </a:solidFill>
                <a:latin typeface="Impact" panose="020B0806030902050204" pitchFamily="34" charset="0"/>
              </a:endParaRPr>
            </a:p>
          </p:txBody>
        </p:sp>
      </p:grpSp>
      <p:grpSp>
        <p:nvGrpSpPr>
          <p:cNvPr id="38" name="组合 37"/>
          <p:cNvGrpSpPr/>
          <p:nvPr/>
        </p:nvGrpSpPr>
        <p:grpSpPr>
          <a:xfrm>
            <a:off x="3902626" y="1251223"/>
            <a:ext cx="1328911" cy="1453949"/>
            <a:chOff x="1658533" y="1347071"/>
            <a:chExt cx="1771650" cy="1939047"/>
          </a:xfrm>
        </p:grpSpPr>
        <p:sp>
          <p:nvSpPr>
            <p:cNvPr id="39" name="矩形 38"/>
            <p:cNvSpPr/>
            <p:nvPr/>
          </p:nvSpPr>
          <p:spPr>
            <a:xfrm flipV="1">
              <a:off x="1658825" y="1347071"/>
              <a:ext cx="1771357"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 name="矩形 39"/>
            <p:cNvSpPr/>
            <p:nvPr/>
          </p:nvSpPr>
          <p:spPr>
            <a:xfrm>
              <a:off x="1658533" y="3081222"/>
              <a:ext cx="177165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 name="矩形 40"/>
            <p:cNvSpPr/>
            <p:nvPr/>
          </p:nvSpPr>
          <p:spPr>
            <a:xfrm>
              <a:off x="1660643" y="1504834"/>
              <a:ext cx="1769539"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 name="矩形 41"/>
            <p:cNvSpPr/>
            <p:nvPr/>
          </p:nvSpPr>
          <p:spPr>
            <a:xfrm>
              <a:off x="1658533" y="2964832"/>
              <a:ext cx="177165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 name="矩形 42"/>
            <p:cNvSpPr/>
            <p:nvPr/>
          </p:nvSpPr>
          <p:spPr>
            <a:xfrm flipV="1">
              <a:off x="1658825" y="1543950"/>
              <a:ext cx="1771357"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 name="矩形 43"/>
            <p:cNvSpPr/>
            <p:nvPr/>
          </p:nvSpPr>
          <p:spPr>
            <a:xfrm>
              <a:off x="1660641" y="1652335"/>
              <a:ext cx="1767205" cy="1329794"/>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pic>
        <p:nvPicPr>
          <p:cNvPr id="45" name="图片 44"/>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16200000" flipH="1">
            <a:off x="4228980" y="1884643"/>
            <a:ext cx="1834405" cy="175339"/>
          </a:xfrm>
          <a:prstGeom prst="rect">
            <a:avLst/>
          </a:prstGeom>
        </p:spPr>
      </p:pic>
      <p:pic>
        <p:nvPicPr>
          <p:cNvPr id="46" name="图片 45"/>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3073094" y="1891008"/>
            <a:ext cx="1834404" cy="175339"/>
          </a:xfrm>
          <a:prstGeom prst="rect">
            <a:avLst/>
          </a:prstGeom>
        </p:spPr>
      </p:pic>
      <p:grpSp>
        <p:nvGrpSpPr>
          <p:cNvPr id="47" name="组合 46"/>
          <p:cNvGrpSpPr/>
          <p:nvPr/>
        </p:nvGrpSpPr>
        <p:grpSpPr>
          <a:xfrm>
            <a:off x="4179031" y="1535211"/>
            <a:ext cx="771270" cy="869905"/>
            <a:chOff x="8439634" y="3544648"/>
            <a:chExt cx="1611146" cy="1817848"/>
          </a:xfrm>
          <a:effectLst>
            <a:outerShdw blurRad="38100" dist="12700" dir="2700000" algn="tl" rotWithShape="0">
              <a:prstClr val="black">
                <a:alpha val="40000"/>
              </a:prstClr>
            </a:outerShdw>
          </a:effectLst>
        </p:grpSpPr>
        <p:sp>
          <p:nvSpPr>
            <p:cNvPr id="48"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9"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ACBE"/>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0" name="文本框 84"/>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02</a:t>
              </a:r>
              <a:endParaRPr lang="zh-CN" altLang="en-US" sz="1800" dirty="0">
                <a:solidFill>
                  <a:prstClr val="white"/>
                </a:solidFill>
                <a:latin typeface="Impact" panose="020B0806030902050204" pitchFamily="34" charset="0"/>
              </a:endParaRPr>
            </a:p>
          </p:txBody>
        </p:sp>
      </p:grpSp>
      <p:grpSp>
        <p:nvGrpSpPr>
          <p:cNvPr id="51" name="组合 50"/>
          <p:cNvGrpSpPr/>
          <p:nvPr/>
        </p:nvGrpSpPr>
        <p:grpSpPr>
          <a:xfrm>
            <a:off x="6855770" y="1535211"/>
            <a:ext cx="771270" cy="869905"/>
            <a:chOff x="8439634" y="3544648"/>
            <a:chExt cx="1611146" cy="1817848"/>
          </a:xfrm>
          <a:effectLst>
            <a:outerShdw blurRad="38100" dist="12700" dir="2700000" algn="tl" rotWithShape="0">
              <a:prstClr val="black">
                <a:alpha val="40000"/>
              </a:prstClr>
            </a:outerShdw>
          </a:effectLst>
        </p:grpSpPr>
        <p:sp>
          <p:nvSpPr>
            <p:cNvPr id="52"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3"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76F70"/>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4" name="文本框 88"/>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03</a:t>
              </a:r>
              <a:endParaRPr lang="zh-CN" altLang="en-US" sz="1800" dirty="0">
                <a:solidFill>
                  <a:prstClr val="white"/>
                </a:solidFill>
                <a:latin typeface="Impact" panose="020B0806030902050204" pitchFamily="34" charset="0"/>
              </a:endParaRPr>
            </a:p>
          </p:txBody>
        </p:sp>
      </p:grpSp>
      <p:grpSp>
        <p:nvGrpSpPr>
          <p:cNvPr id="55" name="组合 54"/>
          <p:cNvGrpSpPr/>
          <p:nvPr/>
        </p:nvGrpSpPr>
        <p:grpSpPr>
          <a:xfrm>
            <a:off x="5227846" y="2917801"/>
            <a:ext cx="1350551" cy="1453949"/>
            <a:chOff x="1650958" y="1347071"/>
            <a:chExt cx="1800500" cy="1939047"/>
          </a:xfrm>
        </p:grpSpPr>
        <p:sp>
          <p:nvSpPr>
            <p:cNvPr id="56" name="矩形 55"/>
            <p:cNvSpPr/>
            <p:nvPr/>
          </p:nvSpPr>
          <p:spPr>
            <a:xfrm flipV="1">
              <a:off x="1650958" y="1347071"/>
              <a:ext cx="1792265"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 name="矩形 56"/>
            <p:cNvSpPr/>
            <p:nvPr/>
          </p:nvSpPr>
          <p:spPr>
            <a:xfrm>
              <a:off x="1653543" y="3081222"/>
              <a:ext cx="178968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 name="矩形 57"/>
            <p:cNvSpPr/>
            <p:nvPr/>
          </p:nvSpPr>
          <p:spPr>
            <a:xfrm>
              <a:off x="1650958" y="1504834"/>
              <a:ext cx="1792265"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 name="矩形 58"/>
            <p:cNvSpPr/>
            <p:nvPr/>
          </p:nvSpPr>
          <p:spPr>
            <a:xfrm>
              <a:off x="1653543" y="2964832"/>
              <a:ext cx="178968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 name="矩形 59"/>
            <p:cNvSpPr/>
            <p:nvPr/>
          </p:nvSpPr>
          <p:spPr>
            <a:xfrm flipV="1">
              <a:off x="1650958" y="1536330"/>
              <a:ext cx="1800499"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1" name="矩形 60"/>
            <p:cNvSpPr/>
            <p:nvPr/>
          </p:nvSpPr>
          <p:spPr>
            <a:xfrm>
              <a:off x="1650960" y="1652335"/>
              <a:ext cx="1800498" cy="1329794"/>
            </a:xfrm>
            <a:prstGeom prst="rect">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pic>
        <p:nvPicPr>
          <p:cNvPr id="62" name="图片 61"/>
          <p:cNvPicPr>
            <a:picLocks noChangeAspect="1"/>
          </p:cNvPicPr>
          <p:nvPr/>
        </p:nvPicPr>
        <p:blipFill rotWithShape="1">
          <a:blip r:embed="rId4" cstate="screen">
            <a:grayscl/>
            <a:extLst>
              <a:ext uri="{BEBA8EAE-BF5A-486C-A8C5-ECC9F3942E4B}">
                <a14:imgProps xmlns:a14="http://schemas.microsoft.com/office/drawing/2010/main">
                  <a14:imgLayer r:embed="rId3">
                    <a14:imgEffect>
                      <a14:colorTemperature colorTemp="2000"/>
                    </a14:imgEffect>
                    <a14:imgEffect>
                      <a14:saturation sat="300000"/>
                    </a14:imgEffect>
                  </a14:imgLayer>
                </a14:imgProps>
              </a:ext>
              <a:ext uri="{28A0092B-C50C-407E-A947-70E740481C1C}">
                <a14:useLocalDpi xmlns:a14="http://schemas.microsoft.com/office/drawing/2010/main"/>
              </a:ext>
            </a:extLst>
          </a:blip>
          <a:srcRect/>
          <a:stretch/>
        </p:blipFill>
        <p:spPr>
          <a:xfrm rot="16200000" flipH="1">
            <a:off x="5572995" y="3522622"/>
            <a:ext cx="1834405" cy="175339"/>
          </a:xfrm>
          <a:prstGeom prst="rect">
            <a:avLst/>
          </a:prstGeom>
        </p:spPr>
      </p:pic>
      <p:pic>
        <p:nvPicPr>
          <p:cNvPr id="63" name="图片 62"/>
          <p:cNvPicPr>
            <a:picLocks noChangeAspect="1"/>
          </p:cNvPicPr>
          <p:nvPr/>
        </p:nvPicPr>
        <p:blipFill rotWithShape="1">
          <a:blip r:embed="rId4" cstate="screen">
            <a:grayscl/>
            <a:extLst>
              <a:ext uri="{BEBA8EAE-BF5A-486C-A8C5-ECC9F3942E4B}">
                <a14:imgProps xmlns:a14="http://schemas.microsoft.com/office/drawing/2010/main">
                  <a14:imgLayer r:embed="rId3">
                    <a14:imgEffect>
                      <a14:colorTemperature colorTemp="2000"/>
                    </a14:imgEffect>
                    <a14:imgEffect>
                      <a14:saturation sat="300000"/>
                    </a14:imgEffect>
                  </a14:imgLayer>
                </a14:imgProps>
              </a:ext>
              <a:ext uri="{28A0092B-C50C-407E-A947-70E740481C1C}">
                <a14:useLocalDpi xmlns:a14="http://schemas.microsoft.com/office/drawing/2010/main"/>
              </a:ext>
            </a:extLst>
          </a:blip>
          <a:srcRect/>
          <a:stretch/>
        </p:blipFill>
        <p:spPr>
          <a:xfrm rot="5400000">
            <a:off x="4395040" y="3564639"/>
            <a:ext cx="1834404" cy="175339"/>
          </a:xfrm>
          <a:prstGeom prst="rect">
            <a:avLst/>
          </a:prstGeom>
        </p:spPr>
      </p:pic>
      <p:grpSp>
        <p:nvGrpSpPr>
          <p:cNvPr id="64" name="组合 63"/>
          <p:cNvGrpSpPr/>
          <p:nvPr/>
        </p:nvGrpSpPr>
        <p:grpSpPr>
          <a:xfrm>
            <a:off x="5507103" y="3212309"/>
            <a:ext cx="771270" cy="869905"/>
            <a:chOff x="8439634" y="3544648"/>
            <a:chExt cx="1611146" cy="1817848"/>
          </a:xfrm>
          <a:effectLst>
            <a:outerShdw blurRad="38100" dist="12700" dir="2700000" algn="tl" rotWithShape="0">
              <a:prstClr val="black">
                <a:alpha val="40000"/>
              </a:prstClr>
            </a:outerShdw>
          </a:effectLst>
        </p:grpSpPr>
        <p:sp>
          <p:nvSpPr>
            <p:cNvPr id="65"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6"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663A77"/>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7" name="文本框 96"/>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05</a:t>
              </a:r>
              <a:endParaRPr lang="zh-CN" altLang="en-US" sz="1800" dirty="0">
                <a:solidFill>
                  <a:prstClr val="white"/>
                </a:solidFill>
                <a:latin typeface="Impact" panose="020B0806030902050204" pitchFamily="34" charset="0"/>
              </a:endParaRPr>
            </a:p>
          </p:txBody>
        </p:sp>
      </p:grpSp>
      <p:sp>
        <p:nvSpPr>
          <p:cNvPr id="68" name="Freeform 975"/>
          <p:cNvSpPr>
            <a:spLocks noEditPoints="1"/>
          </p:cNvSpPr>
          <p:nvPr/>
        </p:nvSpPr>
        <p:spPr bwMode="auto">
          <a:xfrm>
            <a:off x="1698354" y="3055368"/>
            <a:ext cx="318836" cy="393607"/>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rgbClr val="FFB850"/>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9" name="文本框 99"/>
          <p:cNvSpPr txBox="1"/>
          <p:nvPr/>
        </p:nvSpPr>
        <p:spPr>
          <a:xfrm>
            <a:off x="1290222" y="3488980"/>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70" name="Freeform 987"/>
          <p:cNvSpPr>
            <a:spLocks noEditPoints="1"/>
          </p:cNvSpPr>
          <p:nvPr/>
        </p:nvSpPr>
        <p:spPr bwMode="auto">
          <a:xfrm>
            <a:off x="7083391" y="2940258"/>
            <a:ext cx="334793" cy="538339"/>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rgbClr val="F6615B"/>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1" name="文本框 103"/>
          <p:cNvSpPr txBox="1"/>
          <p:nvPr/>
        </p:nvSpPr>
        <p:spPr>
          <a:xfrm>
            <a:off x="6669616" y="3474540"/>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72" name="Freeform 983"/>
          <p:cNvSpPr>
            <a:spLocks noEditPoints="1"/>
          </p:cNvSpPr>
          <p:nvPr/>
        </p:nvSpPr>
        <p:spPr bwMode="auto">
          <a:xfrm>
            <a:off x="5650759" y="1431145"/>
            <a:ext cx="405616" cy="416018"/>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rgbClr val="663A77"/>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3" name="文本框 107"/>
          <p:cNvSpPr txBox="1"/>
          <p:nvPr/>
        </p:nvSpPr>
        <p:spPr>
          <a:xfrm>
            <a:off x="5308467" y="1837154"/>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74" name="Freeform 979"/>
          <p:cNvSpPr>
            <a:spLocks noEditPoints="1"/>
          </p:cNvSpPr>
          <p:nvPr/>
        </p:nvSpPr>
        <p:spPr bwMode="auto">
          <a:xfrm>
            <a:off x="4294664" y="3069232"/>
            <a:ext cx="482217" cy="431066"/>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rgbClr val="01ACBE"/>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5" name="文本框 111"/>
          <p:cNvSpPr txBox="1"/>
          <p:nvPr/>
        </p:nvSpPr>
        <p:spPr>
          <a:xfrm>
            <a:off x="4004048" y="3474305"/>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76" name="文本框 115"/>
          <p:cNvSpPr txBox="1"/>
          <p:nvPr/>
        </p:nvSpPr>
        <p:spPr>
          <a:xfrm>
            <a:off x="2666057" y="1831623"/>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grpSp>
        <p:nvGrpSpPr>
          <p:cNvPr id="77" name="Group 32"/>
          <p:cNvGrpSpPr>
            <a:grpSpLocks noChangeAspect="1"/>
          </p:cNvGrpSpPr>
          <p:nvPr/>
        </p:nvGrpSpPr>
        <p:grpSpPr bwMode="auto">
          <a:xfrm>
            <a:off x="2947657" y="1512724"/>
            <a:ext cx="470565" cy="306301"/>
            <a:chOff x="3798" y="2129"/>
            <a:chExt cx="86" cy="56"/>
          </a:xfrm>
          <a:solidFill>
            <a:srgbClr val="00AF92"/>
          </a:solidFill>
          <a:effectLst/>
        </p:grpSpPr>
        <p:sp>
          <p:nvSpPr>
            <p:cNvPr id="78" name="Freeform 33"/>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9" name="Freeform 34"/>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0" name="Freeform 35"/>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1" name="Freeform 36"/>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2" name="Freeform 37"/>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3" name="Freeform 38"/>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4" name="Freeform 39"/>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5" name="Freeform 40"/>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6" name="Freeform 41"/>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7" name="Freeform 42"/>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8" name="Freeform 43"/>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9" name="Freeform 44"/>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0" name="Freeform 45"/>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1" name="Freeform 46"/>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92" name="等腰三角形 91"/>
          <p:cNvSpPr/>
          <p:nvPr/>
        </p:nvSpPr>
        <p:spPr>
          <a:xfrm flipV="1">
            <a:off x="1841443"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 name="等腰三角形 92"/>
          <p:cNvSpPr/>
          <p:nvPr/>
        </p:nvSpPr>
        <p:spPr>
          <a:xfrm>
            <a:off x="3170858"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4" name="等腰三角形 93"/>
          <p:cNvSpPr/>
          <p:nvPr/>
        </p:nvSpPr>
        <p:spPr>
          <a:xfrm flipV="1">
            <a:off x="4500412"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5" name="等腰三角形 94"/>
          <p:cNvSpPr/>
          <p:nvPr/>
        </p:nvSpPr>
        <p:spPr>
          <a:xfrm>
            <a:off x="5838126"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6" name="等腰三角形 95"/>
          <p:cNvSpPr/>
          <p:nvPr/>
        </p:nvSpPr>
        <p:spPr>
          <a:xfrm flipV="1">
            <a:off x="7176457"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97" name="组合 96"/>
          <p:cNvGrpSpPr/>
          <p:nvPr/>
        </p:nvGrpSpPr>
        <p:grpSpPr>
          <a:xfrm>
            <a:off x="2571220" y="2917801"/>
            <a:ext cx="1333379" cy="1453949"/>
            <a:chOff x="1652575" y="1347071"/>
            <a:chExt cx="1777608" cy="1939047"/>
          </a:xfrm>
        </p:grpSpPr>
        <p:sp>
          <p:nvSpPr>
            <p:cNvPr id="98" name="矩形 97"/>
            <p:cNvSpPr/>
            <p:nvPr/>
          </p:nvSpPr>
          <p:spPr>
            <a:xfrm flipV="1">
              <a:off x="1652575" y="1347071"/>
              <a:ext cx="1777607"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9" name="矩形 98"/>
            <p:cNvSpPr/>
            <p:nvPr/>
          </p:nvSpPr>
          <p:spPr>
            <a:xfrm>
              <a:off x="1652575" y="3081222"/>
              <a:ext cx="1777608"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0" name="矩形 99"/>
            <p:cNvSpPr/>
            <p:nvPr/>
          </p:nvSpPr>
          <p:spPr>
            <a:xfrm>
              <a:off x="1652575" y="1504834"/>
              <a:ext cx="1777608"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1" name="矩形 100"/>
            <p:cNvSpPr/>
            <p:nvPr/>
          </p:nvSpPr>
          <p:spPr>
            <a:xfrm>
              <a:off x="1652575" y="2964832"/>
              <a:ext cx="1777608"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2" name="矩形 101"/>
            <p:cNvSpPr/>
            <p:nvPr/>
          </p:nvSpPr>
          <p:spPr>
            <a:xfrm flipV="1">
              <a:off x="1652575" y="1543950"/>
              <a:ext cx="1777608"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3" name="矩形 102"/>
            <p:cNvSpPr/>
            <p:nvPr/>
          </p:nvSpPr>
          <p:spPr>
            <a:xfrm>
              <a:off x="1652575" y="1652335"/>
              <a:ext cx="1775271" cy="1329794"/>
            </a:xfrm>
            <a:prstGeom prst="rect">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pic>
        <p:nvPicPr>
          <p:cNvPr id="104" name="图片 103"/>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16200000" flipH="1">
            <a:off x="2900755" y="3558274"/>
            <a:ext cx="1834405" cy="175339"/>
          </a:xfrm>
          <a:prstGeom prst="rect">
            <a:avLst/>
          </a:prstGeom>
        </p:spPr>
      </p:pic>
      <p:grpSp>
        <p:nvGrpSpPr>
          <p:cNvPr id="105" name="组合 104"/>
          <p:cNvGrpSpPr/>
          <p:nvPr/>
        </p:nvGrpSpPr>
        <p:grpSpPr>
          <a:xfrm>
            <a:off x="2850807" y="3212309"/>
            <a:ext cx="771270" cy="869905"/>
            <a:chOff x="8439634" y="3544648"/>
            <a:chExt cx="1611146" cy="1817848"/>
          </a:xfrm>
          <a:effectLst>
            <a:outerShdw blurRad="38100" dist="12700" dir="2700000" algn="tl" rotWithShape="0">
              <a:prstClr val="black">
                <a:alpha val="40000"/>
              </a:prstClr>
            </a:outerShdw>
          </a:effectLst>
        </p:grpSpPr>
        <p:sp>
          <p:nvSpPr>
            <p:cNvPr id="106"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7"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F92"/>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8" name="文本框 92"/>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04</a:t>
              </a:r>
              <a:endParaRPr lang="zh-CN" altLang="en-US" sz="1800" dirty="0">
                <a:solidFill>
                  <a:prstClr val="white"/>
                </a:solidFill>
                <a:latin typeface="Impact" panose="020B0806030902050204" pitchFamily="34" charset="0"/>
              </a:endParaRPr>
            </a:p>
          </p:txBody>
        </p:sp>
      </p:grpSp>
      <p:pic>
        <p:nvPicPr>
          <p:cNvPr id="109" name="图片 108"/>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1740455" y="3558274"/>
            <a:ext cx="1834405" cy="175339"/>
          </a:xfrm>
          <a:prstGeom prst="rect">
            <a:avLst/>
          </a:prstGeom>
        </p:spPr>
      </p:pic>
      <p:sp>
        <p:nvSpPr>
          <p:cNvPr id="110" name="文本框 113"/>
          <p:cNvSpPr txBox="1"/>
          <p:nvPr/>
        </p:nvSpPr>
        <p:spPr>
          <a:xfrm>
            <a:off x="1300240" y="3718651"/>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11" name="文本框 113"/>
          <p:cNvSpPr txBox="1"/>
          <p:nvPr/>
        </p:nvSpPr>
        <p:spPr>
          <a:xfrm>
            <a:off x="4023492" y="3718651"/>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12" name="文本框 113"/>
          <p:cNvSpPr txBox="1"/>
          <p:nvPr/>
        </p:nvSpPr>
        <p:spPr>
          <a:xfrm>
            <a:off x="6678508" y="3705614"/>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13" name="文本框 113"/>
          <p:cNvSpPr txBox="1"/>
          <p:nvPr/>
        </p:nvSpPr>
        <p:spPr>
          <a:xfrm>
            <a:off x="2671400" y="2078632"/>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14" name="文本框 113"/>
          <p:cNvSpPr txBox="1"/>
          <p:nvPr/>
        </p:nvSpPr>
        <p:spPr>
          <a:xfrm>
            <a:off x="5343640" y="2061167"/>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381020058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up)">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500"/>
                            </p:stCondLst>
                            <p:childTnLst>
                              <p:par>
                                <p:cTn id="19" presetID="22" presetClass="entr" presetSubtype="4" fill="hold" nodeType="after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wipe(down)">
                                      <p:cBhvr>
                                        <p:cTn id="21" dur="500"/>
                                        <p:tgtEl>
                                          <p:spTgt spid="33"/>
                                        </p:tgtEl>
                                      </p:cBhvr>
                                    </p:animEffect>
                                  </p:childTnLst>
                                </p:cTn>
                              </p:par>
                            </p:childTnLst>
                          </p:cTn>
                        </p:par>
                        <p:par>
                          <p:cTn id="22" fill="hold">
                            <p:stCondLst>
                              <p:cond delay="1000"/>
                            </p:stCondLst>
                            <p:childTnLst>
                              <p:par>
                                <p:cTn id="23" presetID="22" presetClass="entr" presetSubtype="1"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up)">
                                      <p:cBhvr>
                                        <p:cTn id="25" dur="500"/>
                                        <p:tgtEl>
                                          <p:spTgt spid="32"/>
                                        </p:tgtEl>
                                      </p:cBhvr>
                                    </p:animEffect>
                                  </p:childTnLst>
                                </p:cTn>
                              </p:par>
                            </p:childTnLst>
                          </p:cTn>
                        </p:par>
                        <p:par>
                          <p:cTn id="26" fill="hold">
                            <p:stCondLst>
                              <p:cond delay="1500"/>
                            </p:stCondLst>
                            <p:childTnLst>
                              <p:par>
                                <p:cTn id="27" presetID="22" presetClass="entr" presetSubtype="1" fill="hold" nodeType="afterEffect">
                                  <p:stCondLst>
                                    <p:cond delay="0"/>
                                  </p:stCondLst>
                                  <p:childTnLst>
                                    <p:set>
                                      <p:cBhvr>
                                        <p:cTn id="28" dur="1" fill="hold">
                                          <p:stCondLst>
                                            <p:cond delay="0"/>
                                          </p:stCondLst>
                                        </p:cTn>
                                        <p:tgtEl>
                                          <p:spTgt spid="109"/>
                                        </p:tgtEl>
                                        <p:attrNameLst>
                                          <p:attrName>style.visibility</p:attrName>
                                        </p:attrNameLst>
                                      </p:cBhvr>
                                      <p:to>
                                        <p:strVal val="visible"/>
                                      </p:to>
                                    </p:set>
                                    <p:animEffect transition="in" filter="wipe(up)">
                                      <p:cBhvr>
                                        <p:cTn id="29" dur="500"/>
                                        <p:tgtEl>
                                          <p:spTgt spid="109"/>
                                        </p:tgtEl>
                                      </p:cBhvr>
                                    </p:animEffect>
                                  </p:childTnLst>
                                </p:cTn>
                              </p:par>
                            </p:childTnLst>
                          </p:cTn>
                        </p:par>
                        <p:par>
                          <p:cTn id="30" fill="hold">
                            <p:stCondLst>
                              <p:cond delay="2000"/>
                            </p:stCondLst>
                            <p:childTnLst>
                              <p:par>
                                <p:cTn id="31" presetID="22" presetClass="entr" presetSubtype="4" fill="hold" nodeType="afterEffect">
                                  <p:stCondLst>
                                    <p:cond delay="0"/>
                                  </p:stCondLst>
                                  <p:childTnLst>
                                    <p:set>
                                      <p:cBhvr>
                                        <p:cTn id="32" dur="1" fill="hold">
                                          <p:stCondLst>
                                            <p:cond delay="0"/>
                                          </p:stCondLst>
                                        </p:cTn>
                                        <p:tgtEl>
                                          <p:spTgt spid="104"/>
                                        </p:tgtEl>
                                        <p:attrNameLst>
                                          <p:attrName>style.visibility</p:attrName>
                                        </p:attrNameLst>
                                      </p:cBhvr>
                                      <p:to>
                                        <p:strVal val="visible"/>
                                      </p:to>
                                    </p:set>
                                    <p:animEffect transition="in" filter="wipe(down)">
                                      <p:cBhvr>
                                        <p:cTn id="33" dur="500"/>
                                        <p:tgtEl>
                                          <p:spTgt spid="104"/>
                                        </p:tgtEl>
                                      </p:cBhvr>
                                    </p:animEffect>
                                  </p:childTnLst>
                                </p:cTn>
                              </p:par>
                            </p:childTnLst>
                          </p:cTn>
                        </p:par>
                        <p:par>
                          <p:cTn id="34" fill="hold">
                            <p:stCondLst>
                              <p:cond delay="2500"/>
                            </p:stCondLst>
                            <p:childTnLst>
                              <p:par>
                                <p:cTn id="35" presetID="22" presetClass="entr" presetSubtype="4" fill="hold" nodeType="after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wipe(down)">
                                      <p:cBhvr>
                                        <p:cTn id="37" dur="500"/>
                                        <p:tgtEl>
                                          <p:spTgt spid="46"/>
                                        </p:tgtEl>
                                      </p:cBhvr>
                                    </p:animEffect>
                                  </p:childTnLst>
                                </p:cTn>
                              </p:par>
                            </p:childTnLst>
                          </p:cTn>
                        </p:par>
                        <p:par>
                          <p:cTn id="38" fill="hold">
                            <p:stCondLst>
                              <p:cond delay="3000"/>
                            </p:stCondLst>
                            <p:childTnLst>
                              <p:par>
                                <p:cTn id="39" presetID="22" presetClass="entr" presetSubtype="1" fill="hold" nodeType="after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wipe(up)">
                                      <p:cBhvr>
                                        <p:cTn id="41" dur="500"/>
                                        <p:tgtEl>
                                          <p:spTgt spid="45"/>
                                        </p:tgtEl>
                                      </p:cBhvr>
                                    </p:animEffect>
                                  </p:childTnLst>
                                </p:cTn>
                              </p:par>
                            </p:childTnLst>
                          </p:cTn>
                        </p:par>
                        <p:par>
                          <p:cTn id="42" fill="hold">
                            <p:stCondLst>
                              <p:cond delay="3500"/>
                            </p:stCondLst>
                            <p:childTnLst>
                              <p:par>
                                <p:cTn id="43" presetID="22" presetClass="entr" presetSubtype="1" fill="hold" nodeType="afterEffect">
                                  <p:stCondLst>
                                    <p:cond delay="0"/>
                                  </p:stCondLst>
                                  <p:childTnLst>
                                    <p:set>
                                      <p:cBhvr>
                                        <p:cTn id="44" dur="1" fill="hold">
                                          <p:stCondLst>
                                            <p:cond delay="0"/>
                                          </p:stCondLst>
                                        </p:cTn>
                                        <p:tgtEl>
                                          <p:spTgt spid="63"/>
                                        </p:tgtEl>
                                        <p:attrNameLst>
                                          <p:attrName>style.visibility</p:attrName>
                                        </p:attrNameLst>
                                      </p:cBhvr>
                                      <p:to>
                                        <p:strVal val="visible"/>
                                      </p:to>
                                    </p:set>
                                    <p:animEffect transition="in" filter="wipe(up)">
                                      <p:cBhvr>
                                        <p:cTn id="45" dur="500"/>
                                        <p:tgtEl>
                                          <p:spTgt spid="63"/>
                                        </p:tgtEl>
                                      </p:cBhvr>
                                    </p:animEffect>
                                  </p:childTnLst>
                                </p:cTn>
                              </p:par>
                            </p:childTnLst>
                          </p:cTn>
                        </p:par>
                        <p:par>
                          <p:cTn id="46" fill="hold">
                            <p:stCondLst>
                              <p:cond delay="4000"/>
                            </p:stCondLst>
                            <p:childTnLst>
                              <p:par>
                                <p:cTn id="47" presetID="22" presetClass="entr" presetSubtype="4" fill="hold" nodeType="afterEffect">
                                  <p:stCondLst>
                                    <p:cond delay="0"/>
                                  </p:stCondLst>
                                  <p:childTnLst>
                                    <p:set>
                                      <p:cBhvr>
                                        <p:cTn id="48" dur="1" fill="hold">
                                          <p:stCondLst>
                                            <p:cond delay="0"/>
                                          </p:stCondLst>
                                        </p:cTn>
                                        <p:tgtEl>
                                          <p:spTgt spid="62"/>
                                        </p:tgtEl>
                                        <p:attrNameLst>
                                          <p:attrName>style.visibility</p:attrName>
                                        </p:attrNameLst>
                                      </p:cBhvr>
                                      <p:to>
                                        <p:strVal val="visible"/>
                                      </p:to>
                                    </p:set>
                                    <p:animEffect transition="in" filter="wipe(down)">
                                      <p:cBhvr>
                                        <p:cTn id="49" dur="500"/>
                                        <p:tgtEl>
                                          <p:spTgt spid="62"/>
                                        </p:tgtEl>
                                      </p:cBhvr>
                                    </p:animEffect>
                                  </p:childTnLst>
                                </p:cTn>
                              </p:par>
                            </p:childTnLst>
                          </p:cTn>
                        </p:par>
                        <p:par>
                          <p:cTn id="50" fill="hold">
                            <p:stCondLst>
                              <p:cond delay="4500"/>
                            </p:stCondLst>
                            <p:childTnLst>
                              <p:par>
                                <p:cTn id="51" presetID="22" presetClass="entr" presetSubtype="4" fill="hold" nodeType="after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down)">
                                      <p:cBhvr>
                                        <p:cTn id="53" dur="500"/>
                                        <p:tgtEl>
                                          <p:spTgt spid="24"/>
                                        </p:tgtEl>
                                      </p:cBhvr>
                                    </p:animEffect>
                                  </p:childTnLst>
                                </p:cTn>
                              </p:par>
                            </p:childTnLst>
                          </p:cTn>
                        </p:par>
                        <p:par>
                          <p:cTn id="54" fill="hold">
                            <p:stCondLst>
                              <p:cond delay="5000"/>
                            </p:stCondLst>
                            <p:childTnLst>
                              <p:par>
                                <p:cTn id="55" presetID="22" presetClass="entr" presetSubtype="1" fill="hold" nodeType="after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wipe(up)">
                                      <p:cBhvr>
                                        <p:cTn id="57" dur="500"/>
                                        <p:tgtEl>
                                          <p:spTgt spid="23"/>
                                        </p:tgtEl>
                                      </p:cBhvr>
                                    </p:animEffect>
                                  </p:childTnLst>
                                </p:cTn>
                              </p:par>
                            </p:childTnLst>
                          </p:cTn>
                        </p:par>
                        <p:par>
                          <p:cTn id="58" fill="hold">
                            <p:stCondLst>
                              <p:cond delay="5500"/>
                            </p:stCondLst>
                            <p:childTnLst>
                              <p:par>
                                <p:cTn id="59" presetID="16" presetClass="entr" presetSubtype="21" fill="hold" nodeType="after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barn(inVertical)">
                                      <p:cBhvr>
                                        <p:cTn id="61" dur="500"/>
                                        <p:tgtEl>
                                          <p:spTgt spid="25"/>
                                        </p:tgtEl>
                                      </p:cBhvr>
                                    </p:animEffect>
                                  </p:childTnLst>
                                </p:cTn>
                              </p:par>
                              <p:par>
                                <p:cTn id="62" presetID="16" presetClass="entr" presetSubtype="21" fill="hold" nodeType="withEffect">
                                  <p:stCondLst>
                                    <p:cond delay="0"/>
                                  </p:stCondLst>
                                  <p:childTnLst>
                                    <p:set>
                                      <p:cBhvr>
                                        <p:cTn id="63" dur="1" fill="hold">
                                          <p:stCondLst>
                                            <p:cond delay="0"/>
                                          </p:stCondLst>
                                        </p:cTn>
                                        <p:tgtEl>
                                          <p:spTgt spid="38"/>
                                        </p:tgtEl>
                                        <p:attrNameLst>
                                          <p:attrName>style.visibility</p:attrName>
                                        </p:attrNameLst>
                                      </p:cBhvr>
                                      <p:to>
                                        <p:strVal val="visible"/>
                                      </p:to>
                                    </p:set>
                                    <p:animEffect transition="in" filter="barn(inVertical)">
                                      <p:cBhvr>
                                        <p:cTn id="64" dur="500"/>
                                        <p:tgtEl>
                                          <p:spTgt spid="38"/>
                                        </p:tgtEl>
                                      </p:cBhvr>
                                    </p:animEffect>
                                  </p:childTnLst>
                                </p:cTn>
                              </p:par>
                              <p:par>
                                <p:cTn id="65" presetID="16" presetClass="entr" presetSubtype="21" fill="hold" nodeType="with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barn(inVertical)">
                                      <p:cBhvr>
                                        <p:cTn id="67" dur="500"/>
                                        <p:tgtEl>
                                          <p:spTgt spid="9"/>
                                        </p:tgtEl>
                                      </p:cBhvr>
                                    </p:animEffect>
                                  </p:childTnLst>
                                </p:cTn>
                              </p:par>
                              <p:par>
                                <p:cTn id="68" presetID="16" presetClass="entr" presetSubtype="21" fill="hold" nodeType="withEffect">
                                  <p:stCondLst>
                                    <p:cond delay="0"/>
                                  </p:stCondLst>
                                  <p:childTnLst>
                                    <p:set>
                                      <p:cBhvr>
                                        <p:cTn id="69" dur="1" fill="hold">
                                          <p:stCondLst>
                                            <p:cond delay="0"/>
                                          </p:stCondLst>
                                        </p:cTn>
                                        <p:tgtEl>
                                          <p:spTgt spid="97"/>
                                        </p:tgtEl>
                                        <p:attrNameLst>
                                          <p:attrName>style.visibility</p:attrName>
                                        </p:attrNameLst>
                                      </p:cBhvr>
                                      <p:to>
                                        <p:strVal val="visible"/>
                                      </p:to>
                                    </p:set>
                                    <p:animEffect transition="in" filter="barn(inVertical)">
                                      <p:cBhvr>
                                        <p:cTn id="70" dur="500"/>
                                        <p:tgtEl>
                                          <p:spTgt spid="97"/>
                                        </p:tgtEl>
                                      </p:cBhvr>
                                    </p:animEffect>
                                  </p:childTnLst>
                                </p:cTn>
                              </p:par>
                              <p:par>
                                <p:cTn id="71" presetID="16" presetClass="entr" presetSubtype="21" fill="hold" nodeType="with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barn(inVertical)">
                                      <p:cBhvr>
                                        <p:cTn id="73" dur="500"/>
                                        <p:tgtEl>
                                          <p:spTgt spid="55"/>
                                        </p:tgtEl>
                                      </p:cBhvr>
                                    </p:animEffect>
                                  </p:childTnLst>
                                </p:cTn>
                              </p:par>
                            </p:childTnLst>
                          </p:cTn>
                        </p:par>
                        <p:par>
                          <p:cTn id="74" fill="hold">
                            <p:stCondLst>
                              <p:cond delay="6000"/>
                            </p:stCondLst>
                            <p:childTnLst>
                              <p:par>
                                <p:cTn id="75" presetID="10" presetClass="entr" presetSubtype="0" fill="hold" grpId="0" nodeType="afterEffect">
                                  <p:stCondLst>
                                    <p:cond delay="0"/>
                                  </p:stCondLst>
                                  <p:childTnLst>
                                    <p:set>
                                      <p:cBhvr>
                                        <p:cTn id="76" dur="1" fill="hold">
                                          <p:stCondLst>
                                            <p:cond delay="0"/>
                                          </p:stCondLst>
                                        </p:cTn>
                                        <p:tgtEl>
                                          <p:spTgt spid="92"/>
                                        </p:tgtEl>
                                        <p:attrNameLst>
                                          <p:attrName>style.visibility</p:attrName>
                                        </p:attrNameLst>
                                      </p:cBhvr>
                                      <p:to>
                                        <p:strVal val="visible"/>
                                      </p:to>
                                    </p:set>
                                    <p:animEffect transition="in" filter="fade">
                                      <p:cBhvr>
                                        <p:cTn id="77" dur="500"/>
                                        <p:tgtEl>
                                          <p:spTgt spid="92"/>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93"/>
                                        </p:tgtEl>
                                        <p:attrNameLst>
                                          <p:attrName>style.visibility</p:attrName>
                                        </p:attrNameLst>
                                      </p:cBhvr>
                                      <p:to>
                                        <p:strVal val="visible"/>
                                      </p:to>
                                    </p:set>
                                    <p:animEffect transition="in" filter="fade">
                                      <p:cBhvr>
                                        <p:cTn id="80" dur="500"/>
                                        <p:tgtEl>
                                          <p:spTgt spid="93"/>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94"/>
                                        </p:tgtEl>
                                        <p:attrNameLst>
                                          <p:attrName>style.visibility</p:attrName>
                                        </p:attrNameLst>
                                      </p:cBhvr>
                                      <p:to>
                                        <p:strVal val="visible"/>
                                      </p:to>
                                    </p:set>
                                    <p:animEffect transition="in" filter="fade">
                                      <p:cBhvr>
                                        <p:cTn id="83" dur="500"/>
                                        <p:tgtEl>
                                          <p:spTgt spid="94"/>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95"/>
                                        </p:tgtEl>
                                        <p:attrNameLst>
                                          <p:attrName>style.visibility</p:attrName>
                                        </p:attrNameLst>
                                      </p:cBhvr>
                                      <p:to>
                                        <p:strVal val="visible"/>
                                      </p:to>
                                    </p:set>
                                    <p:animEffect transition="in" filter="fade">
                                      <p:cBhvr>
                                        <p:cTn id="86" dur="500"/>
                                        <p:tgtEl>
                                          <p:spTgt spid="95"/>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96"/>
                                        </p:tgtEl>
                                        <p:attrNameLst>
                                          <p:attrName>style.visibility</p:attrName>
                                        </p:attrNameLst>
                                      </p:cBhvr>
                                      <p:to>
                                        <p:strVal val="visible"/>
                                      </p:to>
                                    </p:set>
                                    <p:animEffect transition="in" filter="fade">
                                      <p:cBhvr>
                                        <p:cTn id="89" dur="500"/>
                                        <p:tgtEl>
                                          <p:spTgt spid="96"/>
                                        </p:tgtEl>
                                      </p:cBhvr>
                                    </p:animEffect>
                                  </p:childTnLst>
                                </p:cTn>
                              </p:par>
                            </p:childTnLst>
                          </p:cTn>
                        </p:par>
                        <p:par>
                          <p:cTn id="90" fill="hold">
                            <p:stCondLst>
                              <p:cond delay="6500"/>
                            </p:stCondLst>
                            <p:childTnLst>
                              <p:par>
                                <p:cTn id="91" presetID="31" presetClass="entr" presetSubtype="0" fill="hold" nodeType="afterEffect">
                                  <p:stCondLst>
                                    <p:cond delay="0"/>
                                  </p:stCondLst>
                                  <p:childTnLst>
                                    <p:set>
                                      <p:cBhvr>
                                        <p:cTn id="92" dur="1" fill="hold">
                                          <p:stCondLst>
                                            <p:cond delay="0"/>
                                          </p:stCondLst>
                                        </p:cTn>
                                        <p:tgtEl>
                                          <p:spTgt spid="34"/>
                                        </p:tgtEl>
                                        <p:attrNameLst>
                                          <p:attrName>style.visibility</p:attrName>
                                        </p:attrNameLst>
                                      </p:cBhvr>
                                      <p:to>
                                        <p:strVal val="visible"/>
                                      </p:to>
                                    </p:set>
                                    <p:anim calcmode="lin" valueType="num">
                                      <p:cBhvr>
                                        <p:cTn id="93" dur="500" fill="hold"/>
                                        <p:tgtEl>
                                          <p:spTgt spid="34"/>
                                        </p:tgtEl>
                                        <p:attrNameLst>
                                          <p:attrName>ppt_w</p:attrName>
                                        </p:attrNameLst>
                                      </p:cBhvr>
                                      <p:tavLst>
                                        <p:tav tm="0">
                                          <p:val>
                                            <p:fltVal val="0"/>
                                          </p:val>
                                        </p:tav>
                                        <p:tav tm="100000">
                                          <p:val>
                                            <p:strVal val="#ppt_w"/>
                                          </p:val>
                                        </p:tav>
                                      </p:tavLst>
                                    </p:anim>
                                    <p:anim calcmode="lin" valueType="num">
                                      <p:cBhvr>
                                        <p:cTn id="94" dur="500" fill="hold"/>
                                        <p:tgtEl>
                                          <p:spTgt spid="34"/>
                                        </p:tgtEl>
                                        <p:attrNameLst>
                                          <p:attrName>ppt_h</p:attrName>
                                        </p:attrNameLst>
                                      </p:cBhvr>
                                      <p:tavLst>
                                        <p:tav tm="0">
                                          <p:val>
                                            <p:fltVal val="0"/>
                                          </p:val>
                                        </p:tav>
                                        <p:tav tm="100000">
                                          <p:val>
                                            <p:strVal val="#ppt_h"/>
                                          </p:val>
                                        </p:tav>
                                      </p:tavLst>
                                    </p:anim>
                                    <p:anim calcmode="lin" valueType="num">
                                      <p:cBhvr>
                                        <p:cTn id="95" dur="500" fill="hold"/>
                                        <p:tgtEl>
                                          <p:spTgt spid="34"/>
                                        </p:tgtEl>
                                        <p:attrNameLst>
                                          <p:attrName>style.rotation</p:attrName>
                                        </p:attrNameLst>
                                      </p:cBhvr>
                                      <p:tavLst>
                                        <p:tav tm="0">
                                          <p:val>
                                            <p:fltVal val="90"/>
                                          </p:val>
                                        </p:tav>
                                        <p:tav tm="100000">
                                          <p:val>
                                            <p:fltVal val="0"/>
                                          </p:val>
                                        </p:tav>
                                      </p:tavLst>
                                    </p:anim>
                                    <p:animEffect transition="in" filter="fade">
                                      <p:cBhvr>
                                        <p:cTn id="96" dur="500"/>
                                        <p:tgtEl>
                                          <p:spTgt spid="34"/>
                                        </p:tgtEl>
                                      </p:cBhvr>
                                    </p:animEffect>
                                  </p:childTnLst>
                                </p:cTn>
                              </p:par>
                              <p:par>
                                <p:cTn id="97" presetID="31" presetClass="entr" presetSubtype="0" fill="hold" nodeType="withEffect">
                                  <p:stCondLst>
                                    <p:cond delay="0"/>
                                  </p:stCondLst>
                                  <p:childTnLst>
                                    <p:set>
                                      <p:cBhvr>
                                        <p:cTn id="98" dur="1" fill="hold">
                                          <p:stCondLst>
                                            <p:cond delay="0"/>
                                          </p:stCondLst>
                                        </p:cTn>
                                        <p:tgtEl>
                                          <p:spTgt spid="47"/>
                                        </p:tgtEl>
                                        <p:attrNameLst>
                                          <p:attrName>style.visibility</p:attrName>
                                        </p:attrNameLst>
                                      </p:cBhvr>
                                      <p:to>
                                        <p:strVal val="visible"/>
                                      </p:to>
                                    </p:set>
                                    <p:anim calcmode="lin" valueType="num">
                                      <p:cBhvr>
                                        <p:cTn id="99" dur="500" fill="hold"/>
                                        <p:tgtEl>
                                          <p:spTgt spid="47"/>
                                        </p:tgtEl>
                                        <p:attrNameLst>
                                          <p:attrName>ppt_w</p:attrName>
                                        </p:attrNameLst>
                                      </p:cBhvr>
                                      <p:tavLst>
                                        <p:tav tm="0">
                                          <p:val>
                                            <p:fltVal val="0"/>
                                          </p:val>
                                        </p:tav>
                                        <p:tav tm="100000">
                                          <p:val>
                                            <p:strVal val="#ppt_w"/>
                                          </p:val>
                                        </p:tav>
                                      </p:tavLst>
                                    </p:anim>
                                    <p:anim calcmode="lin" valueType="num">
                                      <p:cBhvr>
                                        <p:cTn id="100" dur="500" fill="hold"/>
                                        <p:tgtEl>
                                          <p:spTgt spid="47"/>
                                        </p:tgtEl>
                                        <p:attrNameLst>
                                          <p:attrName>ppt_h</p:attrName>
                                        </p:attrNameLst>
                                      </p:cBhvr>
                                      <p:tavLst>
                                        <p:tav tm="0">
                                          <p:val>
                                            <p:fltVal val="0"/>
                                          </p:val>
                                        </p:tav>
                                        <p:tav tm="100000">
                                          <p:val>
                                            <p:strVal val="#ppt_h"/>
                                          </p:val>
                                        </p:tav>
                                      </p:tavLst>
                                    </p:anim>
                                    <p:anim calcmode="lin" valueType="num">
                                      <p:cBhvr>
                                        <p:cTn id="101" dur="500" fill="hold"/>
                                        <p:tgtEl>
                                          <p:spTgt spid="47"/>
                                        </p:tgtEl>
                                        <p:attrNameLst>
                                          <p:attrName>style.rotation</p:attrName>
                                        </p:attrNameLst>
                                      </p:cBhvr>
                                      <p:tavLst>
                                        <p:tav tm="0">
                                          <p:val>
                                            <p:fltVal val="90"/>
                                          </p:val>
                                        </p:tav>
                                        <p:tav tm="100000">
                                          <p:val>
                                            <p:fltVal val="0"/>
                                          </p:val>
                                        </p:tav>
                                      </p:tavLst>
                                    </p:anim>
                                    <p:animEffect transition="in" filter="fade">
                                      <p:cBhvr>
                                        <p:cTn id="102" dur="500"/>
                                        <p:tgtEl>
                                          <p:spTgt spid="47"/>
                                        </p:tgtEl>
                                      </p:cBhvr>
                                    </p:animEffect>
                                  </p:childTnLst>
                                </p:cTn>
                              </p:par>
                              <p:par>
                                <p:cTn id="103" presetID="31" presetClass="entr" presetSubtype="0" fill="hold" nodeType="withEffect">
                                  <p:stCondLst>
                                    <p:cond delay="0"/>
                                  </p:stCondLst>
                                  <p:childTnLst>
                                    <p:set>
                                      <p:cBhvr>
                                        <p:cTn id="104" dur="1" fill="hold">
                                          <p:stCondLst>
                                            <p:cond delay="0"/>
                                          </p:stCondLst>
                                        </p:cTn>
                                        <p:tgtEl>
                                          <p:spTgt spid="51"/>
                                        </p:tgtEl>
                                        <p:attrNameLst>
                                          <p:attrName>style.visibility</p:attrName>
                                        </p:attrNameLst>
                                      </p:cBhvr>
                                      <p:to>
                                        <p:strVal val="visible"/>
                                      </p:to>
                                    </p:set>
                                    <p:anim calcmode="lin" valueType="num">
                                      <p:cBhvr>
                                        <p:cTn id="105" dur="500" fill="hold"/>
                                        <p:tgtEl>
                                          <p:spTgt spid="51"/>
                                        </p:tgtEl>
                                        <p:attrNameLst>
                                          <p:attrName>ppt_w</p:attrName>
                                        </p:attrNameLst>
                                      </p:cBhvr>
                                      <p:tavLst>
                                        <p:tav tm="0">
                                          <p:val>
                                            <p:fltVal val="0"/>
                                          </p:val>
                                        </p:tav>
                                        <p:tav tm="100000">
                                          <p:val>
                                            <p:strVal val="#ppt_w"/>
                                          </p:val>
                                        </p:tav>
                                      </p:tavLst>
                                    </p:anim>
                                    <p:anim calcmode="lin" valueType="num">
                                      <p:cBhvr>
                                        <p:cTn id="106" dur="500" fill="hold"/>
                                        <p:tgtEl>
                                          <p:spTgt spid="51"/>
                                        </p:tgtEl>
                                        <p:attrNameLst>
                                          <p:attrName>ppt_h</p:attrName>
                                        </p:attrNameLst>
                                      </p:cBhvr>
                                      <p:tavLst>
                                        <p:tav tm="0">
                                          <p:val>
                                            <p:fltVal val="0"/>
                                          </p:val>
                                        </p:tav>
                                        <p:tav tm="100000">
                                          <p:val>
                                            <p:strVal val="#ppt_h"/>
                                          </p:val>
                                        </p:tav>
                                      </p:tavLst>
                                    </p:anim>
                                    <p:anim calcmode="lin" valueType="num">
                                      <p:cBhvr>
                                        <p:cTn id="107" dur="500" fill="hold"/>
                                        <p:tgtEl>
                                          <p:spTgt spid="51"/>
                                        </p:tgtEl>
                                        <p:attrNameLst>
                                          <p:attrName>style.rotation</p:attrName>
                                        </p:attrNameLst>
                                      </p:cBhvr>
                                      <p:tavLst>
                                        <p:tav tm="0">
                                          <p:val>
                                            <p:fltVal val="90"/>
                                          </p:val>
                                        </p:tav>
                                        <p:tav tm="100000">
                                          <p:val>
                                            <p:fltVal val="0"/>
                                          </p:val>
                                        </p:tav>
                                      </p:tavLst>
                                    </p:anim>
                                    <p:animEffect transition="in" filter="fade">
                                      <p:cBhvr>
                                        <p:cTn id="108" dur="500"/>
                                        <p:tgtEl>
                                          <p:spTgt spid="51"/>
                                        </p:tgtEl>
                                      </p:cBhvr>
                                    </p:animEffect>
                                  </p:childTnLst>
                                </p:cTn>
                              </p:par>
                              <p:par>
                                <p:cTn id="109" presetID="31" presetClass="entr" presetSubtype="0" fill="hold" nodeType="withEffect">
                                  <p:stCondLst>
                                    <p:cond delay="0"/>
                                  </p:stCondLst>
                                  <p:childTnLst>
                                    <p:set>
                                      <p:cBhvr>
                                        <p:cTn id="110" dur="1" fill="hold">
                                          <p:stCondLst>
                                            <p:cond delay="0"/>
                                          </p:stCondLst>
                                        </p:cTn>
                                        <p:tgtEl>
                                          <p:spTgt spid="105"/>
                                        </p:tgtEl>
                                        <p:attrNameLst>
                                          <p:attrName>style.visibility</p:attrName>
                                        </p:attrNameLst>
                                      </p:cBhvr>
                                      <p:to>
                                        <p:strVal val="visible"/>
                                      </p:to>
                                    </p:set>
                                    <p:anim calcmode="lin" valueType="num">
                                      <p:cBhvr>
                                        <p:cTn id="111" dur="500" fill="hold"/>
                                        <p:tgtEl>
                                          <p:spTgt spid="105"/>
                                        </p:tgtEl>
                                        <p:attrNameLst>
                                          <p:attrName>ppt_w</p:attrName>
                                        </p:attrNameLst>
                                      </p:cBhvr>
                                      <p:tavLst>
                                        <p:tav tm="0">
                                          <p:val>
                                            <p:fltVal val="0"/>
                                          </p:val>
                                        </p:tav>
                                        <p:tav tm="100000">
                                          <p:val>
                                            <p:strVal val="#ppt_w"/>
                                          </p:val>
                                        </p:tav>
                                      </p:tavLst>
                                    </p:anim>
                                    <p:anim calcmode="lin" valueType="num">
                                      <p:cBhvr>
                                        <p:cTn id="112" dur="500" fill="hold"/>
                                        <p:tgtEl>
                                          <p:spTgt spid="105"/>
                                        </p:tgtEl>
                                        <p:attrNameLst>
                                          <p:attrName>ppt_h</p:attrName>
                                        </p:attrNameLst>
                                      </p:cBhvr>
                                      <p:tavLst>
                                        <p:tav tm="0">
                                          <p:val>
                                            <p:fltVal val="0"/>
                                          </p:val>
                                        </p:tav>
                                        <p:tav tm="100000">
                                          <p:val>
                                            <p:strVal val="#ppt_h"/>
                                          </p:val>
                                        </p:tav>
                                      </p:tavLst>
                                    </p:anim>
                                    <p:anim calcmode="lin" valueType="num">
                                      <p:cBhvr>
                                        <p:cTn id="113" dur="500" fill="hold"/>
                                        <p:tgtEl>
                                          <p:spTgt spid="105"/>
                                        </p:tgtEl>
                                        <p:attrNameLst>
                                          <p:attrName>style.rotation</p:attrName>
                                        </p:attrNameLst>
                                      </p:cBhvr>
                                      <p:tavLst>
                                        <p:tav tm="0">
                                          <p:val>
                                            <p:fltVal val="90"/>
                                          </p:val>
                                        </p:tav>
                                        <p:tav tm="100000">
                                          <p:val>
                                            <p:fltVal val="0"/>
                                          </p:val>
                                        </p:tav>
                                      </p:tavLst>
                                    </p:anim>
                                    <p:animEffect transition="in" filter="fade">
                                      <p:cBhvr>
                                        <p:cTn id="114" dur="500"/>
                                        <p:tgtEl>
                                          <p:spTgt spid="105"/>
                                        </p:tgtEl>
                                      </p:cBhvr>
                                    </p:animEffect>
                                  </p:childTnLst>
                                </p:cTn>
                              </p:par>
                              <p:par>
                                <p:cTn id="115" presetID="31" presetClass="entr" presetSubtype="0" fill="hold" nodeType="withEffect">
                                  <p:stCondLst>
                                    <p:cond delay="0"/>
                                  </p:stCondLst>
                                  <p:childTnLst>
                                    <p:set>
                                      <p:cBhvr>
                                        <p:cTn id="116" dur="1" fill="hold">
                                          <p:stCondLst>
                                            <p:cond delay="0"/>
                                          </p:stCondLst>
                                        </p:cTn>
                                        <p:tgtEl>
                                          <p:spTgt spid="64"/>
                                        </p:tgtEl>
                                        <p:attrNameLst>
                                          <p:attrName>style.visibility</p:attrName>
                                        </p:attrNameLst>
                                      </p:cBhvr>
                                      <p:to>
                                        <p:strVal val="visible"/>
                                      </p:to>
                                    </p:set>
                                    <p:anim calcmode="lin" valueType="num">
                                      <p:cBhvr>
                                        <p:cTn id="117" dur="500" fill="hold"/>
                                        <p:tgtEl>
                                          <p:spTgt spid="64"/>
                                        </p:tgtEl>
                                        <p:attrNameLst>
                                          <p:attrName>ppt_w</p:attrName>
                                        </p:attrNameLst>
                                      </p:cBhvr>
                                      <p:tavLst>
                                        <p:tav tm="0">
                                          <p:val>
                                            <p:fltVal val="0"/>
                                          </p:val>
                                        </p:tav>
                                        <p:tav tm="100000">
                                          <p:val>
                                            <p:strVal val="#ppt_w"/>
                                          </p:val>
                                        </p:tav>
                                      </p:tavLst>
                                    </p:anim>
                                    <p:anim calcmode="lin" valueType="num">
                                      <p:cBhvr>
                                        <p:cTn id="118" dur="500" fill="hold"/>
                                        <p:tgtEl>
                                          <p:spTgt spid="64"/>
                                        </p:tgtEl>
                                        <p:attrNameLst>
                                          <p:attrName>ppt_h</p:attrName>
                                        </p:attrNameLst>
                                      </p:cBhvr>
                                      <p:tavLst>
                                        <p:tav tm="0">
                                          <p:val>
                                            <p:fltVal val="0"/>
                                          </p:val>
                                        </p:tav>
                                        <p:tav tm="100000">
                                          <p:val>
                                            <p:strVal val="#ppt_h"/>
                                          </p:val>
                                        </p:tav>
                                      </p:tavLst>
                                    </p:anim>
                                    <p:anim calcmode="lin" valueType="num">
                                      <p:cBhvr>
                                        <p:cTn id="119" dur="500" fill="hold"/>
                                        <p:tgtEl>
                                          <p:spTgt spid="64"/>
                                        </p:tgtEl>
                                        <p:attrNameLst>
                                          <p:attrName>style.rotation</p:attrName>
                                        </p:attrNameLst>
                                      </p:cBhvr>
                                      <p:tavLst>
                                        <p:tav tm="0">
                                          <p:val>
                                            <p:fltVal val="90"/>
                                          </p:val>
                                        </p:tav>
                                        <p:tav tm="100000">
                                          <p:val>
                                            <p:fltVal val="0"/>
                                          </p:val>
                                        </p:tav>
                                      </p:tavLst>
                                    </p:anim>
                                    <p:animEffect transition="in" filter="fade">
                                      <p:cBhvr>
                                        <p:cTn id="120" dur="500"/>
                                        <p:tgtEl>
                                          <p:spTgt spid="64"/>
                                        </p:tgtEl>
                                      </p:cBhvr>
                                    </p:animEffect>
                                  </p:childTnLst>
                                </p:cTn>
                              </p:par>
                            </p:childTnLst>
                          </p:cTn>
                        </p:par>
                        <p:par>
                          <p:cTn id="121" fill="hold">
                            <p:stCondLst>
                              <p:cond delay="7000"/>
                            </p:stCondLst>
                            <p:childTnLst>
                              <p:par>
                                <p:cTn id="122" presetID="53" presetClass="entr" presetSubtype="16" fill="hold" grpId="0" nodeType="afterEffect">
                                  <p:stCondLst>
                                    <p:cond delay="0"/>
                                  </p:stCondLst>
                                  <p:childTnLst>
                                    <p:set>
                                      <p:cBhvr>
                                        <p:cTn id="123" dur="1" fill="hold">
                                          <p:stCondLst>
                                            <p:cond delay="0"/>
                                          </p:stCondLst>
                                        </p:cTn>
                                        <p:tgtEl>
                                          <p:spTgt spid="68"/>
                                        </p:tgtEl>
                                        <p:attrNameLst>
                                          <p:attrName>style.visibility</p:attrName>
                                        </p:attrNameLst>
                                      </p:cBhvr>
                                      <p:to>
                                        <p:strVal val="visible"/>
                                      </p:to>
                                    </p:set>
                                    <p:anim calcmode="lin" valueType="num">
                                      <p:cBhvr>
                                        <p:cTn id="124" dur="500" fill="hold"/>
                                        <p:tgtEl>
                                          <p:spTgt spid="68"/>
                                        </p:tgtEl>
                                        <p:attrNameLst>
                                          <p:attrName>ppt_w</p:attrName>
                                        </p:attrNameLst>
                                      </p:cBhvr>
                                      <p:tavLst>
                                        <p:tav tm="0">
                                          <p:val>
                                            <p:fltVal val="0"/>
                                          </p:val>
                                        </p:tav>
                                        <p:tav tm="100000">
                                          <p:val>
                                            <p:strVal val="#ppt_w"/>
                                          </p:val>
                                        </p:tav>
                                      </p:tavLst>
                                    </p:anim>
                                    <p:anim calcmode="lin" valueType="num">
                                      <p:cBhvr>
                                        <p:cTn id="125" dur="500" fill="hold"/>
                                        <p:tgtEl>
                                          <p:spTgt spid="68"/>
                                        </p:tgtEl>
                                        <p:attrNameLst>
                                          <p:attrName>ppt_h</p:attrName>
                                        </p:attrNameLst>
                                      </p:cBhvr>
                                      <p:tavLst>
                                        <p:tav tm="0">
                                          <p:val>
                                            <p:fltVal val="0"/>
                                          </p:val>
                                        </p:tav>
                                        <p:tav tm="100000">
                                          <p:val>
                                            <p:strVal val="#ppt_h"/>
                                          </p:val>
                                        </p:tav>
                                      </p:tavLst>
                                    </p:anim>
                                    <p:animEffect transition="in" filter="fade">
                                      <p:cBhvr>
                                        <p:cTn id="126" dur="500"/>
                                        <p:tgtEl>
                                          <p:spTgt spid="68"/>
                                        </p:tgtEl>
                                      </p:cBhvr>
                                    </p:animEffect>
                                  </p:childTnLst>
                                </p:cTn>
                              </p:par>
                              <p:par>
                                <p:cTn id="127" presetID="53" presetClass="entr" presetSubtype="16" fill="hold" nodeType="withEffect">
                                  <p:stCondLst>
                                    <p:cond delay="0"/>
                                  </p:stCondLst>
                                  <p:childTnLst>
                                    <p:set>
                                      <p:cBhvr>
                                        <p:cTn id="128" dur="1" fill="hold">
                                          <p:stCondLst>
                                            <p:cond delay="0"/>
                                          </p:stCondLst>
                                        </p:cTn>
                                        <p:tgtEl>
                                          <p:spTgt spid="77"/>
                                        </p:tgtEl>
                                        <p:attrNameLst>
                                          <p:attrName>style.visibility</p:attrName>
                                        </p:attrNameLst>
                                      </p:cBhvr>
                                      <p:to>
                                        <p:strVal val="visible"/>
                                      </p:to>
                                    </p:set>
                                    <p:anim calcmode="lin" valueType="num">
                                      <p:cBhvr>
                                        <p:cTn id="129" dur="500" fill="hold"/>
                                        <p:tgtEl>
                                          <p:spTgt spid="77"/>
                                        </p:tgtEl>
                                        <p:attrNameLst>
                                          <p:attrName>ppt_w</p:attrName>
                                        </p:attrNameLst>
                                      </p:cBhvr>
                                      <p:tavLst>
                                        <p:tav tm="0">
                                          <p:val>
                                            <p:fltVal val="0"/>
                                          </p:val>
                                        </p:tav>
                                        <p:tav tm="100000">
                                          <p:val>
                                            <p:strVal val="#ppt_w"/>
                                          </p:val>
                                        </p:tav>
                                      </p:tavLst>
                                    </p:anim>
                                    <p:anim calcmode="lin" valueType="num">
                                      <p:cBhvr>
                                        <p:cTn id="130" dur="500" fill="hold"/>
                                        <p:tgtEl>
                                          <p:spTgt spid="77"/>
                                        </p:tgtEl>
                                        <p:attrNameLst>
                                          <p:attrName>ppt_h</p:attrName>
                                        </p:attrNameLst>
                                      </p:cBhvr>
                                      <p:tavLst>
                                        <p:tav tm="0">
                                          <p:val>
                                            <p:fltVal val="0"/>
                                          </p:val>
                                        </p:tav>
                                        <p:tav tm="100000">
                                          <p:val>
                                            <p:strVal val="#ppt_h"/>
                                          </p:val>
                                        </p:tav>
                                      </p:tavLst>
                                    </p:anim>
                                    <p:animEffect transition="in" filter="fade">
                                      <p:cBhvr>
                                        <p:cTn id="131" dur="500"/>
                                        <p:tgtEl>
                                          <p:spTgt spid="77"/>
                                        </p:tgtEl>
                                      </p:cBhvr>
                                    </p:animEffect>
                                  </p:childTnLst>
                                </p:cTn>
                              </p:par>
                              <p:par>
                                <p:cTn id="132" presetID="53" presetClass="entr" presetSubtype="16" fill="hold" grpId="0" nodeType="withEffect">
                                  <p:stCondLst>
                                    <p:cond delay="0"/>
                                  </p:stCondLst>
                                  <p:childTnLst>
                                    <p:set>
                                      <p:cBhvr>
                                        <p:cTn id="133" dur="1" fill="hold">
                                          <p:stCondLst>
                                            <p:cond delay="0"/>
                                          </p:stCondLst>
                                        </p:cTn>
                                        <p:tgtEl>
                                          <p:spTgt spid="74"/>
                                        </p:tgtEl>
                                        <p:attrNameLst>
                                          <p:attrName>style.visibility</p:attrName>
                                        </p:attrNameLst>
                                      </p:cBhvr>
                                      <p:to>
                                        <p:strVal val="visible"/>
                                      </p:to>
                                    </p:set>
                                    <p:anim calcmode="lin" valueType="num">
                                      <p:cBhvr>
                                        <p:cTn id="134" dur="500" fill="hold"/>
                                        <p:tgtEl>
                                          <p:spTgt spid="74"/>
                                        </p:tgtEl>
                                        <p:attrNameLst>
                                          <p:attrName>ppt_w</p:attrName>
                                        </p:attrNameLst>
                                      </p:cBhvr>
                                      <p:tavLst>
                                        <p:tav tm="0">
                                          <p:val>
                                            <p:fltVal val="0"/>
                                          </p:val>
                                        </p:tav>
                                        <p:tav tm="100000">
                                          <p:val>
                                            <p:strVal val="#ppt_w"/>
                                          </p:val>
                                        </p:tav>
                                      </p:tavLst>
                                    </p:anim>
                                    <p:anim calcmode="lin" valueType="num">
                                      <p:cBhvr>
                                        <p:cTn id="135" dur="500" fill="hold"/>
                                        <p:tgtEl>
                                          <p:spTgt spid="74"/>
                                        </p:tgtEl>
                                        <p:attrNameLst>
                                          <p:attrName>ppt_h</p:attrName>
                                        </p:attrNameLst>
                                      </p:cBhvr>
                                      <p:tavLst>
                                        <p:tav tm="0">
                                          <p:val>
                                            <p:fltVal val="0"/>
                                          </p:val>
                                        </p:tav>
                                        <p:tav tm="100000">
                                          <p:val>
                                            <p:strVal val="#ppt_h"/>
                                          </p:val>
                                        </p:tav>
                                      </p:tavLst>
                                    </p:anim>
                                    <p:animEffect transition="in" filter="fade">
                                      <p:cBhvr>
                                        <p:cTn id="136" dur="500"/>
                                        <p:tgtEl>
                                          <p:spTgt spid="74"/>
                                        </p:tgtEl>
                                      </p:cBhvr>
                                    </p:animEffect>
                                  </p:childTnLst>
                                </p:cTn>
                              </p:par>
                              <p:par>
                                <p:cTn id="137" presetID="53" presetClass="entr" presetSubtype="16" fill="hold" grpId="0" nodeType="withEffect">
                                  <p:stCondLst>
                                    <p:cond delay="0"/>
                                  </p:stCondLst>
                                  <p:childTnLst>
                                    <p:set>
                                      <p:cBhvr>
                                        <p:cTn id="138" dur="1" fill="hold">
                                          <p:stCondLst>
                                            <p:cond delay="0"/>
                                          </p:stCondLst>
                                        </p:cTn>
                                        <p:tgtEl>
                                          <p:spTgt spid="72"/>
                                        </p:tgtEl>
                                        <p:attrNameLst>
                                          <p:attrName>style.visibility</p:attrName>
                                        </p:attrNameLst>
                                      </p:cBhvr>
                                      <p:to>
                                        <p:strVal val="visible"/>
                                      </p:to>
                                    </p:set>
                                    <p:anim calcmode="lin" valueType="num">
                                      <p:cBhvr>
                                        <p:cTn id="139" dur="500" fill="hold"/>
                                        <p:tgtEl>
                                          <p:spTgt spid="72"/>
                                        </p:tgtEl>
                                        <p:attrNameLst>
                                          <p:attrName>ppt_w</p:attrName>
                                        </p:attrNameLst>
                                      </p:cBhvr>
                                      <p:tavLst>
                                        <p:tav tm="0">
                                          <p:val>
                                            <p:fltVal val="0"/>
                                          </p:val>
                                        </p:tav>
                                        <p:tav tm="100000">
                                          <p:val>
                                            <p:strVal val="#ppt_w"/>
                                          </p:val>
                                        </p:tav>
                                      </p:tavLst>
                                    </p:anim>
                                    <p:anim calcmode="lin" valueType="num">
                                      <p:cBhvr>
                                        <p:cTn id="140" dur="500" fill="hold"/>
                                        <p:tgtEl>
                                          <p:spTgt spid="72"/>
                                        </p:tgtEl>
                                        <p:attrNameLst>
                                          <p:attrName>ppt_h</p:attrName>
                                        </p:attrNameLst>
                                      </p:cBhvr>
                                      <p:tavLst>
                                        <p:tav tm="0">
                                          <p:val>
                                            <p:fltVal val="0"/>
                                          </p:val>
                                        </p:tav>
                                        <p:tav tm="100000">
                                          <p:val>
                                            <p:strVal val="#ppt_h"/>
                                          </p:val>
                                        </p:tav>
                                      </p:tavLst>
                                    </p:anim>
                                    <p:animEffect transition="in" filter="fade">
                                      <p:cBhvr>
                                        <p:cTn id="141" dur="500"/>
                                        <p:tgtEl>
                                          <p:spTgt spid="72"/>
                                        </p:tgtEl>
                                      </p:cBhvr>
                                    </p:animEffect>
                                  </p:childTnLst>
                                </p:cTn>
                              </p:par>
                              <p:par>
                                <p:cTn id="142" presetID="53" presetClass="entr" presetSubtype="16" fill="hold" grpId="0" nodeType="withEffect">
                                  <p:stCondLst>
                                    <p:cond delay="0"/>
                                  </p:stCondLst>
                                  <p:childTnLst>
                                    <p:set>
                                      <p:cBhvr>
                                        <p:cTn id="143" dur="1" fill="hold">
                                          <p:stCondLst>
                                            <p:cond delay="0"/>
                                          </p:stCondLst>
                                        </p:cTn>
                                        <p:tgtEl>
                                          <p:spTgt spid="70"/>
                                        </p:tgtEl>
                                        <p:attrNameLst>
                                          <p:attrName>style.visibility</p:attrName>
                                        </p:attrNameLst>
                                      </p:cBhvr>
                                      <p:to>
                                        <p:strVal val="visible"/>
                                      </p:to>
                                    </p:set>
                                    <p:anim calcmode="lin" valueType="num">
                                      <p:cBhvr>
                                        <p:cTn id="144" dur="500" fill="hold"/>
                                        <p:tgtEl>
                                          <p:spTgt spid="70"/>
                                        </p:tgtEl>
                                        <p:attrNameLst>
                                          <p:attrName>ppt_w</p:attrName>
                                        </p:attrNameLst>
                                      </p:cBhvr>
                                      <p:tavLst>
                                        <p:tav tm="0">
                                          <p:val>
                                            <p:fltVal val="0"/>
                                          </p:val>
                                        </p:tav>
                                        <p:tav tm="100000">
                                          <p:val>
                                            <p:strVal val="#ppt_w"/>
                                          </p:val>
                                        </p:tav>
                                      </p:tavLst>
                                    </p:anim>
                                    <p:anim calcmode="lin" valueType="num">
                                      <p:cBhvr>
                                        <p:cTn id="145" dur="500" fill="hold"/>
                                        <p:tgtEl>
                                          <p:spTgt spid="70"/>
                                        </p:tgtEl>
                                        <p:attrNameLst>
                                          <p:attrName>ppt_h</p:attrName>
                                        </p:attrNameLst>
                                      </p:cBhvr>
                                      <p:tavLst>
                                        <p:tav tm="0">
                                          <p:val>
                                            <p:fltVal val="0"/>
                                          </p:val>
                                        </p:tav>
                                        <p:tav tm="100000">
                                          <p:val>
                                            <p:strVal val="#ppt_h"/>
                                          </p:val>
                                        </p:tav>
                                      </p:tavLst>
                                    </p:anim>
                                    <p:animEffect transition="in" filter="fade">
                                      <p:cBhvr>
                                        <p:cTn id="146" dur="500"/>
                                        <p:tgtEl>
                                          <p:spTgt spid="70"/>
                                        </p:tgtEl>
                                      </p:cBhvr>
                                    </p:animEffect>
                                  </p:childTnLst>
                                </p:cTn>
                              </p:par>
                            </p:childTnLst>
                          </p:cTn>
                        </p:par>
                        <p:par>
                          <p:cTn id="147" fill="hold">
                            <p:stCondLst>
                              <p:cond delay="7500"/>
                            </p:stCondLst>
                            <p:childTnLst>
                              <p:par>
                                <p:cTn id="148" presetID="14" presetClass="entr" presetSubtype="5" fill="hold" grpId="0" nodeType="afterEffect">
                                  <p:stCondLst>
                                    <p:cond delay="0"/>
                                  </p:stCondLst>
                                  <p:childTnLst>
                                    <p:set>
                                      <p:cBhvr>
                                        <p:cTn id="149" dur="1" fill="hold">
                                          <p:stCondLst>
                                            <p:cond delay="0"/>
                                          </p:stCondLst>
                                        </p:cTn>
                                        <p:tgtEl>
                                          <p:spTgt spid="76"/>
                                        </p:tgtEl>
                                        <p:attrNameLst>
                                          <p:attrName>style.visibility</p:attrName>
                                        </p:attrNameLst>
                                      </p:cBhvr>
                                      <p:to>
                                        <p:strVal val="visible"/>
                                      </p:to>
                                    </p:set>
                                    <p:animEffect transition="in" filter="randombar(vertical)">
                                      <p:cBhvr>
                                        <p:cTn id="150" dur="500"/>
                                        <p:tgtEl>
                                          <p:spTgt spid="76"/>
                                        </p:tgtEl>
                                      </p:cBhvr>
                                    </p:animEffect>
                                  </p:childTnLst>
                                </p:cTn>
                              </p:par>
                              <p:par>
                                <p:cTn id="151" presetID="14" presetClass="entr" presetSubtype="5" fill="hold" grpId="0" nodeType="withEffect">
                                  <p:stCondLst>
                                    <p:cond delay="0"/>
                                  </p:stCondLst>
                                  <p:childTnLst>
                                    <p:set>
                                      <p:cBhvr>
                                        <p:cTn id="152" dur="1" fill="hold">
                                          <p:stCondLst>
                                            <p:cond delay="0"/>
                                          </p:stCondLst>
                                        </p:cTn>
                                        <p:tgtEl>
                                          <p:spTgt spid="113"/>
                                        </p:tgtEl>
                                        <p:attrNameLst>
                                          <p:attrName>style.visibility</p:attrName>
                                        </p:attrNameLst>
                                      </p:cBhvr>
                                      <p:to>
                                        <p:strVal val="visible"/>
                                      </p:to>
                                    </p:set>
                                    <p:animEffect transition="in" filter="randombar(vertical)">
                                      <p:cBhvr>
                                        <p:cTn id="153" dur="500"/>
                                        <p:tgtEl>
                                          <p:spTgt spid="113"/>
                                        </p:tgtEl>
                                      </p:cBhvr>
                                    </p:animEffect>
                                  </p:childTnLst>
                                </p:cTn>
                              </p:par>
                              <p:par>
                                <p:cTn id="154" presetID="14" presetClass="entr" presetSubtype="5" fill="hold" grpId="0" nodeType="withEffect">
                                  <p:stCondLst>
                                    <p:cond delay="0"/>
                                  </p:stCondLst>
                                  <p:childTnLst>
                                    <p:set>
                                      <p:cBhvr>
                                        <p:cTn id="155" dur="1" fill="hold">
                                          <p:stCondLst>
                                            <p:cond delay="0"/>
                                          </p:stCondLst>
                                        </p:cTn>
                                        <p:tgtEl>
                                          <p:spTgt spid="73"/>
                                        </p:tgtEl>
                                        <p:attrNameLst>
                                          <p:attrName>style.visibility</p:attrName>
                                        </p:attrNameLst>
                                      </p:cBhvr>
                                      <p:to>
                                        <p:strVal val="visible"/>
                                      </p:to>
                                    </p:set>
                                    <p:animEffect transition="in" filter="randombar(vertical)">
                                      <p:cBhvr>
                                        <p:cTn id="156" dur="500"/>
                                        <p:tgtEl>
                                          <p:spTgt spid="73"/>
                                        </p:tgtEl>
                                      </p:cBhvr>
                                    </p:animEffect>
                                  </p:childTnLst>
                                </p:cTn>
                              </p:par>
                              <p:par>
                                <p:cTn id="157" presetID="14" presetClass="entr" presetSubtype="5" fill="hold" grpId="0" nodeType="withEffect">
                                  <p:stCondLst>
                                    <p:cond delay="0"/>
                                  </p:stCondLst>
                                  <p:childTnLst>
                                    <p:set>
                                      <p:cBhvr>
                                        <p:cTn id="158" dur="1" fill="hold">
                                          <p:stCondLst>
                                            <p:cond delay="0"/>
                                          </p:stCondLst>
                                        </p:cTn>
                                        <p:tgtEl>
                                          <p:spTgt spid="114"/>
                                        </p:tgtEl>
                                        <p:attrNameLst>
                                          <p:attrName>style.visibility</p:attrName>
                                        </p:attrNameLst>
                                      </p:cBhvr>
                                      <p:to>
                                        <p:strVal val="visible"/>
                                      </p:to>
                                    </p:set>
                                    <p:animEffect transition="in" filter="randombar(vertical)">
                                      <p:cBhvr>
                                        <p:cTn id="159" dur="500"/>
                                        <p:tgtEl>
                                          <p:spTgt spid="114"/>
                                        </p:tgtEl>
                                      </p:cBhvr>
                                    </p:animEffect>
                                  </p:childTnLst>
                                </p:cTn>
                              </p:par>
                              <p:par>
                                <p:cTn id="160" presetID="14" presetClass="entr" presetSubtype="5" fill="hold" grpId="0" nodeType="withEffect">
                                  <p:stCondLst>
                                    <p:cond delay="0"/>
                                  </p:stCondLst>
                                  <p:childTnLst>
                                    <p:set>
                                      <p:cBhvr>
                                        <p:cTn id="161" dur="1" fill="hold">
                                          <p:stCondLst>
                                            <p:cond delay="0"/>
                                          </p:stCondLst>
                                        </p:cTn>
                                        <p:tgtEl>
                                          <p:spTgt spid="75"/>
                                        </p:tgtEl>
                                        <p:attrNameLst>
                                          <p:attrName>style.visibility</p:attrName>
                                        </p:attrNameLst>
                                      </p:cBhvr>
                                      <p:to>
                                        <p:strVal val="visible"/>
                                      </p:to>
                                    </p:set>
                                    <p:animEffect transition="in" filter="randombar(vertical)">
                                      <p:cBhvr>
                                        <p:cTn id="162" dur="500"/>
                                        <p:tgtEl>
                                          <p:spTgt spid="75"/>
                                        </p:tgtEl>
                                      </p:cBhvr>
                                    </p:animEffect>
                                  </p:childTnLst>
                                </p:cTn>
                              </p:par>
                              <p:par>
                                <p:cTn id="163" presetID="14" presetClass="entr" presetSubtype="5" fill="hold" grpId="0" nodeType="withEffect">
                                  <p:stCondLst>
                                    <p:cond delay="0"/>
                                  </p:stCondLst>
                                  <p:childTnLst>
                                    <p:set>
                                      <p:cBhvr>
                                        <p:cTn id="164" dur="1" fill="hold">
                                          <p:stCondLst>
                                            <p:cond delay="0"/>
                                          </p:stCondLst>
                                        </p:cTn>
                                        <p:tgtEl>
                                          <p:spTgt spid="111"/>
                                        </p:tgtEl>
                                        <p:attrNameLst>
                                          <p:attrName>style.visibility</p:attrName>
                                        </p:attrNameLst>
                                      </p:cBhvr>
                                      <p:to>
                                        <p:strVal val="visible"/>
                                      </p:to>
                                    </p:set>
                                    <p:animEffect transition="in" filter="randombar(vertical)">
                                      <p:cBhvr>
                                        <p:cTn id="165" dur="500"/>
                                        <p:tgtEl>
                                          <p:spTgt spid="111"/>
                                        </p:tgtEl>
                                      </p:cBhvr>
                                    </p:animEffect>
                                  </p:childTnLst>
                                </p:cTn>
                              </p:par>
                              <p:par>
                                <p:cTn id="166" presetID="14" presetClass="entr" presetSubtype="5" fill="hold" grpId="0" nodeType="withEffect">
                                  <p:stCondLst>
                                    <p:cond delay="0"/>
                                  </p:stCondLst>
                                  <p:childTnLst>
                                    <p:set>
                                      <p:cBhvr>
                                        <p:cTn id="167" dur="1" fill="hold">
                                          <p:stCondLst>
                                            <p:cond delay="0"/>
                                          </p:stCondLst>
                                        </p:cTn>
                                        <p:tgtEl>
                                          <p:spTgt spid="69"/>
                                        </p:tgtEl>
                                        <p:attrNameLst>
                                          <p:attrName>style.visibility</p:attrName>
                                        </p:attrNameLst>
                                      </p:cBhvr>
                                      <p:to>
                                        <p:strVal val="visible"/>
                                      </p:to>
                                    </p:set>
                                    <p:animEffect transition="in" filter="randombar(vertical)">
                                      <p:cBhvr>
                                        <p:cTn id="168" dur="500"/>
                                        <p:tgtEl>
                                          <p:spTgt spid="69"/>
                                        </p:tgtEl>
                                      </p:cBhvr>
                                    </p:animEffect>
                                  </p:childTnLst>
                                </p:cTn>
                              </p:par>
                              <p:par>
                                <p:cTn id="169" presetID="14" presetClass="entr" presetSubtype="5" fill="hold" grpId="0" nodeType="withEffect">
                                  <p:stCondLst>
                                    <p:cond delay="0"/>
                                  </p:stCondLst>
                                  <p:childTnLst>
                                    <p:set>
                                      <p:cBhvr>
                                        <p:cTn id="170" dur="1" fill="hold">
                                          <p:stCondLst>
                                            <p:cond delay="0"/>
                                          </p:stCondLst>
                                        </p:cTn>
                                        <p:tgtEl>
                                          <p:spTgt spid="110"/>
                                        </p:tgtEl>
                                        <p:attrNameLst>
                                          <p:attrName>style.visibility</p:attrName>
                                        </p:attrNameLst>
                                      </p:cBhvr>
                                      <p:to>
                                        <p:strVal val="visible"/>
                                      </p:to>
                                    </p:set>
                                    <p:animEffect transition="in" filter="randombar(vertical)">
                                      <p:cBhvr>
                                        <p:cTn id="171" dur="500"/>
                                        <p:tgtEl>
                                          <p:spTgt spid="110"/>
                                        </p:tgtEl>
                                      </p:cBhvr>
                                    </p:animEffect>
                                  </p:childTnLst>
                                </p:cTn>
                              </p:par>
                              <p:par>
                                <p:cTn id="172" presetID="14" presetClass="entr" presetSubtype="5" fill="hold" grpId="0" nodeType="withEffect">
                                  <p:stCondLst>
                                    <p:cond delay="0"/>
                                  </p:stCondLst>
                                  <p:childTnLst>
                                    <p:set>
                                      <p:cBhvr>
                                        <p:cTn id="173" dur="1" fill="hold">
                                          <p:stCondLst>
                                            <p:cond delay="0"/>
                                          </p:stCondLst>
                                        </p:cTn>
                                        <p:tgtEl>
                                          <p:spTgt spid="71"/>
                                        </p:tgtEl>
                                        <p:attrNameLst>
                                          <p:attrName>style.visibility</p:attrName>
                                        </p:attrNameLst>
                                      </p:cBhvr>
                                      <p:to>
                                        <p:strVal val="visible"/>
                                      </p:to>
                                    </p:set>
                                    <p:animEffect transition="in" filter="randombar(vertical)">
                                      <p:cBhvr>
                                        <p:cTn id="174" dur="500"/>
                                        <p:tgtEl>
                                          <p:spTgt spid="71"/>
                                        </p:tgtEl>
                                      </p:cBhvr>
                                    </p:animEffect>
                                  </p:childTnLst>
                                </p:cTn>
                              </p:par>
                              <p:par>
                                <p:cTn id="175" presetID="14" presetClass="entr" presetSubtype="5" fill="hold" grpId="0" nodeType="withEffect">
                                  <p:stCondLst>
                                    <p:cond delay="0"/>
                                  </p:stCondLst>
                                  <p:childTnLst>
                                    <p:set>
                                      <p:cBhvr>
                                        <p:cTn id="176" dur="1" fill="hold">
                                          <p:stCondLst>
                                            <p:cond delay="0"/>
                                          </p:stCondLst>
                                        </p:cTn>
                                        <p:tgtEl>
                                          <p:spTgt spid="112"/>
                                        </p:tgtEl>
                                        <p:attrNameLst>
                                          <p:attrName>style.visibility</p:attrName>
                                        </p:attrNameLst>
                                      </p:cBhvr>
                                      <p:to>
                                        <p:strVal val="visible"/>
                                      </p:to>
                                    </p:set>
                                    <p:animEffect transition="in" filter="randombar(vertical)">
                                      <p:cBhvr>
                                        <p:cTn id="177"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p:bldP spid="68" grpId="0" animBg="1"/>
      <p:bldP spid="69" grpId="0"/>
      <p:bldP spid="70" grpId="0" animBg="1"/>
      <p:bldP spid="71" grpId="0"/>
      <p:bldP spid="72" grpId="0" animBg="1"/>
      <p:bldP spid="73" grpId="0"/>
      <p:bldP spid="74" grpId="0" animBg="1"/>
      <p:bldP spid="75" grpId="0"/>
      <p:bldP spid="76" grpId="0"/>
      <p:bldP spid="92" grpId="0" animBg="1"/>
      <p:bldP spid="93" grpId="0" animBg="1"/>
      <p:bldP spid="94" grpId="0" animBg="1"/>
      <p:bldP spid="95" grpId="0" animBg="1"/>
      <p:bldP spid="96" grpId="0" animBg="1"/>
      <p:bldP spid="110" grpId="0"/>
      <p:bldP spid="111" grpId="0"/>
      <p:bldP spid="112" grpId="0"/>
      <p:bldP spid="113" grpId="0"/>
      <p:bldP spid="1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745636" y="3820325"/>
            <a:ext cx="391992" cy="391992"/>
            <a:chOff x="3724323" y="1908536"/>
            <a:chExt cx="1329153" cy="1329153"/>
          </a:xfrm>
        </p:grpSpPr>
        <p:sp>
          <p:nvSpPr>
            <p:cNvPr id="11" name="椭圆 10"/>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2" name="椭圆 11"/>
            <p:cNvSpPr/>
            <p:nvPr/>
          </p:nvSpPr>
          <p:spPr>
            <a:xfrm>
              <a:off x="3839838" y="2024052"/>
              <a:ext cx="1098122" cy="1098122"/>
            </a:xfrm>
            <a:prstGeom prst="ellipse">
              <a:avLst/>
            </a:prstGeom>
            <a:solidFill>
              <a:srgbClr val="01ACBE"/>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13" name="组合 12"/>
          <p:cNvGrpSpPr/>
          <p:nvPr/>
        </p:nvGrpSpPr>
        <p:grpSpPr>
          <a:xfrm>
            <a:off x="-1259129" y="3788946"/>
            <a:ext cx="2616232" cy="2616232"/>
            <a:chOff x="3724323" y="1908536"/>
            <a:chExt cx="1329153" cy="1329153"/>
          </a:xfrm>
        </p:grpSpPr>
        <p:sp>
          <p:nvSpPr>
            <p:cNvPr id="14" name="椭圆 13"/>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5" name="椭圆 14"/>
            <p:cNvSpPr/>
            <p:nvPr/>
          </p:nvSpPr>
          <p:spPr>
            <a:xfrm>
              <a:off x="3839838" y="2024052"/>
              <a:ext cx="1098122" cy="1098122"/>
            </a:xfrm>
            <a:prstGeom prst="ellipse">
              <a:avLst/>
            </a:prstGeom>
            <a:gradFill>
              <a:gsLst>
                <a:gs pos="0">
                  <a:srgbClr val="D8DBDE"/>
                </a:gs>
                <a:gs pos="100000">
                  <a:srgbClr val="F9F9F9"/>
                </a:gs>
              </a:gsLst>
              <a:lin ang="168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16" name="组合 15"/>
          <p:cNvGrpSpPr/>
          <p:nvPr/>
        </p:nvGrpSpPr>
        <p:grpSpPr>
          <a:xfrm>
            <a:off x="1216050" y="4405012"/>
            <a:ext cx="556818" cy="556818"/>
            <a:chOff x="3724323" y="1908536"/>
            <a:chExt cx="1329153" cy="1329153"/>
          </a:xfrm>
        </p:grpSpPr>
        <p:sp>
          <p:nvSpPr>
            <p:cNvPr id="17" name="椭圆 16"/>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8" name="椭圆 17"/>
            <p:cNvSpPr/>
            <p:nvPr/>
          </p:nvSpPr>
          <p:spPr>
            <a:xfrm>
              <a:off x="3839838" y="2024052"/>
              <a:ext cx="1098122" cy="1098122"/>
            </a:xfrm>
            <a:prstGeom prst="ellipse">
              <a:avLst/>
            </a:prstGeom>
            <a:solidFill>
              <a:srgbClr val="FF6D67"/>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19" name="组合 18"/>
          <p:cNvGrpSpPr/>
          <p:nvPr/>
        </p:nvGrpSpPr>
        <p:grpSpPr>
          <a:xfrm>
            <a:off x="2221891" y="4191508"/>
            <a:ext cx="854839" cy="854839"/>
            <a:chOff x="3724323" y="1908536"/>
            <a:chExt cx="1329153" cy="1329153"/>
          </a:xfrm>
        </p:grpSpPr>
        <p:sp>
          <p:nvSpPr>
            <p:cNvPr id="20" name="椭圆 19"/>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1" name="椭圆 20"/>
            <p:cNvSpPr/>
            <p:nvPr/>
          </p:nvSpPr>
          <p:spPr>
            <a:xfrm>
              <a:off x="3839838" y="2024052"/>
              <a:ext cx="1098122" cy="1098122"/>
            </a:xfrm>
            <a:prstGeom prst="ellipse">
              <a:avLst/>
            </a:prstGeom>
            <a:solidFill>
              <a:srgbClr val="663A77"/>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22" name="组合 21"/>
          <p:cNvGrpSpPr/>
          <p:nvPr/>
        </p:nvGrpSpPr>
        <p:grpSpPr>
          <a:xfrm>
            <a:off x="1704162" y="3938012"/>
            <a:ext cx="548610" cy="548610"/>
            <a:chOff x="3724323" y="1908536"/>
            <a:chExt cx="1329153" cy="1329153"/>
          </a:xfrm>
        </p:grpSpPr>
        <p:sp>
          <p:nvSpPr>
            <p:cNvPr id="23" name="椭圆 22"/>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4" name="椭圆 23"/>
            <p:cNvSpPr/>
            <p:nvPr/>
          </p:nvSpPr>
          <p:spPr>
            <a:xfrm>
              <a:off x="3839838" y="2024052"/>
              <a:ext cx="1098122" cy="1098122"/>
            </a:xfrm>
            <a:prstGeom prst="ellipse">
              <a:avLst/>
            </a:prstGeom>
            <a:gradFill>
              <a:gsLst>
                <a:gs pos="0">
                  <a:srgbClr val="D8DBDE"/>
                </a:gs>
                <a:gs pos="100000">
                  <a:srgbClr val="F9F9F9"/>
                </a:gs>
              </a:gsLst>
              <a:lin ang="168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25" name="组合 24"/>
          <p:cNvGrpSpPr/>
          <p:nvPr/>
        </p:nvGrpSpPr>
        <p:grpSpPr>
          <a:xfrm>
            <a:off x="1429856" y="2924870"/>
            <a:ext cx="274306" cy="274306"/>
            <a:chOff x="3724323" y="1908536"/>
            <a:chExt cx="1329153" cy="1329153"/>
          </a:xfrm>
        </p:grpSpPr>
        <p:sp>
          <p:nvSpPr>
            <p:cNvPr id="26" name="椭圆 25"/>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7" name="椭圆 26"/>
            <p:cNvSpPr/>
            <p:nvPr/>
          </p:nvSpPr>
          <p:spPr>
            <a:xfrm>
              <a:off x="3839838" y="2024052"/>
              <a:ext cx="1098122" cy="1098122"/>
            </a:xfrm>
            <a:prstGeom prst="ellipse">
              <a:avLst/>
            </a:prstGeom>
            <a:gradFill>
              <a:gsLst>
                <a:gs pos="0">
                  <a:srgbClr val="D8DBDE"/>
                </a:gs>
                <a:gs pos="100000">
                  <a:srgbClr val="F9F9F9"/>
                </a:gs>
              </a:gsLst>
              <a:lin ang="168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31" name="组合 30"/>
          <p:cNvGrpSpPr/>
          <p:nvPr/>
        </p:nvGrpSpPr>
        <p:grpSpPr>
          <a:xfrm>
            <a:off x="1546558" y="3430052"/>
            <a:ext cx="780545" cy="780545"/>
            <a:chOff x="3724323" y="1908536"/>
            <a:chExt cx="1329153" cy="1329153"/>
          </a:xfrm>
        </p:grpSpPr>
        <p:sp>
          <p:nvSpPr>
            <p:cNvPr id="32" name="椭圆 31"/>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3" name="椭圆 32"/>
            <p:cNvSpPr/>
            <p:nvPr/>
          </p:nvSpPr>
          <p:spPr>
            <a:xfrm>
              <a:off x="3839838" y="2024052"/>
              <a:ext cx="1098122" cy="1098122"/>
            </a:xfrm>
            <a:prstGeom prst="ellipse">
              <a:avLst/>
            </a:prstGeom>
            <a:solidFill>
              <a:srgbClr val="01ACBE"/>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34" name="组合 33"/>
          <p:cNvGrpSpPr/>
          <p:nvPr/>
        </p:nvGrpSpPr>
        <p:grpSpPr>
          <a:xfrm>
            <a:off x="337341" y="3228076"/>
            <a:ext cx="560871" cy="560871"/>
            <a:chOff x="3724323" y="1908536"/>
            <a:chExt cx="1329153" cy="1329153"/>
          </a:xfrm>
        </p:grpSpPr>
        <p:sp>
          <p:nvSpPr>
            <p:cNvPr id="35" name="椭圆 34"/>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6" name="椭圆 35"/>
            <p:cNvSpPr/>
            <p:nvPr/>
          </p:nvSpPr>
          <p:spPr>
            <a:xfrm>
              <a:off x="3839838" y="2024052"/>
              <a:ext cx="1098122" cy="1098122"/>
            </a:xfrm>
            <a:prstGeom prst="ellipse">
              <a:avLst/>
            </a:prstGeom>
            <a:solidFill>
              <a:srgbClr val="F5C058"/>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37" name="组合 36"/>
          <p:cNvGrpSpPr/>
          <p:nvPr/>
        </p:nvGrpSpPr>
        <p:grpSpPr>
          <a:xfrm>
            <a:off x="2691272" y="1824853"/>
            <a:ext cx="1556776" cy="1556776"/>
            <a:chOff x="5219336" y="1411604"/>
            <a:chExt cx="2903584" cy="2903584"/>
          </a:xfrm>
        </p:grpSpPr>
        <p:sp>
          <p:nvSpPr>
            <p:cNvPr id="38" name="椭圆 37"/>
            <p:cNvSpPr/>
            <p:nvPr/>
          </p:nvSpPr>
          <p:spPr>
            <a:xfrm>
              <a:off x="5219336" y="1411604"/>
              <a:ext cx="2903584" cy="2903584"/>
            </a:xfrm>
            <a:prstGeom prst="ellipse">
              <a:avLst/>
            </a:prstGeom>
            <a:gradFill flip="none" rotWithShape="1">
              <a:gsLst>
                <a:gs pos="0">
                  <a:srgbClr val="F9F9F9"/>
                </a:gs>
                <a:gs pos="100000">
                  <a:schemeClr val="bg1">
                    <a:lumMod val="85000"/>
                  </a:schemeClr>
                </a:gs>
              </a:gsLst>
              <a:lin ang="2700000" scaled="1"/>
              <a:tileRect/>
            </a:gradFill>
            <a:ln w="31750">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39" name="椭圆 38"/>
            <p:cNvSpPr/>
            <p:nvPr/>
          </p:nvSpPr>
          <p:spPr>
            <a:xfrm>
              <a:off x="5787323" y="1979591"/>
              <a:ext cx="1767610" cy="1767610"/>
            </a:xfrm>
            <a:prstGeom prst="ellipse">
              <a:avLst/>
            </a:prstGeom>
            <a:gradFill>
              <a:gsLst>
                <a:gs pos="100000">
                  <a:schemeClr val="bg1"/>
                </a:gs>
                <a:gs pos="0">
                  <a:srgbClr val="D1D1D1"/>
                </a:gs>
              </a:gsLst>
              <a:lin ang="27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40" name="椭圆 39"/>
            <p:cNvSpPr/>
            <p:nvPr/>
          </p:nvSpPr>
          <p:spPr>
            <a:xfrm>
              <a:off x="5956263" y="2148531"/>
              <a:ext cx="1429731" cy="1429731"/>
            </a:xfrm>
            <a:prstGeom prst="ellipse">
              <a:avLst/>
            </a:prstGeom>
            <a:solidFill>
              <a:srgbClr val="FF6D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41" name="椭圆 40"/>
            <p:cNvSpPr/>
            <p:nvPr/>
          </p:nvSpPr>
          <p:spPr>
            <a:xfrm>
              <a:off x="6014084" y="2206352"/>
              <a:ext cx="1314088" cy="1314088"/>
            </a:xfrm>
            <a:prstGeom prst="ellipse">
              <a:avLst/>
            </a:prstGeom>
            <a:gradFill>
              <a:gsLst>
                <a:gs pos="0">
                  <a:srgbClr val="F7F7F7"/>
                </a:gs>
                <a:gs pos="100000">
                  <a:srgbClr val="D1D1D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42" name="椭圆 41"/>
            <p:cNvSpPr/>
            <p:nvPr/>
          </p:nvSpPr>
          <p:spPr>
            <a:xfrm>
              <a:off x="6078823" y="2271091"/>
              <a:ext cx="1184613" cy="1184613"/>
            </a:xfrm>
            <a:prstGeom prst="ellipse">
              <a:avLst/>
            </a:prstGeom>
            <a:gradFill>
              <a:gsLst>
                <a:gs pos="0">
                  <a:schemeClr val="bg1"/>
                </a:gs>
                <a:gs pos="100000">
                  <a:srgbClr val="D1D1D1"/>
                </a:gs>
              </a:gsLst>
              <a:lin ang="2700000" scaled="1"/>
            </a:gradFill>
            <a:ln w="31750">
              <a:gradFill flip="none" rotWithShape="1">
                <a:gsLst>
                  <a:gs pos="0">
                    <a:schemeClr val="bg1">
                      <a:lumMod val="75000"/>
                    </a:schemeClr>
                  </a:gs>
                  <a:gs pos="100000">
                    <a:schemeClr val="bg1"/>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grpSp>
      <p:cxnSp>
        <p:nvCxnSpPr>
          <p:cNvPr id="43" name="直接连接符 42"/>
          <p:cNvCxnSpPr/>
          <p:nvPr/>
        </p:nvCxnSpPr>
        <p:spPr>
          <a:xfrm>
            <a:off x="4248048" y="1869856"/>
            <a:ext cx="0" cy="1403790"/>
          </a:xfrm>
          <a:prstGeom prst="line">
            <a:avLst/>
          </a:prstGeom>
          <a:ln>
            <a:solidFill>
              <a:srgbClr val="FF6D67"/>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4" name="文本框 9"/>
          <p:cNvSpPr txBox="1"/>
          <p:nvPr/>
        </p:nvSpPr>
        <p:spPr>
          <a:xfrm>
            <a:off x="4409865" y="2226640"/>
            <a:ext cx="1999701" cy="821366"/>
          </a:xfrm>
          <a:prstGeom prst="rect">
            <a:avLst/>
          </a:prstGeom>
          <a:noFill/>
        </p:spPr>
        <p:txBody>
          <a:bodyPr wrap="square" lIns="51422" tIns="25711" rIns="51422" bIns="25711" rtlCol="0">
            <a:spAutoFit/>
          </a:bodyPr>
          <a:lstStyle/>
          <a:p>
            <a:pPr marL="0" lvl="1" algn="ctr"/>
            <a:r>
              <a:rPr lang="zh-CN" altLang="en-US" sz="3600" b="1" dirty="0">
                <a:solidFill>
                  <a:srgbClr val="FF6D67"/>
                </a:solidFill>
                <a:latin typeface="微软雅黑" panose="020B0503020204020204" pitchFamily="34" charset="-122"/>
                <a:ea typeface="微软雅黑" panose="020B0503020204020204" pitchFamily="34" charset="-122"/>
              </a:rPr>
              <a:t>添加标题</a:t>
            </a:r>
            <a:endParaRPr lang="en-US" altLang="zh-CN" sz="3600" b="1" dirty="0">
              <a:solidFill>
                <a:srgbClr val="FF6D67"/>
              </a:solidFill>
              <a:latin typeface="微软雅黑" panose="020B0503020204020204" pitchFamily="34" charset="-122"/>
              <a:ea typeface="微软雅黑" panose="020B0503020204020204" pitchFamily="34" charset="-122"/>
            </a:endParaRPr>
          </a:p>
          <a:p>
            <a:pPr marL="0" lvl="1" algn="ctr"/>
            <a:r>
              <a:rPr lang="zh-CN" altLang="en-US" sz="1400" dirty="0" smtClean="0">
                <a:solidFill>
                  <a:srgbClr val="FF6D67"/>
                </a:solidFill>
                <a:latin typeface="微软雅黑" panose="020B0503020204020204" pitchFamily="34" charset="-122"/>
                <a:ea typeface="微软雅黑" panose="020B0503020204020204" pitchFamily="34" charset="-122"/>
              </a:rPr>
              <a:t>（</a:t>
            </a:r>
            <a:r>
              <a:rPr lang="en-US" altLang="zh-CN" sz="1400" dirty="0" smtClean="0">
                <a:solidFill>
                  <a:srgbClr val="FF6D67"/>
                </a:solidFill>
                <a:latin typeface="微软雅黑" panose="020B0503020204020204" pitchFamily="34" charset="-122"/>
                <a:ea typeface="微软雅黑" panose="020B0503020204020204" pitchFamily="34" charset="-122"/>
              </a:rPr>
              <a:t>Add title</a:t>
            </a:r>
            <a:r>
              <a:rPr lang="zh-CN" altLang="en-US" sz="1400" dirty="0" smtClean="0">
                <a:solidFill>
                  <a:srgbClr val="FF6D67"/>
                </a:solidFill>
                <a:latin typeface="微软雅黑" panose="020B0503020204020204" pitchFamily="34" charset="-122"/>
                <a:ea typeface="微软雅黑" panose="020B0503020204020204" pitchFamily="34" charset="-122"/>
              </a:rPr>
              <a:t>）</a:t>
            </a:r>
            <a:endParaRPr lang="zh-CN" altLang="en-US" sz="1400" dirty="0">
              <a:solidFill>
                <a:srgbClr val="FF6D67"/>
              </a:solidFill>
              <a:latin typeface="微软雅黑" panose="020B0503020204020204" pitchFamily="34" charset="-122"/>
              <a:ea typeface="微软雅黑" panose="020B0503020204020204" pitchFamily="34" charset="-122"/>
            </a:endParaRPr>
          </a:p>
        </p:txBody>
      </p:sp>
      <p:sp>
        <p:nvSpPr>
          <p:cNvPr id="75" name="KSO_Shape"/>
          <p:cNvSpPr/>
          <p:nvPr/>
        </p:nvSpPr>
        <p:spPr bwMode="auto">
          <a:xfrm>
            <a:off x="3318791" y="2508831"/>
            <a:ext cx="301743" cy="256984"/>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FF6D67"/>
          </a:solidFill>
          <a:ln>
            <a:noFill/>
          </a:ln>
          <a:effec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spTree>
    <p:extLst>
      <p:ext uri="{BB962C8B-B14F-4D97-AF65-F5344CB8AC3E}">
        <p14:creationId xmlns:p14="http://schemas.microsoft.com/office/powerpoint/2010/main" val="49583395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25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0-#ppt_w/2"/>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12" fill="hold" nodeType="withEffect">
                                  <p:stCondLst>
                                    <p:cond delay="25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0-#ppt_w/2"/>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25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0-#ppt_w/2"/>
                                          </p:val>
                                        </p:tav>
                                        <p:tav tm="100000">
                                          <p:val>
                                            <p:strVal val="#ppt_x"/>
                                          </p:val>
                                        </p:tav>
                                      </p:tavLst>
                                    </p:anim>
                                    <p:anim calcmode="lin" valueType="num">
                                      <p:cBhvr additive="base">
                                        <p:cTn id="20" dur="500" fill="hold"/>
                                        <p:tgtEl>
                                          <p:spTgt spid="22"/>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stCondLst>
                                    <p:cond delay="25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0-#ppt_w/2"/>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12" fill="hold"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0-#ppt_w/2"/>
                                          </p:val>
                                        </p:tav>
                                        <p:tav tm="100000">
                                          <p:val>
                                            <p:strVal val="#ppt_x"/>
                                          </p:val>
                                        </p:tav>
                                      </p:tavLst>
                                    </p:anim>
                                    <p:anim calcmode="lin" valueType="num">
                                      <p:cBhvr additive="base">
                                        <p:cTn id="28" dur="5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12" fill="hold" nodeType="withEffect">
                                  <p:stCondLst>
                                    <p:cond delay="250"/>
                                  </p:stCondLst>
                                  <p:childTnLst>
                                    <p:set>
                                      <p:cBhvr>
                                        <p:cTn id="30" dur="1" fill="hold">
                                          <p:stCondLst>
                                            <p:cond delay="0"/>
                                          </p:stCondLst>
                                        </p:cTn>
                                        <p:tgtEl>
                                          <p:spTgt spid="34"/>
                                        </p:tgtEl>
                                        <p:attrNameLst>
                                          <p:attrName>style.visibility</p:attrName>
                                        </p:attrNameLst>
                                      </p:cBhvr>
                                      <p:to>
                                        <p:strVal val="visible"/>
                                      </p:to>
                                    </p:set>
                                    <p:anim calcmode="lin" valueType="num">
                                      <p:cBhvr additive="base">
                                        <p:cTn id="31" dur="500" fill="hold"/>
                                        <p:tgtEl>
                                          <p:spTgt spid="34"/>
                                        </p:tgtEl>
                                        <p:attrNameLst>
                                          <p:attrName>ppt_x</p:attrName>
                                        </p:attrNameLst>
                                      </p:cBhvr>
                                      <p:tavLst>
                                        <p:tav tm="0">
                                          <p:val>
                                            <p:strVal val="0-#ppt_w/2"/>
                                          </p:val>
                                        </p:tav>
                                        <p:tav tm="100000">
                                          <p:val>
                                            <p:strVal val="#ppt_x"/>
                                          </p:val>
                                        </p:tav>
                                      </p:tavLst>
                                    </p:anim>
                                    <p:anim calcmode="lin" valueType="num">
                                      <p:cBhvr additive="base">
                                        <p:cTn id="32" dur="500" fill="hold"/>
                                        <p:tgtEl>
                                          <p:spTgt spid="34"/>
                                        </p:tgtEl>
                                        <p:attrNameLst>
                                          <p:attrName>ppt_y</p:attrName>
                                        </p:attrNameLst>
                                      </p:cBhvr>
                                      <p:tavLst>
                                        <p:tav tm="0">
                                          <p:val>
                                            <p:strVal val="1+#ppt_h/2"/>
                                          </p:val>
                                        </p:tav>
                                        <p:tav tm="100000">
                                          <p:val>
                                            <p:strVal val="#ppt_y"/>
                                          </p:val>
                                        </p:tav>
                                      </p:tavLst>
                                    </p:anim>
                                  </p:childTnLst>
                                </p:cTn>
                              </p:par>
                            </p:childTnLst>
                          </p:cTn>
                        </p:par>
                        <p:par>
                          <p:cTn id="33" fill="hold">
                            <p:stCondLst>
                              <p:cond delay="750"/>
                            </p:stCondLst>
                            <p:childTnLst>
                              <p:par>
                                <p:cTn id="34" presetID="53" presetClass="entr" presetSubtype="16" fill="hold" nodeType="afterEffect">
                                  <p:stCondLst>
                                    <p:cond delay="0"/>
                                  </p:stCondLst>
                                  <p:childTnLst>
                                    <p:set>
                                      <p:cBhvr>
                                        <p:cTn id="35" dur="1" fill="hold">
                                          <p:stCondLst>
                                            <p:cond delay="0"/>
                                          </p:stCondLst>
                                        </p:cTn>
                                        <p:tgtEl>
                                          <p:spTgt spid="37"/>
                                        </p:tgtEl>
                                        <p:attrNameLst>
                                          <p:attrName>style.visibility</p:attrName>
                                        </p:attrNameLst>
                                      </p:cBhvr>
                                      <p:to>
                                        <p:strVal val="visible"/>
                                      </p:to>
                                    </p:set>
                                    <p:anim calcmode="lin" valueType="num">
                                      <p:cBhvr>
                                        <p:cTn id="36" dur="500" fill="hold"/>
                                        <p:tgtEl>
                                          <p:spTgt spid="37"/>
                                        </p:tgtEl>
                                        <p:attrNameLst>
                                          <p:attrName>ppt_w</p:attrName>
                                        </p:attrNameLst>
                                      </p:cBhvr>
                                      <p:tavLst>
                                        <p:tav tm="0">
                                          <p:val>
                                            <p:fltVal val="0"/>
                                          </p:val>
                                        </p:tav>
                                        <p:tav tm="100000">
                                          <p:val>
                                            <p:strVal val="#ppt_w"/>
                                          </p:val>
                                        </p:tav>
                                      </p:tavLst>
                                    </p:anim>
                                    <p:anim calcmode="lin" valueType="num">
                                      <p:cBhvr>
                                        <p:cTn id="37" dur="500" fill="hold"/>
                                        <p:tgtEl>
                                          <p:spTgt spid="37"/>
                                        </p:tgtEl>
                                        <p:attrNameLst>
                                          <p:attrName>ppt_h</p:attrName>
                                        </p:attrNameLst>
                                      </p:cBhvr>
                                      <p:tavLst>
                                        <p:tav tm="0">
                                          <p:val>
                                            <p:fltVal val="0"/>
                                          </p:val>
                                        </p:tav>
                                        <p:tav tm="100000">
                                          <p:val>
                                            <p:strVal val="#ppt_h"/>
                                          </p:val>
                                        </p:tav>
                                      </p:tavLst>
                                    </p:anim>
                                    <p:animEffect transition="in" filter="fade">
                                      <p:cBhvr>
                                        <p:cTn id="38" dur="500"/>
                                        <p:tgtEl>
                                          <p:spTgt spid="37"/>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75"/>
                                        </p:tgtEl>
                                        <p:attrNameLst>
                                          <p:attrName>style.visibility</p:attrName>
                                        </p:attrNameLst>
                                      </p:cBhvr>
                                      <p:to>
                                        <p:strVal val="visible"/>
                                      </p:to>
                                    </p:set>
                                    <p:anim calcmode="lin" valueType="num">
                                      <p:cBhvr>
                                        <p:cTn id="41" dur="500" fill="hold"/>
                                        <p:tgtEl>
                                          <p:spTgt spid="75"/>
                                        </p:tgtEl>
                                        <p:attrNameLst>
                                          <p:attrName>ppt_w</p:attrName>
                                        </p:attrNameLst>
                                      </p:cBhvr>
                                      <p:tavLst>
                                        <p:tav tm="0">
                                          <p:val>
                                            <p:fltVal val="0"/>
                                          </p:val>
                                        </p:tav>
                                        <p:tav tm="100000">
                                          <p:val>
                                            <p:strVal val="#ppt_w"/>
                                          </p:val>
                                        </p:tav>
                                      </p:tavLst>
                                    </p:anim>
                                    <p:anim calcmode="lin" valueType="num">
                                      <p:cBhvr>
                                        <p:cTn id="42" dur="500" fill="hold"/>
                                        <p:tgtEl>
                                          <p:spTgt spid="75"/>
                                        </p:tgtEl>
                                        <p:attrNameLst>
                                          <p:attrName>ppt_h</p:attrName>
                                        </p:attrNameLst>
                                      </p:cBhvr>
                                      <p:tavLst>
                                        <p:tav tm="0">
                                          <p:val>
                                            <p:fltVal val="0"/>
                                          </p:val>
                                        </p:tav>
                                        <p:tav tm="100000">
                                          <p:val>
                                            <p:strVal val="#ppt_h"/>
                                          </p:val>
                                        </p:tav>
                                      </p:tavLst>
                                    </p:anim>
                                    <p:animEffect transition="in" filter="fade">
                                      <p:cBhvr>
                                        <p:cTn id="43" dur="500"/>
                                        <p:tgtEl>
                                          <p:spTgt spid="75"/>
                                        </p:tgtEl>
                                      </p:cBhvr>
                                    </p:animEffect>
                                  </p:childTnLst>
                                </p:cTn>
                              </p:par>
                            </p:childTnLst>
                          </p:cTn>
                        </p:par>
                        <p:par>
                          <p:cTn id="44" fill="hold">
                            <p:stCondLst>
                              <p:cond delay="1250"/>
                            </p:stCondLst>
                            <p:childTnLst>
                              <p:par>
                                <p:cTn id="45" presetID="22" presetClass="entr" presetSubtype="1"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up)">
                                      <p:cBhvr>
                                        <p:cTn id="47" dur="500"/>
                                        <p:tgtEl>
                                          <p:spTgt spid="43"/>
                                        </p:tgtEl>
                                      </p:cBhvr>
                                    </p:animEffect>
                                  </p:childTnLst>
                                </p:cTn>
                              </p:par>
                            </p:childTnLst>
                          </p:cTn>
                        </p:par>
                        <p:par>
                          <p:cTn id="48" fill="hold">
                            <p:stCondLst>
                              <p:cond delay="1750"/>
                            </p:stCondLst>
                            <p:childTnLst>
                              <p:par>
                                <p:cTn id="49" presetID="42" presetClass="entr" presetSubtype="0"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fade">
                                      <p:cBhvr>
                                        <p:cTn id="51" dur="1000"/>
                                        <p:tgtEl>
                                          <p:spTgt spid="44"/>
                                        </p:tgtEl>
                                      </p:cBhvr>
                                    </p:animEffect>
                                    <p:anim calcmode="lin" valueType="num">
                                      <p:cBhvr>
                                        <p:cTn id="52" dur="1000" fill="hold"/>
                                        <p:tgtEl>
                                          <p:spTgt spid="44"/>
                                        </p:tgtEl>
                                        <p:attrNameLst>
                                          <p:attrName>ppt_x</p:attrName>
                                        </p:attrNameLst>
                                      </p:cBhvr>
                                      <p:tavLst>
                                        <p:tav tm="0">
                                          <p:val>
                                            <p:strVal val="#ppt_x"/>
                                          </p:val>
                                        </p:tav>
                                        <p:tav tm="100000">
                                          <p:val>
                                            <p:strVal val="#ppt_x"/>
                                          </p:val>
                                        </p:tav>
                                      </p:tavLst>
                                    </p:anim>
                                    <p:anim calcmode="lin" valueType="num">
                                      <p:cBhvr>
                                        <p:cTn id="53"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7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 y="669"/>
            <a:ext cx="738572" cy="43726"/>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0" name="文本框 9"/>
          <p:cNvSpPr txBox="1"/>
          <p:nvPr/>
        </p:nvSpPr>
        <p:spPr>
          <a:xfrm>
            <a:off x="573487" y="123500"/>
            <a:ext cx="1025847" cy="267368"/>
          </a:xfrm>
          <a:prstGeom prst="rect">
            <a:avLst/>
          </a:prstGeom>
          <a:noFill/>
        </p:spPr>
        <p:txBody>
          <a:bodyPr wrap="square" lIns="51422" tIns="25711" rIns="51422" bIns="25711" rtlCol="0">
            <a:spAutoFit/>
          </a:bodyPr>
          <a:lstStyle/>
          <a:p>
            <a:pPr marL="0" lvl="1"/>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44661" y="670"/>
            <a:ext cx="431936" cy="627371"/>
            <a:chOff x="144661" y="670"/>
            <a:chExt cx="431936" cy="627371"/>
          </a:xfrm>
        </p:grpSpPr>
        <p:grpSp>
          <p:nvGrpSpPr>
            <p:cNvPr id="17" name="组合 16"/>
            <p:cNvGrpSpPr/>
            <p:nvPr/>
          </p:nvGrpSpPr>
          <p:grpSpPr>
            <a:xfrm>
              <a:off x="144661" y="670"/>
              <a:ext cx="431936" cy="627371"/>
              <a:chOff x="841003" y="360040"/>
              <a:chExt cx="504056" cy="836712"/>
            </a:xfrm>
            <a:solidFill>
              <a:srgbClr val="E87071"/>
            </a:solidFill>
          </p:grpSpPr>
          <p:sp>
            <p:nvSpPr>
              <p:cNvPr id="18" name="矩形 17"/>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9" name="等腰三角形 18"/>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9" name="KSO_Shape"/>
            <p:cNvSpPr/>
            <p:nvPr/>
          </p:nvSpPr>
          <p:spPr bwMode="auto">
            <a:xfrm>
              <a:off x="211591" y="128692"/>
              <a:ext cx="301743" cy="256984"/>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grpSp>
      <p:grpSp>
        <p:nvGrpSpPr>
          <p:cNvPr id="11" name="组合 10"/>
          <p:cNvGrpSpPr/>
          <p:nvPr/>
        </p:nvGrpSpPr>
        <p:grpSpPr>
          <a:xfrm>
            <a:off x="737076" y="964738"/>
            <a:ext cx="7561823" cy="3766752"/>
            <a:chOff x="982640" y="1286614"/>
            <a:chExt cx="10081118" cy="5023499"/>
          </a:xfrm>
        </p:grpSpPr>
        <p:sp>
          <p:nvSpPr>
            <p:cNvPr id="12" name="圆角矩形 11"/>
            <p:cNvSpPr/>
            <p:nvPr/>
          </p:nvSpPr>
          <p:spPr>
            <a:xfrm rot="16200000">
              <a:off x="3563539" y="-1190106"/>
              <a:ext cx="5023499" cy="9976939"/>
            </a:xfrm>
            <a:prstGeom prst="roundRect">
              <a:avLst>
                <a:gd name="adj" fmla="val 4670"/>
              </a:avLst>
            </a:prstGeom>
            <a:gradFill flip="none" rotWithShape="1">
              <a:gsLst>
                <a:gs pos="0">
                  <a:schemeClr val="bg1">
                    <a:lumMod val="50000"/>
                  </a:schemeClr>
                </a:gs>
                <a:gs pos="100000">
                  <a:schemeClr val="tx1">
                    <a:lumMod val="75000"/>
                    <a:lumOff val="25000"/>
                  </a:schemeClr>
                </a:gs>
              </a:gsLst>
              <a:lin ang="8100000" scaled="0"/>
              <a:tileRect/>
            </a:gradFill>
            <a:ln w="22225">
              <a:gradFill flip="none" rotWithShape="1">
                <a:gsLst>
                  <a:gs pos="0">
                    <a:schemeClr val="bg1">
                      <a:lumMod val="65000"/>
                    </a:schemeClr>
                  </a:gs>
                  <a:gs pos="100000">
                    <a:schemeClr val="tx1">
                      <a:lumMod val="85000"/>
                      <a:lumOff val="15000"/>
                    </a:schemeClr>
                  </a:gs>
                </a:gsLst>
                <a:lin ang="8100000" scaled="0"/>
                <a:tileRect/>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 name="圆角矩形 12"/>
            <p:cNvSpPr/>
            <p:nvPr/>
          </p:nvSpPr>
          <p:spPr>
            <a:xfrm rot="16200000">
              <a:off x="3788070" y="-980490"/>
              <a:ext cx="4628185" cy="9557712"/>
            </a:xfrm>
            <a:prstGeom prst="roundRect">
              <a:avLst>
                <a:gd name="adj" fmla="val 0"/>
              </a:avLst>
            </a:prstGeom>
            <a:solidFill>
              <a:schemeClr val="bg1">
                <a:lumMod val="95000"/>
              </a:schemeClr>
            </a:soli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4" name="组合 13"/>
            <p:cNvGrpSpPr/>
            <p:nvPr/>
          </p:nvGrpSpPr>
          <p:grpSpPr>
            <a:xfrm>
              <a:off x="982640" y="1596963"/>
              <a:ext cx="751226" cy="4402810"/>
              <a:chOff x="982640" y="1596963"/>
              <a:chExt cx="751226" cy="4402810"/>
            </a:xfrm>
          </p:grpSpPr>
          <p:grpSp>
            <p:nvGrpSpPr>
              <p:cNvPr id="15" name="组合 14"/>
              <p:cNvGrpSpPr/>
              <p:nvPr/>
            </p:nvGrpSpPr>
            <p:grpSpPr>
              <a:xfrm rot="16200000">
                <a:off x="-615716" y="3650191"/>
                <a:ext cx="4402810" cy="296354"/>
                <a:chOff x="2149635" y="1165383"/>
                <a:chExt cx="3485831" cy="234634"/>
              </a:xfrm>
            </p:grpSpPr>
            <p:grpSp>
              <p:nvGrpSpPr>
                <p:cNvPr id="53" name="组合 52"/>
                <p:cNvGrpSpPr/>
                <p:nvPr/>
              </p:nvGrpSpPr>
              <p:grpSpPr>
                <a:xfrm>
                  <a:off x="2149635" y="1165385"/>
                  <a:ext cx="234632" cy="234632"/>
                  <a:chOff x="2483014" y="1114427"/>
                  <a:chExt cx="209550" cy="209550"/>
                </a:xfrm>
              </p:grpSpPr>
              <p:sp>
                <p:nvSpPr>
                  <p:cNvPr id="81" name="椭圆 80"/>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2" name="椭圆 81"/>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4" name="组合 53"/>
                <p:cNvGrpSpPr/>
                <p:nvPr/>
              </p:nvGrpSpPr>
              <p:grpSpPr>
                <a:xfrm>
                  <a:off x="2510880" y="1165385"/>
                  <a:ext cx="234632" cy="234632"/>
                  <a:chOff x="2483014" y="1114427"/>
                  <a:chExt cx="209550" cy="209550"/>
                </a:xfrm>
              </p:grpSpPr>
              <p:sp>
                <p:nvSpPr>
                  <p:cNvPr id="79" name="椭圆 78"/>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0" name="椭圆 79"/>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5" name="组合 54"/>
                <p:cNvGrpSpPr/>
                <p:nvPr/>
              </p:nvGrpSpPr>
              <p:grpSpPr>
                <a:xfrm>
                  <a:off x="2872124" y="1165385"/>
                  <a:ext cx="234632" cy="234632"/>
                  <a:chOff x="2483014" y="1114427"/>
                  <a:chExt cx="209550" cy="209550"/>
                </a:xfrm>
              </p:grpSpPr>
              <p:sp>
                <p:nvSpPr>
                  <p:cNvPr id="77" name="椭圆 76"/>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8" name="椭圆 77"/>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6" name="组合 55"/>
                <p:cNvGrpSpPr/>
                <p:nvPr/>
              </p:nvGrpSpPr>
              <p:grpSpPr>
                <a:xfrm>
                  <a:off x="3233369" y="1165385"/>
                  <a:ext cx="234632" cy="234632"/>
                  <a:chOff x="2483014" y="1114427"/>
                  <a:chExt cx="209550" cy="209550"/>
                </a:xfrm>
              </p:grpSpPr>
              <p:sp>
                <p:nvSpPr>
                  <p:cNvPr id="75" name="椭圆 74"/>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6" name="椭圆 75"/>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7" name="组合 56"/>
                <p:cNvGrpSpPr/>
                <p:nvPr/>
              </p:nvGrpSpPr>
              <p:grpSpPr>
                <a:xfrm>
                  <a:off x="3594615" y="1165383"/>
                  <a:ext cx="234632" cy="234632"/>
                  <a:chOff x="2483014" y="1114427"/>
                  <a:chExt cx="209550" cy="209550"/>
                </a:xfrm>
              </p:grpSpPr>
              <p:sp>
                <p:nvSpPr>
                  <p:cNvPr id="73" name="椭圆 72"/>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4" name="椭圆 73"/>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8" name="组合 57"/>
                <p:cNvGrpSpPr/>
                <p:nvPr/>
              </p:nvGrpSpPr>
              <p:grpSpPr>
                <a:xfrm>
                  <a:off x="3955858" y="1165384"/>
                  <a:ext cx="234632" cy="234632"/>
                  <a:chOff x="2483014" y="1114427"/>
                  <a:chExt cx="209550" cy="209550"/>
                </a:xfrm>
              </p:grpSpPr>
              <p:sp>
                <p:nvSpPr>
                  <p:cNvPr id="71" name="椭圆 70"/>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2" name="椭圆 71"/>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9" name="组合 58"/>
                <p:cNvGrpSpPr/>
                <p:nvPr/>
              </p:nvGrpSpPr>
              <p:grpSpPr>
                <a:xfrm>
                  <a:off x="4317103" y="1165384"/>
                  <a:ext cx="234632" cy="234632"/>
                  <a:chOff x="2483014" y="1114427"/>
                  <a:chExt cx="209550" cy="209550"/>
                </a:xfrm>
              </p:grpSpPr>
              <p:sp>
                <p:nvSpPr>
                  <p:cNvPr id="69" name="椭圆 68"/>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0" name="椭圆 69"/>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0" name="组合 59"/>
                <p:cNvGrpSpPr/>
                <p:nvPr/>
              </p:nvGrpSpPr>
              <p:grpSpPr>
                <a:xfrm>
                  <a:off x="4678347" y="1165384"/>
                  <a:ext cx="234632" cy="234632"/>
                  <a:chOff x="2483014" y="1114427"/>
                  <a:chExt cx="209550" cy="209550"/>
                </a:xfrm>
              </p:grpSpPr>
              <p:sp>
                <p:nvSpPr>
                  <p:cNvPr id="67" name="椭圆 66"/>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 name="椭圆 67"/>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1" name="组合 60"/>
                <p:cNvGrpSpPr/>
                <p:nvPr/>
              </p:nvGrpSpPr>
              <p:grpSpPr>
                <a:xfrm>
                  <a:off x="5039590" y="1165384"/>
                  <a:ext cx="234632" cy="234632"/>
                  <a:chOff x="2483014" y="1114427"/>
                  <a:chExt cx="209550" cy="209550"/>
                </a:xfrm>
              </p:grpSpPr>
              <p:sp>
                <p:nvSpPr>
                  <p:cNvPr id="65" name="椭圆 64"/>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 name="椭圆 65"/>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 name="组合 61"/>
                <p:cNvGrpSpPr/>
                <p:nvPr/>
              </p:nvGrpSpPr>
              <p:grpSpPr>
                <a:xfrm>
                  <a:off x="5400834" y="1165384"/>
                  <a:ext cx="234632" cy="234632"/>
                  <a:chOff x="2483014" y="1114427"/>
                  <a:chExt cx="209550" cy="209550"/>
                </a:xfrm>
              </p:grpSpPr>
              <p:sp>
                <p:nvSpPr>
                  <p:cNvPr id="63" name="椭圆 62"/>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 name="椭圆 63"/>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23" name="组合 22"/>
              <p:cNvGrpSpPr/>
              <p:nvPr/>
            </p:nvGrpSpPr>
            <p:grpSpPr>
              <a:xfrm rot="16200000">
                <a:off x="1229146" y="5557333"/>
                <a:ext cx="119575" cy="612586"/>
                <a:chOff x="2244455" y="772894"/>
                <a:chExt cx="94658" cy="485003"/>
              </a:xfrm>
            </p:grpSpPr>
            <p:sp>
              <p:nvSpPr>
                <p:cNvPr id="51" name="圆角矩形 50"/>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 name="圆角矩形 51"/>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4" name="组合 23"/>
              <p:cNvGrpSpPr/>
              <p:nvPr/>
            </p:nvGrpSpPr>
            <p:grpSpPr>
              <a:xfrm rot="16200000">
                <a:off x="1229146" y="5099277"/>
                <a:ext cx="119575" cy="612586"/>
                <a:chOff x="2244455" y="772894"/>
                <a:chExt cx="94658" cy="485003"/>
              </a:xfrm>
            </p:grpSpPr>
            <p:sp>
              <p:nvSpPr>
                <p:cNvPr id="49" name="圆角矩形 48"/>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 name="圆角矩形 49"/>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5" name="组合 24"/>
              <p:cNvGrpSpPr/>
              <p:nvPr/>
            </p:nvGrpSpPr>
            <p:grpSpPr>
              <a:xfrm rot="16200000">
                <a:off x="1229146" y="4641222"/>
                <a:ext cx="119575" cy="612586"/>
                <a:chOff x="2244455" y="772894"/>
                <a:chExt cx="94658" cy="485003"/>
              </a:xfrm>
            </p:grpSpPr>
            <p:sp>
              <p:nvSpPr>
                <p:cNvPr id="47" name="圆角矩形 46"/>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 name="圆角矩形 47"/>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6" name="组合 25"/>
              <p:cNvGrpSpPr/>
              <p:nvPr/>
            </p:nvGrpSpPr>
            <p:grpSpPr>
              <a:xfrm rot="16200000">
                <a:off x="1229146" y="4183167"/>
                <a:ext cx="119575" cy="612586"/>
                <a:chOff x="2244455" y="772894"/>
                <a:chExt cx="94658" cy="485003"/>
              </a:xfrm>
            </p:grpSpPr>
            <p:sp>
              <p:nvSpPr>
                <p:cNvPr id="45" name="圆角矩形 44"/>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 name="圆角矩形 45"/>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7" name="组合 26"/>
              <p:cNvGrpSpPr/>
              <p:nvPr/>
            </p:nvGrpSpPr>
            <p:grpSpPr>
              <a:xfrm rot="16200000">
                <a:off x="1229146" y="3725113"/>
                <a:ext cx="119575" cy="612586"/>
                <a:chOff x="2244455" y="772894"/>
                <a:chExt cx="94658" cy="485003"/>
              </a:xfrm>
            </p:grpSpPr>
            <p:sp>
              <p:nvSpPr>
                <p:cNvPr id="43" name="圆角矩形 42"/>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 name="圆角矩形 43"/>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8" name="组合 27"/>
              <p:cNvGrpSpPr/>
              <p:nvPr/>
            </p:nvGrpSpPr>
            <p:grpSpPr>
              <a:xfrm rot="16200000">
                <a:off x="1229146" y="3267055"/>
                <a:ext cx="119575" cy="612586"/>
                <a:chOff x="2244455" y="772894"/>
                <a:chExt cx="94658" cy="485003"/>
              </a:xfrm>
            </p:grpSpPr>
            <p:sp>
              <p:nvSpPr>
                <p:cNvPr id="41" name="圆角矩形 40"/>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 name="圆角矩形 41"/>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9" name="组合 28"/>
              <p:cNvGrpSpPr/>
              <p:nvPr/>
            </p:nvGrpSpPr>
            <p:grpSpPr>
              <a:xfrm rot="16200000">
                <a:off x="1229145" y="2808999"/>
                <a:ext cx="119575" cy="612586"/>
                <a:chOff x="2244455" y="772894"/>
                <a:chExt cx="94658" cy="485003"/>
              </a:xfrm>
            </p:grpSpPr>
            <p:sp>
              <p:nvSpPr>
                <p:cNvPr id="39" name="圆角矩形 38"/>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 name="圆角矩形 39"/>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0" name="组合 29"/>
              <p:cNvGrpSpPr/>
              <p:nvPr/>
            </p:nvGrpSpPr>
            <p:grpSpPr>
              <a:xfrm rot="16200000">
                <a:off x="1229146" y="2350946"/>
                <a:ext cx="119575" cy="612586"/>
                <a:chOff x="2244455" y="772894"/>
                <a:chExt cx="94658" cy="485003"/>
              </a:xfrm>
            </p:grpSpPr>
            <p:sp>
              <p:nvSpPr>
                <p:cNvPr id="37" name="圆角矩形 36"/>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 name="圆角矩形 37"/>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1" name="组合 30"/>
              <p:cNvGrpSpPr/>
              <p:nvPr/>
            </p:nvGrpSpPr>
            <p:grpSpPr>
              <a:xfrm rot="16200000">
                <a:off x="1229146" y="1892893"/>
                <a:ext cx="119575" cy="612586"/>
                <a:chOff x="2244455" y="772894"/>
                <a:chExt cx="94658" cy="485003"/>
              </a:xfrm>
            </p:grpSpPr>
            <p:sp>
              <p:nvSpPr>
                <p:cNvPr id="35" name="圆角矩形 34"/>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6" name="圆角矩形 35"/>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2" name="组合 31"/>
              <p:cNvGrpSpPr/>
              <p:nvPr/>
            </p:nvGrpSpPr>
            <p:grpSpPr>
              <a:xfrm rot="16200000">
                <a:off x="1229146" y="1434840"/>
                <a:ext cx="119575" cy="612586"/>
                <a:chOff x="2244455" y="772894"/>
                <a:chExt cx="94658" cy="485003"/>
              </a:xfrm>
            </p:grpSpPr>
            <p:sp>
              <p:nvSpPr>
                <p:cNvPr id="33" name="圆角矩形 32"/>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 name="圆角矩形 33"/>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cxnSp>
        <p:nvCxnSpPr>
          <p:cNvPr id="83" name="直接连接符 82"/>
          <p:cNvCxnSpPr/>
          <p:nvPr/>
        </p:nvCxnSpPr>
        <p:spPr>
          <a:xfrm>
            <a:off x="3761804" y="1112948"/>
            <a:ext cx="0" cy="3470336"/>
          </a:xfrm>
          <a:prstGeom prst="line">
            <a:avLst/>
          </a:pr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4" name="组合 83"/>
          <p:cNvGrpSpPr/>
          <p:nvPr/>
        </p:nvGrpSpPr>
        <p:grpSpPr>
          <a:xfrm>
            <a:off x="7866795" y="1112948"/>
            <a:ext cx="142894" cy="3470336"/>
            <a:chOff x="10487694" y="1484274"/>
            <a:chExt cx="190500" cy="4628185"/>
          </a:xfrm>
        </p:grpSpPr>
        <p:sp>
          <p:nvSpPr>
            <p:cNvPr id="85" name="矩形 84"/>
            <p:cNvSpPr/>
            <p:nvPr/>
          </p:nvSpPr>
          <p:spPr>
            <a:xfrm>
              <a:off x="10487694" y="1484274"/>
              <a:ext cx="190500" cy="888448"/>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6" name="矩形 85"/>
            <p:cNvSpPr/>
            <p:nvPr/>
          </p:nvSpPr>
          <p:spPr>
            <a:xfrm>
              <a:off x="10487694" y="2372720"/>
              <a:ext cx="190500" cy="944033"/>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7" name="矩形 86"/>
            <p:cNvSpPr/>
            <p:nvPr/>
          </p:nvSpPr>
          <p:spPr>
            <a:xfrm>
              <a:off x="10487694" y="3314688"/>
              <a:ext cx="190500" cy="945150"/>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8" name="矩形 87"/>
            <p:cNvSpPr/>
            <p:nvPr/>
          </p:nvSpPr>
          <p:spPr>
            <a:xfrm>
              <a:off x="10487694" y="4258721"/>
              <a:ext cx="190500" cy="944033"/>
            </a:xfrm>
            <a:prstGeom prst="rect">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9" name="矩形 88"/>
            <p:cNvSpPr/>
            <p:nvPr/>
          </p:nvSpPr>
          <p:spPr>
            <a:xfrm>
              <a:off x="10487694" y="5202754"/>
              <a:ext cx="190500" cy="909705"/>
            </a:xfrm>
            <a:prstGeom prst="rect">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90" name="矩形 89"/>
          <p:cNvSpPr/>
          <p:nvPr/>
        </p:nvSpPr>
        <p:spPr>
          <a:xfrm>
            <a:off x="1566761" y="1387220"/>
            <a:ext cx="1870966" cy="1313445"/>
          </a:xfrm>
          <a:prstGeom prst="rect">
            <a:avLst/>
          </a:prstGeom>
          <a:blipFill>
            <a:blip r:embed="rId2" cstate="screen">
              <a:extLst>
                <a:ext uri="{28A0092B-C50C-407E-A947-70E740481C1C}">
                  <a14:useLocalDpi xmlns:a14="http://schemas.microsoft.com/office/drawing/2010/main"/>
                </a:ext>
              </a:extLst>
            </a:blip>
            <a:stretch>
              <a:fillRect/>
            </a:stretch>
          </a:blipFill>
          <a:ln w="25400">
            <a:gradFill flip="none" rotWithShape="1">
              <a:gsLst>
                <a:gs pos="0">
                  <a:schemeClr val="bg1">
                    <a:lumMod val="71000"/>
                  </a:schemeClr>
                </a:gs>
                <a:gs pos="100000">
                  <a:schemeClr val="bg1"/>
                </a:gs>
              </a:gsLst>
              <a:lin ang="2700000" scaled="1"/>
              <a:tileRect/>
            </a:grad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1" name="矩形 90"/>
          <p:cNvSpPr/>
          <p:nvPr/>
        </p:nvSpPr>
        <p:spPr>
          <a:xfrm>
            <a:off x="1568286" y="2986097"/>
            <a:ext cx="1870966" cy="1313445"/>
          </a:xfrm>
          <a:prstGeom prst="rect">
            <a:avLst/>
          </a:prstGeom>
          <a:blipFill>
            <a:blip r:embed="rId3" cstate="screen">
              <a:extLst>
                <a:ext uri="{28A0092B-C50C-407E-A947-70E740481C1C}">
                  <a14:useLocalDpi xmlns:a14="http://schemas.microsoft.com/office/drawing/2010/main"/>
                </a:ext>
              </a:extLst>
            </a:blip>
            <a:stretch>
              <a:fillRect/>
            </a:stretch>
          </a:blipFill>
          <a:ln w="25400">
            <a:gradFill flip="none" rotWithShape="1">
              <a:gsLst>
                <a:gs pos="0">
                  <a:schemeClr val="bg1">
                    <a:lumMod val="71000"/>
                  </a:schemeClr>
                </a:gs>
                <a:gs pos="100000">
                  <a:schemeClr val="bg1"/>
                </a:gs>
              </a:gsLst>
              <a:lin ang="2700000" scaled="1"/>
              <a:tileRect/>
            </a:grad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2" name="文本框 194"/>
          <p:cNvSpPr txBox="1"/>
          <p:nvPr/>
        </p:nvSpPr>
        <p:spPr>
          <a:xfrm>
            <a:off x="4232012" y="1323367"/>
            <a:ext cx="3148665" cy="438582"/>
          </a:xfrm>
          <a:prstGeom prst="rect">
            <a:avLst/>
          </a:prstGeom>
          <a:noFill/>
        </p:spPr>
        <p:txBody>
          <a:bodyPr wrap="square" rtlCol="0">
            <a:spAutoFit/>
          </a:bodyPr>
          <a:lstStyle/>
          <a:p>
            <a:r>
              <a:rPr lang="zh-CN" altLang="en-US" sz="2250" dirty="0">
                <a:solidFill>
                  <a:srgbClr val="01ACBE"/>
                </a:solidFill>
                <a:latin typeface="微软雅黑" panose="020B0503020204020204" pitchFamily="34" charset="-122"/>
                <a:ea typeface="微软雅黑" panose="020B0503020204020204" pitchFamily="34" charset="-122"/>
              </a:rPr>
              <a:t>公司代用名等添加标题</a:t>
            </a:r>
          </a:p>
        </p:txBody>
      </p:sp>
      <p:cxnSp>
        <p:nvCxnSpPr>
          <p:cNvPr id="93" name="直接连接符 92"/>
          <p:cNvCxnSpPr/>
          <p:nvPr/>
        </p:nvCxnSpPr>
        <p:spPr>
          <a:xfrm>
            <a:off x="4301935" y="1815841"/>
            <a:ext cx="2862691" cy="0"/>
          </a:xfrm>
          <a:prstGeom prst="line">
            <a:avLst/>
          </a:prstGeom>
          <a:ln w="19050">
            <a:solidFill>
              <a:srgbClr val="01ACBE"/>
            </a:solidFill>
          </a:ln>
        </p:spPr>
        <p:style>
          <a:lnRef idx="1">
            <a:schemeClr val="accent1"/>
          </a:lnRef>
          <a:fillRef idx="0">
            <a:schemeClr val="accent1"/>
          </a:fillRef>
          <a:effectRef idx="0">
            <a:schemeClr val="accent1"/>
          </a:effectRef>
          <a:fontRef idx="minor">
            <a:schemeClr val="tx1"/>
          </a:fontRef>
        </p:style>
      </p:cxnSp>
      <p:sp>
        <p:nvSpPr>
          <p:cNvPr id="94" name="文本框 107"/>
          <p:cNvSpPr txBox="1"/>
          <p:nvPr/>
        </p:nvSpPr>
        <p:spPr>
          <a:xfrm>
            <a:off x="4232011" y="2039435"/>
            <a:ext cx="3202679" cy="2402966"/>
          </a:xfrm>
          <a:prstGeom prst="rect">
            <a:avLst/>
          </a:prstGeom>
          <a:noFill/>
        </p:spPr>
        <p:txBody>
          <a:bodyPr wrap="square" rtlCol="0">
            <a:spAutoFit/>
          </a:bodyPr>
          <a:lstStyle/>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点击添加文字说明详情介绍点击添加文字说明详情介绍点击添加文字说明详情介绍点击添加文字说明详情介绍</a:t>
            </a: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点击添加文字说明详情介绍点击添加文字说明详情介绍点击添加文字说明详情介绍点击添加文字说明详情介绍</a:t>
            </a: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点击添加文字说明详情介绍点击添加文字说明详情介绍点击添加文字说明详情介绍点击添加文字说明详情介绍</a:t>
            </a:r>
          </a:p>
          <a:p>
            <a:pPr algn="just">
              <a:lnSpc>
                <a:spcPct val="130000"/>
              </a:lnSpc>
            </a:pPr>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a:lnSpc>
                <a:spcPct val="130000"/>
              </a:lnSpc>
            </a:pPr>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9515723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500"/>
                            </p:stCondLst>
                            <p:childTnLst>
                              <p:par>
                                <p:cTn id="19" presetID="22" presetClass="entr" presetSubtype="8"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1000"/>
                            </p:stCondLst>
                            <p:childTnLst>
                              <p:par>
                                <p:cTn id="23" presetID="14" presetClass="entr" presetSubtype="10" fill="hold" grpId="0" nodeType="afterEffect">
                                  <p:stCondLst>
                                    <p:cond delay="0"/>
                                  </p:stCondLst>
                                  <p:childTnLst>
                                    <p:set>
                                      <p:cBhvr>
                                        <p:cTn id="24" dur="1" fill="hold">
                                          <p:stCondLst>
                                            <p:cond delay="0"/>
                                          </p:stCondLst>
                                        </p:cTn>
                                        <p:tgtEl>
                                          <p:spTgt spid="90"/>
                                        </p:tgtEl>
                                        <p:attrNameLst>
                                          <p:attrName>style.visibility</p:attrName>
                                        </p:attrNameLst>
                                      </p:cBhvr>
                                      <p:to>
                                        <p:strVal val="visible"/>
                                      </p:to>
                                    </p:set>
                                    <p:animEffect transition="in" filter="randombar(horizontal)">
                                      <p:cBhvr>
                                        <p:cTn id="25" dur="500"/>
                                        <p:tgtEl>
                                          <p:spTgt spid="90"/>
                                        </p:tgtEl>
                                      </p:cBhvr>
                                    </p:animEffect>
                                  </p:childTnLst>
                                </p:cTn>
                              </p:par>
                            </p:childTnLst>
                          </p:cTn>
                        </p:par>
                        <p:par>
                          <p:cTn id="26" fill="hold">
                            <p:stCondLst>
                              <p:cond delay="1500"/>
                            </p:stCondLst>
                            <p:childTnLst>
                              <p:par>
                                <p:cTn id="27" presetID="14" presetClass="entr" presetSubtype="10" fill="hold" grpId="0" nodeType="afterEffect">
                                  <p:stCondLst>
                                    <p:cond delay="0"/>
                                  </p:stCondLst>
                                  <p:childTnLst>
                                    <p:set>
                                      <p:cBhvr>
                                        <p:cTn id="28" dur="1" fill="hold">
                                          <p:stCondLst>
                                            <p:cond delay="0"/>
                                          </p:stCondLst>
                                        </p:cTn>
                                        <p:tgtEl>
                                          <p:spTgt spid="91"/>
                                        </p:tgtEl>
                                        <p:attrNameLst>
                                          <p:attrName>style.visibility</p:attrName>
                                        </p:attrNameLst>
                                      </p:cBhvr>
                                      <p:to>
                                        <p:strVal val="visible"/>
                                      </p:to>
                                    </p:set>
                                    <p:animEffect transition="in" filter="randombar(horizontal)">
                                      <p:cBhvr>
                                        <p:cTn id="29" dur="500"/>
                                        <p:tgtEl>
                                          <p:spTgt spid="91"/>
                                        </p:tgtEl>
                                      </p:cBhvr>
                                    </p:animEffect>
                                  </p:childTnLst>
                                </p:cTn>
                              </p:par>
                            </p:childTnLst>
                          </p:cTn>
                        </p:par>
                        <p:par>
                          <p:cTn id="30" fill="hold">
                            <p:stCondLst>
                              <p:cond delay="2000"/>
                            </p:stCondLst>
                            <p:childTnLst>
                              <p:par>
                                <p:cTn id="31" presetID="10" presetClass="entr" presetSubtype="0" fill="hold" nodeType="afterEffect">
                                  <p:stCondLst>
                                    <p:cond delay="0"/>
                                  </p:stCondLst>
                                  <p:childTnLst>
                                    <p:set>
                                      <p:cBhvr>
                                        <p:cTn id="32" dur="1" fill="hold">
                                          <p:stCondLst>
                                            <p:cond delay="0"/>
                                          </p:stCondLst>
                                        </p:cTn>
                                        <p:tgtEl>
                                          <p:spTgt spid="84"/>
                                        </p:tgtEl>
                                        <p:attrNameLst>
                                          <p:attrName>style.visibility</p:attrName>
                                        </p:attrNameLst>
                                      </p:cBhvr>
                                      <p:to>
                                        <p:strVal val="visible"/>
                                      </p:to>
                                    </p:set>
                                    <p:animEffect transition="in" filter="fade">
                                      <p:cBhvr>
                                        <p:cTn id="33" dur="500"/>
                                        <p:tgtEl>
                                          <p:spTgt spid="84"/>
                                        </p:tgtEl>
                                      </p:cBhvr>
                                    </p:animEffect>
                                  </p:childTnLst>
                                </p:cTn>
                              </p:par>
                            </p:childTnLst>
                          </p:cTn>
                        </p:par>
                        <p:par>
                          <p:cTn id="34" fill="hold">
                            <p:stCondLst>
                              <p:cond delay="2500"/>
                            </p:stCondLst>
                            <p:childTnLst>
                              <p:par>
                                <p:cTn id="35" presetID="16" presetClass="entr" presetSubtype="42" fill="hold" nodeType="afterEffect">
                                  <p:stCondLst>
                                    <p:cond delay="0"/>
                                  </p:stCondLst>
                                  <p:childTnLst>
                                    <p:set>
                                      <p:cBhvr>
                                        <p:cTn id="36" dur="1" fill="hold">
                                          <p:stCondLst>
                                            <p:cond delay="0"/>
                                          </p:stCondLst>
                                        </p:cTn>
                                        <p:tgtEl>
                                          <p:spTgt spid="83"/>
                                        </p:tgtEl>
                                        <p:attrNameLst>
                                          <p:attrName>style.visibility</p:attrName>
                                        </p:attrNameLst>
                                      </p:cBhvr>
                                      <p:to>
                                        <p:strVal val="visible"/>
                                      </p:to>
                                    </p:set>
                                    <p:animEffect transition="in" filter="barn(outHorizontal)">
                                      <p:cBhvr>
                                        <p:cTn id="37" dur="500"/>
                                        <p:tgtEl>
                                          <p:spTgt spid="83"/>
                                        </p:tgtEl>
                                      </p:cBhvr>
                                    </p:animEffect>
                                  </p:childTnLst>
                                </p:cTn>
                              </p:par>
                            </p:childTnLst>
                          </p:cTn>
                        </p:par>
                        <p:par>
                          <p:cTn id="38" fill="hold">
                            <p:stCondLst>
                              <p:cond delay="3000"/>
                            </p:stCondLst>
                            <p:childTnLst>
                              <p:par>
                                <p:cTn id="39" presetID="22" presetClass="entr" presetSubtype="8" fill="hold" grpId="0" nodeType="afterEffect">
                                  <p:stCondLst>
                                    <p:cond delay="0"/>
                                  </p:stCondLst>
                                  <p:childTnLst>
                                    <p:set>
                                      <p:cBhvr>
                                        <p:cTn id="40" dur="1" fill="hold">
                                          <p:stCondLst>
                                            <p:cond delay="0"/>
                                          </p:stCondLst>
                                        </p:cTn>
                                        <p:tgtEl>
                                          <p:spTgt spid="92"/>
                                        </p:tgtEl>
                                        <p:attrNameLst>
                                          <p:attrName>style.visibility</p:attrName>
                                        </p:attrNameLst>
                                      </p:cBhvr>
                                      <p:to>
                                        <p:strVal val="visible"/>
                                      </p:to>
                                    </p:set>
                                    <p:animEffect transition="in" filter="wipe(left)">
                                      <p:cBhvr>
                                        <p:cTn id="41" dur="500"/>
                                        <p:tgtEl>
                                          <p:spTgt spid="92"/>
                                        </p:tgtEl>
                                      </p:cBhvr>
                                    </p:animEffect>
                                  </p:childTnLst>
                                </p:cTn>
                              </p:par>
                            </p:childTnLst>
                          </p:cTn>
                        </p:par>
                        <p:par>
                          <p:cTn id="42" fill="hold">
                            <p:stCondLst>
                              <p:cond delay="3500"/>
                            </p:stCondLst>
                            <p:childTnLst>
                              <p:par>
                                <p:cTn id="43" presetID="22" presetClass="entr" presetSubtype="8" fill="hold" nodeType="afterEffect">
                                  <p:stCondLst>
                                    <p:cond delay="0"/>
                                  </p:stCondLst>
                                  <p:childTnLst>
                                    <p:set>
                                      <p:cBhvr>
                                        <p:cTn id="44" dur="1" fill="hold">
                                          <p:stCondLst>
                                            <p:cond delay="0"/>
                                          </p:stCondLst>
                                        </p:cTn>
                                        <p:tgtEl>
                                          <p:spTgt spid="93"/>
                                        </p:tgtEl>
                                        <p:attrNameLst>
                                          <p:attrName>style.visibility</p:attrName>
                                        </p:attrNameLst>
                                      </p:cBhvr>
                                      <p:to>
                                        <p:strVal val="visible"/>
                                      </p:to>
                                    </p:set>
                                    <p:animEffect transition="in" filter="wipe(left)">
                                      <p:cBhvr>
                                        <p:cTn id="45" dur="500"/>
                                        <p:tgtEl>
                                          <p:spTgt spid="93"/>
                                        </p:tgtEl>
                                      </p:cBhvr>
                                    </p:animEffect>
                                  </p:childTnLst>
                                </p:cTn>
                              </p:par>
                            </p:childTnLst>
                          </p:cTn>
                        </p:par>
                        <p:par>
                          <p:cTn id="46" fill="hold">
                            <p:stCondLst>
                              <p:cond delay="4000"/>
                            </p:stCondLst>
                            <p:childTnLst>
                              <p:par>
                                <p:cTn id="47" presetID="22" presetClass="entr" presetSubtype="1" fill="hold" grpId="0" nodeType="afterEffect">
                                  <p:stCondLst>
                                    <p:cond delay="0"/>
                                  </p:stCondLst>
                                  <p:childTnLst>
                                    <p:set>
                                      <p:cBhvr>
                                        <p:cTn id="48" dur="1" fill="hold">
                                          <p:stCondLst>
                                            <p:cond delay="0"/>
                                          </p:stCondLst>
                                        </p:cTn>
                                        <p:tgtEl>
                                          <p:spTgt spid="94"/>
                                        </p:tgtEl>
                                        <p:attrNameLst>
                                          <p:attrName>style.visibility</p:attrName>
                                        </p:attrNameLst>
                                      </p:cBhvr>
                                      <p:to>
                                        <p:strVal val="visible"/>
                                      </p:to>
                                    </p:set>
                                    <p:animEffect transition="in" filter="wipe(up)">
                                      <p:cBhvr>
                                        <p:cTn id="49"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p:bldP spid="90" grpId="0" animBg="1"/>
      <p:bldP spid="91" grpId="0" animBg="1"/>
      <p:bldP spid="92" grpId="0"/>
      <p:bldP spid="94"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37</TotalTime>
  <Words>3760</Words>
  <Application>Microsoft Office PowerPoint</Application>
  <PresentationFormat>全屏显示(16:9)</PresentationFormat>
  <Paragraphs>324</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微立体</dc:title>
  <dc:creator>第一PPT</dc:creator>
  <cp:keywords>www.1ppt.com</cp:keywords>
  <cp:lastModifiedBy>Windows User</cp:lastModifiedBy>
  <cp:revision>11</cp:revision>
  <dcterms:created xsi:type="dcterms:W3CDTF">2016-12-29T11:51:41Z</dcterms:created>
  <dcterms:modified xsi:type="dcterms:W3CDTF">2019-01-08T05:51:59Z</dcterms:modified>
</cp:coreProperties>
</file>