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70" r:id="rId15"/>
    <p:sldId id="260" r:id="rId16"/>
    <p:sldId id="271" r:id="rId17"/>
    <p:sldId id="272" r:id="rId18"/>
    <p:sldId id="273" r:id="rId19"/>
    <p:sldId id="274" r:id="rId20"/>
    <p:sldId id="275" r:id="rId21"/>
    <p:sldId id="261" r:id="rId22"/>
    <p:sldId id="276" r:id="rId23"/>
    <p:sldId id="277" r:id="rId24"/>
    <p:sldId id="278" r:id="rId25"/>
    <p:sldId id="279" r:id="rId26"/>
    <p:sldId id="280" r:id="rId27"/>
  </p:sldIdLst>
  <p:sldSz cx="9144000" cy="5143500" type="screen16x9"/>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101"/>
    <a:srgbClr val="DB000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7" d="100"/>
          <a:sy n="77" d="100"/>
        </p:scale>
        <p:origin x="-96" y="-1542"/>
      </p:cViewPr>
      <p:guideLst>
        <p:guide orient="horz" pos="1609"/>
        <p:guide pos="2917"/>
      </p:guideLst>
    </p:cSldViewPr>
  </p:slideViewPr>
  <p:notesTextViewPr>
    <p:cViewPr>
      <p:scale>
        <a:sx n="1" d="1"/>
        <a:sy n="1" d="1"/>
      </p:scale>
      <p:origin x="0" y="0"/>
    </p:cViewPr>
  </p:notesTextViewPr>
  <p:sorterViewPr>
    <p:cViewPr>
      <p:scale>
        <a:sx n="186" d="100"/>
        <a:sy n="186" d="100"/>
      </p:scale>
      <p:origin x="0" y="17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1164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8935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3816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7160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2569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02158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14282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249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02877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67359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2746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7" name="矩形 6"/>
          <p:cNvSpPr/>
          <p:nvPr userDrawn="1"/>
        </p:nvSpPr>
        <p:spPr>
          <a:xfrm>
            <a:off x="5075401" y="392579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53041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t>2019/1/8</a:t>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9" r:id="rId5"/>
    <p:sldLayoutId id="2147483653" r:id="rId6"/>
    <p:sldLayoutId id="2147483654" r:id="rId7"/>
    <p:sldLayoutId id="2147483655" r:id="rId8"/>
    <p:sldLayoutId id="2147483656" r:id="rId9"/>
    <p:sldLayoutId id="2147483657" r:id="rId10"/>
    <p:sldLayoutId id="214748365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0815"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0815"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0815"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7927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4.png"/><Relationship Id="rId7"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6.png"/><Relationship Id="rId5" Type="http://schemas.microsoft.com/office/2007/relationships/hdphoto" Target="../media/hdphoto2.wdp"/><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4.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2.jpeg"/><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13" name="Rectangle 22"/>
          <p:cNvSpPr>
            <a:spLocks noChangeArrowheads="1"/>
          </p:cNvSpPr>
          <p:nvPr/>
        </p:nvSpPr>
        <p:spPr bwMode="auto">
          <a:xfrm>
            <a:off x="-411241" y="1010287"/>
            <a:ext cx="6294120" cy="175049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ctr" eaLnBrk="1" fontAlgn="base" hangingPunct="1">
              <a:lnSpc>
                <a:spcPct val="100000"/>
              </a:lnSpc>
            </a:pPr>
            <a:r>
              <a:rPr lang="zh-CN" altLang="en-US" sz="5400" dirty="0" smtClean="0">
                <a:solidFill>
                  <a:srgbClr val="DB0006"/>
                </a:solidFill>
                <a:latin typeface="微软雅黑" panose="020B0503020204020204" pitchFamily="34" charset="-122"/>
                <a:ea typeface="微软雅黑" panose="020B0503020204020204" pitchFamily="34" charset="-122"/>
              </a:rPr>
              <a:t>警察公安</a:t>
            </a:r>
            <a:endParaRPr lang="zh-CN" altLang="en-US" sz="5400" dirty="0" smtClean="0">
              <a:solidFill>
                <a:srgbClr val="DB0006"/>
              </a:solidFill>
              <a:latin typeface="微软雅黑" panose="020B0503020204020204" pitchFamily="34" charset="-122"/>
              <a:ea typeface="微软雅黑" panose="020B0503020204020204" pitchFamily="34" charset="-122"/>
            </a:endParaRPr>
          </a:p>
          <a:p>
            <a:pPr algn="ctr" eaLnBrk="1" fontAlgn="base" hangingPunct="1">
              <a:lnSpc>
                <a:spcPct val="100000"/>
              </a:lnSpc>
            </a:pPr>
            <a:r>
              <a:rPr lang="zh-CN" altLang="en-US" sz="1600" dirty="0" smtClean="0">
                <a:solidFill>
                  <a:schemeClr val="accent2">
                    <a:lumMod val="50000"/>
                  </a:schemeClr>
                </a:solidFill>
                <a:latin typeface="微软雅黑" panose="020B0503020204020204" pitchFamily="34" charset="-122"/>
                <a:ea typeface="微软雅黑" panose="020B0503020204020204" pitchFamily="34" charset="-122"/>
              </a:rPr>
              <a:t>人民警察 公安系</a:t>
            </a:r>
            <a:r>
              <a:rPr lang="zh-CN" altLang="en-US" sz="1600" dirty="0" smtClean="0">
                <a:solidFill>
                  <a:schemeClr val="accent2">
                    <a:lumMod val="50000"/>
                  </a:schemeClr>
                </a:solidFill>
                <a:latin typeface="微软雅黑" panose="020B0503020204020204" pitchFamily="34" charset="-122"/>
                <a:ea typeface="微软雅黑" panose="020B0503020204020204" pitchFamily="34" charset="-122"/>
              </a:rPr>
              <a:t>统</a:t>
            </a:r>
            <a:endParaRPr lang="en-US" altLang="zh-CN" sz="1600" dirty="0" smtClean="0">
              <a:solidFill>
                <a:schemeClr val="accent2">
                  <a:lumMod val="50000"/>
                </a:schemeClr>
              </a:solidFill>
              <a:latin typeface="微软雅黑" panose="020B0503020204020204" pitchFamily="34" charset="-122"/>
              <a:ea typeface="微软雅黑" panose="020B0503020204020204" pitchFamily="34" charset="-122"/>
            </a:endParaRPr>
          </a:p>
          <a:p>
            <a:pPr algn="ctr" eaLnBrk="1" fontAlgn="base" hangingPunct="1">
              <a:lnSpc>
                <a:spcPct val="100000"/>
              </a:lnSpc>
            </a:pPr>
            <a:endParaRPr lang="zh-CN" altLang="en-US" sz="1600" dirty="0" smtClean="0">
              <a:solidFill>
                <a:schemeClr val="accent2">
                  <a:lumMod val="50000"/>
                </a:schemeClr>
              </a:solidFill>
              <a:latin typeface="微软雅黑" panose="020B0503020204020204" pitchFamily="34" charset="-122"/>
              <a:ea typeface="微软雅黑" panose="020B0503020204020204" pitchFamily="34" charset="-122"/>
            </a:endParaRPr>
          </a:p>
          <a:p>
            <a:pPr algn="ctr" eaLnBrk="1" fontAlgn="base" hangingPunct="1">
              <a:lnSpc>
                <a:spcPct val="100000"/>
              </a:lnSpc>
            </a:pPr>
            <a:r>
              <a:rPr lang="zh-CN" altLang="en-US" sz="1100" dirty="0" smtClean="0">
                <a:solidFill>
                  <a:schemeClr val="accent2">
                    <a:lumMod val="50000"/>
                  </a:schemeClr>
                </a:solidFill>
                <a:latin typeface="微软雅黑" panose="020B0503020204020204" pitchFamily="34" charset="-122"/>
                <a:ea typeface="微软雅黑" panose="020B0503020204020204" pitchFamily="34" charset="-122"/>
                <a:sym typeface="+mn-ea"/>
              </a:rPr>
              <a:t>汇报人：</a:t>
            </a:r>
            <a:r>
              <a:rPr lang="en-US" altLang="zh-CN" sz="1100" dirty="0" smtClean="0">
                <a:solidFill>
                  <a:schemeClr val="accent2">
                    <a:lumMod val="50000"/>
                  </a:schemeClr>
                </a:solidFill>
                <a:latin typeface="微软雅黑" panose="020B0503020204020204" pitchFamily="34" charset="-122"/>
                <a:ea typeface="微软雅黑" panose="020B0503020204020204" pitchFamily="34" charset="-122"/>
                <a:sym typeface="+mn-ea"/>
              </a:rPr>
              <a:t>XXXXX      </a:t>
            </a:r>
            <a:r>
              <a:rPr lang="zh-CN" altLang="en-US" sz="1100" dirty="0" smtClean="0">
                <a:solidFill>
                  <a:schemeClr val="accent2">
                    <a:lumMod val="50000"/>
                  </a:schemeClr>
                </a:solidFill>
                <a:latin typeface="微软雅黑" panose="020B0503020204020204" pitchFamily="34" charset="-122"/>
                <a:ea typeface="微软雅黑" panose="020B0503020204020204" pitchFamily="34" charset="-122"/>
                <a:sym typeface="+mn-ea"/>
              </a:rPr>
              <a:t>部门：</a:t>
            </a:r>
            <a:r>
              <a:rPr lang="en-US" altLang="zh-CN" sz="1100" dirty="0" smtClean="0">
                <a:solidFill>
                  <a:schemeClr val="accent2">
                    <a:lumMod val="50000"/>
                  </a:schemeClr>
                </a:solidFill>
                <a:latin typeface="微软雅黑" panose="020B0503020204020204" pitchFamily="34" charset="-122"/>
                <a:ea typeface="微软雅黑" panose="020B0503020204020204" pitchFamily="34" charset="-122"/>
                <a:sym typeface="+mn-ea"/>
              </a:rPr>
              <a:t>XXXXXX</a:t>
            </a:r>
          </a:p>
          <a:p>
            <a:pPr algn="ctr" eaLnBrk="1" fontAlgn="base" hangingPunct="1">
              <a:lnSpc>
                <a:spcPct val="100000"/>
              </a:lnSpc>
            </a:pPr>
            <a:endParaRPr lang="en-US" altLang="zh-CN" sz="1100" dirty="0" smtClean="0">
              <a:solidFill>
                <a:schemeClr val="accent2">
                  <a:lumMod val="50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3"/>
                                        </p:tgtEl>
                                        <p:attrNameLst>
                                          <p:attrName>style.visibility</p:attrName>
                                        </p:attrNameLst>
                                      </p:cBhvr>
                                      <p:to>
                                        <p:strVal val="visible"/>
                                      </p:to>
                                    </p:set>
                                    <p:animEffect>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cxnSp>
        <p:nvCxnSpPr>
          <p:cNvPr id="40" name="直接连接符 20"/>
          <p:cNvCxnSpPr>
            <a:cxnSpLocks noChangeShapeType="1"/>
          </p:cNvCxnSpPr>
          <p:nvPr/>
        </p:nvCxnSpPr>
        <p:spPr bwMode="auto">
          <a:xfrm flipV="1">
            <a:off x="3525208" y="2115223"/>
            <a:ext cx="638870" cy="707808"/>
          </a:xfrm>
          <a:prstGeom prst="line">
            <a:avLst/>
          </a:prstGeom>
          <a:noFill/>
          <a:ln w="12700">
            <a:solidFill>
              <a:schemeClr val="accent3">
                <a:lumMod val="50000"/>
              </a:schemeClr>
            </a:solidFill>
            <a:prstDash val="sysDot"/>
            <a:miter lim="800000"/>
          </a:ln>
          <a:extLst>
            <a:ext uri="{909E8E84-426E-40DD-AFC4-6F175D3DCCD1}">
              <a14:hiddenFill xmlns:a14="http://schemas.microsoft.com/office/drawing/2010/main">
                <a:noFill/>
              </a14:hiddenFill>
            </a:ext>
          </a:extLst>
        </p:spPr>
      </p:cxnSp>
      <p:cxnSp>
        <p:nvCxnSpPr>
          <p:cNvPr id="41" name="直接连接符 20"/>
          <p:cNvCxnSpPr>
            <a:cxnSpLocks noChangeShapeType="1"/>
          </p:cNvCxnSpPr>
          <p:nvPr/>
        </p:nvCxnSpPr>
        <p:spPr bwMode="auto">
          <a:xfrm flipH="1" flipV="1">
            <a:off x="4744239" y="2115223"/>
            <a:ext cx="638871" cy="707808"/>
          </a:xfrm>
          <a:prstGeom prst="line">
            <a:avLst/>
          </a:prstGeom>
          <a:noFill/>
          <a:ln w="12700">
            <a:solidFill>
              <a:schemeClr val="accent3">
                <a:lumMod val="50000"/>
              </a:schemeClr>
            </a:solidFill>
            <a:prstDash val="sysDot"/>
            <a:miter lim="800000"/>
          </a:ln>
          <a:extLst>
            <a:ext uri="{909E8E84-426E-40DD-AFC4-6F175D3DCCD1}">
              <a14:hiddenFill xmlns:a14="http://schemas.microsoft.com/office/drawing/2010/main">
                <a:noFill/>
              </a14:hiddenFill>
            </a:ext>
          </a:extLst>
        </p:spPr>
      </p:cxnSp>
      <p:cxnSp>
        <p:nvCxnSpPr>
          <p:cNvPr id="42" name="直接连接符 20"/>
          <p:cNvCxnSpPr>
            <a:cxnSpLocks noChangeShapeType="1"/>
          </p:cNvCxnSpPr>
          <p:nvPr/>
        </p:nvCxnSpPr>
        <p:spPr bwMode="auto">
          <a:xfrm flipH="1" flipV="1">
            <a:off x="4917319" y="2039033"/>
            <a:ext cx="2280305" cy="899305"/>
          </a:xfrm>
          <a:prstGeom prst="line">
            <a:avLst/>
          </a:prstGeom>
          <a:noFill/>
          <a:ln w="12700">
            <a:solidFill>
              <a:schemeClr val="accent3">
                <a:lumMod val="50000"/>
              </a:schemeClr>
            </a:solidFill>
            <a:prstDash val="sysDot"/>
            <a:miter lim="800000"/>
          </a:ln>
          <a:extLst>
            <a:ext uri="{909E8E84-426E-40DD-AFC4-6F175D3DCCD1}">
              <a14:hiddenFill xmlns:a14="http://schemas.microsoft.com/office/drawing/2010/main">
                <a:noFill/>
              </a14:hiddenFill>
            </a:ext>
          </a:extLst>
        </p:spPr>
      </p:cxnSp>
      <p:cxnSp>
        <p:nvCxnSpPr>
          <p:cNvPr id="43" name="直接连接符 20"/>
          <p:cNvCxnSpPr>
            <a:cxnSpLocks noChangeShapeType="1"/>
          </p:cNvCxnSpPr>
          <p:nvPr/>
        </p:nvCxnSpPr>
        <p:spPr bwMode="auto">
          <a:xfrm flipV="1">
            <a:off x="1900045" y="2039033"/>
            <a:ext cx="2138942" cy="838085"/>
          </a:xfrm>
          <a:prstGeom prst="line">
            <a:avLst/>
          </a:prstGeom>
          <a:noFill/>
          <a:ln w="12700">
            <a:solidFill>
              <a:schemeClr val="accent3">
                <a:lumMod val="50000"/>
              </a:schemeClr>
            </a:solidFill>
            <a:prstDash val="sysDot"/>
            <a:miter lim="800000"/>
          </a:ln>
          <a:extLst>
            <a:ext uri="{909E8E84-426E-40DD-AFC4-6F175D3DCCD1}">
              <a14:hiddenFill xmlns:a14="http://schemas.microsoft.com/office/drawing/2010/main">
                <a:noFill/>
              </a14:hiddenFill>
            </a:ext>
          </a:extLst>
        </p:spPr>
      </p:cxnSp>
      <p:sp>
        <p:nvSpPr>
          <p:cNvPr id="130" name="TextBox 129"/>
          <p:cNvSpPr txBox="1"/>
          <p:nvPr/>
        </p:nvSpPr>
        <p:spPr>
          <a:xfrm>
            <a:off x="2846985" y="3629140"/>
            <a:ext cx="1497477" cy="360680"/>
          </a:xfrm>
          <a:prstGeom prst="rect">
            <a:avLst/>
          </a:prstGeom>
          <a:noFill/>
        </p:spPr>
        <p:txBody>
          <a:bodyPr wrap="square" lIns="68561" tIns="34280" rIns="68561" bIns="3428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sz="1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添加标题</a:t>
            </a:r>
          </a:p>
        </p:txBody>
      </p:sp>
      <p:sp>
        <p:nvSpPr>
          <p:cNvPr id="131" name="TextBox 130"/>
          <p:cNvSpPr txBox="1"/>
          <p:nvPr/>
        </p:nvSpPr>
        <p:spPr>
          <a:xfrm>
            <a:off x="6254203" y="3638197"/>
            <a:ext cx="1756744" cy="360680"/>
          </a:xfrm>
          <a:prstGeom prst="rect">
            <a:avLst/>
          </a:prstGeom>
          <a:noFill/>
        </p:spPr>
        <p:txBody>
          <a:bodyPr wrap="square" lIns="68561" tIns="34280" rIns="68561" bIns="34280"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添加标题</a:t>
            </a:r>
          </a:p>
        </p:txBody>
      </p:sp>
      <p:sp>
        <p:nvSpPr>
          <p:cNvPr id="132" name="TextBox 131"/>
          <p:cNvSpPr txBox="1"/>
          <p:nvPr/>
        </p:nvSpPr>
        <p:spPr>
          <a:xfrm>
            <a:off x="937948" y="3629141"/>
            <a:ext cx="1497477" cy="360680"/>
          </a:xfrm>
          <a:prstGeom prst="rect">
            <a:avLst/>
          </a:prstGeom>
          <a:noFill/>
        </p:spPr>
        <p:txBody>
          <a:bodyPr wrap="square" lIns="68561" tIns="34280" rIns="68561" bIns="3428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添加标题</a:t>
            </a:r>
          </a:p>
        </p:txBody>
      </p:sp>
      <p:sp>
        <p:nvSpPr>
          <p:cNvPr id="133" name="TextBox 132"/>
          <p:cNvSpPr txBox="1"/>
          <p:nvPr/>
        </p:nvSpPr>
        <p:spPr>
          <a:xfrm>
            <a:off x="4896575" y="3637994"/>
            <a:ext cx="1497477" cy="360680"/>
          </a:xfrm>
          <a:prstGeom prst="rect">
            <a:avLst/>
          </a:prstGeom>
          <a:noFill/>
        </p:spPr>
        <p:txBody>
          <a:bodyPr wrap="square" lIns="68561" tIns="34280" rIns="68561" bIns="3428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添加标题</a:t>
            </a:r>
          </a:p>
        </p:txBody>
      </p:sp>
      <p:sp>
        <p:nvSpPr>
          <p:cNvPr id="134" name="TextBox 133"/>
          <p:cNvSpPr txBox="1"/>
          <p:nvPr/>
        </p:nvSpPr>
        <p:spPr>
          <a:xfrm>
            <a:off x="2591234" y="3986883"/>
            <a:ext cx="1752357" cy="992505"/>
          </a:xfrm>
          <a:prstGeom prst="rect">
            <a:avLst/>
          </a:prstGeom>
          <a:noFill/>
        </p:spPr>
        <p:txBody>
          <a:bodyPr wrap="square" lIns="68561" tIns="34280" rIns="68561" bIns="34280" rtlCol="0">
            <a:spAutoFit/>
          </a:bodyPr>
          <a:lstStyle>
            <a:defPPr>
              <a:defRPr lang="en-US"/>
            </a:defPPr>
            <a:lvl1pPr marL="0" marR="0" lvl="0" indent="0" algn="l" defTabSz="914400" eaLnBrk="1" fontAlgn="auto" latinLnBrk="0" hangingPunct="1">
              <a:lnSpc>
                <a:spcPct val="100000"/>
              </a:lnSpc>
              <a:spcBef>
                <a:spcPts val="0"/>
              </a:spcBef>
              <a:spcAft>
                <a:spcPts val="0"/>
              </a:spcAft>
              <a:buClrTx/>
              <a:buSzTx/>
              <a:buFontTx/>
              <a:buNone/>
              <a:defRPr kumimoji="0" sz="1200" b="0" i="0" u="none" strike="noStrike" kern="0" cap="none" spc="0" normalizeH="0" baseline="0">
                <a:ln>
                  <a:noFill/>
                </a:ln>
                <a:solidFill>
                  <a:srgbClr val="484849"/>
                </a:solidFill>
                <a:effectLst/>
                <a:uLnTx/>
                <a:uFillTx/>
                <a:latin typeface="微软雅黑" panose="020B0503020204020204" charset="-122"/>
                <a:ea typeface="微软雅黑" panose="020B0503020204020204" charset="-122"/>
              </a:defRPr>
            </a:lvl1pPr>
          </a:lstStyle>
          <a:p>
            <a:pPr algn="l"/>
            <a:r>
              <a:rPr sz="100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35" name="TextBox 134"/>
          <p:cNvSpPr txBox="1"/>
          <p:nvPr/>
        </p:nvSpPr>
        <p:spPr>
          <a:xfrm>
            <a:off x="6692868" y="4010497"/>
            <a:ext cx="1898299" cy="840105"/>
          </a:xfrm>
          <a:prstGeom prst="rect">
            <a:avLst/>
          </a:prstGeom>
          <a:noFill/>
        </p:spPr>
        <p:txBody>
          <a:bodyPr wrap="square" lIns="68561" tIns="34280" rIns="68561" bIns="34280" rtlCol="0">
            <a:spAutoFit/>
          </a:bodyPr>
          <a:lstStyle/>
          <a:p>
            <a:pPr algn="l" fontAlgn="auto">
              <a:spcBef>
                <a:spcPts val="0"/>
              </a:spcBef>
              <a:spcAft>
                <a:spcPts val="0"/>
              </a:spcAft>
              <a:defRPr/>
            </a:pPr>
            <a:r>
              <a:rPr kumimoji="0" lang="zh-CN" altLang="en-US" sz="1000" b="0" i="0" u="none" strike="noStrike" kern="0" cap="none" spc="0" normalizeH="0" baseline="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36" name="TextBox 135"/>
          <p:cNvSpPr txBox="1"/>
          <p:nvPr/>
        </p:nvSpPr>
        <p:spPr>
          <a:xfrm>
            <a:off x="604738" y="3986883"/>
            <a:ext cx="1757928" cy="992505"/>
          </a:xfrm>
          <a:prstGeom prst="rect">
            <a:avLst/>
          </a:prstGeom>
          <a:noFill/>
        </p:spPr>
        <p:txBody>
          <a:bodyPr wrap="square" lIns="68561" tIns="34280" rIns="68561" bIns="3428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sz="10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37" name="TextBox 136"/>
          <p:cNvSpPr txBox="1"/>
          <p:nvPr/>
        </p:nvSpPr>
        <p:spPr>
          <a:xfrm>
            <a:off x="4567258" y="4014680"/>
            <a:ext cx="1909637" cy="840105"/>
          </a:xfrm>
          <a:prstGeom prst="rect">
            <a:avLst/>
          </a:prstGeom>
          <a:noFill/>
        </p:spPr>
        <p:txBody>
          <a:bodyPr wrap="square" lIns="68561" tIns="34280" rIns="68561" bIns="34280"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2" name="组合 1"/>
          <p:cNvGrpSpPr/>
          <p:nvPr/>
        </p:nvGrpSpPr>
        <p:grpSpPr>
          <a:xfrm>
            <a:off x="3657886" y="829374"/>
            <a:ext cx="1659832" cy="1739060"/>
            <a:chOff x="3658394" y="829317"/>
            <a:chExt cx="1660063" cy="1739302"/>
          </a:xfrm>
        </p:grpSpPr>
        <p:grpSp>
          <p:nvGrpSpPr>
            <p:cNvPr id="50" name="组合 49"/>
            <p:cNvGrpSpPr/>
            <p:nvPr/>
          </p:nvGrpSpPr>
          <p:grpSpPr>
            <a:xfrm>
              <a:off x="3752572" y="829317"/>
              <a:ext cx="1506022" cy="1739302"/>
              <a:chOff x="4966840" y="32547"/>
              <a:chExt cx="1506022" cy="1739302"/>
            </a:xfrm>
          </p:grpSpPr>
          <p:sp>
            <p:nvSpPr>
              <p:cNvPr id="53"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5"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129" name="TextBox 128"/>
            <p:cNvSpPr txBox="1"/>
            <p:nvPr/>
          </p:nvSpPr>
          <p:spPr>
            <a:xfrm>
              <a:off x="3658394" y="1253570"/>
              <a:ext cx="1660063" cy="8802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sz="25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rPr>
                <a:t>添加</a:t>
              </a:r>
            </a:p>
            <a:p>
              <a:pPr marL="0" marR="0" lvl="0" indent="0" algn="ctr" defTabSz="914400" eaLnBrk="1" fontAlgn="auto" latinLnBrk="0" hangingPunct="1">
                <a:lnSpc>
                  <a:spcPct val="100000"/>
                </a:lnSpc>
                <a:spcBef>
                  <a:spcPts val="0"/>
                </a:spcBef>
                <a:spcAft>
                  <a:spcPts val="0"/>
                </a:spcAft>
                <a:buClrTx/>
                <a:buSzTx/>
                <a:buFontTx/>
                <a:buNone/>
                <a:defRPr/>
              </a:pPr>
              <a:r>
                <a:rPr kumimoji="0" sz="25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rPr>
                <a:t>标题</a:t>
              </a:r>
            </a:p>
          </p:txBody>
        </p:sp>
      </p:grpSp>
      <p:grpSp>
        <p:nvGrpSpPr>
          <p:cNvPr id="70" name="组合 69"/>
          <p:cNvGrpSpPr/>
          <p:nvPr/>
        </p:nvGrpSpPr>
        <p:grpSpPr>
          <a:xfrm>
            <a:off x="3006507" y="2443799"/>
            <a:ext cx="968937" cy="1119023"/>
            <a:chOff x="4966840" y="32547"/>
            <a:chExt cx="1506022" cy="1739302"/>
          </a:xfrm>
        </p:grpSpPr>
        <p:sp>
          <p:nvSpPr>
            <p:cNvPr id="80"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81"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21" name="Freeform 12"/>
          <p:cNvSpPr/>
          <p:nvPr/>
        </p:nvSpPr>
        <p:spPr bwMode="auto">
          <a:xfrm>
            <a:off x="3200749" y="2706263"/>
            <a:ext cx="580453" cy="551801"/>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p:spPr>
        <p:txBody>
          <a:bodyPr vert="horz" wrap="square" lIns="91427" tIns="45713" rIns="91427" bIns="4571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ndParaRPr>
          </a:p>
        </p:txBody>
      </p:sp>
      <p:grpSp>
        <p:nvGrpSpPr>
          <p:cNvPr id="82" name="组合 81"/>
          <p:cNvGrpSpPr/>
          <p:nvPr/>
        </p:nvGrpSpPr>
        <p:grpSpPr>
          <a:xfrm>
            <a:off x="7031745" y="2443799"/>
            <a:ext cx="968937" cy="1119023"/>
            <a:chOff x="4966840" y="32547"/>
            <a:chExt cx="1506022" cy="1739302"/>
          </a:xfrm>
        </p:grpSpPr>
        <p:sp>
          <p:nvSpPr>
            <p:cNvPr id="83"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84"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31" name="Freeform 18"/>
          <p:cNvSpPr>
            <a:spLocks noEditPoints="1"/>
          </p:cNvSpPr>
          <p:nvPr/>
        </p:nvSpPr>
        <p:spPr bwMode="auto">
          <a:xfrm>
            <a:off x="7286672" y="2784668"/>
            <a:ext cx="540059" cy="473396"/>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chemeClr val="bg1"/>
          </a:solidFill>
          <a:ln>
            <a:noFill/>
          </a:ln>
        </p:spPr>
        <p:txBody>
          <a:bodyPr vert="horz" wrap="square" lIns="91427" tIns="45713" rIns="91427" bIns="4571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ndParaRPr>
          </a:p>
        </p:txBody>
      </p:sp>
      <p:grpSp>
        <p:nvGrpSpPr>
          <p:cNvPr id="12" name="组合 11"/>
          <p:cNvGrpSpPr/>
          <p:nvPr/>
        </p:nvGrpSpPr>
        <p:grpSpPr>
          <a:xfrm>
            <a:off x="1066817" y="2462586"/>
            <a:ext cx="968937" cy="1119023"/>
            <a:chOff x="238712" y="1453366"/>
            <a:chExt cx="969072" cy="1119178"/>
          </a:xfrm>
        </p:grpSpPr>
        <p:sp>
          <p:nvSpPr>
            <p:cNvPr id="86"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87" name="Freeform 27"/>
            <p:cNvSpPr/>
            <p:nvPr/>
          </p:nvSpPr>
          <p:spPr bwMode="auto">
            <a:xfrm>
              <a:off x="238712"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12" name="组合 111"/>
          <p:cNvGrpSpPr/>
          <p:nvPr/>
        </p:nvGrpSpPr>
        <p:grpSpPr>
          <a:xfrm>
            <a:off x="1359194" y="2851477"/>
            <a:ext cx="393956" cy="339386"/>
            <a:chOff x="3320568" y="5902574"/>
            <a:chExt cx="394011" cy="339433"/>
          </a:xfrm>
        </p:grpSpPr>
        <p:sp>
          <p:nvSpPr>
            <p:cNvPr id="113" name="Freeform 14"/>
            <p:cNvSpPr>
              <a:spLocks noEditPoints="1"/>
            </p:cNvSpPr>
            <p:nvPr/>
          </p:nvSpPr>
          <p:spPr bwMode="auto">
            <a:xfrm>
              <a:off x="3320568" y="5953787"/>
              <a:ext cx="361871" cy="288220"/>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ndParaRPr>
            </a:p>
          </p:txBody>
        </p:sp>
        <p:sp>
          <p:nvSpPr>
            <p:cNvPr id="114" name="Freeform 15"/>
            <p:cNvSpPr>
              <a:spLocks noEditPoints="1"/>
            </p:cNvSpPr>
            <p:nvPr/>
          </p:nvSpPr>
          <p:spPr bwMode="auto">
            <a:xfrm>
              <a:off x="3401513" y="6082414"/>
              <a:ext cx="142844" cy="127436"/>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ndParaRPr>
            </a:p>
          </p:txBody>
        </p:sp>
        <p:sp>
          <p:nvSpPr>
            <p:cNvPr id="115" name="Freeform 16"/>
            <p:cNvSpPr/>
            <p:nvPr/>
          </p:nvSpPr>
          <p:spPr bwMode="auto">
            <a:xfrm>
              <a:off x="3581258" y="5902574"/>
              <a:ext cx="133321" cy="15006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ndParaRPr>
            </a:p>
          </p:txBody>
        </p:sp>
        <p:sp>
          <p:nvSpPr>
            <p:cNvPr id="116" name="Freeform 17"/>
            <p:cNvSpPr/>
            <p:nvPr/>
          </p:nvSpPr>
          <p:spPr bwMode="auto">
            <a:xfrm>
              <a:off x="3584830" y="5954978"/>
              <a:ext cx="77373" cy="84560"/>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ndParaRPr>
            </a:p>
          </p:txBody>
        </p:sp>
      </p:grpSp>
      <p:grpSp>
        <p:nvGrpSpPr>
          <p:cNvPr id="88" name="组合 87"/>
          <p:cNvGrpSpPr/>
          <p:nvPr/>
        </p:nvGrpSpPr>
        <p:grpSpPr>
          <a:xfrm>
            <a:off x="4896681" y="2488686"/>
            <a:ext cx="968937" cy="1119023"/>
            <a:chOff x="238712" y="1453366"/>
            <a:chExt cx="969072" cy="1119178"/>
          </a:xfrm>
        </p:grpSpPr>
        <p:sp>
          <p:nvSpPr>
            <p:cNvPr id="89"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90" name="Freeform 27"/>
            <p:cNvSpPr/>
            <p:nvPr/>
          </p:nvSpPr>
          <p:spPr bwMode="auto">
            <a:xfrm>
              <a:off x="238712"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23" name="组合 122"/>
          <p:cNvGrpSpPr/>
          <p:nvPr/>
        </p:nvGrpSpPr>
        <p:grpSpPr>
          <a:xfrm>
            <a:off x="5185691" y="2861733"/>
            <a:ext cx="418951" cy="345339"/>
            <a:chOff x="5161140" y="7206311"/>
            <a:chExt cx="419009" cy="345387"/>
          </a:xfrm>
        </p:grpSpPr>
        <p:sp>
          <p:nvSpPr>
            <p:cNvPr id="124" name="Freeform 10"/>
            <p:cNvSpPr>
              <a:spLocks noEditPoints="1"/>
            </p:cNvSpPr>
            <p:nvPr/>
          </p:nvSpPr>
          <p:spPr bwMode="auto">
            <a:xfrm>
              <a:off x="5161140" y="7206311"/>
              <a:ext cx="297592" cy="271546"/>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ndParaRPr>
            </a:p>
          </p:txBody>
        </p:sp>
        <p:sp>
          <p:nvSpPr>
            <p:cNvPr id="125" name="Freeform 11"/>
            <p:cNvSpPr>
              <a:spLocks noEditPoints="1"/>
            </p:cNvSpPr>
            <p:nvPr/>
          </p:nvSpPr>
          <p:spPr bwMode="auto">
            <a:xfrm>
              <a:off x="5327791" y="7321837"/>
              <a:ext cx="252358" cy="229861"/>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15"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3000"/>
                            </p:stCondLst>
                            <p:childTnLst>
                              <p:par>
                                <p:cTn id="17" presetID="22" presetClass="entr" presetSubtype="1"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up)">
                                      <p:cBhvr>
                                        <p:cTn id="19" dur="500"/>
                                        <p:tgtEl>
                                          <p:spTgt spid="43"/>
                                        </p:tgtEl>
                                      </p:cBhvr>
                                    </p:animEffect>
                                  </p:childTnLst>
                                </p:cTn>
                              </p:par>
                              <p:par>
                                <p:cTn id="20" presetID="22" presetClass="entr" presetSubtype="1"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up)">
                                      <p:cBhvr>
                                        <p:cTn id="22" dur="500"/>
                                        <p:tgtEl>
                                          <p:spTgt spid="40"/>
                                        </p:tgtEl>
                                      </p:cBhvr>
                                    </p:animEffect>
                                  </p:childTnLst>
                                </p:cTn>
                              </p:par>
                              <p:par>
                                <p:cTn id="23" presetID="22" presetClass="entr" presetSubtype="1"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up)">
                                      <p:cBhvr>
                                        <p:cTn id="25" dur="500"/>
                                        <p:tgtEl>
                                          <p:spTgt spid="41"/>
                                        </p:tgtEl>
                                      </p:cBhvr>
                                    </p:animEffect>
                                  </p:childTnLst>
                                </p:cTn>
                              </p:par>
                              <p:par>
                                <p:cTn id="26" presetID="22" presetClass="entr" presetSubtype="1"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up)">
                                      <p:cBhvr>
                                        <p:cTn id="28" dur="500"/>
                                        <p:tgtEl>
                                          <p:spTgt spid="42"/>
                                        </p:tgtEl>
                                      </p:cBhvr>
                                    </p:animEffect>
                                  </p:childTnLst>
                                </p:cTn>
                              </p:par>
                              <p:par>
                                <p:cTn id="29" presetID="2" presetClass="entr" presetSubtype="4" fill="hold" nodeType="withEffect">
                                  <p:stCondLst>
                                    <p:cond delay="4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40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ppt_x"/>
                                          </p:val>
                                        </p:tav>
                                        <p:tav tm="100000">
                                          <p:val>
                                            <p:strVal val="#ppt_x"/>
                                          </p:val>
                                        </p:tav>
                                      </p:tavLst>
                                    </p:anim>
                                    <p:anim calcmode="lin" valueType="num">
                                      <p:cBhvr additive="base">
                                        <p:cTn id="36" dur="500" fill="hold"/>
                                        <p:tgtEl>
                                          <p:spTgt spid="7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400"/>
                                  </p:stCondLst>
                                  <p:childTnLst>
                                    <p:set>
                                      <p:cBhvr>
                                        <p:cTn id="38" dur="1" fill="hold">
                                          <p:stCondLst>
                                            <p:cond delay="0"/>
                                          </p:stCondLst>
                                        </p:cTn>
                                        <p:tgtEl>
                                          <p:spTgt spid="88"/>
                                        </p:tgtEl>
                                        <p:attrNameLst>
                                          <p:attrName>style.visibility</p:attrName>
                                        </p:attrNameLst>
                                      </p:cBhvr>
                                      <p:to>
                                        <p:strVal val="visible"/>
                                      </p:to>
                                    </p:set>
                                    <p:anim calcmode="lin" valueType="num">
                                      <p:cBhvr additive="base">
                                        <p:cTn id="39" dur="500" fill="hold"/>
                                        <p:tgtEl>
                                          <p:spTgt spid="88"/>
                                        </p:tgtEl>
                                        <p:attrNameLst>
                                          <p:attrName>ppt_x</p:attrName>
                                        </p:attrNameLst>
                                      </p:cBhvr>
                                      <p:tavLst>
                                        <p:tav tm="0">
                                          <p:val>
                                            <p:strVal val="#ppt_x"/>
                                          </p:val>
                                        </p:tav>
                                        <p:tav tm="100000">
                                          <p:val>
                                            <p:strVal val="#ppt_x"/>
                                          </p:val>
                                        </p:tav>
                                      </p:tavLst>
                                    </p:anim>
                                    <p:anim calcmode="lin" valueType="num">
                                      <p:cBhvr additive="base">
                                        <p:cTn id="40" dur="500" fill="hold"/>
                                        <p:tgtEl>
                                          <p:spTgt spid="8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400"/>
                                  </p:stCondLst>
                                  <p:childTnLst>
                                    <p:set>
                                      <p:cBhvr>
                                        <p:cTn id="42" dur="1" fill="hold">
                                          <p:stCondLst>
                                            <p:cond delay="0"/>
                                          </p:stCondLst>
                                        </p:cTn>
                                        <p:tgtEl>
                                          <p:spTgt spid="82"/>
                                        </p:tgtEl>
                                        <p:attrNameLst>
                                          <p:attrName>style.visibility</p:attrName>
                                        </p:attrNameLst>
                                      </p:cBhvr>
                                      <p:to>
                                        <p:strVal val="visible"/>
                                      </p:to>
                                    </p:set>
                                    <p:anim calcmode="lin" valueType="num">
                                      <p:cBhvr additive="base">
                                        <p:cTn id="43" dur="500" fill="hold"/>
                                        <p:tgtEl>
                                          <p:spTgt spid="82"/>
                                        </p:tgtEl>
                                        <p:attrNameLst>
                                          <p:attrName>ppt_x</p:attrName>
                                        </p:attrNameLst>
                                      </p:cBhvr>
                                      <p:tavLst>
                                        <p:tav tm="0">
                                          <p:val>
                                            <p:strVal val="#ppt_x"/>
                                          </p:val>
                                        </p:tav>
                                        <p:tav tm="100000">
                                          <p:val>
                                            <p:strVal val="#ppt_x"/>
                                          </p:val>
                                        </p:tav>
                                      </p:tavLst>
                                    </p:anim>
                                    <p:anim calcmode="lin" valueType="num">
                                      <p:cBhvr additive="base">
                                        <p:cTn id="44" dur="500" fill="hold"/>
                                        <p:tgtEl>
                                          <p:spTgt spid="82"/>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112"/>
                                        </p:tgtEl>
                                        <p:attrNameLst>
                                          <p:attrName>style.visibility</p:attrName>
                                        </p:attrNameLst>
                                      </p:cBhvr>
                                      <p:to>
                                        <p:strVal val="visible"/>
                                      </p:to>
                                    </p:set>
                                    <p:anim calcmode="lin" valueType="num">
                                      <p:cBhvr>
                                        <p:cTn id="48" dur="500" fill="hold"/>
                                        <p:tgtEl>
                                          <p:spTgt spid="112"/>
                                        </p:tgtEl>
                                        <p:attrNameLst>
                                          <p:attrName>ppt_w</p:attrName>
                                        </p:attrNameLst>
                                      </p:cBhvr>
                                      <p:tavLst>
                                        <p:tav tm="0">
                                          <p:val>
                                            <p:fltVal val="0"/>
                                          </p:val>
                                        </p:tav>
                                        <p:tav tm="100000">
                                          <p:val>
                                            <p:strVal val="#ppt_w"/>
                                          </p:val>
                                        </p:tav>
                                      </p:tavLst>
                                    </p:anim>
                                    <p:anim calcmode="lin" valueType="num">
                                      <p:cBhvr>
                                        <p:cTn id="49" dur="500" fill="hold"/>
                                        <p:tgtEl>
                                          <p:spTgt spid="112"/>
                                        </p:tgtEl>
                                        <p:attrNameLst>
                                          <p:attrName>ppt_h</p:attrName>
                                        </p:attrNameLst>
                                      </p:cBhvr>
                                      <p:tavLst>
                                        <p:tav tm="0">
                                          <p:val>
                                            <p:fltVal val="0"/>
                                          </p:val>
                                        </p:tav>
                                        <p:tav tm="100000">
                                          <p:val>
                                            <p:strVal val="#ppt_h"/>
                                          </p:val>
                                        </p:tav>
                                      </p:tavLst>
                                    </p:anim>
                                    <p:animEffect transition="in" filter="fade">
                                      <p:cBhvr>
                                        <p:cTn id="50" dur="500"/>
                                        <p:tgtEl>
                                          <p:spTgt spid="11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par>
                                <p:cTn id="56" presetID="53" presetClass="entr" presetSubtype="16" fill="hold" nodeType="withEffect">
                                  <p:stCondLst>
                                    <p:cond delay="0"/>
                                  </p:stCondLst>
                                  <p:childTnLst>
                                    <p:set>
                                      <p:cBhvr>
                                        <p:cTn id="57" dur="1" fill="hold">
                                          <p:stCondLst>
                                            <p:cond delay="0"/>
                                          </p:stCondLst>
                                        </p:cTn>
                                        <p:tgtEl>
                                          <p:spTgt spid="123"/>
                                        </p:tgtEl>
                                        <p:attrNameLst>
                                          <p:attrName>style.visibility</p:attrName>
                                        </p:attrNameLst>
                                      </p:cBhvr>
                                      <p:to>
                                        <p:strVal val="visible"/>
                                      </p:to>
                                    </p:set>
                                    <p:anim calcmode="lin" valueType="num">
                                      <p:cBhvr>
                                        <p:cTn id="58" dur="500" fill="hold"/>
                                        <p:tgtEl>
                                          <p:spTgt spid="123"/>
                                        </p:tgtEl>
                                        <p:attrNameLst>
                                          <p:attrName>ppt_w</p:attrName>
                                        </p:attrNameLst>
                                      </p:cBhvr>
                                      <p:tavLst>
                                        <p:tav tm="0">
                                          <p:val>
                                            <p:fltVal val="0"/>
                                          </p:val>
                                        </p:tav>
                                        <p:tav tm="100000">
                                          <p:val>
                                            <p:strVal val="#ppt_w"/>
                                          </p:val>
                                        </p:tav>
                                      </p:tavLst>
                                    </p:anim>
                                    <p:anim calcmode="lin" valueType="num">
                                      <p:cBhvr>
                                        <p:cTn id="59" dur="500" fill="hold"/>
                                        <p:tgtEl>
                                          <p:spTgt spid="123"/>
                                        </p:tgtEl>
                                        <p:attrNameLst>
                                          <p:attrName>ppt_h</p:attrName>
                                        </p:attrNameLst>
                                      </p:cBhvr>
                                      <p:tavLst>
                                        <p:tav tm="0">
                                          <p:val>
                                            <p:fltVal val="0"/>
                                          </p:val>
                                        </p:tav>
                                        <p:tav tm="100000">
                                          <p:val>
                                            <p:strVal val="#ppt_h"/>
                                          </p:val>
                                        </p:tav>
                                      </p:tavLst>
                                    </p:anim>
                                    <p:animEffect transition="in" filter="fade">
                                      <p:cBhvr>
                                        <p:cTn id="60" dur="500"/>
                                        <p:tgtEl>
                                          <p:spTgt spid="12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30"/>
                                        </p:tgtEl>
                                        <p:attrNameLst>
                                          <p:attrName>style.visibility</p:attrName>
                                        </p:attrNameLst>
                                      </p:cBhvr>
                                      <p:to>
                                        <p:strVal val="visible"/>
                                      </p:to>
                                    </p:set>
                                    <p:animEffect transition="in" filter="wipe(left)">
                                      <p:cBhvr>
                                        <p:cTn id="69" dur="500"/>
                                        <p:tgtEl>
                                          <p:spTgt spid="13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wipe(left)">
                                      <p:cBhvr>
                                        <p:cTn id="72" dur="500"/>
                                        <p:tgtEl>
                                          <p:spTgt spid="132"/>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31"/>
                                        </p:tgtEl>
                                        <p:attrNameLst>
                                          <p:attrName>style.visibility</p:attrName>
                                        </p:attrNameLst>
                                      </p:cBhvr>
                                      <p:to>
                                        <p:strVal val="visible"/>
                                      </p:to>
                                    </p:set>
                                    <p:animEffect transition="in" filter="wipe(left)">
                                      <p:cBhvr>
                                        <p:cTn id="75" dur="500"/>
                                        <p:tgtEl>
                                          <p:spTgt spid="1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33"/>
                                        </p:tgtEl>
                                        <p:attrNameLst>
                                          <p:attrName>style.visibility</p:attrName>
                                        </p:attrNameLst>
                                      </p:cBhvr>
                                      <p:to>
                                        <p:strVal val="visible"/>
                                      </p:to>
                                    </p:set>
                                    <p:animEffect transition="in" filter="wipe(left)">
                                      <p:cBhvr>
                                        <p:cTn id="78" dur="500"/>
                                        <p:tgtEl>
                                          <p:spTgt spid="133"/>
                                        </p:tgtEl>
                                      </p:cBhvr>
                                    </p:animEffect>
                                  </p:childTnLst>
                                </p:cTn>
                              </p:par>
                            </p:childTnLst>
                          </p:cTn>
                        </p:par>
                        <p:par>
                          <p:cTn id="79" fill="hold">
                            <p:stCondLst>
                              <p:cond delay="4500"/>
                            </p:stCondLst>
                            <p:childTnLst>
                              <p:par>
                                <p:cTn id="80" presetID="42" presetClass="entr" presetSubtype="0" fill="hold" grpId="0" nodeType="afterEffect">
                                  <p:stCondLst>
                                    <p:cond delay="0"/>
                                  </p:stCondLst>
                                  <p:childTnLst>
                                    <p:set>
                                      <p:cBhvr>
                                        <p:cTn id="81" dur="1" fill="hold">
                                          <p:stCondLst>
                                            <p:cond delay="0"/>
                                          </p:stCondLst>
                                        </p:cTn>
                                        <p:tgtEl>
                                          <p:spTgt spid="134"/>
                                        </p:tgtEl>
                                        <p:attrNameLst>
                                          <p:attrName>style.visibility</p:attrName>
                                        </p:attrNameLst>
                                      </p:cBhvr>
                                      <p:to>
                                        <p:strVal val="visible"/>
                                      </p:to>
                                    </p:set>
                                    <p:animEffect transition="in" filter="fade">
                                      <p:cBhvr>
                                        <p:cTn id="82" dur="1000"/>
                                        <p:tgtEl>
                                          <p:spTgt spid="134"/>
                                        </p:tgtEl>
                                      </p:cBhvr>
                                    </p:animEffect>
                                    <p:anim calcmode="lin" valueType="num">
                                      <p:cBhvr>
                                        <p:cTn id="83" dur="1000" fill="hold"/>
                                        <p:tgtEl>
                                          <p:spTgt spid="134"/>
                                        </p:tgtEl>
                                        <p:attrNameLst>
                                          <p:attrName>ppt_x</p:attrName>
                                        </p:attrNameLst>
                                      </p:cBhvr>
                                      <p:tavLst>
                                        <p:tav tm="0">
                                          <p:val>
                                            <p:strVal val="#ppt_x"/>
                                          </p:val>
                                        </p:tav>
                                        <p:tav tm="100000">
                                          <p:val>
                                            <p:strVal val="#ppt_x"/>
                                          </p:val>
                                        </p:tav>
                                      </p:tavLst>
                                    </p:anim>
                                    <p:anim calcmode="lin" valueType="num">
                                      <p:cBhvr>
                                        <p:cTn id="84" dur="1000" fill="hold"/>
                                        <p:tgtEl>
                                          <p:spTgt spid="134"/>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36"/>
                                        </p:tgtEl>
                                        <p:attrNameLst>
                                          <p:attrName>style.visibility</p:attrName>
                                        </p:attrNameLst>
                                      </p:cBhvr>
                                      <p:to>
                                        <p:strVal val="visible"/>
                                      </p:to>
                                    </p:set>
                                    <p:animEffect transition="in" filter="fade">
                                      <p:cBhvr>
                                        <p:cTn id="87" dur="1000"/>
                                        <p:tgtEl>
                                          <p:spTgt spid="136"/>
                                        </p:tgtEl>
                                      </p:cBhvr>
                                    </p:animEffect>
                                    <p:anim calcmode="lin" valueType="num">
                                      <p:cBhvr>
                                        <p:cTn id="88" dur="1000" fill="hold"/>
                                        <p:tgtEl>
                                          <p:spTgt spid="136"/>
                                        </p:tgtEl>
                                        <p:attrNameLst>
                                          <p:attrName>ppt_x</p:attrName>
                                        </p:attrNameLst>
                                      </p:cBhvr>
                                      <p:tavLst>
                                        <p:tav tm="0">
                                          <p:val>
                                            <p:strVal val="#ppt_x"/>
                                          </p:val>
                                        </p:tav>
                                        <p:tav tm="100000">
                                          <p:val>
                                            <p:strVal val="#ppt_x"/>
                                          </p:val>
                                        </p:tav>
                                      </p:tavLst>
                                    </p:anim>
                                    <p:anim calcmode="lin" valueType="num">
                                      <p:cBhvr>
                                        <p:cTn id="89" dur="1000" fill="hold"/>
                                        <p:tgtEl>
                                          <p:spTgt spid="136"/>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35"/>
                                        </p:tgtEl>
                                        <p:attrNameLst>
                                          <p:attrName>style.visibility</p:attrName>
                                        </p:attrNameLst>
                                      </p:cBhvr>
                                      <p:to>
                                        <p:strVal val="visible"/>
                                      </p:to>
                                    </p:set>
                                    <p:animEffect transition="in" filter="fade">
                                      <p:cBhvr>
                                        <p:cTn id="92" dur="1000"/>
                                        <p:tgtEl>
                                          <p:spTgt spid="135"/>
                                        </p:tgtEl>
                                      </p:cBhvr>
                                    </p:animEffect>
                                    <p:anim calcmode="lin" valueType="num">
                                      <p:cBhvr>
                                        <p:cTn id="93" dur="1000" fill="hold"/>
                                        <p:tgtEl>
                                          <p:spTgt spid="135"/>
                                        </p:tgtEl>
                                        <p:attrNameLst>
                                          <p:attrName>ppt_x</p:attrName>
                                        </p:attrNameLst>
                                      </p:cBhvr>
                                      <p:tavLst>
                                        <p:tav tm="0">
                                          <p:val>
                                            <p:strVal val="#ppt_x"/>
                                          </p:val>
                                        </p:tav>
                                        <p:tav tm="100000">
                                          <p:val>
                                            <p:strVal val="#ppt_x"/>
                                          </p:val>
                                        </p:tav>
                                      </p:tavLst>
                                    </p:anim>
                                    <p:anim calcmode="lin" valueType="num">
                                      <p:cBhvr>
                                        <p:cTn id="94" dur="1000" fill="hold"/>
                                        <p:tgtEl>
                                          <p:spTgt spid="13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37"/>
                                        </p:tgtEl>
                                        <p:attrNameLst>
                                          <p:attrName>style.visibility</p:attrName>
                                        </p:attrNameLst>
                                      </p:cBhvr>
                                      <p:to>
                                        <p:strVal val="visible"/>
                                      </p:to>
                                    </p:set>
                                    <p:animEffect transition="in" filter="fade">
                                      <p:cBhvr>
                                        <p:cTn id="97" dur="1000"/>
                                        <p:tgtEl>
                                          <p:spTgt spid="137"/>
                                        </p:tgtEl>
                                      </p:cBhvr>
                                    </p:animEffect>
                                    <p:anim calcmode="lin" valueType="num">
                                      <p:cBhvr>
                                        <p:cTn id="98" dur="1000" fill="hold"/>
                                        <p:tgtEl>
                                          <p:spTgt spid="137"/>
                                        </p:tgtEl>
                                        <p:attrNameLst>
                                          <p:attrName>ppt_x</p:attrName>
                                        </p:attrNameLst>
                                      </p:cBhvr>
                                      <p:tavLst>
                                        <p:tav tm="0">
                                          <p:val>
                                            <p:strVal val="#ppt_x"/>
                                          </p:val>
                                        </p:tav>
                                        <p:tav tm="100000">
                                          <p:val>
                                            <p:strVal val="#ppt_x"/>
                                          </p:val>
                                        </p:tav>
                                      </p:tavLst>
                                    </p:anim>
                                    <p:anim calcmode="lin" valueType="num">
                                      <p:cBhvr>
                                        <p:cTn id="99" dur="10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130" grpId="0"/>
      <p:bldP spid="131" grpId="0"/>
      <p:bldP spid="132" grpId="0"/>
      <p:bldP spid="133" grpId="0"/>
      <p:bldP spid="134" grpId="0"/>
      <p:bldP spid="135" grpId="0"/>
      <p:bldP spid="136" grpId="0"/>
      <p:bldP spid="137" grpId="0"/>
      <p:bldP spid="21" grpId="0" bldLvl="0" animBg="1"/>
      <p:bldP spid="3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
        <p:nvSpPr>
          <p:cNvPr id="68" name="Freeform 12"/>
          <p:cNvSpPr/>
          <p:nvPr/>
        </p:nvSpPr>
        <p:spPr bwMode="auto">
          <a:xfrm>
            <a:off x="2976238" y="1779635"/>
            <a:ext cx="312872" cy="313036"/>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1" tIns="34280" rIns="68561" bIns="3428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70" name="Freeform 13"/>
          <p:cNvSpPr/>
          <p:nvPr/>
        </p:nvSpPr>
        <p:spPr bwMode="auto">
          <a:xfrm>
            <a:off x="5719057" y="1779635"/>
            <a:ext cx="312872" cy="313036"/>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1" tIns="34280" rIns="68561" bIns="3428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71" name="TextBox 84"/>
          <p:cNvSpPr txBox="1">
            <a:spLocks noChangeArrowheads="1"/>
          </p:cNvSpPr>
          <p:nvPr/>
        </p:nvSpPr>
        <p:spPr bwMode="auto">
          <a:xfrm>
            <a:off x="720778" y="2964879"/>
            <a:ext cx="2061171" cy="1324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0" rIns="68561" bIns="342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1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72" name="TextBox 84"/>
          <p:cNvSpPr txBox="1">
            <a:spLocks noChangeArrowheads="1"/>
          </p:cNvSpPr>
          <p:nvPr/>
        </p:nvSpPr>
        <p:spPr bwMode="auto">
          <a:xfrm>
            <a:off x="3349313" y="2964879"/>
            <a:ext cx="2061171" cy="1324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0" rIns="68561" bIns="342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1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73" name="TextBox 84"/>
          <p:cNvSpPr txBox="1">
            <a:spLocks noChangeArrowheads="1"/>
          </p:cNvSpPr>
          <p:nvPr/>
        </p:nvSpPr>
        <p:spPr bwMode="auto">
          <a:xfrm>
            <a:off x="6206416" y="2964879"/>
            <a:ext cx="2061171" cy="1324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0" rIns="68561" bIns="342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1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14" name="组合 13"/>
          <p:cNvGrpSpPr/>
          <p:nvPr/>
        </p:nvGrpSpPr>
        <p:grpSpPr>
          <a:xfrm>
            <a:off x="978923" y="1136127"/>
            <a:ext cx="1536122" cy="1739060"/>
            <a:chOff x="979059" y="1658144"/>
            <a:chExt cx="1536335" cy="1739302"/>
          </a:xfrm>
        </p:grpSpPr>
        <p:grpSp>
          <p:nvGrpSpPr>
            <p:cNvPr id="11" name="组合 10"/>
            <p:cNvGrpSpPr/>
            <p:nvPr/>
          </p:nvGrpSpPr>
          <p:grpSpPr>
            <a:xfrm>
              <a:off x="979059" y="1658144"/>
              <a:ext cx="1506022" cy="1739302"/>
              <a:chOff x="4966840" y="32547"/>
              <a:chExt cx="1506022" cy="1739302"/>
            </a:xfrm>
          </p:grpSpPr>
          <p:sp>
            <p:nvSpPr>
              <p:cNvPr id="44"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3"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66" name="Freeform 5"/>
            <p:cNvSpPr>
              <a:spLocks noEditPoints="1"/>
            </p:cNvSpPr>
            <p:nvPr/>
          </p:nvSpPr>
          <p:spPr bwMode="auto">
            <a:xfrm>
              <a:off x="1452651" y="2036040"/>
              <a:ext cx="558838" cy="467517"/>
            </a:xfrm>
            <a:custGeom>
              <a:avLst/>
              <a:gdLst>
                <a:gd name="T0" fmla="*/ 7 w 262"/>
                <a:gd name="T1" fmla="*/ 219 h 219"/>
                <a:gd name="T2" fmla="*/ 45 w 262"/>
                <a:gd name="T3" fmla="*/ 219 h 219"/>
                <a:gd name="T4" fmla="*/ 46 w 262"/>
                <a:gd name="T5" fmla="*/ 219 h 219"/>
                <a:gd name="T6" fmla="*/ 47 w 262"/>
                <a:gd name="T7" fmla="*/ 219 h 219"/>
                <a:gd name="T8" fmla="*/ 101 w 262"/>
                <a:gd name="T9" fmla="*/ 219 h 219"/>
                <a:gd name="T10" fmla="*/ 102 w 262"/>
                <a:gd name="T11" fmla="*/ 219 h 219"/>
                <a:gd name="T12" fmla="*/ 103 w 262"/>
                <a:gd name="T13" fmla="*/ 219 h 219"/>
                <a:gd name="T14" fmla="*/ 158 w 262"/>
                <a:gd name="T15" fmla="*/ 219 h 219"/>
                <a:gd name="T16" fmla="*/ 159 w 262"/>
                <a:gd name="T17" fmla="*/ 219 h 219"/>
                <a:gd name="T18" fmla="*/ 160 w 262"/>
                <a:gd name="T19" fmla="*/ 219 h 219"/>
                <a:gd name="T20" fmla="*/ 215 w 262"/>
                <a:gd name="T21" fmla="*/ 219 h 219"/>
                <a:gd name="T22" fmla="*/ 216 w 262"/>
                <a:gd name="T23" fmla="*/ 219 h 219"/>
                <a:gd name="T24" fmla="*/ 217 w 262"/>
                <a:gd name="T25" fmla="*/ 219 h 219"/>
                <a:gd name="T26" fmla="*/ 254 w 262"/>
                <a:gd name="T27" fmla="*/ 219 h 219"/>
                <a:gd name="T28" fmla="*/ 262 w 262"/>
                <a:gd name="T29" fmla="*/ 211 h 219"/>
                <a:gd name="T30" fmla="*/ 262 w 262"/>
                <a:gd name="T31" fmla="*/ 202 h 219"/>
                <a:gd name="T32" fmla="*/ 254 w 262"/>
                <a:gd name="T33" fmla="*/ 195 h 219"/>
                <a:gd name="T34" fmla="*/ 238 w 262"/>
                <a:gd name="T35" fmla="*/ 195 h 219"/>
                <a:gd name="T36" fmla="*/ 231 w 262"/>
                <a:gd name="T37" fmla="*/ 179 h 219"/>
                <a:gd name="T38" fmla="*/ 231 w 262"/>
                <a:gd name="T39" fmla="*/ 104 h 219"/>
                <a:gd name="T40" fmla="*/ 255 w 262"/>
                <a:gd name="T41" fmla="*/ 104 h 219"/>
                <a:gd name="T42" fmla="*/ 262 w 262"/>
                <a:gd name="T43" fmla="*/ 96 h 219"/>
                <a:gd name="T44" fmla="*/ 262 w 262"/>
                <a:gd name="T45" fmla="*/ 85 h 219"/>
                <a:gd name="T46" fmla="*/ 256 w 262"/>
                <a:gd name="T47" fmla="*/ 74 h 219"/>
                <a:gd name="T48" fmla="*/ 137 w 262"/>
                <a:gd name="T49" fmla="*/ 2 h 219"/>
                <a:gd name="T50" fmla="*/ 125 w 262"/>
                <a:gd name="T51" fmla="*/ 2 h 219"/>
                <a:gd name="T52" fmla="*/ 6 w 262"/>
                <a:gd name="T53" fmla="*/ 74 h 219"/>
                <a:gd name="T54" fmla="*/ 0 w 262"/>
                <a:gd name="T55" fmla="*/ 85 h 219"/>
                <a:gd name="T56" fmla="*/ 0 w 262"/>
                <a:gd name="T57" fmla="*/ 97 h 219"/>
                <a:gd name="T58" fmla="*/ 7 w 262"/>
                <a:gd name="T59" fmla="*/ 104 h 219"/>
                <a:gd name="T60" fmla="*/ 31 w 262"/>
                <a:gd name="T61" fmla="*/ 104 h 219"/>
                <a:gd name="T62" fmla="*/ 31 w 262"/>
                <a:gd name="T63" fmla="*/ 179 h 219"/>
                <a:gd name="T64" fmla="*/ 24 w 262"/>
                <a:gd name="T65" fmla="*/ 195 h 219"/>
                <a:gd name="T66" fmla="*/ 7 w 262"/>
                <a:gd name="T67" fmla="*/ 195 h 219"/>
                <a:gd name="T68" fmla="*/ 0 w 262"/>
                <a:gd name="T69" fmla="*/ 202 h 219"/>
                <a:gd name="T70" fmla="*/ 0 w 262"/>
                <a:gd name="T71" fmla="*/ 211 h 219"/>
                <a:gd name="T72" fmla="*/ 7 w 262"/>
                <a:gd name="T73" fmla="*/ 219 h 219"/>
                <a:gd name="T74" fmla="*/ 144 w 262"/>
                <a:gd name="T75" fmla="*/ 104 h 219"/>
                <a:gd name="T76" fmla="*/ 144 w 262"/>
                <a:gd name="T77" fmla="*/ 179 h 219"/>
                <a:gd name="T78" fmla="*/ 138 w 262"/>
                <a:gd name="T79" fmla="*/ 195 h 219"/>
                <a:gd name="T80" fmla="*/ 124 w 262"/>
                <a:gd name="T81" fmla="*/ 195 h 219"/>
                <a:gd name="T82" fmla="*/ 117 w 262"/>
                <a:gd name="T83" fmla="*/ 179 h 219"/>
                <a:gd name="T84" fmla="*/ 117 w 262"/>
                <a:gd name="T85" fmla="*/ 104 h 219"/>
                <a:gd name="T86" fmla="*/ 144 w 262"/>
                <a:gd name="T87" fmla="*/ 104 h 219"/>
                <a:gd name="T88" fmla="*/ 201 w 262"/>
                <a:gd name="T89" fmla="*/ 179 h 219"/>
                <a:gd name="T90" fmla="*/ 195 w 262"/>
                <a:gd name="T91" fmla="*/ 195 h 219"/>
                <a:gd name="T92" fmla="*/ 181 w 262"/>
                <a:gd name="T93" fmla="*/ 195 h 219"/>
                <a:gd name="T94" fmla="*/ 174 w 262"/>
                <a:gd name="T95" fmla="*/ 179 h 219"/>
                <a:gd name="T96" fmla="*/ 174 w 262"/>
                <a:gd name="T97" fmla="*/ 104 h 219"/>
                <a:gd name="T98" fmla="*/ 201 w 262"/>
                <a:gd name="T99" fmla="*/ 104 h 219"/>
                <a:gd name="T100" fmla="*/ 201 w 262"/>
                <a:gd name="T101" fmla="*/ 179 h 219"/>
                <a:gd name="T102" fmla="*/ 131 w 262"/>
                <a:gd name="T103" fmla="*/ 32 h 219"/>
                <a:gd name="T104" fmla="*/ 153 w 262"/>
                <a:gd name="T105" fmla="*/ 54 h 219"/>
                <a:gd name="T106" fmla="*/ 131 w 262"/>
                <a:gd name="T107" fmla="*/ 76 h 219"/>
                <a:gd name="T108" fmla="*/ 109 w 262"/>
                <a:gd name="T109" fmla="*/ 54 h 219"/>
                <a:gd name="T110" fmla="*/ 131 w 262"/>
                <a:gd name="T111" fmla="*/ 32 h 219"/>
                <a:gd name="T112" fmla="*/ 87 w 262"/>
                <a:gd name="T113" fmla="*/ 104 h 219"/>
                <a:gd name="T114" fmla="*/ 87 w 262"/>
                <a:gd name="T115" fmla="*/ 179 h 219"/>
                <a:gd name="T116" fmla="*/ 81 w 262"/>
                <a:gd name="T117" fmla="*/ 195 h 219"/>
                <a:gd name="T118" fmla="*/ 68 w 262"/>
                <a:gd name="T119" fmla="*/ 195 h 219"/>
                <a:gd name="T120" fmla="*/ 61 w 262"/>
                <a:gd name="T121" fmla="*/ 179 h 219"/>
                <a:gd name="T122" fmla="*/ 61 w 262"/>
                <a:gd name="T123" fmla="*/ 104 h 219"/>
                <a:gd name="T124" fmla="*/ 87 w 262"/>
                <a:gd name="T125" fmla="*/ 10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2" h="219">
                  <a:moveTo>
                    <a:pt x="7" y="219"/>
                  </a:moveTo>
                  <a:cubicBezTo>
                    <a:pt x="45" y="219"/>
                    <a:pt x="45" y="219"/>
                    <a:pt x="45" y="219"/>
                  </a:cubicBezTo>
                  <a:cubicBezTo>
                    <a:pt x="45" y="219"/>
                    <a:pt x="46" y="219"/>
                    <a:pt x="46" y="219"/>
                  </a:cubicBezTo>
                  <a:cubicBezTo>
                    <a:pt x="46" y="219"/>
                    <a:pt x="47" y="219"/>
                    <a:pt x="47" y="219"/>
                  </a:cubicBezTo>
                  <a:cubicBezTo>
                    <a:pt x="101" y="219"/>
                    <a:pt x="101" y="219"/>
                    <a:pt x="101" y="219"/>
                  </a:cubicBezTo>
                  <a:cubicBezTo>
                    <a:pt x="102" y="219"/>
                    <a:pt x="102" y="219"/>
                    <a:pt x="102" y="219"/>
                  </a:cubicBezTo>
                  <a:cubicBezTo>
                    <a:pt x="103" y="219"/>
                    <a:pt x="103" y="219"/>
                    <a:pt x="103" y="219"/>
                  </a:cubicBezTo>
                  <a:cubicBezTo>
                    <a:pt x="158" y="219"/>
                    <a:pt x="158" y="219"/>
                    <a:pt x="158" y="219"/>
                  </a:cubicBezTo>
                  <a:cubicBezTo>
                    <a:pt x="159" y="219"/>
                    <a:pt x="159" y="219"/>
                    <a:pt x="159" y="219"/>
                  </a:cubicBezTo>
                  <a:cubicBezTo>
                    <a:pt x="160" y="219"/>
                    <a:pt x="160" y="219"/>
                    <a:pt x="160" y="219"/>
                  </a:cubicBezTo>
                  <a:cubicBezTo>
                    <a:pt x="215" y="219"/>
                    <a:pt x="215" y="219"/>
                    <a:pt x="215" y="219"/>
                  </a:cubicBezTo>
                  <a:cubicBezTo>
                    <a:pt x="216" y="219"/>
                    <a:pt x="216" y="219"/>
                    <a:pt x="216" y="219"/>
                  </a:cubicBezTo>
                  <a:cubicBezTo>
                    <a:pt x="217" y="219"/>
                    <a:pt x="217" y="219"/>
                    <a:pt x="217" y="219"/>
                  </a:cubicBezTo>
                  <a:cubicBezTo>
                    <a:pt x="254" y="219"/>
                    <a:pt x="254" y="219"/>
                    <a:pt x="254" y="219"/>
                  </a:cubicBezTo>
                  <a:cubicBezTo>
                    <a:pt x="258" y="219"/>
                    <a:pt x="262" y="215"/>
                    <a:pt x="262" y="211"/>
                  </a:cubicBezTo>
                  <a:cubicBezTo>
                    <a:pt x="262" y="202"/>
                    <a:pt x="262" y="202"/>
                    <a:pt x="262" y="202"/>
                  </a:cubicBezTo>
                  <a:cubicBezTo>
                    <a:pt x="262" y="198"/>
                    <a:pt x="258" y="195"/>
                    <a:pt x="254" y="195"/>
                  </a:cubicBezTo>
                  <a:cubicBezTo>
                    <a:pt x="238" y="195"/>
                    <a:pt x="238" y="195"/>
                    <a:pt x="238" y="195"/>
                  </a:cubicBezTo>
                  <a:cubicBezTo>
                    <a:pt x="238" y="189"/>
                    <a:pt x="235" y="183"/>
                    <a:pt x="231" y="179"/>
                  </a:cubicBezTo>
                  <a:cubicBezTo>
                    <a:pt x="231" y="104"/>
                    <a:pt x="231" y="104"/>
                    <a:pt x="231" y="104"/>
                  </a:cubicBezTo>
                  <a:cubicBezTo>
                    <a:pt x="255" y="104"/>
                    <a:pt x="255" y="104"/>
                    <a:pt x="255" y="104"/>
                  </a:cubicBezTo>
                  <a:cubicBezTo>
                    <a:pt x="259" y="104"/>
                    <a:pt x="262" y="100"/>
                    <a:pt x="262" y="96"/>
                  </a:cubicBezTo>
                  <a:cubicBezTo>
                    <a:pt x="262" y="85"/>
                    <a:pt x="262" y="85"/>
                    <a:pt x="262" y="85"/>
                  </a:cubicBezTo>
                  <a:cubicBezTo>
                    <a:pt x="262" y="81"/>
                    <a:pt x="259" y="76"/>
                    <a:pt x="256" y="74"/>
                  </a:cubicBezTo>
                  <a:cubicBezTo>
                    <a:pt x="137" y="2"/>
                    <a:pt x="137" y="2"/>
                    <a:pt x="137" y="2"/>
                  </a:cubicBezTo>
                  <a:cubicBezTo>
                    <a:pt x="134" y="0"/>
                    <a:pt x="128" y="0"/>
                    <a:pt x="125" y="2"/>
                  </a:cubicBezTo>
                  <a:cubicBezTo>
                    <a:pt x="6" y="74"/>
                    <a:pt x="6" y="74"/>
                    <a:pt x="6" y="74"/>
                  </a:cubicBezTo>
                  <a:cubicBezTo>
                    <a:pt x="3" y="76"/>
                    <a:pt x="0" y="81"/>
                    <a:pt x="0" y="85"/>
                  </a:cubicBezTo>
                  <a:cubicBezTo>
                    <a:pt x="0" y="97"/>
                    <a:pt x="0" y="97"/>
                    <a:pt x="0" y="97"/>
                  </a:cubicBezTo>
                  <a:cubicBezTo>
                    <a:pt x="0" y="101"/>
                    <a:pt x="3" y="104"/>
                    <a:pt x="7" y="104"/>
                  </a:cubicBezTo>
                  <a:cubicBezTo>
                    <a:pt x="31" y="104"/>
                    <a:pt x="31" y="104"/>
                    <a:pt x="31" y="104"/>
                  </a:cubicBezTo>
                  <a:cubicBezTo>
                    <a:pt x="31" y="179"/>
                    <a:pt x="31" y="179"/>
                    <a:pt x="31" y="179"/>
                  </a:cubicBezTo>
                  <a:cubicBezTo>
                    <a:pt x="27" y="183"/>
                    <a:pt x="24" y="189"/>
                    <a:pt x="24" y="195"/>
                  </a:cubicBezTo>
                  <a:cubicBezTo>
                    <a:pt x="7" y="195"/>
                    <a:pt x="7" y="195"/>
                    <a:pt x="7" y="195"/>
                  </a:cubicBezTo>
                  <a:cubicBezTo>
                    <a:pt x="3" y="195"/>
                    <a:pt x="0" y="198"/>
                    <a:pt x="0" y="202"/>
                  </a:cubicBezTo>
                  <a:cubicBezTo>
                    <a:pt x="0" y="211"/>
                    <a:pt x="0" y="211"/>
                    <a:pt x="0" y="211"/>
                  </a:cubicBezTo>
                  <a:cubicBezTo>
                    <a:pt x="0" y="215"/>
                    <a:pt x="3" y="219"/>
                    <a:pt x="7" y="219"/>
                  </a:cubicBezTo>
                  <a:close/>
                  <a:moveTo>
                    <a:pt x="144" y="104"/>
                  </a:moveTo>
                  <a:cubicBezTo>
                    <a:pt x="144" y="179"/>
                    <a:pt x="144" y="179"/>
                    <a:pt x="144" y="179"/>
                  </a:cubicBezTo>
                  <a:cubicBezTo>
                    <a:pt x="140" y="183"/>
                    <a:pt x="138" y="189"/>
                    <a:pt x="138" y="195"/>
                  </a:cubicBezTo>
                  <a:cubicBezTo>
                    <a:pt x="124" y="195"/>
                    <a:pt x="124" y="195"/>
                    <a:pt x="124" y="195"/>
                  </a:cubicBezTo>
                  <a:cubicBezTo>
                    <a:pt x="124" y="189"/>
                    <a:pt x="122" y="183"/>
                    <a:pt x="117" y="179"/>
                  </a:cubicBezTo>
                  <a:cubicBezTo>
                    <a:pt x="117" y="104"/>
                    <a:pt x="117" y="104"/>
                    <a:pt x="117" y="104"/>
                  </a:cubicBezTo>
                  <a:lnTo>
                    <a:pt x="144" y="104"/>
                  </a:lnTo>
                  <a:close/>
                  <a:moveTo>
                    <a:pt x="201" y="179"/>
                  </a:moveTo>
                  <a:cubicBezTo>
                    <a:pt x="197" y="183"/>
                    <a:pt x="195" y="189"/>
                    <a:pt x="195" y="195"/>
                  </a:cubicBezTo>
                  <a:cubicBezTo>
                    <a:pt x="181" y="195"/>
                    <a:pt x="181" y="195"/>
                    <a:pt x="181" y="195"/>
                  </a:cubicBezTo>
                  <a:cubicBezTo>
                    <a:pt x="181" y="189"/>
                    <a:pt x="178" y="183"/>
                    <a:pt x="174" y="179"/>
                  </a:cubicBezTo>
                  <a:cubicBezTo>
                    <a:pt x="174" y="104"/>
                    <a:pt x="174" y="104"/>
                    <a:pt x="174" y="104"/>
                  </a:cubicBezTo>
                  <a:cubicBezTo>
                    <a:pt x="201" y="104"/>
                    <a:pt x="201" y="104"/>
                    <a:pt x="201" y="104"/>
                  </a:cubicBezTo>
                  <a:lnTo>
                    <a:pt x="201" y="179"/>
                  </a:lnTo>
                  <a:close/>
                  <a:moveTo>
                    <a:pt x="131" y="32"/>
                  </a:moveTo>
                  <a:cubicBezTo>
                    <a:pt x="143" y="32"/>
                    <a:pt x="153" y="42"/>
                    <a:pt x="153" y="54"/>
                  </a:cubicBezTo>
                  <a:cubicBezTo>
                    <a:pt x="153" y="66"/>
                    <a:pt x="143" y="76"/>
                    <a:pt x="131" y="76"/>
                  </a:cubicBezTo>
                  <a:cubicBezTo>
                    <a:pt x="119" y="76"/>
                    <a:pt x="109" y="66"/>
                    <a:pt x="109" y="54"/>
                  </a:cubicBezTo>
                  <a:cubicBezTo>
                    <a:pt x="109" y="42"/>
                    <a:pt x="119" y="32"/>
                    <a:pt x="131" y="32"/>
                  </a:cubicBezTo>
                  <a:close/>
                  <a:moveTo>
                    <a:pt x="87" y="104"/>
                  </a:moveTo>
                  <a:cubicBezTo>
                    <a:pt x="87" y="179"/>
                    <a:pt x="87" y="179"/>
                    <a:pt x="87" y="179"/>
                  </a:cubicBezTo>
                  <a:cubicBezTo>
                    <a:pt x="83" y="183"/>
                    <a:pt x="81" y="189"/>
                    <a:pt x="81" y="195"/>
                  </a:cubicBezTo>
                  <a:cubicBezTo>
                    <a:pt x="68" y="195"/>
                    <a:pt x="68" y="195"/>
                    <a:pt x="68" y="195"/>
                  </a:cubicBezTo>
                  <a:cubicBezTo>
                    <a:pt x="68" y="189"/>
                    <a:pt x="65" y="183"/>
                    <a:pt x="61" y="179"/>
                  </a:cubicBezTo>
                  <a:cubicBezTo>
                    <a:pt x="61" y="104"/>
                    <a:pt x="61" y="104"/>
                    <a:pt x="61" y="104"/>
                  </a:cubicBezTo>
                  <a:lnTo>
                    <a:pt x="87" y="104"/>
                  </a:lnTo>
                  <a:close/>
                </a:path>
              </a:pathLst>
            </a:custGeom>
            <a:solidFill>
              <a:schemeClr val="bg1"/>
            </a:solidFill>
            <a:ln>
              <a:noFill/>
            </a:ln>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67" name="TextBox 66"/>
            <p:cNvSpPr txBox="1"/>
            <p:nvPr/>
          </p:nvSpPr>
          <p:spPr>
            <a:xfrm>
              <a:off x="1012631" y="2572544"/>
              <a:ext cx="1502763" cy="311828"/>
            </a:xfrm>
            <a:prstGeom prst="rect">
              <a:avLst/>
            </a:prstGeom>
            <a:noFill/>
          </p:spPr>
          <p:txBody>
            <a:bodyPr wrap="square" lIns="68561" tIns="34280" rIns="68561" bIns="34280" rtlCol="0">
              <a:spAutoFit/>
            </a:bodyPr>
            <a:lstStyle/>
            <a:p>
              <a:pPr algn="ctr"/>
              <a:r>
                <a:rPr lang="zh-CN" altLang="en-US" sz="1500" b="0" dirty="0">
                  <a:solidFill>
                    <a:schemeClr val="bg1"/>
                  </a:solidFill>
                  <a:latin typeface="微软雅黑" panose="020B0503020204020204" charset="-122"/>
                  <a:ea typeface="微软雅黑" panose="020B0503020204020204" charset="-122"/>
                </a:rPr>
                <a:t>添加标题</a:t>
              </a:r>
            </a:p>
          </p:txBody>
        </p:sp>
      </p:grpSp>
      <p:grpSp>
        <p:nvGrpSpPr>
          <p:cNvPr id="13" name="组合 12"/>
          <p:cNvGrpSpPr/>
          <p:nvPr/>
        </p:nvGrpSpPr>
        <p:grpSpPr>
          <a:xfrm>
            <a:off x="3625707" y="1129142"/>
            <a:ext cx="1505813" cy="1739060"/>
            <a:chOff x="3600172" y="1658144"/>
            <a:chExt cx="1506022" cy="1739302"/>
          </a:xfrm>
        </p:grpSpPr>
        <p:grpSp>
          <p:nvGrpSpPr>
            <p:cNvPr id="54" name="组合 53"/>
            <p:cNvGrpSpPr/>
            <p:nvPr/>
          </p:nvGrpSpPr>
          <p:grpSpPr>
            <a:xfrm>
              <a:off x="3600172" y="1658144"/>
              <a:ext cx="1506022" cy="1739302"/>
              <a:chOff x="4966840" y="32547"/>
              <a:chExt cx="1506022" cy="1739302"/>
            </a:xfrm>
          </p:grpSpPr>
          <p:sp>
            <p:nvSpPr>
              <p:cNvPr id="55"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6"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58" name="组合 57"/>
            <p:cNvGrpSpPr/>
            <p:nvPr/>
          </p:nvGrpSpPr>
          <p:grpSpPr>
            <a:xfrm>
              <a:off x="4145748" y="1998552"/>
              <a:ext cx="488242" cy="600893"/>
              <a:chOff x="5772150" y="3038475"/>
              <a:chExt cx="650876" cy="800943"/>
            </a:xfrm>
            <a:solidFill>
              <a:srgbClr val="C00000"/>
            </a:solidFill>
          </p:grpSpPr>
          <p:sp>
            <p:nvSpPr>
              <p:cNvPr id="59" name="Freeform 113"/>
              <p:cNvSpPr/>
              <p:nvPr/>
            </p:nvSpPr>
            <p:spPr bwMode="auto">
              <a:xfrm>
                <a:off x="6243638" y="3551238"/>
                <a:ext cx="79375" cy="261938"/>
              </a:xfrm>
              <a:custGeom>
                <a:avLst/>
                <a:gdLst>
                  <a:gd name="T0" fmla="*/ 0 w 21"/>
                  <a:gd name="T1" fmla="*/ 0 h 69"/>
                  <a:gd name="T2" fmla="*/ 2 w 21"/>
                  <a:gd name="T3" fmla="*/ 69 h 69"/>
                  <a:gd name="T4" fmla="*/ 20 w 21"/>
                  <a:gd name="T5" fmla="*/ 69 h 69"/>
                  <a:gd name="T6" fmla="*/ 20 w 21"/>
                  <a:gd name="T7" fmla="*/ 0 h 69"/>
                  <a:gd name="T8" fmla="*/ 0 w 21"/>
                  <a:gd name="T9" fmla="*/ 0 h 69"/>
                </a:gdLst>
                <a:ahLst/>
                <a:cxnLst>
                  <a:cxn ang="0">
                    <a:pos x="T0" y="T1"/>
                  </a:cxn>
                  <a:cxn ang="0">
                    <a:pos x="T2" y="T3"/>
                  </a:cxn>
                  <a:cxn ang="0">
                    <a:pos x="T4" y="T5"/>
                  </a:cxn>
                  <a:cxn ang="0">
                    <a:pos x="T6" y="T7"/>
                  </a:cxn>
                  <a:cxn ang="0">
                    <a:pos x="T8" y="T9"/>
                  </a:cxn>
                </a:cxnLst>
                <a:rect l="0" t="0" r="r" b="b"/>
                <a:pathLst>
                  <a:path w="21" h="69">
                    <a:moveTo>
                      <a:pt x="0" y="0"/>
                    </a:moveTo>
                    <a:cubicBezTo>
                      <a:pt x="2" y="69"/>
                      <a:pt x="2" y="69"/>
                      <a:pt x="2" y="69"/>
                    </a:cubicBezTo>
                    <a:cubicBezTo>
                      <a:pt x="20" y="69"/>
                      <a:pt x="20" y="69"/>
                      <a:pt x="20" y="69"/>
                    </a:cubicBezTo>
                    <a:cubicBezTo>
                      <a:pt x="21" y="46"/>
                      <a:pt x="20" y="0"/>
                      <a:pt x="20" y="0"/>
                    </a:cubicBezTo>
                    <a:cubicBezTo>
                      <a:pt x="20" y="0"/>
                      <a:pt x="7" y="0"/>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60" name="Freeform 114"/>
              <p:cNvSpPr/>
              <p:nvPr/>
            </p:nvSpPr>
            <p:spPr bwMode="auto">
              <a:xfrm>
                <a:off x="6162886" y="3577480"/>
                <a:ext cx="79375" cy="261938"/>
              </a:xfrm>
              <a:custGeom>
                <a:avLst/>
                <a:gdLst>
                  <a:gd name="T0" fmla="*/ 0 w 21"/>
                  <a:gd name="T1" fmla="*/ 0 h 69"/>
                  <a:gd name="T2" fmla="*/ 2 w 21"/>
                  <a:gd name="T3" fmla="*/ 69 h 69"/>
                  <a:gd name="T4" fmla="*/ 20 w 21"/>
                  <a:gd name="T5" fmla="*/ 69 h 69"/>
                  <a:gd name="T6" fmla="*/ 20 w 21"/>
                  <a:gd name="T7" fmla="*/ 0 h 69"/>
                  <a:gd name="T8" fmla="*/ 0 w 21"/>
                  <a:gd name="T9" fmla="*/ 0 h 69"/>
                </a:gdLst>
                <a:ahLst/>
                <a:cxnLst>
                  <a:cxn ang="0">
                    <a:pos x="T0" y="T1"/>
                  </a:cxn>
                  <a:cxn ang="0">
                    <a:pos x="T2" y="T3"/>
                  </a:cxn>
                  <a:cxn ang="0">
                    <a:pos x="T4" y="T5"/>
                  </a:cxn>
                  <a:cxn ang="0">
                    <a:pos x="T6" y="T7"/>
                  </a:cxn>
                  <a:cxn ang="0">
                    <a:pos x="T8" y="T9"/>
                  </a:cxn>
                </a:cxnLst>
                <a:rect l="0" t="0" r="r" b="b"/>
                <a:pathLst>
                  <a:path w="21" h="69">
                    <a:moveTo>
                      <a:pt x="0" y="0"/>
                    </a:moveTo>
                    <a:cubicBezTo>
                      <a:pt x="2" y="69"/>
                      <a:pt x="2" y="69"/>
                      <a:pt x="2" y="69"/>
                    </a:cubicBezTo>
                    <a:cubicBezTo>
                      <a:pt x="20" y="69"/>
                      <a:pt x="20" y="69"/>
                      <a:pt x="20" y="69"/>
                    </a:cubicBezTo>
                    <a:cubicBezTo>
                      <a:pt x="21" y="46"/>
                      <a:pt x="20" y="0"/>
                      <a:pt x="20" y="0"/>
                    </a:cubicBezTo>
                    <a:cubicBezTo>
                      <a:pt x="20" y="0"/>
                      <a:pt x="7" y="0"/>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61" name="Oval 115"/>
              <p:cNvSpPr>
                <a:spLocks noChangeArrowheads="1"/>
              </p:cNvSpPr>
              <p:nvPr/>
            </p:nvSpPr>
            <p:spPr bwMode="auto">
              <a:xfrm>
                <a:off x="6189663" y="3167063"/>
                <a:ext cx="100013" cy="12223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62" name="Freeform 116"/>
              <p:cNvSpPr/>
              <p:nvPr/>
            </p:nvSpPr>
            <p:spPr bwMode="auto">
              <a:xfrm>
                <a:off x="6224588" y="3300413"/>
                <a:ext cx="30163" cy="33338"/>
              </a:xfrm>
              <a:custGeom>
                <a:avLst/>
                <a:gdLst>
                  <a:gd name="T0" fmla="*/ 2 w 19"/>
                  <a:gd name="T1" fmla="*/ 0 h 21"/>
                  <a:gd name="T2" fmla="*/ 0 w 19"/>
                  <a:gd name="T3" fmla="*/ 14 h 21"/>
                  <a:gd name="T4" fmla="*/ 9 w 19"/>
                  <a:gd name="T5" fmla="*/ 21 h 21"/>
                  <a:gd name="T6" fmla="*/ 19 w 19"/>
                  <a:gd name="T7" fmla="*/ 14 h 21"/>
                  <a:gd name="T8" fmla="*/ 17 w 19"/>
                  <a:gd name="T9" fmla="*/ 0 h 21"/>
                  <a:gd name="T10" fmla="*/ 2 w 19"/>
                  <a:gd name="T11" fmla="*/ 0 h 21"/>
                </a:gdLst>
                <a:ahLst/>
                <a:cxnLst>
                  <a:cxn ang="0">
                    <a:pos x="T0" y="T1"/>
                  </a:cxn>
                  <a:cxn ang="0">
                    <a:pos x="T2" y="T3"/>
                  </a:cxn>
                  <a:cxn ang="0">
                    <a:pos x="T4" y="T5"/>
                  </a:cxn>
                  <a:cxn ang="0">
                    <a:pos x="T6" y="T7"/>
                  </a:cxn>
                  <a:cxn ang="0">
                    <a:pos x="T8" y="T9"/>
                  </a:cxn>
                  <a:cxn ang="0">
                    <a:pos x="T10" y="T11"/>
                  </a:cxn>
                </a:cxnLst>
                <a:rect l="0" t="0" r="r" b="b"/>
                <a:pathLst>
                  <a:path w="19" h="21">
                    <a:moveTo>
                      <a:pt x="2" y="0"/>
                    </a:moveTo>
                    <a:lnTo>
                      <a:pt x="0" y="14"/>
                    </a:lnTo>
                    <a:lnTo>
                      <a:pt x="9" y="21"/>
                    </a:lnTo>
                    <a:lnTo>
                      <a:pt x="19" y="14"/>
                    </a:lnTo>
                    <a:lnTo>
                      <a:pt x="17" y="0"/>
                    </a:lnTo>
                    <a:lnTo>
                      <a:pt x="2" y="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63" name="Freeform 117"/>
              <p:cNvSpPr/>
              <p:nvPr/>
            </p:nvSpPr>
            <p:spPr bwMode="auto">
              <a:xfrm>
                <a:off x="6219825" y="3322638"/>
                <a:ext cx="38100" cy="155575"/>
              </a:xfrm>
              <a:custGeom>
                <a:avLst/>
                <a:gdLst>
                  <a:gd name="T0" fmla="*/ 5 w 24"/>
                  <a:gd name="T1" fmla="*/ 0 h 98"/>
                  <a:gd name="T2" fmla="*/ 0 w 24"/>
                  <a:gd name="T3" fmla="*/ 89 h 98"/>
                  <a:gd name="T4" fmla="*/ 12 w 24"/>
                  <a:gd name="T5" fmla="*/ 98 h 98"/>
                  <a:gd name="T6" fmla="*/ 24 w 24"/>
                  <a:gd name="T7" fmla="*/ 89 h 98"/>
                  <a:gd name="T8" fmla="*/ 20 w 24"/>
                  <a:gd name="T9" fmla="*/ 0 h 98"/>
                  <a:gd name="T10" fmla="*/ 5 w 24"/>
                  <a:gd name="T11" fmla="*/ 0 h 98"/>
                </a:gdLst>
                <a:ahLst/>
                <a:cxnLst>
                  <a:cxn ang="0">
                    <a:pos x="T0" y="T1"/>
                  </a:cxn>
                  <a:cxn ang="0">
                    <a:pos x="T2" y="T3"/>
                  </a:cxn>
                  <a:cxn ang="0">
                    <a:pos x="T4" y="T5"/>
                  </a:cxn>
                  <a:cxn ang="0">
                    <a:pos x="T6" y="T7"/>
                  </a:cxn>
                  <a:cxn ang="0">
                    <a:pos x="T8" y="T9"/>
                  </a:cxn>
                  <a:cxn ang="0">
                    <a:pos x="T10" y="T11"/>
                  </a:cxn>
                </a:cxnLst>
                <a:rect l="0" t="0" r="r" b="b"/>
                <a:pathLst>
                  <a:path w="24" h="98">
                    <a:moveTo>
                      <a:pt x="5" y="0"/>
                    </a:moveTo>
                    <a:lnTo>
                      <a:pt x="0" y="89"/>
                    </a:lnTo>
                    <a:lnTo>
                      <a:pt x="12" y="98"/>
                    </a:lnTo>
                    <a:lnTo>
                      <a:pt x="24" y="89"/>
                    </a:lnTo>
                    <a:lnTo>
                      <a:pt x="20" y="0"/>
                    </a:lnTo>
                    <a:lnTo>
                      <a:pt x="5" y="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64" name="Freeform 118"/>
              <p:cNvSpPr>
                <a:spLocks noEditPoints="1"/>
              </p:cNvSpPr>
              <p:nvPr/>
            </p:nvSpPr>
            <p:spPr bwMode="auto">
              <a:xfrm>
                <a:off x="6078538" y="3235325"/>
                <a:ext cx="344488" cy="338138"/>
              </a:xfrm>
              <a:custGeom>
                <a:avLst/>
                <a:gdLst>
                  <a:gd name="T0" fmla="*/ 88 w 90"/>
                  <a:gd name="T1" fmla="*/ 46 h 89"/>
                  <a:gd name="T2" fmla="*/ 88 w 90"/>
                  <a:gd name="T3" fmla="*/ 45 h 89"/>
                  <a:gd name="T4" fmla="*/ 66 w 90"/>
                  <a:gd name="T5" fmla="*/ 21 h 89"/>
                  <a:gd name="T6" fmla="*/ 60 w 90"/>
                  <a:gd name="T7" fmla="*/ 19 h 89"/>
                  <a:gd name="T8" fmla="*/ 54 w 90"/>
                  <a:gd name="T9" fmla="*/ 18 h 89"/>
                  <a:gd name="T10" fmla="*/ 59 w 90"/>
                  <a:gd name="T11" fmla="*/ 22 h 89"/>
                  <a:gd name="T12" fmla="*/ 52 w 90"/>
                  <a:gd name="T13" fmla="*/ 25 h 89"/>
                  <a:gd name="T14" fmla="*/ 55 w 90"/>
                  <a:gd name="T15" fmla="*/ 30 h 89"/>
                  <a:gd name="T16" fmla="*/ 42 w 90"/>
                  <a:gd name="T17" fmla="*/ 59 h 89"/>
                  <a:gd name="T18" fmla="*/ 42 w 90"/>
                  <a:gd name="T19" fmla="*/ 60 h 89"/>
                  <a:gd name="T20" fmla="*/ 42 w 90"/>
                  <a:gd name="T21" fmla="*/ 60 h 89"/>
                  <a:gd name="T22" fmla="*/ 42 w 90"/>
                  <a:gd name="T23" fmla="*/ 60 h 89"/>
                  <a:gd name="T24" fmla="*/ 42 w 90"/>
                  <a:gd name="T25" fmla="*/ 59 h 89"/>
                  <a:gd name="T26" fmla="*/ 29 w 90"/>
                  <a:gd name="T27" fmla="*/ 30 h 89"/>
                  <a:gd name="T28" fmla="*/ 32 w 90"/>
                  <a:gd name="T29" fmla="*/ 25 h 89"/>
                  <a:gd name="T30" fmla="*/ 25 w 90"/>
                  <a:gd name="T31" fmla="*/ 22 h 89"/>
                  <a:gd name="T32" fmla="*/ 31 w 90"/>
                  <a:gd name="T33" fmla="*/ 17 h 89"/>
                  <a:gd name="T34" fmla="*/ 31 w 90"/>
                  <a:gd name="T35" fmla="*/ 17 h 89"/>
                  <a:gd name="T36" fmla="*/ 14 w 90"/>
                  <a:gd name="T37" fmla="*/ 10 h 89"/>
                  <a:gd name="T38" fmla="*/ 2 w 90"/>
                  <a:gd name="T39" fmla="*/ 0 h 89"/>
                  <a:gd name="T40" fmla="*/ 0 w 90"/>
                  <a:gd name="T41" fmla="*/ 21 h 89"/>
                  <a:gd name="T42" fmla="*/ 4 w 90"/>
                  <a:gd name="T43" fmla="*/ 23 h 89"/>
                  <a:gd name="T44" fmla="*/ 21 w 90"/>
                  <a:gd name="T45" fmla="*/ 29 h 89"/>
                  <a:gd name="T46" fmla="*/ 19 w 90"/>
                  <a:gd name="T47" fmla="*/ 88 h 89"/>
                  <a:gd name="T48" fmla="*/ 19 w 90"/>
                  <a:gd name="T49" fmla="*/ 89 h 89"/>
                  <a:gd name="T50" fmla="*/ 65 w 90"/>
                  <a:gd name="T51" fmla="*/ 89 h 89"/>
                  <a:gd name="T52" fmla="*/ 65 w 90"/>
                  <a:gd name="T53" fmla="*/ 88 h 89"/>
                  <a:gd name="T54" fmla="*/ 65 w 90"/>
                  <a:gd name="T55" fmla="*/ 79 h 89"/>
                  <a:gd name="T56" fmla="*/ 75 w 90"/>
                  <a:gd name="T57" fmla="*/ 84 h 89"/>
                  <a:gd name="T58" fmla="*/ 82 w 90"/>
                  <a:gd name="T59" fmla="*/ 70 h 89"/>
                  <a:gd name="T60" fmla="*/ 86 w 90"/>
                  <a:gd name="T61" fmla="*/ 62 h 89"/>
                  <a:gd name="T62" fmla="*/ 88 w 90"/>
                  <a:gd name="T63" fmla="*/ 59 h 89"/>
                  <a:gd name="T64" fmla="*/ 89 w 90"/>
                  <a:gd name="T65" fmla="*/ 57 h 89"/>
                  <a:gd name="T66" fmla="*/ 89 w 90"/>
                  <a:gd name="T67" fmla="*/ 56 h 89"/>
                  <a:gd name="T68" fmla="*/ 90 w 90"/>
                  <a:gd name="T69" fmla="*/ 55 h 89"/>
                  <a:gd name="T70" fmla="*/ 90 w 90"/>
                  <a:gd name="T71" fmla="*/ 55 h 89"/>
                  <a:gd name="T72" fmla="*/ 88 w 90"/>
                  <a:gd name="T73" fmla="*/ 46 h 89"/>
                  <a:gd name="T74" fmla="*/ 71 w 90"/>
                  <a:gd name="T75" fmla="*/ 54 h 89"/>
                  <a:gd name="T76" fmla="*/ 67 w 90"/>
                  <a:gd name="T77" fmla="*/ 61 h 89"/>
                  <a:gd name="T78" fmla="*/ 64 w 90"/>
                  <a:gd name="T79" fmla="*/ 65 h 89"/>
                  <a:gd name="T80" fmla="*/ 64 w 90"/>
                  <a:gd name="T81" fmla="*/ 42 h 89"/>
                  <a:gd name="T82" fmla="*/ 72 w 90"/>
                  <a:gd name="T83" fmla="*/ 52 h 89"/>
                  <a:gd name="T84" fmla="*/ 71 w 90"/>
                  <a:gd name="T8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0" h="89">
                    <a:moveTo>
                      <a:pt x="88" y="46"/>
                    </a:moveTo>
                    <a:cubicBezTo>
                      <a:pt x="88" y="45"/>
                      <a:pt x="88" y="45"/>
                      <a:pt x="88" y="45"/>
                    </a:cubicBezTo>
                    <a:cubicBezTo>
                      <a:pt x="66" y="21"/>
                      <a:pt x="66" y="21"/>
                      <a:pt x="66" y="21"/>
                    </a:cubicBezTo>
                    <a:cubicBezTo>
                      <a:pt x="64" y="20"/>
                      <a:pt x="62" y="19"/>
                      <a:pt x="60" y="19"/>
                    </a:cubicBezTo>
                    <a:cubicBezTo>
                      <a:pt x="60" y="19"/>
                      <a:pt x="56" y="18"/>
                      <a:pt x="54" y="18"/>
                    </a:cubicBezTo>
                    <a:cubicBezTo>
                      <a:pt x="59" y="22"/>
                      <a:pt x="59" y="22"/>
                      <a:pt x="59" y="22"/>
                    </a:cubicBezTo>
                    <a:cubicBezTo>
                      <a:pt x="52" y="25"/>
                      <a:pt x="52" y="25"/>
                      <a:pt x="52" y="25"/>
                    </a:cubicBezTo>
                    <a:cubicBezTo>
                      <a:pt x="55" y="30"/>
                      <a:pt x="55" y="30"/>
                      <a:pt x="55" y="30"/>
                    </a:cubicBezTo>
                    <a:cubicBezTo>
                      <a:pt x="42" y="59"/>
                      <a:pt x="42" y="59"/>
                      <a:pt x="42" y="59"/>
                    </a:cubicBezTo>
                    <a:cubicBezTo>
                      <a:pt x="42" y="60"/>
                      <a:pt x="42" y="60"/>
                      <a:pt x="42" y="60"/>
                    </a:cubicBezTo>
                    <a:cubicBezTo>
                      <a:pt x="42" y="60"/>
                      <a:pt x="42" y="60"/>
                      <a:pt x="42" y="60"/>
                    </a:cubicBezTo>
                    <a:cubicBezTo>
                      <a:pt x="42" y="60"/>
                      <a:pt x="42" y="60"/>
                      <a:pt x="42" y="60"/>
                    </a:cubicBezTo>
                    <a:cubicBezTo>
                      <a:pt x="42" y="59"/>
                      <a:pt x="42" y="59"/>
                      <a:pt x="42" y="59"/>
                    </a:cubicBezTo>
                    <a:cubicBezTo>
                      <a:pt x="29" y="30"/>
                      <a:pt x="29" y="30"/>
                      <a:pt x="29" y="30"/>
                    </a:cubicBezTo>
                    <a:cubicBezTo>
                      <a:pt x="32" y="25"/>
                      <a:pt x="32" y="25"/>
                      <a:pt x="32" y="25"/>
                    </a:cubicBezTo>
                    <a:cubicBezTo>
                      <a:pt x="25" y="22"/>
                      <a:pt x="25" y="22"/>
                      <a:pt x="25" y="22"/>
                    </a:cubicBezTo>
                    <a:cubicBezTo>
                      <a:pt x="31" y="17"/>
                      <a:pt x="31" y="17"/>
                      <a:pt x="31" y="17"/>
                    </a:cubicBezTo>
                    <a:cubicBezTo>
                      <a:pt x="31" y="17"/>
                      <a:pt x="31" y="17"/>
                      <a:pt x="31" y="17"/>
                    </a:cubicBezTo>
                    <a:cubicBezTo>
                      <a:pt x="24" y="14"/>
                      <a:pt x="17" y="11"/>
                      <a:pt x="14" y="10"/>
                    </a:cubicBezTo>
                    <a:cubicBezTo>
                      <a:pt x="2" y="0"/>
                      <a:pt x="2" y="0"/>
                      <a:pt x="2" y="0"/>
                    </a:cubicBezTo>
                    <a:cubicBezTo>
                      <a:pt x="0" y="21"/>
                      <a:pt x="0" y="21"/>
                      <a:pt x="0" y="21"/>
                    </a:cubicBezTo>
                    <a:cubicBezTo>
                      <a:pt x="4" y="23"/>
                      <a:pt x="4" y="23"/>
                      <a:pt x="4" y="23"/>
                    </a:cubicBezTo>
                    <a:cubicBezTo>
                      <a:pt x="11" y="26"/>
                      <a:pt x="16" y="28"/>
                      <a:pt x="21" y="29"/>
                    </a:cubicBezTo>
                    <a:cubicBezTo>
                      <a:pt x="20" y="49"/>
                      <a:pt x="19" y="69"/>
                      <a:pt x="19" y="88"/>
                    </a:cubicBezTo>
                    <a:cubicBezTo>
                      <a:pt x="19" y="88"/>
                      <a:pt x="19" y="89"/>
                      <a:pt x="19" y="89"/>
                    </a:cubicBezTo>
                    <a:cubicBezTo>
                      <a:pt x="34" y="89"/>
                      <a:pt x="50" y="89"/>
                      <a:pt x="65" y="89"/>
                    </a:cubicBezTo>
                    <a:cubicBezTo>
                      <a:pt x="65" y="89"/>
                      <a:pt x="65" y="88"/>
                      <a:pt x="65" y="88"/>
                    </a:cubicBezTo>
                    <a:cubicBezTo>
                      <a:pt x="65" y="85"/>
                      <a:pt x="65" y="82"/>
                      <a:pt x="65" y="79"/>
                    </a:cubicBezTo>
                    <a:cubicBezTo>
                      <a:pt x="68" y="81"/>
                      <a:pt x="71" y="83"/>
                      <a:pt x="75" y="84"/>
                    </a:cubicBezTo>
                    <a:cubicBezTo>
                      <a:pt x="82" y="70"/>
                      <a:pt x="82" y="70"/>
                      <a:pt x="82" y="70"/>
                    </a:cubicBezTo>
                    <a:cubicBezTo>
                      <a:pt x="86" y="62"/>
                      <a:pt x="86" y="62"/>
                      <a:pt x="86" y="62"/>
                    </a:cubicBezTo>
                    <a:cubicBezTo>
                      <a:pt x="88" y="59"/>
                      <a:pt x="88" y="59"/>
                      <a:pt x="88" y="59"/>
                    </a:cubicBezTo>
                    <a:cubicBezTo>
                      <a:pt x="89" y="57"/>
                      <a:pt x="89" y="57"/>
                      <a:pt x="89" y="57"/>
                    </a:cubicBezTo>
                    <a:cubicBezTo>
                      <a:pt x="89" y="56"/>
                      <a:pt x="89" y="56"/>
                      <a:pt x="89" y="56"/>
                    </a:cubicBezTo>
                    <a:cubicBezTo>
                      <a:pt x="90" y="55"/>
                      <a:pt x="90" y="55"/>
                      <a:pt x="90" y="55"/>
                    </a:cubicBezTo>
                    <a:cubicBezTo>
                      <a:pt x="90" y="55"/>
                      <a:pt x="90" y="55"/>
                      <a:pt x="90" y="55"/>
                    </a:cubicBezTo>
                    <a:cubicBezTo>
                      <a:pt x="89" y="51"/>
                      <a:pt x="88" y="46"/>
                      <a:pt x="88" y="46"/>
                    </a:cubicBezTo>
                    <a:close/>
                    <a:moveTo>
                      <a:pt x="71" y="54"/>
                    </a:moveTo>
                    <a:cubicBezTo>
                      <a:pt x="67" y="61"/>
                      <a:pt x="67" y="61"/>
                      <a:pt x="67" y="61"/>
                    </a:cubicBezTo>
                    <a:cubicBezTo>
                      <a:pt x="64" y="65"/>
                      <a:pt x="64" y="65"/>
                      <a:pt x="64" y="65"/>
                    </a:cubicBezTo>
                    <a:cubicBezTo>
                      <a:pt x="64" y="57"/>
                      <a:pt x="64" y="50"/>
                      <a:pt x="64" y="42"/>
                    </a:cubicBezTo>
                    <a:cubicBezTo>
                      <a:pt x="72" y="52"/>
                      <a:pt x="72" y="52"/>
                      <a:pt x="72" y="52"/>
                    </a:cubicBezTo>
                    <a:lnTo>
                      <a:pt x="71" y="5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65" name="Freeform 119"/>
              <p:cNvSpPr>
                <a:spLocks noEditPoints="1"/>
              </p:cNvSpPr>
              <p:nvPr/>
            </p:nvSpPr>
            <p:spPr bwMode="auto">
              <a:xfrm>
                <a:off x="5772150" y="3038475"/>
                <a:ext cx="349250" cy="611188"/>
              </a:xfrm>
              <a:custGeom>
                <a:avLst/>
                <a:gdLst>
                  <a:gd name="T0" fmla="*/ 79 w 91"/>
                  <a:gd name="T1" fmla="*/ 6 h 161"/>
                  <a:gd name="T2" fmla="*/ 25 w 91"/>
                  <a:gd name="T3" fmla="*/ 1 h 161"/>
                  <a:gd name="T4" fmla="*/ 12 w 91"/>
                  <a:gd name="T5" fmla="*/ 12 h 161"/>
                  <a:gd name="T6" fmla="*/ 0 w 91"/>
                  <a:gd name="T7" fmla="*/ 142 h 161"/>
                  <a:gd name="T8" fmla="*/ 11 w 91"/>
                  <a:gd name="T9" fmla="*/ 155 h 161"/>
                  <a:gd name="T10" fmla="*/ 66 w 91"/>
                  <a:gd name="T11" fmla="*/ 160 h 161"/>
                  <a:gd name="T12" fmla="*/ 79 w 91"/>
                  <a:gd name="T13" fmla="*/ 149 h 161"/>
                  <a:gd name="T14" fmla="*/ 90 w 91"/>
                  <a:gd name="T15" fmla="*/ 19 h 161"/>
                  <a:gd name="T16" fmla="*/ 79 w 91"/>
                  <a:gd name="T17" fmla="*/ 6 h 161"/>
                  <a:gd name="T18" fmla="*/ 41 w 91"/>
                  <a:gd name="T19" fmla="*/ 11 h 161"/>
                  <a:gd name="T20" fmla="*/ 62 w 91"/>
                  <a:gd name="T21" fmla="*/ 13 h 161"/>
                  <a:gd name="T22" fmla="*/ 63 w 91"/>
                  <a:gd name="T23" fmla="*/ 15 h 161"/>
                  <a:gd name="T24" fmla="*/ 61 w 91"/>
                  <a:gd name="T25" fmla="*/ 16 h 161"/>
                  <a:gd name="T26" fmla="*/ 41 w 91"/>
                  <a:gd name="T27" fmla="*/ 14 h 161"/>
                  <a:gd name="T28" fmla="*/ 40 w 91"/>
                  <a:gd name="T29" fmla="*/ 13 h 161"/>
                  <a:gd name="T30" fmla="*/ 41 w 91"/>
                  <a:gd name="T31" fmla="*/ 11 h 161"/>
                  <a:gd name="T32" fmla="*/ 39 w 91"/>
                  <a:gd name="T33" fmla="*/ 149 h 161"/>
                  <a:gd name="T34" fmla="*/ 33 w 91"/>
                  <a:gd name="T35" fmla="*/ 141 h 161"/>
                  <a:gd name="T36" fmla="*/ 40 w 91"/>
                  <a:gd name="T37" fmla="*/ 135 h 161"/>
                  <a:gd name="T38" fmla="*/ 47 w 91"/>
                  <a:gd name="T39" fmla="*/ 143 h 161"/>
                  <a:gd name="T40" fmla="*/ 39 w 91"/>
                  <a:gd name="T41" fmla="*/ 149 h 161"/>
                  <a:gd name="T42" fmla="*/ 73 w 91"/>
                  <a:gd name="T43" fmla="*/ 126 h 161"/>
                  <a:gd name="T44" fmla="*/ 10 w 91"/>
                  <a:gd name="T45" fmla="*/ 120 h 161"/>
                  <a:gd name="T46" fmla="*/ 19 w 91"/>
                  <a:gd name="T47" fmla="*/ 29 h 161"/>
                  <a:gd name="T48" fmla="*/ 81 w 91"/>
                  <a:gd name="T49" fmla="*/ 34 h 161"/>
                  <a:gd name="T50" fmla="*/ 73 w 91"/>
                  <a:gd name="T51" fmla="*/ 12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 h="161">
                    <a:moveTo>
                      <a:pt x="79" y="6"/>
                    </a:moveTo>
                    <a:cubicBezTo>
                      <a:pt x="25" y="1"/>
                      <a:pt x="25" y="1"/>
                      <a:pt x="25" y="1"/>
                    </a:cubicBezTo>
                    <a:cubicBezTo>
                      <a:pt x="18" y="0"/>
                      <a:pt x="13" y="5"/>
                      <a:pt x="12" y="12"/>
                    </a:cubicBezTo>
                    <a:cubicBezTo>
                      <a:pt x="0" y="142"/>
                      <a:pt x="0" y="142"/>
                      <a:pt x="0" y="142"/>
                    </a:cubicBezTo>
                    <a:cubicBezTo>
                      <a:pt x="0" y="149"/>
                      <a:pt x="5" y="155"/>
                      <a:pt x="11" y="155"/>
                    </a:cubicBezTo>
                    <a:cubicBezTo>
                      <a:pt x="66" y="160"/>
                      <a:pt x="66" y="160"/>
                      <a:pt x="66" y="160"/>
                    </a:cubicBezTo>
                    <a:cubicBezTo>
                      <a:pt x="72" y="161"/>
                      <a:pt x="78" y="156"/>
                      <a:pt x="79" y="149"/>
                    </a:cubicBezTo>
                    <a:cubicBezTo>
                      <a:pt x="90" y="19"/>
                      <a:pt x="90" y="19"/>
                      <a:pt x="90" y="19"/>
                    </a:cubicBezTo>
                    <a:cubicBezTo>
                      <a:pt x="91" y="12"/>
                      <a:pt x="86" y="7"/>
                      <a:pt x="79" y="6"/>
                    </a:cubicBezTo>
                    <a:close/>
                    <a:moveTo>
                      <a:pt x="41" y="11"/>
                    </a:moveTo>
                    <a:cubicBezTo>
                      <a:pt x="62" y="13"/>
                      <a:pt x="62" y="13"/>
                      <a:pt x="62" y="13"/>
                    </a:cubicBezTo>
                    <a:cubicBezTo>
                      <a:pt x="62" y="13"/>
                      <a:pt x="63" y="14"/>
                      <a:pt x="63" y="15"/>
                    </a:cubicBezTo>
                    <a:cubicBezTo>
                      <a:pt x="63" y="16"/>
                      <a:pt x="62" y="16"/>
                      <a:pt x="61" y="16"/>
                    </a:cubicBezTo>
                    <a:cubicBezTo>
                      <a:pt x="41" y="14"/>
                      <a:pt x="41" y="14"/>
                      <a:pt x="41" y="14"/>
                    </a:cubicBezTo>
                    <a:cubicBezTo>
                      <a:pt x="40" y="14"/>
                      <a:pt x="40" y="14"/>
                      <a:pt x="40" y="13"/>
                    </a:cubicBezTo>
                    <a:cubicBezTo>
                      <a:pt x="40" y="12"/>
                      <a:pt x="41" y="11"/>
                      <a:pt x="41" y="11"/>
                    </a:cubicBezTo>
                    <a:close/>
                    <a:moveTo>
                      <a:pt x="39" y="149"/>
                    </a:moveTo>
                    <a:cubicBezTo>
                      <a:pt x="35" y="149"/>
                      <a:pt x="33" y="145"/>
                      <a:pt x="33" y="141"/>
                    </a:cubicBezTo>
                    <a:cubicBezTo>
                      <a:pt x="33" y="138"/>
                      <a:pt x="37" y="135"/>
                      <a:pt x="40" y="135"/>
                    </a:cubicBezTo>
                    <a:cubicBezTo>
                      <a:pt x="44" y="135"/>
                      <a:pt x="47" y="139"/>
                      <a:pt x="47" y="143"/>
                    </a:cubicBezTo>
                    <a:cubicBezTo>
                      <a:pt x="46" y="146"/>
                      <a:pt x="43" y="149"/>
                      <a:pt x="39" y="149"/>
                    </a:cubicBezTo>
                    <a:close/>
                    <a:moveTo>
                      <a:pt x="73" y="126"/>
                    </a:moveTo>
                    <a:cubicBezTo>
                      <a:pt x="10" y="120"/>
                      <a:pt x="10" y="120"/>
                      <a:pt x="10" y="120"/>
                    </a:cubicBezTo>
                    <a:cubicBezTo>
                      <a:pt x="19" y="29"/>
                      <a:pt x="19" y="29"/>
                      <a:pt x="19" y="29"/>
                    </a:cubicBezTo>
                    <a:cubicBezTo>
                      <a:pt x="81" y="34"/>
                      <a:pt x="81" y="34"/>
                      <a:pt x="81" y="34"/>
                    </a:cubicBezTo>
                    <a:lnTo>
                      <a:pt x="73" y="12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grpSp>
        <p:sp>
          <p:nvSpPr>
            <p:cNvPr id="69" name="TextBox 68"/>
            <p:cNvSpPr txBox="1"/>
            <p:nvPr/>
          </p:nvSpPr>
          <p:spPr>
            <a:xfrm>
              <a:off x="3603431" y="2572544"/>
              <a:ext cx="1502763" cy="311828"/>
            </a:xfrm>
            <a:prstGeom prst="rect">
              <a:avLst/>
            </a:prstGeom>
            <a:noFill/>
          </p:spPr>
          <p:txBody>
            <a:bodyPr wrap="square" lIns="68561" tIns="34280" rIns="68561" bIns="34280" rtlCol="0">
              <a:spAutoFit/>
            </a:bodyPr>
            <a:lstStyle/>
            <a:p>
              <a:pPr algn="ctr"/>
              <a:r>
                <a:rPr sz="1500" b="0" dirty="0">
                  <a:solidFill>
                    <a:schemeClr val="bg1"/>
                  </a:solidFill>
                  <a:latin typeface="微软雅黑" panose="020B0503020204020204" charset="-122"/>
                  <a:ea typeface="微软雅黑" panose="020B0503020204020204" charset="-122"/>
                </a:rPr>
                <a:t>添加标题</a:t>
              </a:r>
            </a:p>
          </p:txBody>
        </p:sp>
      </p:grpSp>
      <p:grpSp>
        <p:nvGrpSpPr>
          <p:cNvPr id="12" name="组合 11"/>
          <p:cNvGrpSpPr/>
          <p:nvPr/>
        </p:nvGrpSpPr>
        <p:grpSpPr>
          <a:xfrm>
            <a:off x="6418681" y="1136127"/>
            <a:ext cx="1505813" cy="1739060"/>
            <a:chOff x="6419572" y="1658144"/>
            <a:chExt cx="1506022" cy="1739302"/>
          </a:xfrm>
        </p:grpSpPr>
        <p:grpSp>
          <p:nvGrpSpPr>
            <p:cNvPr id="57" name="组合 56"/>
            <p:cNvGrpSpPr/>
            <p:nvPr/>
          </p:nvGrpSpPr>
          <p:grpSpPr>
            <a:xfrm>
              <a:off x="6419572" y="1658144"/>
              <a:ext cx="1506022" cy="1739302"/>
              <a:chOff x="4966840" y="32547"/>
              <a:chExt cx="1506022" cy="1739302"/>
            </a:xfrm>
          </p:grpSpPr>
          <p:sp>
            <p:nvSpPr>
              <p:cNvPr id="74"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75"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45" name="组合 44"/>
            <p:cNvGrpSpPr/>
            <p:nvPr/>
          </p:nvGrpSpPr>
          <p:grpSpPr>
            <a:xfrm>
              <a:off x="6872805" y="2070141"/>
              <a:ext cx="570494" cy="465447"/>
              <a:chOff x="3479800" y="1373188"/>
              <a:chExt cx="5232400" cy="4108451"/>
            </a:xfrm>
            <a:solidFill>
              <a:srgbClr val="C00000"/>
            </a:solidFill>
          </p:grpSpPr>
          <p:sp>
            <p:nvSpPr>
              <p:cNvPr id="46" name="Freeform 179"/>
              <p:cNvSpPr>
                <a:spLocks noEditPoints="1"/>
              </p:cNvSpPr>
              <p:nvPr/>
            </p:nvSpPr>
            <p:spPr bwMode="auto">
              <a:xfrm>
                <a:off x="3844925" y="1373188"/>
                <a:ext cx="4510088" cy="3240088"/>
              </a:xfrm>
              <a:custGeom>
                <a:avLst/>
                <a:gdLst>
                  <a:gd name="T0" fmla="*/ 2841 w 2841"/>
                  <a:gd name="T1" fmla="*/ 0 h 2041"/>
                  <a:gd name="T2" fmla="*/ 2841 w 2841"/>
                  <a:gd name="T3" fmla="*/ 2041 h 2041"/>
                  <a:gd name="T4" fmla="*/ 0 w 2841"/>
                  <a:gd name="T5" fmla="*/ 2041 h 2041"/>
                  <a:gd name="T6" fmla="*/ 0 w 2841"/>
                  <a:gd name="T7" fmla="*/ 0 h 2041"/>
                  <a:gd name="T8" fmla="*/ 2841 w 2841"/>
                  <a:gd name="T9" fmla="*/ 0 h 2041"/>
                  <a:gd name="T10" fmla="*/ 2711 w 2841"/>
                  <a:gd name="T11" fmla="*/ 1762 h 2041"/>
                  <a:gd name="T12" fmla="*/ 2711 w 2841"/>
                  <a:gd name="T13" fmla="*/ 123 h 2041"/>
                  <a:gd name="T14" fmla="*/ 128 w 2841"/>
                  <a:gd name="T15" fmla="*/ 123 h 2041"/>
                  <a:gd name="T16" fmla="*/ 128 w 2841"/>
                  <a:gd name="T17" fmla="*/ 1762 h 2041"/>
                  <a:gd name="T18" fmla="*/ 2711 w 2841"/>
                  <a:gd name="T19" fmla="*/ 1762 h 2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1" h="2041">
                    <a:moveTo>
                      <a:pt x="2841" y="0"/>
                    </a:moveTo>
                    <a:lnTo>
                      <a:pt x="2841" y="2041"/>
                    </a:lnTo>
                    <a:lnTo>
                      <a:pt x="0" y="2041"/>
                    </a:lnTo>
                    <a:lnTo>
                      <a:pt x="0" y="0"/>
                    </a:lnTo>
                    <a:lnTo>
                      <a:pt x="2841" y="0"/>
                    </a:lnTo>
                    <a:close/>
                    <a:moveTo>
                      <a:pt x="2711" y="1762"/>
                    </a:moveTo>
                    <a:lnTo>
                      <a:pt x="2711" y="123"/>
                    </a:lnTo>
                    <a:lnTo>
                      <a:pt x="128" y="123"/>
                    </a:lnTo>
                    <a:lnTo>
                      <a:pt x="128" y="1762"/>
                    </a:lnTo>
                    <a:lnTo>
                      <a:pt x="2711" y="176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47" name="Freeform 180"/>
              <p:cNvSpPr/>
              <p:nvPr/>
            </p:nvSpPr>
            <p:spPr bwMode="auto">
              <a:xfrm>
                <a:off x="4927600" y="3165476"/>
                <a:ext cx="819150" cy="230188"/>
              </a:xfrm>
              <a:custGeom>
                <a:avLst/>
                <a:gdLst>
                  <a:gd name="T0" fmla="*/ 516 w 516"/>
                  <a:gd name="T1" fmla="*/ 145 h 145"/>
                  <a:gd name="T2" fmla="*/ 0 w 516"/>
                  <a:gd name="T3" fmla="*/ 145 h 145"/>
                  <a:gd name="T4" fmla="*/ 0 w 516"/>
                  <a:gd name="T5" fmla="*/ 0 h 145"/>
                  <a:gd name="T6" fmla="*/ 516 w 516"/>
                  <a:gd name="T7" fmla="*/ 145 h 145"/>
                </a:gdLst>
                <a:ahLst/>
                <a:cxnLst>
                  <a:cxn ang="0">
                    <a:pos x="T0" y="T1"/>
                  </a:cxn>
                  <a:cxn ang="0">
                    <a:pos x="T2" y="T3"/>
                  </a:cxn>
                  <a:cxn ang="0">
                    <a:pos x="T4" y="T5"/>
                  </a:cxn>
                  <a:cxn ang="0">
                    <a:pos x="T6" y="T7"/>
                  </a:cxn>
                </a:cxnLst>
                <a:rect l="0" t="0" r="r" b="b"/>
                <a:pathLst>
                  <a:path w="516" h="145">
                    <a:moveTo>
                      <a:pt x="516" y="145"/>
                    </a:moveTo>
                    <a:lnTo>
                      <a:pt x="0" y="145"/>
                    </a:lnTo>
                    <a:lnTo>
                      <a:pt x="0" y="0"/>
                    </a:lnTo>
                    <a:lnTo>
                      <a:pt x="516" y="145"/>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48" name="Freeform 181"/>
              <p:cNvSpPr/>
              <p:nvPr/>
            </p:nvSpPr>
            <p:spPr bwMode="auto">
              <a:xfrm>
                <a:off x="5337175" y="2417763"/>
                <a:ext cx="1927225" cy="1258888"/>
              </a:xfrm>
              <a:custGeom>
                <a:avLst/>
                <a:gdLst>
                  <a:gd name="T0" fmla="*/ 513 w 513"/>
                  <a:gd name="T1" fmla="*/ 303 h 335"/>
                  <a:gd name="T2" fmla="*/ 481 w 513"/>
                  <a:gd name="T3" fmla="*/ 335 h 335"/>
                  <a:gd name="T4" fmla="*/ 32 w 513"/>
                  <a:gd name="T5" fmla="*/ 335 h 335"/>
                  <a:gd name="T6" fmla="*/ 0 w 513"/>
                  <a:gd name="T7" fmla="*/ 303 h 335"/>
                  <a:gd name="T8" fmla="*/ 0 w 513"/>
                  <a:gd name="T9" fmla="*/ 276 h 335"/>
                  <a:gd name="T10" fmla="*/ 189 w 513"/>
                  <a:gd name="T11" fmla="*/ 276 h 335"/>
                  <a:gd name="T12" fmla="*/ 0 w 513"/>
                  <a:gd name="T13" fmla="*/ 209 h 335"/>
                  <a:gd name="T14" fmla="*/ 0 w 513"/>
                  <a:gd name="T15" fmla="*/ 0 h 335"/>
                  <a:gd name="T16" fmla="*/ 257 w 513"/>
                  <a:gd name="T17" fmla="*/ 168 h 335"/>
                  <a:gd name="T18" fmla="*/ 513 w 513"/>
                  <a:gd name="T19" fmla="*/ 0 h 335"/>
                  <a:gd name="T20" fmla="*/ 513 w 513"/>
                  <a:gd name="T21" fmla="*/ 303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3" h="335">
                    <a:moveTo>
                      <a:pt x="513" y="303"/>
                    </a:moveTo>
                    <a:cubicBezTo>
                      <a:pt x="513" y="321"/>
                      <a:pt x="499" y="335"/>
                      <a:pt x="481" y="335"/>
                    </a:cubicBezTo>
                    <a:cubicBezTo>
                      <a:pt x="32" y="335"/>
                      <a:pt x="32" y="335"/>
                      <a:pt x="32" y="335"/>
                    </a:cubicBezTo>
                    <a:cubicBezTo>
                      <a:pt x="15" y="335"/>
                      <a:pt x="0" y="321"/>
                      <a:pt x="0" y="303"/>
                    </a:cubicBezTo>
                    <a:cubicBezTo>
                      <a:pt x="0" y="276"/>
                      <a:pt x="0" y="276"/>
                      <a:pt x="0" y="276"/>
                    </a:cubicBezTo>
                    <a:cubicBezTo>
                      <a:pt x="189" y="276"/>
                      <a:pt x="189" y="276"/>
                      <a:pt x="189" y="276"/>
                    </a:cubicBezTo>
                    <a:cubicBezTo>
                      <a:pt x="0" y="209"/>
                      <a:pt x="0" y="209"/>
                      <a:pt x="0" y="209"/>
                    </a:cubicBezTo>
                    <a:cubicBezTo>
                      <a:pt x="0" y="0"/>
                      <a:pt x="0" y="0"/>
                      <a:pt x="0" y="0"/>
                    </a:cubicBezTo>
                    <a:cubicBezTo>
                      <a:pt x="257" y="168"/>
                      <a:pt x="257" y="168"/>
                      <a:pt x="257" y="168"/>
                    </a:cubicBezTo>
                    <a:cubicBezTo>
                      <a:pt x="513" y="0"/>
                      <a:pt x="513" y="0"/>
                      <a:pt x="513" y="0"/>
                    </a:cubicBezTo>
                    <a:lnTo>
                      <a:pt x="513" y="30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49" name="Freeform 182"/>
              <p:cNvSpPr/>
              <p:nvPr/>
            </p:nvSpPr>
            <p:spPr bwMode="auto">
              <a:xfrm>
                <a:off x="5337175" y="2170113"/>
                <a:ext cx="1927225" cy="773113"/>
              </a:xfrm>
              <a:custGeom>
                <a:avLst/>
                <a:gdLst>
                  <a:gd name="T0" fmla="*/ 0 w 513"/>
                  <a:gd name="T1" fmla="*/ 32 h 206"/>
                  <a:gd name="T2" fmla="*/ 32 w 513"/>
                  <a:gd name="T3" fmla="*/ 0 h 206"/>
                  <a:gd name="T4" fmla="*/ 481 w 513"/>
                  <a:gd name="T5" fmla="*/ 0 h 206"/>
                  <a:gd name="T6" fmla="*/ 513 w 513"/>
                  <a:gd name="T7" fmla="*/ 32 h 206"/>
                  <a:gd name="T8" fmla="*/ 513 w 513"/>
                  <a:gd name="T9" fmla="*/ 37 h 206"/>
                  <a:gd name="T10" fmla="*/ 257 w 513"/>
                  <a:gd name="T11" fmla="*/ 206 h 206"/>
                  <a:gd name="T12" fmla="*/ 0 w 513"/>
                  <a:gd name="T13" fmla="*/ 37 h 206"/>
                  <a:gd name="T14" fmla="*/ 0 w 513"/>
                  <a:gd name="T15" fmla="*/ 3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206">
                    <a:moveTo>
                      <a:pt x="0" y="32"/>
                    </a:moveTo>
                    <a:cubicBezTo>
                      <a:pt x="0" y="14"/>
                      <a:pt x="15" y="0"/>
                      <a:pt x="32" y="0"/>
                    </a:cubicBezTo>
                    <a:cubicBezTo>
                      <a:pt x="481" y="0"/>
                      <a:pt x="481" y="0"/>
                      <a:pt x="481" y="0"/>
                    </a:cubicBezTo>
                    <a:cubicBezTo>
                      <a:pt x="499" y="0"/>
                      <a:pt x="513" y="14"/>
                      <a:pt x="513" y="32"/>
                    </a:cubicBezTo>
                    <a:cubicBezTo>
                      <a:pt x="513" y="37"/>
                      <a:pt x="513" y="37"/>
                      <a:pt x="513" y="37"/>
                    </a:cubicBezTo>
                    <a:cubicBezTo>
                      <a:pt x="257" y="206"/>
                      <a:pt x="257" y="206"/>
                      <a:pt x="257" y="206"/>
                    </a:cubicBezTo>
                    <a:cubicBezTo>
                      <a:pt x="0" y="37"/>
                      <a:pt x="0" y="37"/>
                      <a:pt x="0" y="37"/>
                    </a:cubicBezTo>
                    <a:lnTo>
                      <a:pt x="0" y="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50" name="Freeform 183"/>
              <p:cNvSpPr/>
              <p:nvPr/>
            </p:nvSpPr>
            <p:spPr bwMode="auto">
              <a:xfrm>
                <a:off x="4433888" y="3395663"/>
                <a:ext cx="820738" cy="228600"/>
              </a:xfrm>
              <a:custGeom>
                <a:avLst/>
                <a:gdLst>
                  <a:gd name="T0" fmla="*/ 517 w 517"/>
                  <a:gd name="T1" fmla="*/ 144 h 144"/>
                  <a:gd name="T2" fmla="*/ 0 w 517"/>
                  <a:gd name="T3" fmla="*/ 144 h 144"/>
                  <a:gd name="T4" fmla="*/ 0 w 517"/>
                  <a:gd name="T5" fmla="*/ 0 h 144"/>
                  <a:gd name="T6" fmla="*/ 517 w 517"/>
                  <a:gd name="T7" fmla="*/ 144 h 144"/>
                </a:gdLst>
                <a:ahLst/>
                <a:cxnLst>
                  <a:cxn ang="0">
                    <a:pos x="T0" y="T1"/>
                  </a:cxn>
                  <a:cxn ang="0">
                    <a:pos x="T2" y="T3"/>
                  </a:cxn>
                  <a:cxn ang="0">
                    <a:pos x="T4" y="T5"/>
                  </a:cxn>
                  <a:cxn ang="0">
                    <a:pos x="T6" y="T7"/>
                  </a:cxn>
                </a:cxnLst>
                <a:rect l="0" t="0" r="r" b="b"/>
                <a:pathLst>
                  <a:path w="517" h="144">
                    <a:moveTo>
                      <a:pt x="517" y="144"/>
                    </a:moveTo>
                    <a:lnTo>
                      <a:pt x="0" y="144"/>
                    </a:lnTo>
                    <a:lnTo>
                      <a:pt x="0" y="0"/>
                    </a:lnTo>
                    <a:lnTo>
                      <a:pt x="517" y="144"/>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51" name="Freeform 184"/>
              <p:cNvSpPr>
                <a:spLocks noEditPoints="1"/>
              </p:cNvSpPr>
              <p:nvPr/>
            </p:nvSpPr>
            <p:spPr bwMode="auto">
              <a:xfrm>
                <a:off x="3479800" y="4756151"/>
                <a:ext cx="5232400" cy="725488"/>
              </a:xfrm>
              <a:custGeom>
                <a:avLst/>
                <a:gdLst>
                  <a:gd name="T0" fmla="*/ 2136 w 3296"/>
                  <a:gd name="T1" fmla="*/ 457 h 457"/>
                  <a:gd name="T2" fmla="*/ 1160 w 3296"/>
                  <a:gd name="T3" fmla="*/ 457 h 457"/>
                  <a:gd name="T4" fmla="*/ 0 w 3296"/>
                  <a:gd name="T5" fmla="*/ 457 h 457"/>
                  <a:gd name="T6" fmla="*/ 0 w 3296"/>
                  <a:gd name="T7" fmla="*/ 268 h 457"/>
                  <a:gd name="T8" fmla="*/ 223 w 3296"/>
                  <a:gd name="T9" fmla="*/ 0 h 457"/>
                  <a:gd name="T10" fmla="*/ 1646 w 3296"/>
                  <a:gd name="T11" fmla="*/ 0 h 457"/>
                  <a:gd name="T12" fmla="*/ 1650 w 3296"/>
                  <a:gd name="T13" fmla="*/ 0 h 457"/>
                  <a:gd name="T14" fmla="*/ 3071 w 3296"/>
                  <a:gd name="T15" fmla="*/ 0 h 457"/>
                  <a:gd name="T16" fmla="*/ 3296 w 3296"/>
                  <a:gd name="T17" fmla="*/ 268 h 457"/>
                  <a:gd name="T18" fmla="*/ 3296 w 3296"/>
                  <a:gd name="T19" fmla="*/ 457 h 457"/>
                  <a:gd name="T20" fmla="*/ 2136 w 3296"/>
                  <a:gd name="T21" fmla="*/ 457 h 457"/>
                  <a:gd name="T22" fmla="*/ 1906 w 3296"/>
                  <a:gd name="T23" fmla="*/ 327 h 457"/>
                  <a:gd name="T24" fmla="*/ 1906 w 3296"/>
                  <a:gd name="T25" fmla="*/ 208 h 457"/>
                  <a:gd name="T26" fmla="*/ 1395 w 3296"/>
                  <a:gd name="T27" fmla="*/ 208 h 457"/>
                  <a:gd name="T28" fmla="*/ 1395 w 3296"/>
                  <a:gd name="T29" fmla="*/ 327 h 457"/>
                  <a:gd name="T30" fmla="*/ 1906 w 3296"/>
                  <a:gd name="T31" fmla="*/ 32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6" h="457">
                    <a:moveTo>
                      <a:pt x="2136" y="457"/>
                    </a:moveTo>
                    <a:lnTo>
                      <a:pt x="1160" y="457"/>
                    </a:lnTo>
                    <a:lnTo>
                      <a:pt x="0" y="457"/>
                    </a:lnTo>
                    <a:lnTo>
                      <a:pt x="0" y="268"/>
                    </a:lnTo>
                    <a:lnTo>
                      <a:pt x="223" y="0"/>
                    </a:lnTo>
                    <a:lnTo>
                      <a:pt x="1646" y="0"/>
                    </a:lnTo>
                    <a:lnTo>
                      <a:pt x="1650" y="0"/>
                    </a:lnTo>
                    <a:lnTo>
                      <a:pt x="3071" y="0"/>
                    </a:lnTo>
                    <a:lnTo>
                      <a:pt x="3296" y="268"/>
                    </a:lnTo>
                    <a:lnTo>
                      <a:pt x="3296" y="457"/>
                    </a:lnTo>
                    <a:lnTo>
                      <a:pt x="2136" y="457"/>
                    </a:lnTo>
                    <a:close/>
                    <a:moveTo>
                      <a:pt x="1906" y="327"/>
                    </a:moveTo>
                    <a:lnTo>
                      <a:pt x="1906" y="208"/>
                    </a:lnTo>
                    <a:lnTo>
                      <a:pt x="1395" y="208"/>
                    </a:lnTo>
                    <a:lnTo>
                      <a:pt x="1395" y="327"/>
                    </a:lnTo>
                    <a:lnTo>
                      <a:pt x="1906" y="32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grpSp>
        <p:sp>
          <p:nvSpPr>
            <p:cNvPr id="52" name="TextBox 51"/>
            <p:cNvSpPr txBox="1"/>
            <p:nvPr/>
          </p:nvSpPr>
          <p:spPr>
            <a:xfrm>
              <a:off x="6422831" y="2572544"/>
              <a:ext cx="1502763" cy="311828"/>
            </a:xfrm>
            <a:prstGeom prst="rect">
              <a:avLst/>
            </a:prstGeom>
            <a:noFill/>
          </p:spPr>
          <p:txBody>
            <a:bodyPr wrap="square" lIns="68561" tIns="34280" rIns="68561" bIns="34280" rtlCol="0">
              <a:spAutoFit/>
            </a:bodyPr>
            <a:lstStyle/>
            <a:p>
              <a:pPr algn="ctr"/>
              <a:r>
                <a:rPr sz="1500" dirty="0">
                  <a:solidFill>
                    <a:schemeClr val="bg1"/>
                  </a:solidFill>
                  <a:latin typeface="微软雅黑" panose="020B0503020204020204" charset="-122"/>
                  <a:ea typeface="微软雅黑" panose="020B0503020204020204" charset="-122"/>
                  <a:sym typeface="+mn-ea"/>
                </a:rPr>
                <a:t>添加标题</a:t>
              </a:r>
              <a:endParaRPr lang="zh-CN" altLang="en-US" sz="1500" b="0"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fltVal val="0"/>
                                          </p:val>
                                        </p:tav>
                                        <p:tav tm="100000">
                                          <p:val>
                                            <p:strVal val="#ppt_w"/>
                                          </p:val>
                                        </p:tav>
                                      </p:tavLst>
                                    </p:anim>
                                    <p:anim calcmode="lin" valueType="num">
                                      <p:cBhvr>
                                        <p:cTn id="13" dur="1000" fill="hold"/>
                                        <p:tgtEl>
                                          <p:spTgt spid="14"/>
                                        </p:tgtEl>
                                        <p:attrNameLst>
                                          <p:attrName>ppt_h</p:attrName>
                                        </p:attrNameLst>
                                      </p:cBhvr>
                                      <p:tavLst>
                                        <p:tav tm="0">
                                          <p:val>
                                            <p:fltVal val="0"/>
                                          </p:val>
                                        </p:tav>
                                        <p:tav tm="100000">
                                          <p:val>
                                            <p:strVal val="#ppt_h"/>
                                          </p:val>
                                        </p:tav>
                                      </p:tavLst>
                                    </p:anim>
                                    <p:anim calcmode="lin" valueType="num">
                                      <p:cBhvr>
                                        <p:cTn id="14" dur="1000" fill="hold"/>
                                        <p:tgtEl>
                                          <p:spTgt spid="14"/>
                                        </p:tgtEl>
                                        <p:attrNameLst>
                                          <p:attrName>style.rotation</p:attrName>
                                        </p:attrNameLst>
                                      </p:cBhvr>
                                      <p:tavLst>
                                        <p:tav tm="0">
                                          <p:val>
                                            <p:fltVal val="90"/>
                                          </p:val>
                                        </p:tav>
                                        <p:tav tm="100000">
                                          <p:val>
                                            <p:fltVal val="0"/>
                                          </p:val>
                                        </p:tav>
                                      </p:tavLst>
                                    </p:anim>
                                    <p:animEffect transition="in" filter="fade">
                                      <p:cBhvr>
                                        <p:cTn id="15" dur="1000"/>
                                        <p:tgtEl>
                                          <p:spTgt spid="14"/>
                                        </p:tgtEl>
                                      </p:cBhvr>
                                    </p:animEffect>
                                  </p:childTnLst>
                                </p:cTn>
                              </p:par>
                            </p:childTnLst>
                          </p:cTn>
                        </p:par>
                        <p:par>
                          <p:cTn id="16" fill="hold">
                            <p:stCondLst>
                              <p:cond delay="3000"/>
                            </p:stCondLst>
                            <p:childTnLst>
                              <p:par>
                                <p:cTn id="17" presetID="31"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p:cTn id="19" dur="300" fill="hold"/>
                                        <p:tgtEl>
                                          <p:spTgt spid="68"/>
                                        </p:tgtEl>
                                        <p:attrNameLst>
                                          <p:attrName>ppt_w</p:attrName>
                                        </p:attrNameLst>
                                      </p:cBhvr>
                                      <p:tavLst>
                                        <p:tav tm="0">
                                          <p:val>
                                            <p:fltVal val="0"/>
                                          </p:val>
                                        </p:tav>
                                        <p:tav tm="100000">
                                          <p:val>
                                            <p:strVal val="#ppt_w"/>
                                          </p:val>
                                        </p:tav>
                                      </p:tavLst>
                                    </p:anim>
                                    <p:anim calcmode="lin" valueType="num">
                                      <p:cBhvr>
                                        <p:cTn id="20" dur="300" fill="hold"/>
                                        <p:tgtEl>
                                          <p:spTgt spid="68"/>
                                        </p:tgtEl>
                                        <p:attrNameLst>
                                          <p:attrName>ppt_h</p:attrName>
                                        </p:attrNameLst>
                                      </p:cBhvr>
                                      <p:tavLst>
                                        <p:tav tm="0">
                                          <p:val>
                                            <p:fltVal val="0"/>
                                          </p:val>
                                        </p:tav>
                                        <p:tav tm="100000">
                                          <p:val>
                                            <p:strVal val="#ppt_h"/>
                                          </p:val>
                                        </p:tav>
                                      </p:tavLst>
                                    </p:anim>
                                    <p:anim calcmode="lin" valueType="num">
                                      <p:cBhvr>
                                        <p:cTn id="21" dur="300" fill="hold"/>
                                        <p:tgtEl>
                                          <p:spTgt spid="68"/>
                                        </p:tgtEl>
                                        <p:attrNameLst>
                                          <p:attrName>style.rotation</p:attrName>
                                        </p:attrNameLst>
                                      </p:cBhvr>
                                      <p:tavLst>
                                        <p:tav tm="0">
                                          <p:val>
                                            <p:fltVal val="90"/>
                                          </p:val>
                                        </p:tav>
                                        <p:tav tm="100000">
                                          <p:val>
                                            <p:fltVal val="0"/>
                                          </p:val>
                                        </p:tav>
                                      </p:tavLst>
                                    </p:anim>
                                    <p:animEffect transition="in" filter="fade">
                                      <p:cBhvr>
                                        <p:cTn id="22" dur="300"/>
                                        <p:tgtEl>
                                          <p:spTgt spid="68"/>
                                        </p:tgtEl>
                                      </p:cBhvr>
                                    </p:animEffect>
                                  </p:childTnLst>
                                </p:cTn>
                              </p:par>
                              <p:par>
                                <p:cTn id="23" presetID="3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fltVal val="0"/>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anim calcmode="lin" valueType="num">
                                      <p:cBhvr>
                                        <p:cTn id="27" dur="1000" fill="hold"/>
                                        <p:tgtEl>
                                          <p:spTgt spid="13"/>
                                        </p:tgtEl>
                                        <p:attrNameLst>
                                          <p:attrName>style.rotation</p:attrName>
                                        </p:attrNameLst>
                                      </p:cBhvr>
                                      <p:tavLst>
                                        <p:tav tm="0">
                                          <p:val>
                                            <p:fltVal val="90"/>
                                          </p:val>
                                        </p:tav>
                                        <p:tav tm="100000">
                                          <p:val>
                                            <p:fltVal val="0"/>
                                          </p:val>
                                        </p:tav>
                                      </p:tavLst>
                                    </p:anim>
                                    <p:animEffect transition="in" filter="fade">
                                      <p:cBhvr>
                                        <p:cTn id="28" dur="1000"/>
                                        <p:tgtEl>
                                          <p:spTgt spid="13"/>
                                        </p:tgtEl>
                                      </p:cBhvr>
                                    </p:animEffect>
                                  </p:childTnLst>
                                </p:cTn>
                              </p:par>
                            </p:childTnLst>
                          </p:cTn>
                        </p:par>
                        <p:par>
                          <p:cTn id="29" fill="hold">
                            <p:stCondLst>
                              <p:cond delay="3500"/>
                            </p:stCondLst>
                            <p:childTnLst>
                              <p:par>
                                <p:cTn id="30" presetID="31" presetClass="entr" presetSubtype="0" fill="hold" grpId="0" nodeType="after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p:cTn id="32" dur="300" fill="hold"/>
                                        <p:tgtEl>
                                          <p:spTgt spid="70"/>
                                        </p:tgtEl>
                                        <p:attrNameLst>
                                          <p:attrName>ppt_w</p:attrName>
                                        </p:attrNameLst>
                                      </p:cBhvr>
                                      <p:tavLst>
                                        <p:tav tm="0">
                                          <p:val>
                                            <p:fltVal val="0"/>
                                          </p:val>
                                        </p:tav>
                                        <p:tav tm="100000">
                                          <p:val>
                                            <p:strVal val="#ppt_w"/>
                                          </p:val>
                                        </p:tav>
                                      </p:tavLst>
                                    </p:anim>
                                    <p:anim calcmode="lin" valueType="num">
                                      <p:cBhvr>
                                        <p:cTn id="33" dur="300" fill="hold"/>
                                        <p:tgtEl>
                                          <p:spTgt spid="70"/>
                                        </p:tgtEl>
                                        <p:attrNameLst>
                                          <p:attrName>ppt_h</p:attrName>
                                        </p:attrNameLst>
                                      </p:cBhvr>
                                      <p:tavLst>
                                        <p:tav tm="0">
                                          <p:val>
                                            <p:fltVal val="0"/>
                                          </p:val>
                                        </p:tav>
                                        <p:tav tm="100000">
                                          <p:val>
                                            <p:strVal val="#ppt_h"/>
                                          </p:val>
                                        </p:tav>
                                      </p:tavLst>
                                    </p:anim>
                                    <p:anim calcmode="lin" valueType="num">
                                      <p:cBhvr>
                                        <p:cTn id="34" dur="300" fill="hold"/>
                                        <p:tgtEl>
                                          <p:spTgt spid="70"/>
                                        </p:tgtEl>
                                        <p:attrNameLst>
                                          <p:attrName>style.rotation</p:attrName>
                                        </p:attrNameLst>
                                      </p:cBhvr>
                                      <p:tavLst>
                                        <p:tav tm="0">
                                          <p:val>
                                            <p:fltVal val="90"/>
                                          </p:val>
                                        </p:tav>
                                        <p:tav tm="100000">
                                          <p:val>
                                            <p:fltVal val="0"/>
                                          </p:val>
                                        </p:tav>
                                      </p:tavLst>
                                    </p:anim>
                                    <p:animEffect transition="in" filter="fade">
                                      <p:cBhvr>
                                        <p:cTn id="35" dur="300"/>
                                        <p:tgtEl>
                                          <p:spTgt spid="70"/>
                                        </p:tgtEl>
                                      </p:cBhvr>
                                    </p:animEffect>
                                  </p:childTnLst>
                                </p:cTn>
                              </p:par>
                              <p:par>
                                <p:cTn id="36" presetID="31"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1000" fill="hold"/>
                                        <p:tgtEl>
                                          <p:spTgt spid="12"/>
                                        </p:tgtEl>
                                        <p:attrNameLst>
                                          <p:attrName>ppt_w</p:attrName>
                                        </p:attrNameLst>
                                      </p:cBhvr>
                                      <p:tavLst>
                                        <p:tav tm="0">
                                          <p:val>
                                            <p:fltVal val="0"/>
                                          </p:val>
                                        </p:tav>
                                        <p:tav tm="100000">
                                          <p:val>
                                            <p:strVal val="#ppt_w"/>
                                          </p:val>
                                        </p:tav>
                                      </p:tavLst>
                                    </p:anim>
                                    <p:anim calcmode="lin" valueType="num">
                                      <p:cBhvr>
                                        <p:cTn id="39" dur="1000" fill="hold"/>
                                        <p:tgtEl>
                                          <p:spTgt spid="12"/>
                                        </p:tgtEl>
                                        <p:attrNameLst>
                                          <p:attrName>ppt_h</p:attrName>
                                        </p:attrNameLst>
                                      </p:cBhvr>
                                      <p:tavLst>
                                        <p:tav tm="0">
                                          <p:val>
                                            <p:fltVal val="0"/>
                                          </p:val>
                                        </p:tav>
                                        <p:tav tm="100000">
                                          <p:val>
                                            <p:strVal val="#ppt_h"/>
                                          </p:val>
                                        </p:tav>
                                      </p:tavLst>
                                    </p:anim>
                                    <p:anim calcmode="lin" valueType="num">
                                      <p:cBhvr>
                                        <p:cTn id="40" dur="1000" fill="hold"/>
                                        <p:tgtEl>
                                          <p:spTgt spid="12"/>
                                        </p:tgtEl>
                                        <p:attrNameLst>
                                          <p:attrName>style.rotation</p:attrName>
                                        </p:attrNameLst>
                                      </p:cBhvr>
                                      <p:tavLst>
                                        <p:tav tm="0">
                                          <p:val>
                                            <p:fltVal val="90"/>
                                          </p:val>
                                        </p:tav>
                                        <p:tav tm="100000">
                                          <p:val>
                                            <p:fltVal val="0"/>
                                          </p:val>
                                        </p:tav>
                                      </p:tavLst>
                                    </p:anim>
                                    <p:animEffect transition="in" filter="fade">
                                      <p:cBhvr>
                                        <p:cTn id="41" dur="1000"/>
                                        <p:tgtEl>
                                          <p:spTgt spid="12"/>
                                        </p:tgtEl>
                                      </p:cBhvr>
                                    </p:animEffect>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71">
                                            <p:txEl>
                                              <p:pRg st="0" end="0"/>
                                            </p:txEl>
                                          </p:spTgt>
                                        </p:tgtEl>
                                        <p:attrNameLst>
                                          <p:attrName>style.visibility</p:attrName>
                                        </p:attrNameLst>
                                      </p:cBhvr>
                                      <p:to>
                                        <p:strVal val="visible"/>
                                      </p:to>
                                    </p:set>
                                    <p:animEffect transition="in" filter="wipe(up)">
                                      <p:cBhvr>
                                        <p:cTn id="45" dur="500"/>
                                        <p:tgtEl>
                                          <p:spTgt spid="71">
                                            <p:txEl>
                                              <p:pRg st="0" end="0"/>
                                            </p:txEl>
                                          </p:spTgt>
                                        </p:tgtEl>
                                      </p:cBhvr>
                                    </p:animEffect>
                                  </p:childTnLst>
                                </p:cTn>
                              </p:par>
                              <p:par>
                                <p:cTn id="46" presetID="22" presetClass="entr" presetSubtype="1" fill="hold" nodeType="withEffect">
                                  <p:stCondLst>
                                    <p:cond delay="0"/>
                                  </p:stCondLst>
                                  <p:childTnLst>
                                    <p:set>
                                      <p:cBhvr>
                                        <p:cTn id="47" dur="1" fill="hold">
                                          <p:stCondLst>
                                            <p:cond delay="0"/>
                                          </p:stCondLst>
                                        </p:cTn>
                                        <p:tgtEl>
                                          <p:spTgt spid="72">
                                            <p:txEl>
                                              <p:pRg st="0" end="0"/>
                                            </p:txEl>
                                          </p:spTgt>
                                        </p:tgtEl>
                                        <p:attrNameLst>
                                          <p:attrName>style.visibility</p:attrName>
                                        </p:attrNameLst>
                                      </p:cBhvr>
                                      <p:to>
                                        <p:strVal val="visible"/>
                                      </p:to>
                                    </p:set>
                                    <p:animEffect transition="in" filter="wipe(up)">
                                      <p:cBhvr>
                                        <p:cTn id="48" dur="500"/>
                                        <p:tgtEl>
                                          <p:spTgt spid="72">
                                            <p:txEl>
                                              <p:pRg st="0" end="0"/>
                                            </p:txEl>
                                          </p:spTgt>
                                        </p:tgtEl>
                                      </p:cBhvr>
                                    </p:animEffect>
                                  </p:childTnLst>
                                </p:cTn>
                              </p:par>
                              <p:par>
                                <p:cTn id="49" presetID="22" presetClass="entr" presetSubtype="1" fill="hold" nodeType="withEffect">
                                  <p:stCondLst>
                                    <p:cond delay="0"/>
                                  </p:stCondLst>
                                  <p:childTnLst>
                                    <p:set>
                                      <p:cBhvr>
                                        <p:cTn id="50" dur="1" fill="hold">
                                          <p:stCondLst>
                                            <p:cond delay="0"/>
                                          </p:stCondLst>
                                        </p:cTn>
                                        <p:tgtEl>
                                          <p:spTgt spid="73">
                                            <p:txEl>
                                              <p:pRg st="0" end="0"/>
                                            </p:txEl>
                                          </p:spTgt>
                                        </p:tgtEl>
                                        <p:attrNameLst>
                                          <p:attrName>style.visibility</p:attrName>
                                        </p:attrNameLst>
                                      </p:cBhvr>
                                      <p:to>
                                        <p:strVal val="visible"/>
                                      </p:to>
                                    </p:set>
                                    <p:animEffect transition="in" filter="wipe(up)">
                                      <p:cBhvr>
                                        <p:cTn id="51" dur="500"/>
                                        <p:tgtEl>
                                          <p:spTgt spid="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68" grpId="0" bldLvl="0" animBg="1"/>
      <p:bldP spid="70"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pic>
        <p:nvPicPr>
          <p:cNvPr id="9219" name="Picture 3" descr="C:\Users\Administrator\Desktop\78763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84087" y="896192"/>
            <a:ext cx="2907102" cy="4092511"/>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5" name="组合 54"/>
          <p:cNvGrpSpPr/>
          <p:nvPr/>
        </p:nvGrpSpPr>
        <p:grpSpPr>
          <a:xfrm>
            <a:off x="3955295" y="4115195"/>
            <a:ext cx="764687" cy="764687"/>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57" name="椭圆 56"/>
            <p:cNvSpPr/>
            <p:nvPr/>
          </p:nvSpPr>
          <p:spPr>
            <a:xfrm>
              <a:off x="3983164" y="2466913"/>
              <a:ext cx="1185736" cy="1185736"/>
            </a:xfrm>
            <a:prstGeom prst="ellipse">
              <a:avLst/>
            </a:prstGeom>
            <a:gradFill>
              <a:gsLst>
                <a:gs pos="0">
                  <a:srgbClr val="E30000"/>
                </a:gs>
                <a:gs pos="100000">
                  <a:srgbClr val="760303"/>
                </a:gs>
              </a:gsLst>
              <a:lin ang="27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20" name="组合 19"/>
          <p:cNvGrpSpPr/>
          <p:nvPr/>
        </p:nvGrpSpPr>
        <p:grpSpPr>
          <a:xfrm>
            <a:off x="3197957" y="3299472"/>
            <a:ext cx="764687" cy="764687"/>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22" name="椭圆 21"/>
            <p:cNvSpPr/>
            <p:nvPr/>
          </p:nvSpPr>
          <p:spPr>
            <a:xfrm>
              <a:off x="3983164" y="2466913"/>
              <a:ext cx="1185736" cy="1185736"/>
            </a:xfrm>
            <a:prstGeom prst="ellipse">
              <a:avLst/>
            </a:prstGeom>
            <a:gradFill>
              <a:gsLst>
                <a:gs pos="0">
                  <a:srgbClr val="E30000"/>
                </a:gs>
                <a:gs pos="100000">
                  <a:srgbClr val="760303"/>
                </a:gs>
              </a:gsLst>
              <a:lin ang="27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25" name="组合 24"/>
          <p:cNvGrpSpPr/>
          <p:nvPr/>
        </p:nvGrpSpPr>
        <p:grpSpPr>
          <a:xfrm>
            <a:off x="4724538" y="2800927"/>
            <a:ext cx="764687" cy="764687"/>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27" name="椭圆 26"/>
            <p:cNvSpPr/>
            <p:nvPr/>
          </p:nvSpPr>
          <p:spPr>
            <a:xfrm>
              <a:off x="3983164" y="2466913"/>
              <a:ext cx="1185736" cy="1185736"/>
            </a:xfrm>
            <a:prstGeom prst="ellipse">
              <a:avLst/>
            </a:prstGeom>
            <a:gradFill>
              <a:gsLst>
                <a:gs pos="0">
                  <a:srgbClr val="E30000"/>
                </a:gs>
                <a:gs pos="100000">
                  <a:srgbClr val="760303"/>
                </a:gs>
              </a:gsLst>
              <a:lin ang="27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30" name="组合 29"/>
          <p:cNvGrpSpPr/>
          <p:nvPr/>
        </p:nvGrpSpPr>
        <p:grpSpPr>
          <a:xfrm>
            <a:off x="3197957" y="2328057"/>
            <a:ext cx="764687" cy="764687"/>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32" name="椭圆 31"/>
            <p:cNvSpPr/>
            <p:nvPr/>
          </p:nvSpPr>
          <p:spPr>
            <a:xfrm>
              <a:off x="3983164" y="2466913"/>
              <a:ext cx="1185736" cy="1185736"/>
            </a:xfrm>
            <a:prstGeom prst="ellipse">
              <a:avLst/>
            </a:prstGeom>
            <a:gradFill>
              <a:gsLst>
                <a:gs pos="0">
                  <a:srgbClr val="E30000"/>
                </a:gs>
                <a:gs pos="100000">
                  <a:srgbClr val="760303"/>
                </a:gs>
              </a:gsLst>
              <a:lin ang="27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35" name="组合 34"/>
          <p:cNvGrpSpPr/>
          <p:nvPr/>
        </p:nvGrpSpPr>
        <p:grpSpPr>
          <a:xfrm>
            <a:off x="4724538" y="1818084"/>
            <a:ext cx="764687" cy="764687"/>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37" name="椭圆 36"/>
            <p:cNvSpPr/>
            <p:nvPr/>
          </p:nvSpPr>
          <p:spPr>
            <a:xfrm>
              <a:off x="3983164" y="2466913"/>
              <a:ext cx="1185736" cy="1185736"/>
            </a:xfrm>
            <a:prstGeom prst="ellipse">
              <a:avLst/>
            </a:prstGeom>
            <a:gradFill>
              <a:gsLst>
                <a:gs pos="0">
                  <a:srgbClr val="E30000"/>
                </a:gs>
                <a:gs pos="100000">
                  <a:srgbClr val="760303"/>
                </a:gs>
              </a:gsLst>
              <a:lin ang="27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45" name="组合 44"/>
          <p:cNvGrpSpPr/>
          <p:nvPr/>
        </p:nvGrpSpPr>
        <p:grpSpPr>
          <a:xfrm>
            <a:off x="3955295" y="972381"/>
            <a:ext cx="764687" cy="764687"/>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47" name="椭圆 46"/>
            <p:cNvSpPr/>
            <p:nvPr/>
          </p:nvSpPr>
          <p:spPr>
            <a:xfrm>
              <a:off x="3983164" y="2466913"/>
              <a:ext cx="1185736" cy="1185736"/>
            </a:xfrm>
            <a:prstGeom prst="ellipse">
              <a:avLst/>
            </a:prstGeom>
            <a:gradFill>
              <a:gsLst>
                <a:gs pos="0">
                  <a:srgbClr val="E30000"/>
                </a:gs>
                <a:gs pos="100000">
                  <a:srgbClr val="760303"/>
                </a:gs>
              </a:gsLst>
              <a:lin ang="27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65" name="Group 34"/>
          <p:cNvGrpSpPr/>
          <p:nvPr/>
        </p:nvGrpSpPr>
        <p:grpSpPr>
          <a:xfrm>
            <a:off x="4196517" y="1185103"/>
            <a:ext cx="299452" cy="243672"/>
            <a:chOff x="1550139" y="1314466"/>
            <a:chExt cx="509139" cy="414300"/>
          </a:xfrm>
          <a:solidFill>
            <a:schemeClr val="bg1"/>
          </a:solidFill>
        </p:grpSpPr>
        <p:sp>
          <p:nvSpPr>
            <p:cNvPr id="16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167"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16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grpSp>
      <p:sp>
        <p:nvSpPr>
          <p:cNvPr id="169" name="矩形 3"/>
          <p:cNvSpPr>
            <a:spLocks noChangeArrowheads="1"/>
          </p:cNvSpPr>
          <p:nvPr/>
        </p:nvSpPr>
        <p:spPr bwMode="auto">
          <a:xfrm>
            <a:off x="4869090" y="1205663"/>
            <a:ext cx="89789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pPr algn="l"/>
            <a:r>
              <a:rPr lang="zh-CN" altLang="en-US" sz="15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添加标题</a:t>
            </a:r>
          </a:p>
        </p:txBody>
      </p:sp>
      <p:sp>
        <p:nvSpPr>
          <p:cNvPr id="170" name="文本框 13"/>
          <p:cNvSpPr txBox="1"/>
          <p:nvPr/>
        </p:nvSpPr>
        <p:spPr>
          <a:xfrm>
            <a:off x="5715001" y="1057952"/>
            <a:ext cx="2438061" cy="722630"/>
          </a:xfrm>
          <a:prstGeom prst="rect">
            <a:avLst/>
          </a:prstGeom>
          <a:noFill/>
        </p:spPr>
        <p:txBody>
          <a:bodyPr wrap="square" lIns="65814" tIns="32906" rIns="65814" bIns="32906" rtlCol="0">
            <a:spAutoFit/>
          </a:bodyPr>
          <a:lstStyle/>
          <a:p>
            <a:pPr algn="l">
              <a:lnSpc>
                <a:spcPct val="120000"/>
              </a:lnSpc>
              <a:spcBef>
                <a:spcPct val="0"/>
              </a:spcBef>
              <a:buNone/>
            </a:pPr>
            <a:r>
              <a:rPr lang="zh-CN" altLang="en-US" sz="9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71" name="矩形 3"/>
          <p:cNvSpPr>
            <a:spLocks noChangeArrowheads="1"/>
          </p:cNvSpPr>
          <p:nvPr/>
        </p:nvSpPr>
        <p:spPr bwMode="auto">
          <a:xfrm>
            <a:off x="5720069" y="1803480"/>
            <a:ext cx="89789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pPr algn="l"/>
            <a:r>
              <a:rPr lang="zh-CN" altLang="en-US" sz="15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添加标题</a:t>
            </a:r>
          </a:p>
        </p:txBody>
      </p:sp>
      <p:sp>
        <p:nvSpPr>
          <p:cNvPr id="172" name="文本框 13"/>
          <p:cNvSpPr txBox="1"/>
          <p:nvPr/>
        </p:nvSpPr>
        <p:spPr>
          <a:xfrm>
            <a:off x="5715001" y="2115223"/>
            <a:ext cx="2438061" cy="722630"/>
          </a:xfrm>
          <a:prstGeom prst="rect">
            <a:avLst/>
          </a:prstGeom>
          <a:noFill/>
        </p:spPr>
        <p:txBody>
          <a:bodyPr wrap="square" lIns="65814" tIns="32906" rIns="65814" bIns="32906" rtlCol="0">
            <a:spAutoFit/>
          </a:bodyPr>
          <a:lstStyle/>
          <a:p>
            <a:pPr algn="l">
              <a:lnSpc>
                <a:spcPct val="120000"/>
              </a:lnSpc>
              <a:spcBef>
                <a:spcPct val="0"/>
              </a:spcBef>
              <a:buNone/>
            </a:pPr>
            <a:r>
              <a:rPr lang="zh-CN" altLang="en-US" sz="9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73" name="Freeform 20"/>
          <p:cNvSpPr>
            <a:spLocks noEditPoints="1"/>
          </p:cNvSpPr>
          <p:nvPr/>
        </p:nvSpPr>
        <p:spPr bwMode="auto">
          <a:xfrm>
            <a:off x="4950082" y="2090041"/>
            <a:ext cx="298353" cy="202742"/>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174" name="矩形 3"/>
          <p:cNvSpPr>
            <a:spLocks noChangeArrowheads="1"/>
          </p:cNvSpPr>
          <p:nvPr/>
        </p:nvSpPr>
        <p:spPr bwMode="auto">
          <a:xfrm>
            <a:off x="2062873" y="2191412"/>
            <a:ext cx="89789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pPr algn="l"/>
            <a:r>
              <a:rPr lang="zh-CN" altLang="en-US" sz="15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添加标题</a:t>
            </a:r>
          </a:p>
        </p:txBody>
      </p:sp>
      <p:sp>
        <p:nvSpPr>
          <p:cNvPr id="175" name="文本框 13"/>
          <p:cNvSpPr txBox="1"/>
          <p:nvPr/>
        </p:nvSpPr>
        <p:spPr>
          <a:xfrm>
            <a:off x="686498" y="2485308"/>
            <a:ext cx="2333334" cy="722630"/>
          </a:xfrm>
          <a:prstGeom prst="rect">
            <a:avLst/>
          </a:prstGeom>
          <a:noFill/>
        </p:spPr>
        <p:txBody>
          <a:bodyPr wrap="square" lIns="65814" tIns="32906" rIns="65814" bIns="32906" rtlCol="0">
            <a:spAutoFit/>
          </a:bodyPr>
          <a:lstStyle/>
          <a:p>
            <a:pPr algn="r">
              <a:lnSpc>
                <a:spcPct val="120000"/>
              </a:lnSpc>
              <a:spcBef>
                <a:spcPct val="0"/>
              </a:spcBef>
              <a:buNone/>
            </a:pPr>
            <a:r>
              <a:rPr lang="zh-CN" altLang="en-US" sz="9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176" name="Group 20"/>
          <p:cNvGrpSpPr/>
          <p:nvPr/>
        </p:nvGrpSpPr>
        <p:grpSpPr>
          <a:xfrm>
            <a:off x="3417992" y="2587104"/>
            <a:ext cx="309370" cy="214282"/>
            <a:chOff x="7416800" y="1122363"/>
            <a:chExt cx="366713" cy="254000"/>
          </a:xfrm>
          <a:solidFill>
            <a:schemeClr val="bg1"/>
          </a:solidFill>
        </p:grpSpPr>
        <p:sp>
          <p:nvSpPr>
            <p:cNvPr id="17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17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grpSp>
      <p:sp>
        <p:nvSpPr>
          <p:cNvPr id="179" name="矩形 3"/>
          <p:cNvSpPr>
            <a:spLocks noChangeArrowheads="1"/>
          </p:cNvSpPr>
          <p:nvPr/>
        </p:nvSpPr>
        <p:spPr bwMode="auto">
          <a:xfrm>
            <a:off x="5719965" y="2800927"/>
            <a:ext cx="89789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pPr algn="l"/>
            <a:r>
              <a:rPr lang="zh-CN" altLang="en-US" sz="15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添加标题</a:t>
            </a:r>
          </a:p>
        </p:txBody>
      </p:sp>
      <p:sp>
        <p:nvSpPr>
          <p:cNvPr id="180" name="文本框 13"/>
          <p:cNvSpPr txBox="1"/>
          <p:nvPr/>
        </p:nvSpPr>
        <p:spPr>
          <a:xfrm>
            <a:off x="5715001" y="3092987"/>
            <a:ext cx="2438061" cy="722630"/>
          </a:xfrm>
          <a:prstGeom prst="rect">
            <a:avLst/>
          </a:prstGeom>
          <a:noFill/>
        </p:spPr>
        <p:txBody>
          <a:bodyPr wrap="square" lIns="65814" tIns="32906" rIns="65814" bIns="32906" rtlCol="0">
            <a:spAutoFit/>
          </a:bodyPr>
          <a:lstStyle/>
          <a:p>
            <a:pPr algn="l">
              <a:lnSpc>
                <a:spcPct val="120000"/>
              </a:lnSpc>
              <a:spcBef>
                <a:spcPct val="0"/>
              </a:spcBef>
              <a:buNone/>
            </a:pPr>
            <a:r>
              <a:rPr lang="zh-CN" altLang="en-US" sz="9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181" name="组合 180"/>
          <p:cNvGrpSpPr/>
          <p:nvPr/>
        </p:nvGrpSpPr>
        <p:grpSpPr>
          <a:xfrm>
            <a:off x="4951563" y="2999521"/>
            <a:ext cx="316674" cy="302712"/>
            <a:chOff x="3294063" y="754063"/>
            <a:chExt cx="5600701" cy="5353051"/>
          </a:xfrm>
          <a:solidFill>
            <a:schemeClr val="bg1"/>
          </a:solidFill>
        </p:grpSpPr>
        <p:sp>
          <p:nvSpPr>
            <p:cNvPr id="182"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83"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8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85"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86"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87"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88"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89"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90"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91"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sp>
          <p:nvSpPr>
            <p:cNvPr id="192"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pPr defTabSz="684530" eaLnBrk="1" fontAlgn="auto" hangingPunct="1">
                <a:spcBef>
                  <a:spcPts val="0"/>
                </a:spcBef>
                <a:spcAft>
                  <a:spcPts val="0"/>
                </a:spcAft>
              </a:pPr>
              <a:endParaRPr lang="zh-CN" altLang="en-US" sz="1400">
                <a:solidFill>
                  <a:schemeClr val="accent2">
                    <a:lumMod val="50000"/>
                  </a:schemeClr>
                </a:solidFill>
                <a:latin typeface="Calibri" panose="020F0502020204030204"/>
                <a:ea typeface="宋体" panose="02010600030101010101" pitchFamily="2" charset="-122"/>
              </a:endParaRPr>
            </a:p>
          </p:txBody>
        </p:sp>
      </p:grpSp>
      <p:sp>
        <p:nvSpPr>
          <p:cNvPr id="193" name="矩形 3"/>
          <p:cNvSpPr>
            <a:spLocks noChangeArrowheads="1"/>
          </p:cNvSpPr>
          <p:nvPr/>
        </p:nvSpPr>
        <p:spPr bwMode="auto">
          <a:xfrm>
            <a:off x="2062875" y="3353301"/>
            <a:ext cx="89789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pPr algn="l"/>
            <a:r>
              <a:rPr lang="zh-CN" altLang="en-US" sz="15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添加标题</a:t>
            </a:r>
          </a:p>
        </p:txBody>
      </p:sp>
      <p:sp>
        <p:nvSpPr>
          <p:cNvPr id="194" name="文本框 13"/>
          <p:cNvSpPr txBox="1"/>
          <p:nvPr/>
        </p:nvSpPr>
        <p:spPr>
          <a:xfrm>
            <a:off x="686498" y="3618626"/>
            <a:ext cx="2333334" cy="722630"/>
          </a:xfrm>
          <a:prstGeom prst="rect">
            <a:avLst/>
          </a:prstGeom>
          <a:noFill/>
        </p:spPr>
        <p:txBody>
          <a:bodyPr wrap="square" lIns="65814" tIns="32906" rIns="65814" bIns="32906" rtlCol="0">
            <a:spAutoFit/>
          </a:bodyPr>
          <a:lstStyle/>
          <a:p>
            <a:pPr algn="r">
              <a:lnSpc>
                <a:spcPct val="120000"/>
              </a:lnSpc>
              <a:spcBef>
                <a:spcPct val="0"/>
              </a:spcBef>
              <a:buNone/>
            </a:pPr>
            <a:r>
              <a:rPr lang="zh-CN" altLang="en-US" sz="9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195" name="Group 23"/>
          <p:cNvGrpSpPr/>
          <p:nvPr/>
        </p:nvGrpSpPr>
        <p:grpSpPr>
          <a:xfrm>
            <a:off x="3477166" y="3562822"/>
            <a:ext cx="256909" cy="223972"/>
            <a:chOff x="7540014" y="4306907"/>
            <a:chExt cx="389342" cy="339426"/>
          </a:xfrm>
          <a:solidFill>
            <a:schemeClr val="bg1"/>
          </a:solidFill>
        </p:grpSpPr>
        <p:sp>
          <p:nvSpPr>
            <p:cNvPr id="196"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197"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198"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199"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200"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201"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202"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20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20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20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20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grpSp>
      <p:sp>
        <p:nvSpPr>
          <p:cNvPr id="207" name="矩形 3"/>
          <p:cNvSpPr>
            <a:spLocks noChangeArrowheads="1"/>
          </p:cNvSpPr>
          <p:nvPr/>
        </p:nvSpPr>
        <p:spPr bwMode="auto">
          <a:xfrm>
            <a:off x="4869090" y="4321917"/>
            <a:ext cx="89789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pPr algn="l"/>
            <a:r>
              <a:rPr lang="zh-CN" altLang="en-US" sz="15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添加标题</a:t>
            </a:r>
          </a:p>
        </p:txBody>
      </p:sp>
      <p:sp>
        <p:nvSpPr>
          <p:cNvPr id="208" name="文本框 13"/>
          <p:cNvSpPr txBox="1"/>
          <p:nvPr/>
        </p:nvSpPr>
        <p:spPr>
          <a:xfrm>
            <a:off x="5715001" y="4174206"/>
            <a:ext cx="2438061" cy="722630"/>
          </a:xfrm>
          <a:prstGeom prst="rect">
            <a:avLst/>
          </a:prstGeom>
          <a:noFill/>
        </p:spPr>
        <p:txBody>
          <a:bodyPr wrap="square" lIns="65814" tIns="32906" rIns="65814" bIns="32906" rtlCol="0">
            <a:spAutoFit/>
          </a:bodyPr>
          <a:lstStyle/>
          <a:p>
            <a:pPr algn="l">
              <a:lnSpc>
                <a:spcPct val="120000"/>
              </a:lnSpc>
              <a:spcBef>
                <a:spcPct val="0"/>
              </a:spcBef>
              <a:buNone/>
            </a:pPr>
            <a:r>
              <a:rPr lang="zh-CN" altLang="en-US" sz="9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209" name="Group 9"/>
          <p:cNvGrpSpPr/>
          <p:nvPr/>
        </p:nvGrpSpPr>
        <p:grpSpPr>
          <a:xfrm>
            <a:off x="4193355" y="4407981"/>
            <a:ext cx="288568" cy="213980"/>
            <a:chOff x="4572000" y="3414713"/>
            <a:chExt cx="374651" cy="277813"/>
          </a:xfrm>
          <a:solidFill>
            <a:schemeClr val="bg1"/>
          </a:solidFill>
        </p:grpSpPr>
        <p:sp>
          <p:nvSpPr>
            <p:cNvPr id="210"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211"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22" presetClass="entr" presetSubtype="4" fill="hold" nodeType="afterEffect">
                                  <p:stCondLst>
                                    <p:cond delay="0"/>
                                  </p:stCondLst>
                                  <p:childTnLst>
                                    <p:set>
                                      <p:cBhvr>
                                        <p:cTn id="12" dur="1" fill="hold">
                                          <p:stCondLst>
                                            <p:cond delay="0"/>
                                          </p:stCondLst>
                                        </p:cTn>
                                        <p:tgtEl>
                                          <p:spTgt spid="9219"/>
                                        </p:tgtEl>
                                        <p:attrNameLst>
                                          <p:attrName>style.visibility</p:attrName>
                                        </p:attrNameLst>
                                      </p:cBhvr>
                                      <p:to>
                                        <p:strVal val="visible"/>
                                      </p:to>
                                    </p:set>
                                    <p:animEffect transition="in" filter="wipe(down)">
                                      <p:cBhvr>
                                        <p:cTn id="13" dur="500"/>
                                        <p:tgtEl>
                                          <p:spTgt spid="9219"/>
                                        </p:tgtEl>
                                      </p:cBhvr>
                                    </p:animEffect>
                                  </p:childTnLst>
                                </p:cTn>
                              </p:par>
                            </p:childTnLst>
                          </p:cTn>
                        </p:par>
                        <p:par>
                          <p:cTn id="14" fill="hold">
                            <p:stCondLst>
                              <p:cond delay="3500"/>
                            </p:stCondLst>
                            <p:childTnLst>
                              <p:par>
                                <p:cTn id="15" presetID="23" presetClass="entr" presetSubtype="36"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p:cTn id="17" dur="500" fill="hold"/>
                                        <p:tgtEl>
                                          <p:spTgt spid="55"/>
                                        </p:tgtEl>
                                        <p:attrNameLst>
                                          <p:attrName>ppt_w</p:attrName>
                                        </p:attrNameLst>
                                      </p:cBhvr>
                                      <p:tavLst>
                                        <p:tav tm="0">
                                          <p:val>
                                            <p:strVal val="(6*min(max(#ppt_w*#ppt_h,.3),1)-7.4)/-.7*#ppt_w"/>
                                          </p:val>
                                        </p:tav>
                                        <p:tav tm="100000">
                                          <p:val>
                                            <p:strVal val="#ppt_w"/>
                                          </p:val>
                                        </p:tav>
                                      </p:tavLst>
                                    </p:anim>
                                    <p:anim calcmode="lin" valueType="num">
                                      <p:cBhvr>
                                        <p:cTn id="18" dur="500" fill="hold"/>
                                        <p:tgtEl>
                                          <p:spTgt spid="55"/>
                                        </p:tgtEl>
                                        <p:attrNameLst>
                                          <p:attrName>ppt_h</p:attrName>
                                        </p:attrNameLst>
                                      </p:cBhvr>
                                      <p:tavLst>
                                        <p:tav tm="0">
                                          <p:val>
                                            <p:strVal val="(6*min(max(#ppt_w*#ppt_h,.3),1)-7.4)/-.7*#ppt_h"/>
                                          </p:val>
                                        </p:tav>
                                        <p:tav tm="100000">
                                          <p:val>
                                            <p:strVal val="#ppt_h"/>
                                          </p:val>
                                        </p:tav>
                                      </p:tavLst>
                                    </p:anim>
                                    <p:anim calcmode="lin" valueType="num">
                                      <p:cBhvr>
                                        <p:cTn id="19" dur="500" fill="hold"/>
                                        <p:tgtEl>
                                          <p:spTgt spid="55"/>
                                        </p:tgtEl>
                                        <p:attrNameLst>
                                          <p:attrName>ppt_x</p:attrName>
                                        </p:attrNameLst>
                                      </p:cBhvr>
                                      <p:tavLst>
                                        <p:tav tm="0">
                                          <p:val>
                                            <p:fltVal val="0.5"/>
                                          </p:val>
                                        </p:tav>
                                        <p:tav tm="100000">
                                          <p:val>
                                            <p:strVal val="#ppt_x"/>
                                          </p:val>
                                        </p:tav>
                                      </p:tavLst>
                                    </p:anim>
                                    <p:anim calcmode="lin" valueType="num">
                                      <p:cBhvr>
                                        <p:cTn id="20" dur="500" fill="hold"/>
                                        <p:tgtEl>
                                          <p:spTgt spid="55"/>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20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strVal val="(6*min(max(#ppt_w*#ppt_h,.3),1)-7.4)/-.7*#ppt_w"/>
                                          </p:val>
                                        </p:tav>
                                        <p:tav tm="100000">
                                          <p:val>
                                            <p:strVal val="#ppt_w"/>
                                          </p:val>
                                        </p:tav>
                                      </p:tavLst>
                                    </p:anim>
                                    <p:anim calcmode="lin" valueType="num">
                                      <p:cBhvr>
                                        <p:cTn id="24" dur="500" fill="hold"/>
                                        <p:tgtEl>
                                          <p:spTgt spid="20"/>
                                        </p:tgtEl>
                                        <p:attrNameLst>
                                          <p:attrName>ppt_h</p:attrName>
                                        </p:attrNameLst>
                                      </p:cBhvr>
                                      <p:tavLst>
                                        <p:tav tm="0">
                                          <p:val>
                                            <p:strVal val="(6*min(max(#ppt_w*#ppt_h,.3),1)-7.4)/-.7*#ppt_h"/>
                                          </p:val>
                                        </p:tav>
                                        <p:tav tm="100000">
                                          <p:val>
                                            <p:strVal val="#ppt_h"/>
                                          </p:val>
                                        </p:tav>
                                      </p:tavLst>
                                    </p:anim>
                                    <p:anim calcmode="lin" valueType="num">
                                      <p:cBhvr>
                                        <p:cTn id="25" dur="500" fill="hold"/>
                                        <p:tgtEl>
                                          <p:spTgt spid="20"/>
                                        </p:tgtEl>
                                        <p:attrNameLst>
                                          <p:attrName>ppt_x</p:attrName>
                                        </p:attrNameLst>
                                      </p:cBhvr>
                                      <p:tavLst>
                                        <p:tav tm="0">
                                          <p:val>
                                            <p:fltVal val="0.5"/>
                                          </p:val>
                                        </p:tav>
                                        <p:tav tm="100000">
                                          <p:val>
                                            <p:strVal val="#ppt_x"/>
                                          </p:val>
                                        </p:tav>
                                      </p:tavLst>
                                    </p:anim>
                                    <p:anim calcmode="lin" valueType="num">
                                      <p:cBhvr>
                                        <p:cTn id="26" dur="500" fill="hold"/>
                                        <p:tgtEl>
                                          <p:spTgt spid="20"/>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40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strVal val="(6*min(max(#ppt_w*#ppt_h,.3),1)-7.4)/-.7*#ppt_w"/>
                                          </p:val>
                                        </p:tav>
                                        <p:tav tm="100000">
                                          <p:val>
                                            <p:strVal val="#ppt_w"/>
                                          </p:val>
                                        </p:tav>
                                      </p:tavLst>
                                    </p:anim>
                                    <p:anim calcmode="lin" valueType="num">
                                      <p:cBhvr>
                                        <p:cTn id="30" dur="500" fill="hold"/>
                                        <p:tgtEl>
                                          <p:spTgt spid="30"/>
                                        </p:tgtEl>
                                        <p:attrNameLst>
                                          <p:attrName>ppt_h</p:attrName>
                                        </p:attrNameLst>
                                      </p:cBhvr>
                                      <p:tavLst>
                                        <p:tav tm="0">
                                          <p:val>
                                            <p:strVal val="(6*min(max(#ppt_w*#ppt_h,.3),1)-7.4)/-.7*#ppt_h"/>
                                          </p:val>
                                        </p:tav>
                                        <p:tav tm="100000">
                                          <p:val>
                                            <p:strVal val="#ppt_h"/>
                                          </p:val>
                                        </p:tav>
                                      </p:tavLst>
                                    </p:anim>
                                    <p:anim calcmode="lin" valueType="num">
                                      <p:cBhvr>
                                        <p:cTn id="31" dur="500" fill="hold"/>
                                        <p:tgtEl>
                                          <p:spTgt spid="30"/>
                                        </p:tgtEl>
                                        <p:attrNameLst>
                                          <p:attrName>ppt_x</p:attrName>
                                        </p:attrNameLst>
                                      </p:cBhvr>
                                      <p:tavLst>
                                        <p:tav tm="0">
                                          <p:val>
                                            <p:fltVal val="0.5"/>
                                          </p:val>
                                        </p:tav>
                                        <p:tav tm="100000">
                                          <p:val>
                                            <p:strVal val="#ppt_x"/>
                                          </p:val>
                                        </p:tav>
                                      </p:tavLst>
                                    </p:anim>
                                    <p:anim calcmode="lin" valueType="num">
                                      <p:cBhvr>
                                        <p:cTn id="32" dur="500" fill="hold"/>
                                        <p:tgtEl>
                                          <p:spTgt spid="30"/>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nodeType="withEffect">
                                  <p:stCondLst>
                                    <p:cond delay="6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strVal val="(6*min(max(#ppt_w*#ppt_h,.3),1)-7.4)/-.7*#ppt_w"/>
                                          </p:val>
                                        </p:tav>
                                        <p:tav tm="100000">
                                          <p:val>
                                            <p:strVal val="#ppt_w"/>
                                          </p:val>
                                        </p:tav>
                                      </p:tavLst>
                                    </p:anim>
                                    <p:anim calcmode="lin" valueType="num">
                                      <p:cBhvr>
                                        <p:cTn id="36" dur="500" fill="hold"/>
                                        <p:tgtEl>
                                          <p:spTgt spid="35"/>
                                        </p:tgtEl>
                                        <p:attrNameLst>
                                          <p:attrName>ppt_h</p:attrName>
                                        </p:attrNameLst>
                                      </p:cBhvr>
                                      <p:tavLst>
                                        <p:tav tm="0">
                                          <p:val>
                                            <p:strVal val="(6*min(max(#ppt_w*#ppt_h,.3),1)-7.4)/-.7*#ppt_h"/>
                                          </p:val>
                                        </p:tav>
                                        <p:tav tm="100000">
                                          <p:val>
                                            <p:strVal val="#ppt_h"/>
                                          </p:val>
                                        </p:tav>
                                      </p:tavLst>
                                    </p:anim>
                                    <p:anim calcmode="lin" valueType="num">
                                      <p:cBhvr>
                                        <p:cTn id="37" dur="500" fill="hold"/>
                                        <p:tgtEl>
                                          <p:spTgt spid="35"/>
                                        </p:tgtEl>
                                        <p:attrNameLst>
                                          <p:attrName>ppt_x</p:attrName>
                                        </p:attrNameLst>
                                      </p:cBhvr>
                                      <p:tavLst>
                                        <p:tav tm="0">
                                          <p:val>
                                            <p:fltVal val="0.5"/>
                                          </p:val>
                                        </p:tav>
                                        <p:tav tm="100000">
                                          <p:val>
                                            <p:strVal val="#ppt_x"/>
                                          </p:val>
                                        </p:tav>
                                      </p:tavLst>
                                    </p:anim>
                                    <p:anim calcmode="lin" valueType="num">
                                      <p:cBhvr>
                                        <p:cTn id="38" dur="500" fill="hold"/>
                                        <p:tgtEl>
                                          <p:spTgt spid="35"/>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900"/>
                                  </p:stCondLst>
                                  <p:childTnLst>
                                    <p:set>
                                      <p:cBhvr>
                                        <p:cTn id="40" dur="1" fill="hold">
                                          <p:stCondLst>
                                            <p:cond delay="0"/>
                                          </p:stCondLst>
                                        </p:cTn>
                                        <p:tgtEl>
                                          <p:spTgt spid="45"/>
                                        </p:tgtEl>
                                        <p:attrNameLst>
                                          <p:attrName>style.visibility</p:attrName>
                                        </p:attrNameLst>
                                      </p:cBhvr>
                                      <p:to>
                                        <p:strVal val="visible"/>
                                      </p:to>
                                    </p:set>
                                    <p:anim calcmode="lin" valueType="num">
                                      <p:cBhvr>
                                        <p:cTn id="41" dur="500" fill="hold"/>
                                        <p:tgtEl>
                                          <p:spTgt spid="45"/>
                                        </p:tgtEl>
                                        <p:attrNameLst>
                                          <p:attrName>ppt_w</p:attrName>
                                        </p:attrNameLst>
                                      </p:cBhvr>
                                      <p:tavLst>
                                        <p:tav tm="0">
                                          <p:val>
                                            <p:strVal val="(6*min(max(#ppt_w*#ppt_h,.3),1)-7.4)/-.7*#ppt_w"/>
                                          </p:val>
                                        </p:tav>
                                        <p:tav tm="100000">
                                          <p:val>
                                            <p:strVal val="#ppt_w"/>
                                          </p:val>
                                        </p:tav>
                                      </p:tavLst>
                                    </p:anim>
                                    <p:anim calcmode="lin" valueType="num">
                                      <p:cBhvr>
                                        <p:cTn id="42" dur="500" fill="hold"/>
                                        <p:tgtEl>
                                          <p:spTgt spid="45"/>
                                        </p:tgtEl>
                                        <p:attrNameLst>
                                          <p:attrName>ppt_h</p:attrName>
                                        </p:attrNameLst>
                                      </p:cBhvr>
                                      <p:tavLst>
                                        <p:tav tm="0">
                                          <p:val>
                                            <p:strVal val="(6*min(max(#ppt_w*#ppt_h,.3),1)-7.4)/-.7*#ppt_h"/>
                                          </p:val>
                                        </p:tav>
                                        <p:tav tm="100000">
                                          <p:val>
                                            <p:strVal val="#ppt_h"/>
                                          </p:val>
                                        </p:tav>
                                      </p:tavLst>
                                    </p:anim>
                                    <p:anim calcmode="lin" valueType="num">
                                      <p:cBhvr>
                                        <p:cTn id="43" dur="500" fill="hold"/>
                                        <p:tgtEl>
                                          <p:spTgt spid="45"/>
                                        </p:tgtEl>
                                        <p:attrNameLst>
                                          <p:attrName>ppt_x</p:attrName>
                                        </p:attrNameLst>
                                      </p:cBhvr>
                                      <p:tavLst>
                                        <p:tav tm="0">
                                          <p:val>
                                            <p:fltVal val="0.5"/>
                                          </p:val>
                                        </p:tav>
                                        <p:tav tm="100000">
                                          <p:val>
                                            <p:strVal val="#ppt_x"/>
                                          </p:val>
                                        </p:tav>
                                      </p:tavLst>
                                    </p:anim>
                                    <p:anim calcmode="lin" valueType="num">
                                      <p:cBhvr>
                                        <p:cTn id="44" dur="500" fill="hold"/>
                                        <p:tgtEl>
                                          <p:spTgt spid="45"/>
                                        </p:tgtEl>
                                        <p:attrNameLst>
                                          <p:attrName>ppt_y</p:attrName>
                                        </p:attrNameLst>
                                      </p:cBhvr>
                                      <p:tavLst>
                                        <p:tav tm="0">
                                          <p:val>
                                            <p:strVal val="1+(6*min(max(#ppt_w*#ppt_h,.3),1)-7.4)/-.7*#ppt_h/2"/>
                                          </p:val>
                                        </p:tav>
                                        <p:tav tm="100000">
                                          <p:val>
                                            <p:strVal val="#ppt_y"/>
                                          </p:val>
                                        </p:tav>
                                      </p:tavLst>
                                    </p:anim>
                                  </p:childTnLst>
                                </p:cTn>
                              </p:par>
                              <p:par>
                                <p:cTn id="45" presetID="23" presetClass="entr" presetSubtype="36" fill="hold" nodeType="withEffect">
                                  <p:stCondLst>
                                    <p:cond delay="11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strVal val="(6*min(max(#ppt_w*#ppt_h,.3),1)-7.4)/-.7*#ppt_w"/>
                                          </p:val>
                                        </p:tav>
                                        <p:tav tm="100000">
                                          <p:val>
                                            <p:strVal val="#ppt_w"/>
                                          </p:val>
                                        </p:tav>
                                      </p:tavLst>
                                    </p:anim>
                                    <p:anim calcmode="lin" valueType="num">
                                      <p:cBhvr>
                                        <p:cTn id="48" dur="500" fill="hold"/>
                                        <p:tgtEl>
                                          <p:spTgt spid="25"/>
                                        </p:tgtEl>
                                        <p:attrNameLst>
                                          <p:attrName>ppt_h</p:attrName>
                                        </p:attrNameLst>
                                      </p:cBhvr>
                                      <p:tavLst>
                                        <p:tav tm="0">
                                          <p:val>
                                            <p:strVal val="(6*min(max(#ppt_w*#ppt_h,.3),1)-7.4)/-.7*#ppt_h"/>
                                          </p:val>
                                        </p:tav>
                                        <p:tav tm="100000">
                                          <p:val>
                                            <p:strVal val="#ppt_h"/>
                                          </p:val>
                                        </p:tav>
                                      </p:tavLst>
                                    </p:anim>
                                    <p:anim calcmode="lin" valueType="num">
                                      <p:cBhvr>
                                        <p:cTn id="49" dur="500" fill="hold"/>
                                        <p:tgtEl>
                                          <p:spTgt spid="25"/>
                                        </p:tgtEl>
                                        <p:attrNameLst>
                                          <p:attrName>ppt_x</p:attrName>
                                        </p:attrNameLst>
                                      </p:cBhvr>
                                      <p:tavLst>
                                        <p:tav tm="0">
                                          <p:val>
                                            <p:fltVal val="0.5"/>
                                          </p:val>
                                        </p:tav>
                                        <p:tav tm="100000">
                                          <p:val>
                                            <p:strVal val="#ppt_x"/>
                                          </p:val>
                                        </p:tav>
                                      </p:tavLst>
                                    </p:anim>
                                    <p:anim calcmode="lin" valueType="num">
                                      <p:cBhvr>
                                        <p:cTn id="50"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51" fill="hold">
                            <p:stCondLst>
                              <p:cond delay="4000"/>
                            </p:stCondLst>
                            <p:childTnLst>
                              <p:par>
                                <p:cTn id="52" presetID="31" presetClass="entr" presetSubtype="0" fill="hold" nodeType="afterEffect">
                                  <p:stCondLst>
                                    <p:cond delay="0"/>
                                  </p:stCondLst>
                                  <p:childTnLst>
                                    <p:set>
                                      <p:cBhvr>
                                        <p:cTn id="53" dur="1" fill="hold">
                                          <p:stCondLst>
                                            <p:cond delay="0"/>
                                          </p:stCondLst>
                                        </p:cTn>
                                        <p:tgtEl>
                                          <p:spTgt spid="165"/>
                                        </p:tgtEl>
                                        <p:attrNameLst>
                                          <p:attrName>style.visibility</p:attrName>
                                        </p:attrNameLst>
                                      </p:cBhvr>
                                      <p:to>
                                        <p:strVal val="visible"/>
                                      </p:to>
                                    </p:set>
                                    <p:anim calcmode="lin" valueType="num">
                                      <p:cBhvr>
                                        <p:cTn id="54" dur="500" fill="hold"/>
                                        <p:tgtEl>
                                          <p:spTgt spid="165"/>
                                        </p:tgtEl>
                                        <p:attrNameLst>
                                          <p:attrName>ppt_w</p:attrName>
                                        </p:attrNameLst>
                                      </p:cBhvr>
                                      <p:tavLst>
                                        <p:tav tm="0">
                                          <p:val>
                                            <p:fltVal val="0"/>
                                          </p:val>
                                        </p:tav>
                                        <p:tav tm="100000">
                                          <p:val>
                                            <p:strVal val="#ppt_w"/>
                                          </p:val>
                                        </p:tav>
                                      </p:tavLst>
                                    </p:anim>
                                    <p:anim calcmode="lin" valueType="num">
                                      <p:cBhvr>
                                        <p:cTn id="55" dur="500" fill="hold"/>
                                        <p:tgtEl>
                                          <p:spTgt spid="165"/>
                                        </p:tgtEl>
                                        <p:attrNameLst>
                                          <p:attrName>ppt_h</p:attrName>
                                        </p:attrNameLst>
                                      </p:cBhvr>
                                      <p:tavLst>
                                        <p:tav tm="0">
                                          <p:val>
                                            <p:fltVal val="0"/>
                                          </p:val>
                                        </p:tav>
                                        <p:tav tm="100000">
                                          <p:val>
                                            <p:strVal val="#ppt_h"/>
                                          </p:val>
                                        </p:tav>
                                      </p:tavLst>
                                    </p:anim>
                                    <p:anim calcmode="lin" valueType="num">
                                      <p:cBhvr>
                                        <p:cTn id="56" dur="500" fill="hold"/>
                                        <p:tgtEl>
                                          <p:spTgt spid="165"/>
                                        </p:tgtEl>
                                        <p:attrNameLst>
                                          <p:attrName>style.rotation</p:attrName>
                                        </p:attrNameLst>
                                      </p:cBhvr>
                                      <p:tavLst>
                                        <p:tav tm="0">
                                          <p:val>
                                            <p:fltVal val="90"/>
                                          </p:val>
                                        </p:tav>
                                        <p:tav tm="100000">
                                          <p:val>
                                            <p:fltVal val="0"/>
                                          </p:val>
                                        </p:tav>
                                      </p:tavLst>
                                    </p:anim>
                                    <p:animEffect transition="in" filter="fade">
                                      <p:cBhvr>
                                        <p:cTn id="57" dur="500"/>
                                        <p:tgtEl>
                                          <p:spTgt spid="165"/>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69"/>
                                        </p:tgtEl>
                                        <p:attrNameLst>
                                          <p:attrName>style.visibility</p:attrName>
                                        </p:attrNameLst>
                                      </p:cBhvr>
                                      <p:to>
                                        <p:strVal val="visible"/>
                                      </p:to>
                                    </p:set>
                                    <p:animEffect transition="in" filter="wipe(left)">
                                      <p:cBhvr>
                                        <p:cTn id="61" dur="500"/>
                                        <p:tgtEl>
                                          <p:spTgt spid="169"/>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70"/>
                                        </p:tgtEl>
                                        <p:attrNameLst>
                                          <p:attrName>style.visibility</p:attrName>
                                        </p:attrNameLst>
                                      </p:cBhvr>
                                      <p:to>
                                        <p:strVal val="visible"/>
                                      </p:to>
                                    </p:set>
                                    <p:animEffect transition="in" filter="wipe(right)">
                                      <p:cBhvr>
                                        <p:cTn id="64" dur="750"/>
                                        <p:tgtEl>
                                          <p:spTgt spid="170"/>
                                        </p:tgtEl>
                                      </p:cBhvr>
                                    </p:animEffect>
                                  </p:childTnLst>
                                </p:cTn>
                              </p:par>
                            </p:childTnLst>
                          </p:cTn>
                        </p:par>
                        <p:par>
                          <p:cTn id="65" fill="hold">
                            <p:stCondLst>
                              <p:cond delay="5000"/>
                            </p:stCondLst>
                            <p:childTnLst>
                              <p:par>
                                <p:cTn id="66" presetID="31" presetClass="entr" presetSubtype="0" fill="hold" grpId="0" nodeType="afterEffect">
                                  <p:stCondLst>
                                    <p:cond delay="0"/>
                                  </p:stCondLst>
                                  <p:childTnLst>
                                    <p:set>
                                      <p:cBhvr>
                                        <p:cTn id="67" dur="1" fill="hold">
                                          <p:stCondLst>
                                            <p:cond delay="0"/>
                                          </p:stCondLst>
                                        </p:cTn>
                                        <p:tgtEl>
                                          <p:spTgt spid="173"/>
                                        </p:tgtEl>
                                        <p:attrNameLst>
                                          <p:attrName>style.visibility</p:attrName>
                                        </p:attrNameLst>
                                      </p:cBhvr>
                                      <p:to>
                                        <p:strVal val="visible"/>
                                      </p:to>
                                    </p:set>
                                    <p:anim calcmode="lin" valueType="num">
                                      <p:cBhvr>
                                        <p:cTn id="68" dur="500" fill="hold"/>
                                        <p:tgtEl>
                                          <p:spTgt spid="173"/>
                                        </p:tgtEl>
                                        <p:attrNameLst>
                                          <p:attrName>ppt_w</p:attrName>
                                        </p:attrNameLst>
                                      </p:cBhvr>
                                      <p:tavLst>
                                        <p:tav tm="0">
                                          <p:val>
                                            <p:fltVal val="0"/>
                                          </p:val>
                                        </p:tav>
                                        <p:tav tm="100000">
                                          <p:val>
                                            <p:strVal val="#ppt_w"/>
                                          </p:val>
                                        </p:tav>
                                      </p:tavLst>
                                    </p:anim>
                                    <p:anim calcmode="lin" valueType="num">
                                      <p:cBhvr>
                                        <p:cTn id="69" dur="500" fill="hold"/>
                                        <p:tgtEl>
                                          <p:spTgt spid="173"/>
                                        </p:tgtEl>
                                        <p:attrNameLst>
                                          <p:attrName>ppt_h</p:attrName>
                                        </p:attrNameLst>
                                      </p:cBhvr>
                                      <p:tavLst>
                                        <p:tav tm="0">
                                          <p:val>
                                            <p:fltVal val="0"/>
                                          </p:val>
                                        </p:tav>
                                        <p:tav tm="100000">
                                          <p:val>
                                            <p:strVal val="#ppt_h"/>
                                          </p:val>
                                        </p:tav>
                                      </p:tavLst>
                                    </p:anim>
                                    <p:anim calcmode="lin" valueType="num">
                                      <p:cBhvr>
                                        <p:cTn id="70" dur="500" fill="hold"/>
                                        <p:tgtEl>
                                          <p:spTgt spid="173"/>
                                        </p:tgtEl>
                                        <p:attrNameLst>
                                          <p:attrName>style.rotation</p:attrName>
                                        </p:attrNameLst>
                                      </p:cBhvr>
                                      <p:tavLst>
                                        <p:tav tm="0">
                                          <p:val>
                                            <p:fltVal val="90"/>
                                          </p:val>
                                        </p:tav>
                                        <p:tav tm="100000">
                                          <p:val>
                                            <p:fltVal val="0"/>
                                          </p:val>
                                        </p:tav>
                                      </p:tavLst>
                                    </p:anim>
                                    <p:animEffect transition="in" filter="fade">
                                      <p:cBhvr>
                                        <p:cTn id="71" dur="500"/>
                                        <p:tgtEl>
                                          <p:spTgt spid="173"/>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71"/>
                                        </p:tgtEl>
                                        <p:attrNameLst>
                                          <p:attrName>style.visibility</p:attrName>
                                        </p:attrNameLst>
                                      </p:cBhvr>
                                      <p:to>
                                        <p:strVal val="visible"/>
                                      </p:to>
                                    </p:set>
                                    <p:animEffect transition="in" filter="wipe(left)">
                                      <p:cBhvr>
                                        <p:cTn id="75" dur="500"/>
                                        <p:tgtEl>
                                          <p:spTgt spid="171"/>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172"/>
                                        </p:tgtEl>
                                        <p:attrNameLst>
                                          <p:attrName>style.visibility</p:attrName>
                                        </p:attrNameLst>
                                      </p:cBhvr>
                                      <p:to>
                                        <p:strVal val="visible"/>
                                      </p:to>
                                    </p:set>
                                    <p:animEffect transition="in" filter="wipe(right)">
                                      <p:cBhvr>
                                        <p:cTn id="78" dur="750"/>
                                        <p:tgtEl>
                                          <p:spTgt spid="172"/>
                                        </p:tgtEl>
                                      </p:cBhvr>
                                    </p:animEffect>
                                  </p:childTnLst>
                                </p:cTn>
                              </p:par>
                            </p:childTnLst>
                          </p:cTn>
                        </p:par>
                        <p:par>
                          <p:cTn id="79" fill="hold">
                            <p:stCondLst>
                              <p:cond delay="6000"/>
                            </p:stCondLst>
                            <p:childTnLst>
                              <p:par>
                                <p:cTn id="80" presetID="31" presetClass="entr" presetSubtype="0" fill="hold" nodeType="afterEffect">
                                  <p:stCondLst>
                                    <p:cond delay="0"/>
                                  </p:stCondLst>
                                  <p:childTnLst>
                                    <p:set>
                                      <p:cBhvr>
                                        <p:cTn id="81" dur="1" fill="hold">
                                          <p:stCondLst>
                                            <p:cond delay="0"/>
                                          </p:stCondLst>
                                        </p:cTn>
                                        <p:tgtEl>
                                          <p:spTgt spid="176"/>
                                        </p:tgtEl>
                                        <p:attrNameLst>
                                          <p:attrName>style.visibility</p:attrName>
                                        </p:attrNameLst>
                                      </p:cBhvr>
                                      <p:to>
                                        <p:strVal val="visible"/>
                                      </p:to>
                                    </p:set>
                                    <p:anim calcmode="lin" valueType="num">
                                      <p:cBhvr>
                                        <p:cTn id="82" dur="500" fill="hold"/>
                                        <p:tgtEl>
                                          <p:spTgt spid="176"/>
                                        </p:tgtEl>
                                        <p:attrNameLst>
                                          <p:attrName>ppt_w</p:attrName>
                                        </p:attrNameLst>
                                      </p:cBhvr>
                                      <p:tavLst>
                                        <p:tav tm="0">
                                          <p:val>
                                            <p:fltVal val="0"/>
                                          </p:val>
                                        </p:tav>
                                        <p:tav tm="100000">
                                          <p:val>
                                            <p:strVal val="#ppt_w"/>
                                          </p:val>
                                        </p:tav>
                                      </p:tavLst>
                                    </p:anim>
                                    <p:anim calcmode="lin" valueType="num">
                                      <p:cBhvr>
                                        <p:cTn id="83" dur="500" fill="hold"/>
                                        <p:tgtEl>
                                          <p:spTgt spid="176"/>
                                        </p:tgtEl>
                                        <p:attrNameLst>
                                          <p:attrName>ppt_h</p:attrName>
                                        </p:attrNameLst>
                                      </p:cBhvr>
                                      <p:tavLst>
                                        <p:tav tm="0">
                                          <p:val>
                                            <p:fltVal val="0"/>
                                          </p:val>
                                        </p:tav>
                                        <p:tav tm="100000">
                                          <p:val>
                                            <p:strVal val="#ppt_h"/>
                                          </p:val>
                                        </p:tav>
                                      </p:tavLst>
                                    </p:anim>
                                    <p:anim calcmode="lin" valueType="num">
                                      <p:cBhvr>
                                        <p:cTn id="84" dur="500" fill="hold"/>
                                        <p:tgtEl>
                                          <p:spTgt spid="176"/>
                                        </p:tgtEl>
                                        <p:attrNameLst>
                                          <p:attrName>style.rotation</p:attrName>
                                        </p:attrNameLst>
                                      </p:cBhvr>
                                      <p:tavLst>
                                        <p:tav tm="0">
                                          <p:val>
                                            <p:fltVal val="90"/>
                                          </p:val>
                                        </p:tav>
                                        <p:tav tm="100000">
                                          <p:val>
                                            <p:fltVal val="0"/>
                                          </p:val>
                                        </p:tav>
                                      </p:tavLst>
                                    </p:anim>
                                    <p:animEffect transition="in" filter="fade">
                                      <p:cBhvr>
                                        <p:cTn id="85" dur="500"/>
                                        <p:tgtEl>
                                          <p:spTgt spid="176"/>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74"/>
                                        </p:tgtEl>
                                        <p:attrNameLst>
                                          <p:attrName>style.visibility</p:attrName>
                                        </p:attrNameLst>
                                      </p:cBhvr>
                                      <p:to>
                                        <p:strVal val="visible"/>
                                      </p:to>
                                    </p:set>
                                    <p:animEffect transition="in" filter="wipe(left)">
                                      <p:cBhvr>
                                        <p:cTn id="89" dur="500"/>
                                        <p:tgtEl>
                                          <p:spTgt spid="17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75"/>
                                        </p:tgtEl>
                                        <p:attrNameLst>
                                          <p:attrName>style.visibility</p:attrName>
                                        </p:attrNameLst>
                                      </p:cBhvr>
                                      <p:to>
                                        <p:strVal val="visible"/>
                                      </p:to>
                                    </p:set>
                                    <p:animEffect transition="in" filter="wipe(right)">
                                      <p:cBhvr>
                                        <p:cTn id="92" dur="750"/>
                                        <p:tgtEl>
                                          <p:spTgt spid="175"/>
                                        </p:tgtEl>
                                      </p:cBhvr>
                                    </p:animEffect>
                                  </p:childTnLst>
                                </p:cTn>
                              </p:par>
                            </p:childTnLst>
                          </p:cTn>
                        </p:par>
                        <p:par>
                          <p:cTn id="93" fill="hold">
                            <p:stCondLst>
                              <p:cond delay="7000"/>
                            </p:stCondLst>
                            <p:childTnLst>
                              <p:par>
                                <p:cTn id="94" presetID="31" presetClass="entr" presetSubtype="0" fill="hold" nodeType="afterEffect">
                                  <p:stCondLst>
                                    <p:cond delay="0"/>
                                  </p:stCondLst>
                                  <p:childTnLst>
                                    <p:set>
                                      <p:cBhvr>
                                        <p:cTn id="95" dur="1" fill="hold">
                                          <p:stCondLst>
                                            <p:cond delay="0"/>
                                          </p:stCondLst>
                                        </p:cTn>
                                        <p:tgtEl>
                                          <p:spTgt spid="181"/>
                                        </p:tgtEl>
                                        <p:attrNameLst>
                                          <p:attrName>style.visibility</p:attrName>
                                        </p:attrNameLst>
                                      </p:cBhvr>
                                      <p:to>
                                        <p:strVal val="visible"/>
                                      </p:to>
                                    </p:set>
                                    <p:anim calcmode="lin" valueType="num">
                                      <p:cBhvr>
                                        <p:cTn id="96" dur="500" fill="hold"/>
                                        <p:tgtEl>
                                          <p:spTgt spid="181"/>
                                        </p:tgtEl>
                                        <p:attrNameLst>
                                          <p:attrName>ppt_w</p:attrName>
                                        </p:attrNameLst>
                                      </p:cBhvr>
                                      <p:tavLst>
                                        <p:tav tm="0">
                                          <p:val>
                                            <p:fltVal val="0"/>
                                          </p:val>
                                        </p:tav>
                                        <p:tav tm="100000">
                                          <p:val>
                                            <p:strVal val="#ppt_w"/>
                                          </p:val>
                                        </p:tav>
                                      </p:tavLst>
                                    </p:anim>
                                    <p:anim calcmode="lin" valueType="num">
                                      <p:cBhvr>
                                        <p:cTn id="97" dur="500" fill="hold"/>
                                        <p:tgtEl>
                                          <p:spTgt spid="181"/>
                                        </p:tgtEl>
                                        <p:attrNameLst>
                                          <p:attrName>ppt_h</p:attrName>
                                        </p:attrNameLst>
                                      </p:cBhvr>
                                      <p:tavLst>
                                        <p:tav tm="0">
                                          <p:val>
                                            <p:fltVal val="0"/>
                                          </p:val>
                                        </p:tav>
                                        <p:tav tm="100000">
                                          <p:val>
                                            <p:strVal val="#ppt_h"/>
                                          </p:val>
                                        </p:tav>
                                      </p:tavLst>
                                    </p:anim>
                                    <p:anim calcmode="lin" valueType="num">
                                      <p:cBhvr>
                                        <p:cTn id="98" dur="500" fill="hold"/>
                                        <p:tgtEl>
                                          <p:spTgt spid="181"/>
                                        </p:tgtEl>
                                        <p:attrNameLst>
                                          <p:attrName>style.rotation</p:attrName>
                                        </p:attrNameLst>
                                      </p:cBhvr>
                                      <p:tavLst>
                                        <p:tav tm="0">
                                          <p:val>
                                            <p:fltVal val="90"/>
                                          </p:val>
                                        </p:tav>
                                        <p:tav tm="100000">
                                          <p:val>
                                            <p:fltVal val="0"/>
                                          </p:val>
                                        </p:tav>
                                      </p:tavLst>
                                    </p:anim>
                                    <p:animEffect transition="in" filter="fade">
                                      <p:cBhvr>
                                        <p:cTn id="99" dur="500"/>
                                        <p:tgtEl>
                                          <p:spTgt spid="181"/>
                                        </p:tgtEl>
                                      </p:cBhvr>
                                    </p:animEffect>
                                  </p:childTnLst>
                                </p:cTn>
                              </p:par>
                            </p:childTnLst>
                          </p:cTn>
                        </p:par>
                        <p:par>
                          <p:cTn id="100" fill="hold">
                            <p:stCondLst>
                              <p:cond delay="7500"/>
                            </p:stCondLst>
                            <p:childTnLst>
                              <p:par>
                                <p:cTn id="101" presetID="22" presetClass="entr" presetSubtype="8" fill="hold" grpId="0" nodeType="afterEffect">
                                  <p:stCondLst>
                                    <p:cond delay="0"/>
                                  </p:stCondLst>
                                  <p:childTnLst>
                                    <p:set>
                                      <p:cBhvr>
                                        <p:cTn id="102" dur="1" fill="hold">
                                          <p:stCondLst>
                                            <p:cond delay="0"/>
                                          </p:stCondLst>
                                        </p:cTn>
                                        <p:tgtEl>
                                          <p:spTgt spid="179"/>
                                        </p:tgtEl>
                                        <p:attrNameLst>
                                          <p:attrName>style.visibility</p:attrName>
                                        </p:attrNameLst>
                                      </p:cBhvr>
                                      <p:to>
                                        <p:strVal val="visible"/>
                                      </p:to>
                                    </p:set>
                                    <p:animEffect transition="in" filter="wipe(left)">
                                      <p:cBhvr>
                                        <p:cTn id="103" dur="500"/>
                                        <p:tgtEl>
                                          <p:spTgt spid="179"/>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180"/>
                                        </p:tgtEl>
                                        <p:attrNameLst>
                                          <p:attrName>style.visibility</p:attrName>
                                        </p:attrNameLst>
                                      </p:cBhvr>
                                      <p:to>
                                        <p:strVal val="visible"/>
                                      </p:to>
                                    </p:set>
                                    <p:animEffect transition="in" filter="wipe(right)">
                                      <p:cBhvr>
                                        <p:cTn id="106" dur="750"/>
                                        <p:tgtEl>
                                          <p:spTgt spid="180"/>
                                        </p:tgtEl>
                                      </p:cBhvr>
                                    </p:animEffect>
                                  </p:childTnLst>
                                </p:cTn>
                              </p:par>
                            </p:childTnLst>
                          </p:cTn>
                        </p:par>
                        <p:par>
                          <p:cTn id="107" fill="hold">
                            <p:stCondLst>
                              <p:cond delay="8000"/>
                            </p:stCondLst>
                            <p:childTnLst>
                              <p:par>
                                <p:cTn id="108" presetID="31" presetClass="entr" presetSubtype="0" fill="hold" nodeType="afterEffect">
                                  <p:stCondLst>
                                    <p:cond delay="0"/>
                                  </p:stCondLst>
                                  <p:childTnLst>
                                    <p:set>
                                      <p:cBhvr>
                                        <p:cTn id="109" dur="1" fill="hold">
                                          <p:stCondLst>
                                            <p:cond delay="0"/>
                                          </p:stCondLst>
                                        </p:cTn>
                                        <p:tgtEl>
                                          <p:spTgt spid="195"/>
                                        </p:tgtEl>
                                        <p:attrNameLst>
                                          <p:attrName>style.visibility</p:attrName>
                                        </p:attrNameLst>
                                      </p:cBhvr>
                                      <p:to>
                                        <p:strVal val="visible"/>
                                      </p:to>
                                    </p:set>
                                    <p:anim calcmode="lin" valueType="num">
                                      <p:cBhvr>
                                        <p:cTn id="110" dur="500" fill="hold"/>
                                        <p:tgtEl>
                                          <p:spTgt spid="195"/>
                                        </p:tgtEl>
                                        <p:attrNameLst>
                                          <p:attrName>ppt_w</p:attrName>
                                        </p:attrNameLst>
                                      </p:cBhvr>
                                      <p:tavLst>
                                        <p:tav tm="0">
                                          <p:val>
                                            <p:fltVal val="0"/>
                                          </p:val>
                                        </p:tav>
                                        <p:tav tm="100000">
                                          <p:val>
                                            <p:strVal val="#ppt_w"/>
                                          </p:val>
                                        </p:tav>
                                      </p:tavLst>
                                    </p:anim>
                                    <p:anim calcmode="lin" valueType="num">
                                      <p:cBhvr>
                                        <p:cTn id="111" dur="500" fill="hold"/>
                                        <p:tgtEl>
                                          <p:spTgt spid="195"/>
                                        </p:tgtEl>
                                        <p:attrNameLst>
                                          <p:attrName>ppt_h</p:attrName>
                                        </p:attrNameLst>
                                      </p:cBhvr>
                                      <p:tavLst>
                                        <p:tav tm="0">
                                          <p:val>
                                            <p:fltVal val="0"/>
                                          </p:val>
                                        </p:tav>
                                        <p:tav tm="100000">
                                          <p:val>
                                            <p:strVal val="#ppt_h"/>
                                          </p:val>
                                        </p:tav>
                                      </p:tavLst>
                                    </p:anim>
                                    <p:anim calcmode="lin" valueType="num">
                                      <p:cBhvr>
                                        <p:cTn id="112" dur="500" fill="hold"/>
                                        <p:tgtEl>
                                          <p:spTgt spid="195"/>
                                        </p:tgtEl>
                                        <p:attrNameLst>
                                          <p:attrName>style.rotation</p:attrName>
                                        </p:attrNameLst>
                                      </p:cBhvr>
                                      <p:tavLst>
                                        <p:tav tm="0">
                                          <p:val>
                                            <p:fltVal val="90"/>
                                          </p:val>
                                        </p:tav>
                                        <p:tav tm="100000">
                                          <p:val>
                                            <p:fltVal val="0"/>
                                          </p:val>
                                        </p:tav>
                                      </p:tavLst>
                                    </p:anim>
                                    <p:animEffect transition="in" filter="fade">
                                      <p:cBhvr>
                                        <p:cTn id="113" dur="500"/>
                                        <p:tgtEl>
                                          <p:spTgt spid="195"/>
                                        </p:tgtEl>
                                      </p:cBhvr>
                                    </p:animEffect>
                                  </p:childTnLst>
                                </p:cTn>
                              </p:par>
                            </p:childTnLst>
                          </p:cTn>
                        </p:par>
                        <p:par>
                          <p:cTn id="114" fill="hold">
                            <p:stCondLst>
                              <p:cond delay="8500"/>
                            </p:stCondLst>
                            <p:childTnLst>
                              <p:par>
                                <p:cTn id="115" presetID="22" presetClass="entr" presetSubtype="8" fill="hold" grpId="0" nodeType="afterEffect">
                                  <p:stCondLst>
                                    <p:cond delay="0"/>
                                  </p:stCondLst>
                                  <p:childTnLst>
                                    <p:set>
                                      <p:cBhvr>
                                        <p:cTn id="116" dur="1" fill="hold">
                                          <p:stCondLst>
                                            <p:cond delay="0"/>
                                          </p:stCondLst>
                                        </p:cTn>
                                        <p:tgtEl>
                                          <p:spTgt spid="193"/>
                                        </p:tgtEl>
                                        <p:attrNameLst>
                                          <p:attrName>style.visibility</p:attrName>
                                        </p:attrNameLst>
                                      </p:cBhvr>
                                      <p:to>
                                        <p:strVal val="visible"/>
                                      </p:to>
                                    </p:set>
                                    <p:animEffect transition="in" filter="wipe(left)">
                                      <p:cBhvr>
                                        <p:cTn id="117" dur="500"/>
                                        <p:tgtEl>
                                          <p:spTgt spid="193"/>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94"/>
                                        </p:tgtEl>
                                        <p:attrNameLst>
                                          <p:attrName>style.visibility</p:attrName>
                                        </p:attrNameLst>
                                      </p:cBhvr>
                                      <p:to>
                                        <p:strVal val="visible"/>
                                      </p:to>
                                    </p:set>
                                    <p:animEffect transition="in" filter="wipe(right)">
                                      <p:cBhvr>
                                        <p:cTn id="120" dur="750"/>
                                        <p:tgtEl>
                                          <p:spTgt spid="194"/>
                                        </p:tgtEl>
                                      </p:cBhvr>
                                    </p:animEffect>
                                  </p:childTnLst>
                                </p:cTn>
                              </p:par>
                            </p:childTnLst>
                          </p:cTn>
                        </p:par>
                        <p:par>
                          <p:cTn id="121" fill="hold">
                            <p:stCondLst>
                              <p:cond delay="9000"/>
                            </p:stCondLst>
                            <p:childTnLst>
                              <p:par>
                                <p:cTn id="122" presetID="31" presetClass="entr" presetSubtype="0" fill="hold" nodeType="afterEffect">
                                  <p:stCondLst>
                                    <p:cond delay="0"/>
                                  </p:stCondLst>
                                  <p:childTnLst>
                                    <p:set>
                                      <p:cBhvr>
                                        <p:cTn id="123" dur="1" fill="hold">
                                          <p:stCondLst>
                                            <p:cond delay="0"/>
                                          </p:stCondLst>
                                        </p:cTn>
                                        <p:tgtEl>
                                          <p:spTgt spid="209"/>
                                        </p:tgtEl>
                                        <p:attrNameLst>
                                          <p:attrName>style.visibility</p:attrName>
                                        </p:attrNameLst>
                                      </p:cBhvr>
                                      <p:to>
                                        <p:strVal val="visible"/>
                                      </p:to>
                                    </p:set>
                                    <p:anim calcmode="lin" valueType="num">
                                      <p:cBhvr>
                                        <p:cTn id="124" dur="500" fill="hold"/>
                                        <p:tgtEl>
                                          <p:spTgt spid="209"/>
                                        </p:tgtEl>
                                        <p:attrNameLst>
                                          <p:attrName>ppt_w</p:attrName>
                                        </p:attrNameLst>
                                      </p:cBhvr>
                                      <p:tavLst>
                                        <p:tav tm="0">
                                          <p:val>
                                            <p:fltVal val="0"/>
                                          </p:val>
                                        </p:tav>
                                        <p:tav tm="100000">
                                          <p:val>
                                            <p:strVal val="#ppt_w"/>
                                          </p:val>
                                        </p:tav>
                                      </p:tavLst>
                                    </p:anim>
                                    <p:anim calcmode="lin" valueType="num">
                                      <p:cBhvr>
                                        <p:cTn id="125" dur="500" fill="hold"/>
                                        <p:tgtEl>
                                          <p:spTgt spid="209"/>
                                        </p:tgtEl>
                                        <p:attrNameLst>
                                          <p:attrName>ppt_h</p:attrName>
                                        </p:attrNameLst>
                                      </p:cBhvr>
                                      <p:tavLst>
                                        <p:tav tm="0">
                                          <p:val>
                                            <p:fltVal val="0"/>
                                          </p:val>
                                        </p:tav>
                                        <p:tav tm="100000">
                                          <p:val>
                                            <p:strVal val="#ppt_h"/>
                                          </p:val>
                                        </p:tav>
                                      </p:tavLst>
                                    </p:anim>
                                    <p:anim calcmode="lin" valueType="num">
                                      <p:cBhvr>
                                        <p:cTn id="126" dur="500" fill="hold"/>
                                        <p:tgtEl>
                                          <p:spTgt spid="209"/>
                                        </p:tgtEl>
                                        <p:attrNameLst>
                                          <p:attrName>style.rotation</p:attrName>
                                        </p:attrNameLst>
                                      </p:cBhvr>
                                      <p:tavLst>
                                        <p:tav tm="0">
                                          <p:val>
                                            <p:fltVal val="90"/>
                                          </p:val>
                                        </p:tav>
                                        <p:tav tm="100000">
                                          <p:val>
                                            <p:fltVal val="0"/>
                                          </p:val>
                                        </p:tav>
                                      </p:tavLst>
                                    </p:anim>
                                    <p:animEffect transition="in" filter="fade">
                                      <p:cBhvr>
                                        <p:cTn id="127" dur="500"/>
                                        <p:tgtEl>
                                          <p:spTgt spid="209"/>
                                        </p:tgtEl>
                                      </p:cBhvr>
                                    </p:animEffect>
                                  </p:childTnLst>
                                </p:cTn>
                              </p:par>
                            </p:childTnLst>
                          </p:cTn>
                        </p:par>
                        <p:par>
                          <p:cTn id="128" fill="hold">
                            <p:stCondLst>
                              <p:cond delay="9500"/>
                            </p:stCondLst>
                            <p:childTnLst>
                              <p:par>
                                <p:cTn id="129" presetID="22" presetClass="entr" presetSubtype="8" fill="hold" grpId="0" nodeType="afterEffect">
                                  <p:stCondLst>
                                    <p:cond delay="0"/>
                                  </p:stCondLst>
                                  <p:childTnLst>
                                    <p:set>
                                      <p:cBhvr>
                                        <p:cTn id="130" dur="1" fill="hold">
                                          <p:stCondLst>
                                            <p:cond delay="0"/>
                                          </p:stCondLst>
                                        </p:cTn>
                                        <p:tgtEl>
                                          <p:spTgt spid="207"/>
                                        </p:tgtEl>
                                        <p:attrNameLst>
                                          <p:attrName>style.visibility</p:attrName>
                                        </p:attrNameLst>
                                      </p:cBhvr>
                                      <p:to>
                                        <p:strVal val="visible"/>
                                      </p:to>
                                    </p:set>
                                    <p:animEffect transition="in" filter="wipe(left)">
                                      <p:cBhvr>
                                        <p:cTn id="131" dur="500"/>
                                        <p:tgtEl>
                                          <p:spTgt spid="207"/>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208"/>
                                        </p:tgtEl>
                                        <p:attrNameLst>
                                          <p:attrName>style.visibility</p:attrName>
                                        </p:attrNameLst>
                                      </p:cBhvr>
                                      <p:to>
                                        <p:strVal val="visible"/>
                                      </p:to>
                                    </p:set>
                                    <p:animEffect transition="in" filter="wipe(right)">
                                      <p:cBhvr>
                                        <p:cTn id="134" dur="75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169" grpId="0"/>
      <p:bldP spid="170" grpId="0"/>
      <p:bldP spid="171" grpId="0"/>
      <p:bldP spid="172" grpId="0"/>
      <p:bldP spid="173" grpId="0" bldLvl="0" animBg="1"/>
      <p:bldP spid="174" grpId="0"/>
      <p:bldP spid="175" grpId="0"/>
      <p:bldP spid="179" grpId="0"/>
      <p:bldP spid="180" grpId="0"/>
      <p:bldP spid="193" grpId="0"/>
      <p:bldP spid="194" grpId="0"/>
      <p:bldP spid="207" grpId="0"/>
      <p:bldP spid="20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
        <p:nvSpPr>
          <p:cNvPr id="2" name="Freeform 5"/>
          <p:cNvSpPr/>
          <p:nvPr/>
        </p:nvSpPr>
        <p:spPr bwMode="auto">
          <a:xfrm>
            <a:off x="3916190" y="2232386"/>
            <a:ext cx="1325346" cy="1530944"/>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gradFill>
            <a:gsLst>
              <a:gs pos="0">
                <a:srgbClr val="E30000"/>
              </a:gs>
              <a:gs pos="100000">
                <a:srgbClr val="760303"/>
              </a:gs>
            </a:gsLst>
            <a:lin ang="2700000" scaled="0"/>
          </a:gra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grpSp>
        <p:nvGrpSpPr>
          <p:cNvPr id="33" name="组合 32"/>
          <p:cNvGrpSpPr/>
          <p:nvPr/>
        </p:nvGrpSpPr>
        <p:grpSpPr>
          <a:xfrm>
            <a:off x="4038828" y="2618868"/>
            <a:ext cx="1052700" cy="650929"/>
            <a:chOff x="8513763" y="2622551"/>
            <a:chExt cx="765175" cy="473075"/>
          </a:xfrm>
          <a:solidFill>
            <a:schemeClr val="bg1"/>
          </a:solidFill>
          <a:effectLst>
            <a:outerShdw blurRad="50800" dist="38100" dir="8100000" algn="tr" rotWithShape="0">
              <a:prstClr val="black">
                <a:alpha val="40000"/>
              </a:prstClr>
            </a:outerShdw>
          </a:effectLst>
        </p:grpSpPr>
        <p:sp>
          <p:nvSpPr>
            <p:cNvPr id="34" name="Freeform 36"/>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2400" dirty="0">
                <a:solidFill>
                  <a:schemeClr val="accent2">
                    <a:lumMod val="50000"/>
                  </a:schemeClr>
                </a:solidFill>
                <a:latin typeface="微软雅黑" panose="020B0503020204020204" charset="-122"/>
              </a:endParaRPr>
            </a:p>
          </p:txBody>
        </p:sp>
        <p:sp>
          <p:nvSpPr>
            <p:cNvPr id="35" name="Freeform 37"/>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2400" dirty="0">
                <a:solidFill>
                  <a:schemeClr val="accent2">
                    <a:lumMod val="50000"/>
                  </a:schemeClr>
                </a:solidFill>
                <a:latin typeface="微软雅黑" panose="020B0503020204020204" charset="-122"/>
              </a:endParaRPr>
            </a:p>
          </p:txBody>
        </p:sp>
        <p:sp>
          <p:nvSpPr>
            <p:cNvPr id="36" name="Freeform 38"/>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2400" dirty="0">
                <a:solidFill>
                  <a:schemeClr val="accent2">
                    <a:lumMod val="50000"/>
                  </a:schemeClr>
                </a:solidFill>
                <a:latin typeface="微软雅黑" panose="020B0503020204020204" charset="-122"/>
              </a:endParaRPr>
            </a:p>
          </p:txBody>
        </p:sp>
        <p:sp>
          <p:nvSpPr>
            <p:cNvPr id="37" name="Freeform 39"/>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2400" dirty="0">
                <a:solidFill>
                  <a:schemeClr val="accent2">
                    <a:lumMod val="50000"/>
                  </a:schemeClr>
                </a:solidFill>
                <a:latin typeface="微软雅黑" panose="020B0503020204020204" charset="-122"/>
              </a:endParaRPr>
            </a:p>
          </p:txBody>
        </p:sp>
        <p:sp>
          <p:nvSpPr>
            <p:cNvPr id="38" name="Freeform 40"/>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2400" dirty="0">
                <a:solidFill>
                  <a:schemeClr val="accent2">
                    <a:lumMod val="50000"/>
                  </a:schemeClr>
                </a:solidFill>
                <a:latin typeface="微软雅黑" panose="020B0503020204020204" charset="-122"/>
              </a:endParaRPr>
            </a:p>
          </p:txBody>
        </p:sp>
        <p:sp>
          <p:nvSpPr>
            <p:cNvPr id="39" name="Freeform 41"/>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2400" dirty="0">
                <a:solidFill>
                  <a:schemeClr val="accent2">
                    <a:lumMod val="50000"/>
                  </a:schemeClr>
                </a:solidFill>
                <a:latin typeface="微软雅黑" panose="020B0503020204020204" charset="-122"/>
              </a:endParaRPr>
            </a:p>
          </p:txBody>
        </p:sp>
      </p:grpSp>
      <p:grpSp>
        <p:nvGrpSpPr>
          <p:cNvPr id="146" name="组合 145"/>
          <p:cNvGrpSpPr/>
          <p:nvPr/>
        </p:nvGrpSpPr>
        <p:grpSpPr>
          <a:xfrm>
            <a:off x="3251012" y="1094901"/>
            <a:ext cx="1201926" cy="1387894"/>
            <a:chOff x="3273692" y="1099961"/>
            <a:chExt cx="1202093" cy="1388087"/>
          </a:xfrm>
        </p:grpSpPr>
        <p:sp>
          <p:nvSpPr>
            <p:cNvPr id="11"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145" name="组合 144"/>
            <p:cNvGrpSpPr/>
            <p:nvPr/>
          </p:nvGrpSpPr>
          <p:grpSpPr>
            <a:xfrm>
              <a:off x="3273692" y="1099961"/>
              <a:ext cx="1202093" cy="1388087"/>
              <a:chOff x="3273692" y="1099961"/>
              <a:chExt cx="1202093" cy="1388087"/>
            </a:xfrm>
          </p:grpSpPr>
          <p:sp>
            <p:nvSpPr>
              <p:cNvPr id="12"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13"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a:gsLst>
                  <a:gs pos="0">
                    <a:srgbClr val="E30000"/>
                  </a:gs>
                  <a:gs pos="100000">
                    <a:srgbClr val="760303"/>
                  </a:gs>
                </a:gsLst>
                <a:lin ang="2700000" scaled="0"/>
              </a:gra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21" name="Freeform 24"/>
              <p:cNvSpPr>
                <a:spLocks noEditPoints="1"/>
              </p:cNvSpPr>
              <p:nvPr/>
            </p:nvSpPr>
            <p:spPr bwMode="auto">
              <a:xfrm>
                <a:off x="3541622" y="1353554"/>
                <a:ext cx="94443"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2" name="Freeform 25"/>
              <p:cNvSpPr/>
              <p:nvPr/>
            </p:nvSpPr>
            <p:spPr bwMode="auto">
              <a:xfrm>
                <a:off x="3658649" y="1355607"/>
                <a:ext cx="53381" cy="196099"/>
              </a:xfrm>
              <a:custGeom>
                <a:avLst/>
                <a:gdLst>
                  <a:gd name="T0" fmla="*/ 14 w 29"/>
                  <a:gd name="T1" fmla="*/ 105 h 105"/>
                  <a:gd name="T2" fmla="*/ 14 w 29"/>
                  <a:gd name="T3" fmla="*/ 24 h 105"/>
                  <a:gd name="T4" fmla="*/ 0 w 29"/>
                  <a:gd name="T5" fmla="*/ 24 h 105"/>
                  <a:gd name="T6" fmla="*/ 0 w 29"/>
                  <a:gd name="T7" fmla="*/ 13 h 105"/>
                  <a:gd name="T8" fmla="*/ 11 w 29"/>
                  <a:gd name="T9" fmla="*/ 9 h 105"/>
                  <a:gd name="T10" fmla="*/ 18 w 29"/>
                  <a:gd name="T11" fmla="*/ 0 h 105"/>
                  <a:gd name="T12" fmla="*/ 29 w 29"/>
                  <a:gd name="T13" fmla="*/ 0 h 105"/>
                  <a:gd name="T14" fmla="*/ 29 w 29"/>
                  <a:gd name="T15" fmla="*/ 105 h 105"/>
                  <a:gd name="T16" fmla="*/ 14 w 29"/>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40" name="组合 39"/>
              <p:cNvGrpSpPr/>
              <p:nvPr/>
            </p:nvGrpSpPr>
            <p:grpSpPr>
              <a:xfrm>
                <a:off x="3636343" y="1711343"/>
                <a:ext cx="476975" cy="401341"/>
                <a:chOff x="5146675" y="766763"/>
                <a:chExt cx="1590676" cy="1338263"/>
              </a:xfrm>
              <a:solidFill>
                <a:srgbClr val="C00000"/>
              </a:solidFill>
              <a:effectLst>
                <a:outerShdw blurRad="50800" dist="38100" dir="8100000" algn="tr" rotWithShape="0">
                  <a:prstClr val="black">
                    <a:alpha val="40000"/>
                  </a:prstClr>
                </a:outerShdw>
              </a:effectLst>
            </p:grpSpPr>
            <p:sp>
              <p:nvSpPr>
                <p:cNvPr id="41" name="Oval 18"/>
                <p:cNvSpPr>
                  <a:spLocks noChangeArrowheads="1"/>
                </p:cNvSpPr>
                <p:nvPr/>
              </p:nvSpPr>
              <p:spPr bwMode="auto">
                <a:xfrm>
                  <a:off x="5675313" y="766763"/>
                  <a:ext cx="533400" cy="534988"/>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2" name="Freeform 19"/>
                <p:cNvSpPr/>
                <p:nvPr/>
              </p:nvSpPr>
              <p:spPr bwMode="auto">
                <a:xfrm>
                  <a:off x="5511799" y="1344611"/>
                  <a:ext cx="860424" cy="760415"/>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3"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4"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5"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6"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7"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8" name="Oval 25"/>
                <p:cNvSpPr>
                  <a:spLocks noChangeArrowheads="1"/>
                </p:cNvSpPr>
                <p:nvPr/>
              </p:nvSpPr>
              <p:spPr bwMode="auto">
                <a:xfrm>
                  <a:off x="5267325" y="966788"/>
                  <a:ext cx="401638" cy="403225"/>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9"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0"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1" name="Oval 28"/>
                <p:cNvSpPr>
                  <a:spLocks noChangeArrowheads="1"/>
                </p:cNvSpPr>
                <p:nvPr/>
              </p:nvSpPr>
              <p:spPr bwMode="auto">
                <a:xfrm>
                  <a:off x="6215063" y="966788"/>
                  <a:ext cx="403225" cy="403225"/>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2"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grpSp>
      <p:grpSp>
        <p:nvGrpSpPr>
          <p:cNvPr id="156" name="组合 155"/>
          <p:cNvGrpSpPr/>
          <p:nvPr/>
        </p:nvGrpSpPr>
        <p:grpSpPr>
          <a:xfrm>
            <a:off x="3273237" y="3518530"/>
            <a:ext cx="1201926" cy="1387894"/>
            <a:chOff x="3273692" y="3518846"/>
            <a:chExt cx="1202093" cy="1388087"/>
          </a:xfrm>
        </p:grpSpPr>
        <p:sp>
          <p:nvSpPr>
            <p:cNvPr id="7" name="Freeform 10"/>
            <p:cNvSpPr/>
            <p:nvPr/>
          </p:nvSpPr>
          <p:spPr bwMode="auto">
            <a:xfrm>
              <a:off x="3345550" y="3559913"/>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155" name="组合 154"/>
            <p:cNvGrpSpPr/>
            <p:nvPr/>
          </p:nvGrpSpPr>
          <p:grpSpPr>
            <a:xfrm>
              <a:off x="3273692" y="3518846"/>
              <a:ext cx="1202093" cy="1388087"/>
              <a:chOff x="3273692" y="3518846"/>
              <a:chExt cx="1202093" cy="1388087"/>
            </a:xfrm>
          </p:grpSpPr>
          <p:grpSp>
            <p:nvGrpSpPr>
              <p:cNvPr id="153" name="组合 152"/>
              <p:cNvGrpSpPr/>
              <p:nvPr/>
            </p:nvGrpSpPr>
            <p:grpSpPr>
              <a:xfrm>
                <a:off x="3273692" y="3518846"/>
                <a:ext cx="1202093" cy="1388087"/>
                <a:chOff x="3273692" y="3518846"/>
                <a:chExt cx="1202093" cy="1388087"/>
              </a:xfrm>
            </p:grpSpPr>
            <p:sp>
              <p:nvSpPr>
                <p:cNvPr id="8" name="Freeform 11"/>
                <p:cNvSpPr/>
                <p:nvPr/>
              </p:nvSpPr>
              <p:spPr bwMode="auto">
                <a:xfrm>
                  <a:off x="3273692" y="3518846"/>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18" name="Freeform 21"/>
                <p:cNvSpPr/>
                <p:nvPr/>
              </p:nvSpPr>
              <p:spPr bwMode="auto">
                <a:xfrm>
                  <a:off x="3345551"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a:gsLst>
                    <a:gs pos="0">
                      <a:srgbClr val="E30000"/>
                    </a:gs>
                    <a:gs pos="100000">
                      <a:srgbClr val="760303"/>
                    </a:gs>
                  </a:gsLst>
                  <a:lin ang="2700000" scaled="0"/>
                </a:gradFill>
                <a:ln w="28575" cap="flat">
                  <a:noFill/>
                  <a:prstDash val="solid"/>
                  <a:miter lim="800000"/>
                </a:ln>
                <a:effectLst>
                  <a:outerShdw blurRad="279400" dist="76200" dir="2700000" algn="tl"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sp>
            <p:nvSpPr>
              <p:cNvPr id="25" name="Freeform 28"/>
              <p:cNvSpPr>
                <a:spLocks noEditPoints="1"/>
              </p:cNvSpPr>
              <p:nvPr/>
            </p:nvSpPr>
            <p:spPr bwMode="auto">
              <a:xfrm>
                <a:off x="3504667"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6" name="Freeform 29"/>
              <p:cNvSpPr/>
              <p:nvPr/>
            </p:nvSpPr>
            <p:spPr bwMode="auto">
              <a:xfrm>
                <a:off x="3622720" y="3774493"/>
                <a:ext cx="89310" cy="198152"/>
              </a:xfrm>
              <a:custGeom>
                <a:avLst/>
                <a:gdLst>
                  <a:gd name="T0" fmla="*/ 17 w 48"/>
                  <a:gd name="T1" fmla="*/ 16 h 106"/>
                  <a:gd name="T2" fmla="*/ 17 w 48"/>
                  <a:gd name="T3" fmla="*/ 38 h 106"/>
                  <a:gd name="T4" fmla="*/ 24 w 48"/>
                  <a:gd name="T5" fmla="*/ 33 h 106"/>
                  <a:gd name="T6" fmla="*/ 29 w 48"/>
                  <a:gd name="T7" fmla="*/ 32 h 106"/>
                  <a:gd name="T8" fmla="*/ 44 w 48"/>
                  <a:gd name="T9" fmla="*/ 39 h 106"/>
                  <a:gd name="T10" fmla="*/ 48 w 48"/>
                  <a:gd name="T11" fmla="*/ 57 h 106"/>
                  <a:gd name="T12" fmla="*/ 48 w 48"/>
                  <a:gd name="T13" fmla="*/ 80 h 106"/>
                  <a:gd name="T14" fmla="*/ 41 w 48"/>
                  <a:gd name="T15" fmla="*/ 99 h 106"/>
                  <a:gd name="T16" fmla="*/ 23 w 48"/>
                  <a:gd name="T17" fmla="*/ 106 h 106"/>
                  <a:gd name="T18" fmla="*/ 6 w 48"/>
                  <a:gd name="T19" fmla="*/ 98 h 106"/>
                  <a:gd name="T20" fmla="*/ 0 w 48"/>
                  <a:gd name="T21" fmla="*/ 81 h 106"/>
                  <a:gd name="T22" fmla="*/ 0 w 48"/>
                  <a:gd name="T23" fmla="*/ 78 h 106"/>
                  <a:gd name="T24" fmla="*/ 15 w 48"/>
                  <a:gd name="T25" fmla="*/ 77 h 106"/>
                  <a:gd name="T26" fmla="*/ 15 w 48"/>
                  <a:gd name="T27" fmla="*/ 81 h 106"/>
                  <a:gd name="T28" fmla="*/ 20 w 48"/>
                  <a:gd name="T29" fmla="*/ 89 h 106"/>
                  <a:gd name="T30" fmla="*/ 23 w 48"/>
                  <a:gd name="T31" fmla="*/ 90 h 106"/>
                  <a:gd name="T32" fmla="*/ 33 w 48"/>
                  <a:gd name="T33" fmla="*/ 80 h 106"/>
                  <a:gd name="T34" fmla="*/ 33 w 48"/>
                  <a:gd name="T35" fmla="*/ 54 h 106"/>
                  <a:gd name="T36" fmla="*/ 29 w 48"/>
                  <a:gd name="T37" fmla="*/ 46 h 106"/>
                  <a:gd name="T38" fmla="*/ 25 w 48"/>
                  <a:gd name="T39" fmla="*/ 45 h 106"/>
                  <a:gd name="T40" fmla="*/ 19 w 48"/>
                  <a:gd name="T41" fmla="*/ 48 h 106"/>
                  <a:gd name="T42" fmla="*/ 17 w 48"/>
                  <a:gd name="T43" fmla="*/ 54 h 106"/>
                  <a:gd name="T44" fmla="*/ 17 w 48"/>
                  <a:gd name="T45" fmla="*/ 57 h 106"/>
                  <a:gd name="T46" fmla="*/ 1 w 48"/>
                  <a:gd name="T47" fmla="*/ 57 h 106"/>
                  <a:gd name="T48" fmla="*/ 1 w 48"/>
                  <a:gd name="T49" fmla="*/ 0 h 106"/>
                  <a:gd name="T50" fmla="*/ 47 w 48"/>
                  <a:gd name="T51" fmla="*/ 0 h 106"/>
                  <a:gd name="T52" fmla="*/ 47 w 48"/>
                  <a:gd name="T53" fmla="*/ 16 h 106"/>
                  <a:gd name="T54" fmla="*/ 17 w 48"/>
                  <a:gd name="T55" fmla="*/ 1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53" name="组合 52"/>
              <p:cNvGrpSpPr/>
              <p:nvPr/>
            </p:nvGrpSpPr>
            <p:grpSpPr>
              <a:xfrm>
                <a:off x="3687515" y="4141748"/>
                <a:ext cx="403191" cy="374204"/>
                <a:chOff x="5278438" y="2973388"/>
                <a:chExt cx="1344613" cy="1247775"/>
              </a:xfrm>
              <a:solidFill>
                <a:srgbClr val="C00000"/>
              </a:solidFill>
              <a:effectLst>
                <a:outerShdw blurRad="50800" dist="38100" dir="8100000" algn="tr" rotWithShape="0">
                  <a:prstClr val="black">
                    <a:alpha val="40000"/>
                  </a:prstClr>
                </a:outerShdw>
              </a:effectLst>
            </p:grpSpPr>
            <p:sp>
              <p:nvSpPr>
                <p:cNvPr id="54"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5"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6"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7"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grpSp>
      <p:grpSp>
        <p:nvGrpSpPr>
          <p:cNvPr id="148" name="组合 147"/>
          <p:cNvGrpSpPr/>
          <p:nvPr/>
        </p:nvGrpSpPr>
        <p:grpSpPr>
          <a:xfrm>
            <a:off x="4669155" y="1099981"/>
            <a:ext cx="1201926" cy="1387894"/>
            <a:chOff x="4669803" y="1099961"/>
            <a:chExt cx="1202093" cy="1388087"/>
          </a:xfrm>
        </p:grpSpPr>
        <p:sp>
          <p:nvSpPr>
            <p:cNvPr id="14" name="Freeform 17"/>
            <p:cNvSpPr/>
            <p:nvPr/>
          </p:nvSpPr>
          <p:spPr bwMode="auto">
            <a:xfrm>
              <a:off x="4741662" y="1141029"/>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147" name="组合 146"/>
            <p:cNvGrpSpPr/>
            <p:nvPr/>
          </p:nvGrpSpPr>
          <p:grpSpPr>
            <a:xfrm>
              <a:off x="4669803" y="1099961"/>
              <a:ext cx="1202093" cy="1388087"/>
              <a:chOff x="4669803" y="1099961"/>
              <a:chExt cx="1202093" cy="1388087"/>
            </a:xfrm>
          </p:grpSpPr>
          <p:sp>
            <p:nvSpPr>
              <p:cNvPr id="15" name="Freeform 18"/>
              <p:cNvSpPr/>
              <p:nvPr/>
            </p:nvSpPr>
            <p:spPr bwMode="auto">
              <a:xfrm>
                <a:off x="4669803" y="1099961"/>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16" name="Freeform 19"/>
              <p:cNvSpPr/>
              <p:nvPr/>
            </p:nvSpPr>
            <p:spPr bwMode="auto">
              <a:xfrm>
                <a:off x="4741662"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a:gsLst>
                  <a:gs pos="0">
                    <a:srgbClr val="E30000"/>
                  </a:gs>
                  <a:gs pos="100000">
                    <a:srgbClr val="760303"/>
                  </a:gs>
                </a:gsLst>
                <a:lin ang="2700000" scaled="0"/>
              </a:gra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23" name="Freeform 26"/>
              <p:cNvSpPr>
                <a:spLocks noEditPoints="1"/>
              </p:cNvSpPr>
              <p:nvPr/>
            </p:nvSpPr>
            <p:spPr bwMode="auto">
              <a:xfrm>
                <a:off x="4895645" y="1353554"/>
                <a:ext cx="93416" cy="200205"/>
              </a:xfrm>
              <a:custGeom>
                <a:avLst/>
                <a:gdLst>
                  <a:gd name="T0" fmla="*/ 50 w 50"/>
                  <a:gd name="T1" fmla="*/ 82 h 107"/>
                  <a:gd name="T2" fmla="*/ 43 w 50"/>
                  <a:gd name="T3" fmla="*/ 99 h 107"/>
                  <a:gd name="T4" fmla="*/ 25 w 50"/>
                  <a:gd name="T5" fmla="*/ 107 h 107"/>
                  <a:gd name="T6" fmla="*/ 8 w 50"/>
                  <a:gd name="T7" fmla="*/ 99 h 107"/>
                  <a:gd name="T8" fmla="*/ 0 w 50"/>
                  <a:gd name="T9" fmla="*/ 82 h 107"/>
                  <a:gd name="T10" fmla="*/ 0 w 50"/>
                  <a:gd name="T11" fmla="*/ 25 h 107"/>
                  <a:gd name="T12" fmla="*/ 8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9 w 50"/>
                  <a:gd name="T29" fmla="*/ 18 h 107"/>
                  <a:gd name="T30" fmla="*/ 16 w 50"/>
                  <a:gd name="T31" fmla="*/ 24 h 107"/>
                  <a:gd name="T32" fmla="*/ 16 w 50"/>
                  <a:gd name="T33" fmla="*/ 82 h 107"/>
                  <a:gd name="T34" fmla="*/ 19 w 50"/>
                  <a:gd name="T35" fmla="*/ 88 h 107"/>
                  <a:gd name="T36" fmla="*/ 25 w 50"/>
                  <a:gd name="T37" fmla="*/ 91 h 107"/>
                  <a:gd name="T38" fmla="*/ 31 w 50"/>
                  <a:gd name="T39" fmla="*/ 88 h 107"/>
                  <a:gd name="T40" fmla="*/ 34 w 50"/>
                  <a:gd name="T41" fmla="*/ 82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4" name="Freeform 27"/>
              <p:cNvSpPr/>
              <p:nvPr/>
            </p:nvSpPr>
            <p:spPr bwMode="auto">
              <a:xfrm>
                <a:off x="5013699" y="1355607"/>
                <a:ext cx="95469" cy="196099"/>
              </a:xfrm>
              <a:custGeom>
                <a:avLst/>
                <a:gdLst>
                  <a:gd name="T0" fmla="*/ 0 w 51"/>
                  <a:gd name="T1" fmla="*/ 30 h 105"/>
                  <a:gd name="T2" fmla="*/ 8 w 51"/>
                  <a:gd name="T3" fmla="*/ 7 h 105"/>
                  <a:gd name="T4" fmla="*/ 26 w 51"/>
                  <a:gd name="T5" fmla="*/ 0 h 105"/>
                  <a:gd name="T6" fmla="*/ 44 w 51"/>
                  <a:gd name="T7" fmla="*/ 8 h 105"/>
                  <a:gd name="T8" fmla="*/ 51 w 51"/>
                  <a:gd name="T9" fmla="*/ 26 h 105"/>
                  <a:gd name="T10" fmla="*/ 47 w 51"/>
                  <a:gd name="T11" fmla="*/ 46 h 105"/>
                  <a:gd name="T12" fmla="*/ 34 w 51"/>
                  <a:gd name="T13" fmla="*/ 65 h 105"/>
                  <a:gd name="T14" fmla="*/ 27 w 51"/>
                  <a:gd name="T15" fmla="*/ 77 h 105"/>
                  <a:gd name="T16" fmla="*/ 24 w 51"/>
                  <a:gd name="T17" fmla="*/ 81 h 105"/>
                  <a:gd name="T18" fmla="*/ 20 w 51"/>
                  <a:gd name="T19" fmla="*/ 88 h 105"/>
                  <a:gd name="T20" fmla="*/ 19 w 51"/>
                  <a:gd name="T21" fmla="*/ 89 h 105"/>
                  <a:gd name="T22" fmla="*/ 50 w 51"/>
                  <a:gd name="T23" fmla="*/ 89 h 105"/>
                  <a:gd name="T24" fmla="*/ 50 w 51"/>
                  <a:gd name="T25" fmla="*/ 105 h 105"/>
                  <a:gd name="T26" fmla="*/ 0 w 51"/>
                  <a:gd name="T27" fmla="*/ 105 h 105"/>
                  <a:gd name="T28" fmla="*/ 0 w 51"/>
                  <a:gd name="T29" fmla="*/ 90 h 105"/>
                  <a:gd name="T30" fmla="*/ 3 w 51"/>
                  <a:gd name="T31" fmla="*/ 84 h 105"/>
                  <a:gd name="T32" fmla="*/ 7 w 51"/>
                  <a:gd name="T33" fmla="*/ 79 h 105"/>
                  <a:gd name="T34" fmla="*/ 11 w 51"/>
                  <a:gd name="T35" fmla="*/ 73 h 105"/>
                  <a:gd name="T36" fmla="*/ 22 w 51"/>
                  <a:gd name="T37" fmla="*/ 57 h 105"/>
                  <a:gd name="T38" fmla="*/ 33 w 51"/>
                  <a:gd name="T39" fmla="*/ 39 h 105"/>
                  <a:gd name="T40" fmla="*/ 36 w 51"/>
                  <a:gd name="T41" fmla="*/ 26 h 105"/>
                  <a:gd name="T42" fmla="*/ 33 w 51"/>
                  <a:gd name="T43" fmla="*/ 18 h 105"/>
                  <a:gd name="T44" fmla="*/ 26 w 51"/>
                  <a:gd name="T45" fmla="*/ 15 h 105"/>
                  <a:gd name="T46" fmla="*/ 17 w 51"/>
                  <a:gd name="T47" fmla="*/ 22 h 105"/>
                  <a:gd name="T48" fmla="*/ 16 w 51"/>
                  <a:gd name="T49" fmla="*/ 28 h 105"/>
                  <a:gd name="T50" fmla="*/ 16 w 51"/>
                  <a:gd name="T51" fmla="*/ 32 h 105"/>
                  <a:gd name="T52" fmla="*/ 0 w 51"/>
                  <a:gd name="T53" fmla="*/ 32 h 105"/>
                  <a:gd name="T54" fmla="*/ 0 w 51"/>
                  <a:gd name="T55" fmla="*/ 3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114" name="Freeform 8"/>
              <p:cNvSpPr>
                <a:spLocks noEditPoints="1"/>
              </p:cNvSpPr>
              <p:nvPr/>
            </p:nvSpPr>
            <p:spPr bwMode="auto">
              <a:xfrm>
                <a:off x="5106194" y="1640919"/>
                <a:ext cx="414831" cy="50100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27" tIns="45713" rIns="91427" bIns="45713" numCol="1" anchor="t" anchorCtr="0" compatLnSpc="1"/>
              <a:lstStyle/>
              <a:p>
                <a:pPr algn="ctr" fontAlgn="base">
                  <a:spcBef>
                    <a:spcPct val="0"/>
                  </a:spcBef>
                  <a:spcAft>
                    <a:spcPct val="0"/>
                  </a:spcAft>
                  <a:defRPr/>
                </a:pPr>
                <a:endParaRPr lang="en-US" sz="2200" kern="0" dirty="0">
                  <a:solidFill>
                    <a:schemeClr val="accent2">
                      <a:lumMod val="50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Gill Sans" charset="0"/>
                </a:endParaRPr>
              </a:p>
            </p:txBody>
          </p:sp>
        </p:grpSp>
      </p:grpSp>
      <p:grpSp>
        <p:nvGrpSpPr>
          <p:cNvPr id="150" name="组合 149"/>
          <p:cNvGrpSpPr/>
          <p:nvPr/>
        </p:nvGrpSpPr>
        <p:grpSpPr>
          <a:xfrm>
            <a:off x="5368140" y="2309255"/>
            <a:ext cx="1199873" cy="1387894"/>
            <a:chOff x="5368886" y="2309403"/>
            <a:chExt cx="1200040" cy="1388087"/>
          </a:xfrm>
        </p:grpSpPr>
        <p:sp>
          <p:nvSpPr>
            <p:cNvPr id="5" name="Freeform 8"/>
            <p:cNvSpPr/>
            <p:nvPr/>
          </p:nvSpPr>
          <p:spPr bwMode="auto">
            <a:xfrm>
              <a:off x="5438692" y="2350471"/>
              <a:ext cx="530728" cy="237166"/>
            </a:xfrm>
            <a:custGeom>
              <a:avLst/>
              <a:gdLst>
                <a:gd name="T0" fmla="*/ 0 w 517"/>
                <a:gd name="T1" fmla="*/ 231 h 231"/>
                <a:gd name="T2" fmla="*/ 398 w 517"/>
                <a:gd name="T3" fmla="*/ 0 h 231"/>
                <a:gd name="T4" fmla="*/ 517 w 517"/>
                <a:gd name="T5" fmla="*/ 0 h 231"/>
                <a:gd name="T6" fmla="*/ 517 w 517"/>
                <a:gd name="T7" fmla="*/ 231 h 231"/>
                <a:gd name="T8" fmla="*/ 0 w 517"/>
                <a:gd name="T9" fmla="*/ 231 h 231"/>
              </a:gdLst>
              <a:ahLst/>
              <a:cxnLst>
                <a:cxn ang="0">
                  <a:pos x="T0" y="T1"/>
                </a:cxn>
                <a:cxn ang="0">
                  <a:pos x="T2" y="T3"/>
                </a:cxn>
                <a:cxn ang="0">
                  <a:pos x="T4" y="T5"/>
                </a:cxn>
                <a:cxn ang="0">
                  <a:pos x="T6" y="T7"/>
                </a:cxn>
                <a:cxn ang="0">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149" name="组合 148"/>
            <p:cNvGrpSpPr/>
            <p:nvPr/>
          </p:nvGrpSpPr>
          <p:grpSpPr>
            <a:xfrm>
              <a:off x="5368886" y="2309403"/>
              <a:ext cx="1200040" cy="1388087"/>
              <a:chOff x="5368886" y="2309403"/>
              <a:chExt cx="1200040" cy="1388087"/>
            </a:xfrm>
          </p:grpSpPr>
          <p:sp>
            <p:nvSpPr>
              <p:cNvPr id="6" name="Freeform 9"/>
              <p:cNvSpPr/>
              <p:nvPr/>
            </p:nvSpPr>
            <p:spPr bwMode="auto">
              <a:xfrm>
                <a:off x="5368886" y="2309403"/>
                <a:ext cx="1200040" cy="1388087"/>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0" name="Freeform 23"/>
              <p:cNvSpPr/>
              <p:nvPr/>
            </p:nvSpPr>
            <p:spPr bwMode="auto">
              <a:xfrm>
                <a:off x="5438692"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a:gsLst>
                  <a:gs pos="0">
                    <a:srgbClr val="E30000"/>
                  </a:gs>
                  <a:gs pos="100000">
                    <a:srgbClr val="760303"/>
                  </a:gs>
                </a:gsLst>
                <a:lin ang="2700000" scaled="0"/>
              </a:gra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29" name="Freeform 32"/>
              <p:cNvSpPr>
                <a:spLocks noEditPoints="1"/>
              </p:cNvSpPr>
              <p:nvPr/>
            </p:nvSpPr>
            <p:spPr bwMode="auto">
              <a:xfrm>
                <a:off x="5597808" y="2562997"/>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1 h 107"/>
                  <a:gd name="T34" fmla="*/ 18 w 50"/>
                  <a:gd name="T35" fmla="*/ 88 h 107"/>
                  <a:gd name="T36" fmla="*/ 24 w 50"/>
                  <a:gd name="T37" fmla="*/ 91 h 107"/>
                  <a:gd name="T38" fmla="*/ 31 w 50"/>
                  <a:gd name="T39" fmla="*/ 88 h 107"/>
                  <a:gd name="T40" fmla="*/ 33 w 50"/>
                  <a:gd name="T41" fmla="*/ 81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30" name="Freeform 33"/>
              <p:cNvSpPr/>
              <p:nvPr/>
            </p:nvSpPr>
            <p:spPr bwMode="auto">
              <a:xfrm>
                <a:off x="5712781" y="2562997"/>
                <a:ext cx="95469" cy="200205"/>
              </a:xfrm>
              <a:custGeom>
                <a:avLst/>
                <a:gdLst>
                  <a:gd name="T0" fmla="*/ 24 w 51"/>
                  <a:gd name="T1" fmla="*/ 91 h 107"/>
                  <a:gd name="T2" fmla="*/ 35 w 51"/>
                  <a:gd name="T3" fmla="*/ 81 h 107"/>
                  <a:gd name="T4" fmla="*/ 35 w 51"/>
                  <a:gd name="T5" fmla="*/ 74 h 107"/>
                  <a:gd name="T6" fmla="*/ 18 w 51"/>
                  <a:gd name="T7" fmla="*/ 58 h 107"/>
                  <a:gd name="T8" fmla="*/ 18 w 51"/>
                  <a:gd name="T9" fmla="*/ 45 h 107"/>
                  <a:gd name="T10" fmla="*/ 31 w 51"/>
                  <a:gd name="T11" fmla="*/ 40 h 107"/>
                  <a:gd name="T12" fmla="*/ 35 w 51"/>
                  <a:gd name="T13" fmla="*/ 27 h 107"/>
                  <a:gd name="T14" fmla="*/ 35 w 51"/>
                  <a:gd name="T15" fmla="*/ 24 h 107"/>
                  <a:gd name="T16" fmla="*/ 26 w 51"/>
                  <a:gd name="T17" fmla="*/ 14 h 107"/>
                  <a:gd name="T18" fmla="*/ 19 w 51"/>
                  <a:gd name="T19" fmla="*/ 18 h 107"/>
                  <a:gd name="T20" fmla="*/ 17 w 51"/>
                  <a:gd name="T21" fmla="*/ 26 h 107"/>
                  <a:gd name="T22" fmla="*/ 17 w 51"/>
                  <a:gd name="T23" fmla="*/ 28 h 107"/>
                  <a:gd name="T24" fmla="*/ 2 w 51"/>
                  <a:gd name="T25" fmla="*/ 28 h 107"/>
                  <a:gd name="T26" fmla="*/ 2 w 51"/>
                  <a:gd name="T27" fmla="*/ 26 h 107"/>
                  <a:gd name="T28" fmla="*/ 8 w 51"/>
                  <a:gd name="T29" fmla="*/ 8 h 107"/>
                  <a:gd name="T30" fmla="*/ 26 w 51"/>
                  <a:gd name="T31" fmla="*/ 0 h 107"/>
                  <a:gd name="T32" fmla="*/ 43 w 51"/>
                  <a:gd name="T33" fmla="*/ 7 h 107"/>
                  <a:gd name="T34" fmla="*/ 49 w 51"/>
                  <a:gd name="T35" fmla="*/ 24 h 107"/>
                  <a:gd name="T36" fmla="*/ 49 w 51"/>
                  <a:gd name="T37" fmla="*/ 28 h 107"/>
                  <a:gd name="T38" fmla="*/ 44 w 51"/>
                  <a:gd name="T39" fmla="*/ 45 h 107"/>
                  <a:gd name="T40" fmla="*/ 38 w 51"/>
                  <a:gd name="T41" fmla="*/ 50 h 107"/>
                  <a:gd name="T42" fmla="*/ 49 w 51"/>
                  <a:gd name="T43" fmla="*/ 62 h 107"/>
                  <a:gd name="T44" fmla="*/ 51 w 51"/>
                  <a:gd name="T45" fmla="*/ 72 h 107"/>
                  <a:gd name="T46" fmla="*/ 51 w 51"/>
                  <a:gd name="T47" fmla="*/ 80 h 107"/>
                  <a:gd name="T48" fmla="*/ 43 w 51"/>
                  <a:gd name="T49" fmla="*/ 100 h 107"/>
                  <a:gd name="T50" fmla="*/ 24 w 51"/>
                  <a:gd name="T51" fmla="*/ 107 h 107"/>
                  <a:gd name="T52" fmla="*/ 7 w 51"/>
                  <a:gd name="T53" fmla="*/ 99 h 107"/>
                  <a:gd name="T54" fmla="*/ 0 w 51"/>
                  <a:gd name="T55" fmla="*/ 82 h 107"/>
                  <a:gd name="T56" fmla="*/ 0 w 51"/>
                  <a:gd name="T57" fmla="*/ 79 h 107"/>
                  <a:gd name="T58" fmla="*/ 15 w 51"/>
                  <a:gd name="T59" fmla="*/ 78 h 107"/>
                  <a:gd name="T60" fmla="*/ 15 w 51"/>
                  <a:gd name="T61" fmla="*/ 82 h 107"/>
                  <a:gd name="T62" fmla="*/ 18 w 51"/>
                  <a:gd name="T63" fmla="*/ 88 h 107"/>
                  <a:gd name="T64" fmla="*/ 24 w 51"/>
                  <a:gd name="T65"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115" name="Freeform 10"/>
              <p:cNvSpPr>
                <a:spLocks noEditPoints="1"/>
              </p:cNvSpPr>
              <p:nvPr/>
            </p:nvSpPr>
            <p:spPr bwMode="auto">
              <a:xfrm>
                <a:off x="5791994" y="2953544"/>
                <a:ext cx="381000" cy="267224"/>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27" tIns="45713" rIns="91427" bIns="45713" numCol="1" anchor="t" anchorCtr="0" compatLnSpc="1"/>
              <a:lstStyle/>
              <a:p>
                <a:pPr algn="ctr" fontAlgn="base">
                  <a:spcBef>
                    <a:spcPct val="0"/>
                  </a:spcBef>
                  <a:spcAft>
                    <a:spcPct val="0"/>
                  </a:spcAft>
                  <a:defRPr/>
                </a:pPr>
                <a:endParaRPr lang="en-US" sz="2200" kern="0" dirty="0">
                  <a:solidFill>
                    <a:schemeClr val="accent2">
                      <a:lumMod val="50000"/>
                    </a:schemeClr>
                  </a:solidFill>
                  <a:latin typeface="微软雅黑" panose="020B0503020204020204" charset="-122"/>
                  <a:ea typeface="微软雅黑" panose="020B0503020204020204" charset="-122"/>
                  <a:sym typeface="Gill Sans" charset="0"/>
                </a:endParaRPr>
              </a:p>
            </p:txBody>
          </p:sp>
        </p:grpSp>
      </p:grpSp>
      <p:grpSp>
        <p:nvGrpSpPr>
          <p:cNvPr id="152" name="组合 151"/>
          <p:cNvGrpSpPr/>
          <p:nvPr/>
        </p:nvGrpSpPr>
        <p:grpSpPr>
          <a:xfrm>
            <a:off x="4669155" y="3518530"/>
            <a:ext cx="1201926" cy="1387894"/>
            <a:chOff x="4669803" y="3518846"/>
            <a:chExt cx="1202093" cy="1388087"/>
          </a:xfrm>
        </p:grpSpPr>
        <p:sp>
          <p:nvSpPr>
            <p:cNvPr id="9" name="Freeform 12"/>
            <p:cNvSpPr/>
            <p:nvPr/>
          </p:nvSpPr>
          <p:spPr bwMode="auto">
            <a:xfrm>
              <a:off x="4741662" y="3559913"/>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6B3C1D"/>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151" name="组合 150"/>
            <p:cNvGrpSpPr/>
            <p:nvPr/>
          </p:nvGrpSpPr>
          <p:grpSpPr>
            <a:xfrm>
              <a:off x="4669803" y="3518846"/>
              <a:ext cx="1202093" cy="1388087"/>
              <a:chOff x="4669803" y="3518846"/>
              <a:chExt cx="1202093" cy="1388087"/>
            </a:xfrm>
          </p:grpSpPr>
          <p:sp>
            <p:nvSpPr>
              <p:cNvPr id="10" name="Freeform 13"/>
              <p:cNvSpPr/>
              <p:nvPr/>
            </p:nvSpPr>
            <p:spPr bwMode="auto">
              <a:xfrm>
                <a:off x="4669803" y="3518846"/>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17" name="Freeform 20"/>
              <p:cNvSpPr/>
              <p:nvPr/>
            </p:nvSpPr>
            <p:spPr bwMode="auto">
              <a:xfrm>
                <a:off x="4741662"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a:gsLst>
                  <a:gs pos="0">
                    <a:srgbClr val="E30000"/>
                  </a:gs>
                  <a:gs pos="100000">
                    <a:srgbClr val="760303"/>
                  </a:gs>
                </a:gsLst>
                <a:lin ang="2700000" scaled="0"/>
              </a:gradFill>
              <a:ln w="28575" cap="flat">
                <a:noFill/>
                <a:prstDash val="solid"/>
                <a:miter lim="800000"/>
              </a:ln>
              <a:effectLst>
                <a:outerShdw blurRad="279400" dist="76200" dir="2700000" algn="tl"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7" name="Freeform 30"/>
              <p:cNvSpPr>
                <a:spLocks noEditPoints="1"/>
              </p:cNvSpPr>
              <p:nvPr/>
            </p:nvSpPr>
            <p:spPr bwMode="auto">
              <a:xfrm>
                <a:off x="4895645"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8" name="Freeform 31"/>
              <p:cNvSpPr>
                <a:spLocks noEditPoints="1"/>
              </p:cNvSpPr>
              <p:nvPr/>
            </p:nvSpPr>
            <p:spPr bwMode="auto">
              <a:xfrm>
                <a:off x="5009593" y="3774492"/>
                <a:ext cx="99575" cy="196099"/>
              </a:xfrm>
              <a:custGeom>
                <a:avLst/>
                <a:gdLst>
                  <a:gd name="T0" fmla="*/ 0 w 97"/>
                  <a:gd name="T1" fmla="*/ 120 h 191"/>
                  <a:gd name="T2" fmla="*/ 49 w 97"/>
                  <a:gd name="T3" fmla="*/ 0 h 191"/>
                  <a:gd name="T4" fmla="*/ 78 w 97"/>
                  <a:gd name="T5" fmla="*/ 0 h 191"/>
                  <a:gd name="T6" fmla="*/ 78 w 97"/>
                  <a:gd name="T7" fmla="*/ 120 h 191"/>
                  <a:gd name="T8" fmla="*/ 97 w 97"/>
                  <a:gd name="T9" fmla="*/ 120 h 191"/>
                  <a:gd name="T10" fmla="*/ 97 w 97"/>
                  <a:gd name="T11" fmla="*/ 149 h 191"/>
                  <a:gd name="T12" fmla="*/ 78 w 97"/>
                  <a:gd name="T13" fmla="*/ 149 h 191"/>
                  <a:gd name="T14" fmla="*/ 78 w 97"/>
                  <a:gd name="T15" fmla="*/ 191 h 191"/>
                  <a:gd name="T16" fmla="*/ 49 w 97"/>
                  <a:gd name="T17" fmla="*/ 191 h 191"/>
                  <a:gd name="T18" fmla="*/ 49 w 97"/>
                  <a:gd name="T19" fmla="*/ 149 h 191"/>
                  <a:gd name="T20" fmla="*/ 0 w 97"/>
                  <a:gd name="T21" fmla="*/ 149 h 191"/>
                  <a:gd name="T22" fmla="*/ 0 w 97"/>
                  <a:gd name="T23" fmla="*/ 120 h 191"/>
                  <a:gd name="T24" fmla="*/ 49 w 97"/>
                  <a:gd name="T25" fmla="*/ 120 h 191"/>
                  <a:gd name="T26" fmla="*/ 49 w 97"/>
                  <a:gd name="T27" fmla="*/ 62 h 191"/>
                  <a:gd name="T28" fmla="*/ 25 w 97"/>
                  <a:gd name="T29" fmla="*/ 120 h 191"/>
                  <a:gd name="T30" fmla="*/ 49 w 97"/>
                  <a:gd name="T31" fmla="*/ 1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116" name="Freeform 6"/>
              <p:cNvSpPr>
                <a:spLocks noEditPoints="1"/>
              </p:cNvSpPr>
              <p:nvPr/>
            </p:nvSpPr>
            <p:spPr bwMode="auto">
              <a:xfrm>
                <a:off x="5039839" y="4141748"/>
                <a:ext cx="447355" cy="330885"/>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27" tIns="45713" rIns="91427" bIns="45713" numCol="1" anchor="t" anchorCtr="0" compatLnSpc="1"/>
              <a:lstStyle/>
              <a:p>
                <a:pPr algn="ctr" fontAlgn="base">
                  <a:spcBef>
                    <a:spcPct val="0"/>
                  </a:spcBef>
                  <a:spcAft>
                    <a:spcPct val="0"/>
                  </a:spcAft>
                  <a:defRPr/>
                </a:pPr>
                <a:endParaRPr lang="en-US" sz="2200" kern="0" dirty="0">
                  <a:solidFill>
                    <a:schemeClr val="accent2">
                      <a:lumMod val="50000"/>
                    </a:schemeClr>
                  </a:solidFill>
                  <a:latin typeface="微软雅黑" panose="020B0503020204020204" charset="-122"/>
                  <a:ea typeface="微软雅黑" panose="020B0503020204020204" charset="-122"/>
                  <a:sym typeface="Gill Sans" charset="0"/>
                </a:endParaRPr>
              </a:p>
            </p:txBody>
          </p:sp>
        </p:grpSp>
      </p:grpSp>
      <p:grpSp>
        <p:nvGrpSpPr>
          <p:cNvPr id="158" name="组合 157"/>
          <p:cNvGrpSpPr/>
          <p:nvPr/>
        </p:nvGrpSpPr>
        <p:grpSpPr>
          <a:xfrm>
            <a:off x="2576305" y="2309255"/>
            <a:ext cx="1199873" cy="1387894"/>
            <a:chOff x="2576663" y="2309403"/>
            <a:chExt cx="1200040" cy="1388087"/>
          </a:xfrm>
        </p:grpSpPr>
        <p:sp>
          <p:nvSpPr>
            <p:cNvPr id="31" name="Freeform 6"/>
            <p:cNvSpPr/>
            <p:nvPr/>
          </p:nvSpPr>
          <p:spPr bwMode="auto">
            <a:xfrm>
              <a:off x="2647495" y="2350471"/>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157" name="组合 156"/>
            <p:cNvGrpSpPr/>
            <p:nvPr/>
          </p:nvGrpSpPr>
          <p:grpSpPr>
            <a:xfrm>
              <a:off x="2576663" y="2309403"/>
              <a:ext cx="1200040" cy="1388087"/>
              <a:chOff x="2576663" y="2309403"/>
              <a:chExt cx="1200040" cy="1388087"/>
            </a:xfrm>
          </p:grpSpPr>
          <p:sp>
            <p:nvSpPr>
              <p:cNvPr id="32" name="Freeform 7"/>
              <p:cNvSpPr/>
              <p:nvPr/>
            </p:nvSpPr>
            <p:spPr bwMode="auto">
              <a:xfrm>
                <a:off x="2576663" y="2309403"/>
                <a:ext cx="1200040" cy="1388087"/>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8" name="Freeform 22"/>
              <p:cNvSpPr/>
              <p:nvPr/>
            </p:nvSpPr>
            <p:spPr bwMode="auto">
              <a:xfrm>
                <a:off x="2647495"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a:gsLst>
                  <a:gs pos="0">
                    <a:srgbClr val="E30000"/>
                  </a:gs>
                  <a:gs pos="100000">
                    <a:srgbClr val="760303"/>
                  </a:gs>
                </a:gsLst>
                <a:lin ang="2700000" scaled="0"/>
              </a:gra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59" name="Freeform 34"/>
              <p:cNvSpPr>
                <a:spLocks noEditPoints="1"/>
              </p:cNvSpPr>
              <p:nvPr/>
            </p:nvSpPr>
            <p:spPr bwMode="auto">
              <a:xfrm>
                <a:off x="2807637" y="2562997"/>
                <a:ext cx="93416" cy="200205"/>
              </a:xfrm>
              <a:custGeom>
                <a:avLst/>
                <a:gdLst>
                  <a:gd name="T0" fmla="*/ 50 w 50"/>
                  <a:gd name="T1" fmla="*/ 82 h 107"/>
                  <a:gd name="T2" fmla="*/ 43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8 w 50"/>
                  <a:gd name="T29" fmla="*/ 18 h 107"/>
                  <a:gd name="T30" fmla="*/ 16 w 50"/>
                  <a:gd name="T31" fmla="*/ 24 h 107"/>
                  <a:gd name="T32" fmla="*/ 16 w 50"/>
                  <a:gd name="T33" fmla="*/ 81 h 107"/>
                  <a:gd name="T34" fmla="*/ 18 w 50"/>
                  <a:gd name="T35" fmla="*/ 88 h 107"/>
                  <a:gd name="T36" fmla="*/ 25 w 50"/>
                  <a:gd name="T37" fmla="*/ 91 h 107"/>
                  <a:gd name="T38" fmla="*/ 31 w 50"/>
                  <a:gd name="T39" fmla="*/ 88 h 107"/>
                  <a:gd name="T40" fmla="*/ 34 w 50"/>
                  <a:gd name="T41" fmla="*/ 81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60" name="Freeform 35"/>
              <p:cNvSpPr>
                <a:spLocks noEditPoints="1"/>
              </p:cNvSpPr>
              <p:nvPr/>
            </p:nvSpPr>
            <p:spPr bwMode="auto">
              <a:xfrm>
                <a:off x="2926717" y="2562997"/>
                <a:ext cx="88284" cy="200205"/>
              </a:xfrm>
              <a:custGeom>
                <a:avLst/>
                <a:gdLst>
                  <a:gd name="T0" fmla="*/ 31 w 47"/>
                  <a:gd name="T1" fmla="*/ 27 h 107"/>
                  <a:gd name="T2" fmla="*/ 31 w 47"/>
                  <a:gd name="T3" fmla="*/ 24 h 107"/>
                  <a:gd name="T4" fmla="*/ 29 w 47"/>
                  <a:gd name="T5" fmla="*/ 18 h 107"/>
                  <a:gd name="T6" fmla="*/ 23 w 47"/>
                  <a:gd name="T7" fmla="*/ 15 h 107"/>
                  <a:gd name="T8" fmla="*/ 17 w 47"/>
                  <a:gd name="T9" fmla="*/ 18 h 107"/>
                  <a:gd name="T10" fmla="*/ 15 w 47"/>
                  <a:gd name="T11" fmla="*/ 24 h 107"/>
                  <a:gd name="T12" fmla="*/ 15 w 47"/>
                  <a:gd name="T13" fmla="*/ 45 h 107"/>
                  <a:gd name="T14" fmla="*/ 27 w 47"/>
                  <a:gd name="T15" fmla="*/ 40 h 107"/>
                  <a:gd name="T16" fmla="*/ 43 w 47"/>
                  <a:gd name="T17" fmla="*/ 48 h 107"/>
                  <a:gd name="T18" fmla="*/ 47 w 47"/>
                  <a:gd name="T19" fmla="*/ 65 h 107"/>
                  <a:gd name="T20" fmla="*/ 47 w 47"/>
                  <a:gd name="T21" fmla="*/ 83 h 107"/>
                  <a:gd name="T22" fmla="*/ 47 w 47"/>
                  <a:gd name="T23" fmla="*/ 83 h 107"/>
                  <a:gd name="T24" fmla="*/ 40 w 47"/>
                  <a:gd name="T25" fmla="*/ 100 h 107"/>
                  <a:gd name="T26" fmla="*/ 23 w 47"/>
                  <a:gd name="T27" fmla="*/ 107 h 107"/>
                  <a:gd name="T28" fmla="*/ 6 w 47"/>
                  <a:gd name="T29" fmla="*/ 99 h 107"/>
                  <a:gd name="T30" fmla="*/ 0 w 47"/>
                  <a:gd name="T31" fmla="*/ 82 h 107"/>
                  <a:gd name="T32" fmla="*/ 0 w 47"/>
                  <a:gd name="T33" fmla="*/ 25 h 107"/>
                  <a:gd name="T34" fmla="*/ 3 w 47"/>
                  <a:gd name="T35" fmla="*/ 11 h 107"/>
                  <a:gd name="T36" fmla="*/ 14 w 47"/>
                  <a:gd name="T37" fmla="*/ 2 h 107"/>
                  <a:gd name="T38" fmla="*/ 23 w 47"/>
                  <a:gd name="T39" fmla="*/ 0 h 107"/>
                  <a:gd name="T40" fmla="*/ 41 w 47"/>
                  <a:gd name="T41" fmla="*/ 7 h 107"/>
                  <a:gd name="T42" fmla="*/ 47 w 47"/>
                  <a:gd name="T43" fmla="*/ 25 h 107"/>
                  <a:gd name="T44" fmla="*/ 47 w 47"/>
                  <a:gd name="T45" fmla="*/ 27 h 107"/>
                  <a:gd name="T46" fmla="*/ 31 w 47"/>
                  <a:gd name="T47" fmla="*/ 27 h 107"/>
                  <a:gd name="T48" fmla="*/ 15 w 47"/>
                  <a:gd name="T49" fmla="*/ 81 h 107"/>
                  <a:gd name="T50" fmla="*/ 17 w 47"/>
                  <a:gd name="T51" fmla="*/ 88 h 107"/>
                  <a:gd name="T52" fmla="*/ 23 w 47"/>
                  <a:gd name="T53" fmla="*/ 91 h 107"/>
                  <a:gd name="T54" fmla="*/ 29 w 47"/>
                  <a:gd name="T55" fmla="*/ 88 h 107"/>
                  <a:gd name="T56" fmla="*/ 31 w 47"/>
                  <a:gd name="T57" fmla="*/ 81 h 107"/>
                  <a:gd name="T58" fmla="*/ 31 w 47"/>
                  <a:gd name="T59" fmla="*/ 62 h 107"/>
                  <a:gd name="T60" fmla="*/ 27 w 47"/>
                  <a:gd name="T61" fmla="*/ 55 h 107"/>
                  <a:gd name="T62" fmla="*/ 23 w 47"/>
                  <a:gd name="T63" fmla="*/ 53 h 107"/>
                  <a:gd name="T64" fmla="*/ 17 w 47"/>
                  <a:gd name="T65" fmla="*/ 56 h 107"/>
                  <a:gd name="T66" fmla="*/ 15 w 47"/>
                  <a:gd name="T67" fmla="*/ 62 h 107"/>
                  <a:gd name="T68" fmla="*/ 15 w 47"/>
                  <a:gd name="T69"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117" name="组合 116"/>
              <p:cNvGrpSpPr/>
              <p:nvPr/>
            </p:nvGrpSpPr>
            <p:grpSpPr>
              <a:xfrm>
                <a:off x="2896243" y="2886070"/>
                <a:ext cx="533551" cy="454047"/>
                <a:chOff x="5933005" y="2830391"/>
                <a:chExt cx="500408" cy="425843"/>
              </a:xfrm>
              <a:solidFill>
                <a:srgbClr val="C00000"/>
              </a:solidFill>
            </p:grpSpPr>
            <p:sp>
              <p:nvSpPr>
                <p:cNvPr id="118"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rgbClr val="C000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119"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grpSp>
      <p:grpSp>
        <p:nvGrpSpPr>
          <p:cNvPr id="121" name="Group 19"/>
          <p:cNvGrpSpPr/>
          <p:nvPr/>
        </p:nvGrpSpPr>
        <p:grpSpPr>
          <a:xfrm>
            <a:off x="1448393" y="1200950"/>
            <a:ext cx="1517883" cy="1033197"/>
            <a:chOff x="552376" y="2667382"/>
            <a:chExt cx="1499240" cy="1033020"/>
          </a:xfrm>
        </p:grpSpPr>
        <p:sp>
          <p:nvSpPr>
            <p:cNvPr id="122" name="Rectangle 26"/>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r>
                <a:rPr lang="zh-CN" altLang="en-US" sz="900" b="0" dirty="0" smtClean="0">
                  <a:solidFill>
                    <a:schemeClr val="accent2">
                      <a:lumMod val="50000"/>
                    </a:schemeClr>
                  </a:solidFill>
                  <a:latin typeface="微软雅黑" panose="020B0503020204020204" charset="-122"/>
                  <a:ea typeface="微软雅黑" panose="020B0503020204020204" charset="-122"/>
                  <a:cs typeface="Lato Light" charset="0"/>
                  <a:sym typeface="Lato Light" charset="0"/>
                </a:rPr>
                <a:t>。</a:t>
              </a:r>
            </a:p>
          </p:txBody>
        </p:sp>
        <p:sp>
          <p:nvSpPr>
            <p:cNvPr id="123"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smtClean="0">
                  <a:solidFill>
                    <a:schemeClr val="accent2">
                      <a:lumMod val="50000"/>
                    </a:schemeClr>
                  </a:solidFill>
                  <a:latin typeface="微软雅黑" panose="020B0503020204020204" charset="-122"/>
                  <a:ea typeface="微软雅黑" panose="020B0503020204020204" charset="-122"/>
                  <a:cs typeface="Bebas Neue" charset="0"/>
                  <a:sym typeface="Bebas Neue" charset="0"/>
                </a:rPr>
                <a:t>添加标题</a:t>
              </a:r>
            </a:p>
          </p:txBody>
        </p:sp>
      </p:grpSp>
      <p:grpSp>
        <p:nvGrpSpPr>
          <p:cNvPr id="124" name="Group 129"/>
          <p:cNvGrpSpPr/>
          <p:nvPr/>
        </p:nvGrpSpPr>
        <p:grpSpPr>
          <a:xfrm>
            <a:off x="6163653" y="1214616"/>
            <a:ext cx="1379893" cy="852496"/>
            <a:chOff x="696724" y="2667382"/>
            <a:chExt cx="1362945" cy="852351"/>
          </a:xfrm>
        </p:grpSpPr>
        <p:sp>
          <p:nvSpPr>
            <p:cNvPr id="125" name="Rectangle 26"/>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p>
          </p:txBody>
        </p:sp>
        <p:sp>
          <p:nvSpPr>
            <p:cNvPr id="126" name="Rectangle 27"/>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smtClean="0">
                  <a:solidFill>
                    <a:schemeClr val="accent2">
                      <a:lumMod val="50000"/>
                    </a:schemeClr>
                  </a:solidFill>
                  <a:latin typeface="微软雅黑" panose="020B0503020204020204" charset="-122"/>
                  <a:ea typeface="微软雅黑" panose="020B0503020204020204" charset="-122"/>
                  <a:cs typeface="Bebas Neue" charset="0"/>
                  <a:sym typeface="Bebas Neue" charset="0"/>
                </a:rPr>
                <a:t>添加标题</a:t>
              </a:r>
            </a:p>
          </p:txBody>
        </p:sp>
      </p:grpSp>
      <p:grpSp>
        <p:nvGrpSpPr>
          <p:cNvPr id="127" name="Group 135"/>
          <p:cNvGrpSpPr/>
          <p:nvPr/>
        </p:nvGrpSpPr>
        <p:grpSpPr>
          <a:xfrm>
            <a:off x="6633407" y="2671536"/>
            <a:ext cx="1517883" cy="830727"/>
            <a:chOff x="552376" y="2667382"/>
            <a:chExt cx="1499240" cy="830586"/>
          </a:xfrm>
        </p:grpSpPr>
        <p:sp>
          <p:nvSpPr>
            <p:cNvPr id="128" name="Rectangle 26"/>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p>
          </p:txBody>
        </p:sp>
        <p:sp>
          <p:nvSpPr>
            <p:cNvPr id="129"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smtClean="0">
                  <a:solidFill>
                    <a:schemeClr val="accent2">
                      <a:lumMod val="50000"/>
                    </a:schemeClr>
                  </a:solidFill>
                  <a:latin typeface="微软雅黑" panose="020B0503020204020204" charset="-122"/>
                  <a:ea typeface="微软雅黑" panose="020B0503020204020204" charset="-122"/>
                  <a:cs typeface="Bebas Neue" charset="0"/>
                  <a:sym typeface="Bebas Neue" charset="0"/>
                </a:rPr>
                <a:t>添加标题</a:t>
              </a:r>
            </a:p>
          </p:txBody>
        </p:sp>
      </p:grpSp>
      <p:grpSp>
        <p:nvGrpSpPr>
          <p:cNvPr id="130" name="Group 132"/>
          <p:cNvGrpSpPr/>
          <p:nvPr/>
        </p:nvGrpSpPr>
        <p:grpSpPr>
          <a:xfrm>
            <a:off x="6012455" y="4172337"/>
            <a:ext cx="1379893" cy="867500"/>
            <a:chOff x="696724" y="2667382"/>
            <a:chExt cx="1362945" cy="867353"/>
          </a:xfrm>
        </p:grpSpPr>
        <p:sp>
          <p:nvSpPr>
            <p:cNvPr id="131" name="Rectangle 26"/>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p>
          </p:txBody>
        </p:sp>
        <p:sp>
          <p:nvSpPr>
            <p:cNvPr id="132" name="Rectangle 27"/>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smtClean="0">
                  <a:solidFill>
                    <a:schemeClr val="accent2">
                      <a:lumMod val="50000"/>
                    </a:schemeClr>
                  </a:solidFill>
                  <a:latin typeface="微软雅黑" panose="020B0503020204020204" charset="-122"/>
                  <a:ea typeface="微软雅黑" panose="020B0503020204020204" charset="-122"/>
                  <a:cs typeface="Bebas Neue" charset="0"/>
                  <a:sym typeface="Bebas Neue" charset="0"/>
                </a:rPr>
                <a:t>添加标题</a:t>
              </a:r>
            </a:p>
          </p:txBody>
        </p:sp>
      </p:grpSp>
      <p:grpSp>
        <p:nvGrpSpPr>
          <p:cNvPr id="133" name="Group 138"/>
          <p:cNvGrpSpPr/>
          <p:nvPr/>
        </p:nvGrpSpPr>
        <p:grpSpPr>
          <a:xfrm>
            <a:off x="1606677" y="4102065"/>
            <a:ext cx="1517883" cy="832166"/>
            <a:chOff x="552376" y="2667382"/>
            <a:chExt cx="1499240" cy="832026"/>
          </a:xfrm>
        </p:grpSpPr>
        <p:sp>
          <p:nvSpPr>
            <p:cNvPr id="134" name="Rectangle 26"/>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p>
          </p:txBody>
        </p:sp>
        <p:sp>
          <p:nvSpPr>
            <p:cNvPr id="135"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smtClean="0">
                  <a:solidFill>
                    <a:schemeClr val="accent2">
                      <a:lumMod val="50000"/>
                    </a:schemeClr>
                  </a:solidFill>
                  <a:latin typeface="微软雅黑" panose="020B0503020204020204" charset="-122"/>
                  <a:ea typeface="微软雅黑" panose="020B0503020204020204" charset="-122"/>
                  <a:cs typeface="Bebas Neue" charset="0"/>
                  <a:sym typeface="Bebas Neue" charset="0"/>
                </a:rPr>
                <a:t>添加标题</a:t>
              </a:r>
            </a:p>
          </p:txBody>
        </p:sp>
      </p:grpSp>
      <p:grpSp>
        <p:nvGrpSpPr>
          <p:cNvPr id="136" name="Group 141"/>
          <p:cNvGrpSpPr/>
          <p:nvPr/>
        </p:nvGrpSpPr>
        <p:grpSpPr>
          <a:xfrm>
            <a:off x="910349" y="2662902"/>
            <a:ext cx="1517883" cy="838475"/>
            <a:chOff x="552376" y="2667382"/>
            <a:chExt cx="1499240" cy="838333"/>
          </a:xfrm>
        </p:grpSpPr>
        <p:sp>
          <p:nvSpPr>
            <p:cNvPr id="137" name="Rectangle 26"/>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p>
          </p:txBody>
        </p:sp>
        <p:sp>
          <p:nvSpPr>
            <p:cNvPr id="138"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smtClean="0">
                  <a:solidFill>
                    <a:schemeClr val="accent2">
                      <a:lumMod val="50000"/>
                    </a:schemeClr>
                  </a:solidFill>
                  <a:latin typeface="微软雅黑" panose="020B0503020204020204" charset="-122"/>
                  <a:ea typeface="微软雅黑" panose="020B0503020204020204" charset="-122"/>
                  <a:cs typeface="Bebas Neue" charset="0"/>
                  <a:sym typeface="Bebas Neue" charset="0"/>
                </a:rPr>
                <a:t>添加标题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00" fill="hold"/>
                                        <p:tgtEl>
                                          <p:spTgt spid="2"/>
                                        </p:tgtEl>
                                        <p:attrNameLst>
                                          <p:attrName>ppt_w</p:attrName>
                                        </p:attrNameLst>
                                      </p:cBhvr>
                                      <p:tavLst>
                                        <p:tav tm="0">
                                          <p:val>
                                            <p:fltVal val="0"/>
                                          </p:val>
                                        </p:tav>
                                        <p:tav tm="100000">
                                          <p:val>
                                            <p:strVal val="#ppt_w"/>
                                          </p:val>
                                        </p:tav>
                                      </p:tavLst>
                                    </p:anim>
                                    <p:anim calcmode="lin" valueType="num">
                                      <p:cBhvr>
                                        <p:cTn id="13" dur="700" fill="hold"/>
                                        <p:tgtEl>
                                          <p:spTgt spid="2"/>
                                        </p:tgtEl>
                                        <p:attrNameLst>
                                          <p:attrName>ppt_h</p:attrName>
                                        </p:attrNameLst>
                                      </p:cBhvr>
                                      <p:tavLst>
                                        <p:tav tm="0">
                                          <p:val>
                                            <p:fltVal val="0"/>
                                          </p:val>
                                        </p:tav>
                                        <p:tav tm="100000">
                                          <p:val>
                                            <p:strVal val="#ppt_h"/>
                                          </p:val>
                                        </p:tav>
                                      </p:tavLst>
                                    </p:anim>
                                    <p:animEffect transition="in" filter="fade">
                                      <p:cBhvr>
                                        <p:cTn id="14" dur="7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700" fill="hold"/>
                                        <p:tgtEl>
                                          <p:spTgt spid="33"/>
                                        </p:tgtEl>
                                        <p:attrNameLst>
                                          <p:attrName>ppt_w</p:attrName>
                                        </p:attrNameLst>
                                      </p:cBhvr>
                                      <p:tavLst>
                                        <p:tav tm="0">
                                          <p:val>
                                            <p:fltVal val="0"/>
                                          </p:val>
                                        </p:tav>
                                        <p:tav tm="100000">
                                          <p:val>
                                            <p:strVal val="#ppt_w"/>
                                          </p:val>
                                        </p:tav>
                                      </p:tavLst>
                                    </p:anim>
                                    <p:anim calcmode="lin" valueType="num">
                                      <p:cBhvr>
                                        <p:cTn id="18" dur="700" fill="hold"/>
                                        <p:tgtEl>
                                          <p:spTgt spid="33"/>
                                        </p:tgtEl>
                                        <p:attrNameLst>
                                          <p:attrName>ppt_h</p:attrName>
                                        </p:attrNameLst>
                                      </p:cBhvr>
                                      <p:tavLst>
                                        <p:tav tm="0">
                                          <p:val>
                                            <p:fltVal val="0"/>
                                          </p:val>
                                        </p:tav>
                                        <p:tav tm="100000">
                                          <p:val>
                                            <p:strVal val="#ppt_h"/>
                                          </p:val>
                                        </p:tav>
                                      </p:tavLst>
                                    </p:anim>
                                    <p:animEffect transition="in" filter="fade">
                                      <p:cBhvr>
                                        <p:cTn id="19" dur="700"/>
                                        <p:tgtEl>
                                          <p:spTgt spid="33"/>
                                        </p:tgtEl>
                                      </p:cBhvr>
                                    </p:animEffect>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146"/>
                                        </p:tgtEl>
                                        <p:attrNameLst>
                                          <p:attrName>style.visibility</p:attrName>
                                        </p:attrNameLst>
                                      </p:cBhvr>
                                      <p:to>
                                        <p:strVal val="visible"/>
                                      </p:to>
                                    </p:set>
                                    <p:anim calcmode="lin" valueType="num">
                                      <p:cBhvr>
                                        <p:cTn id="23" dur="500" fill="hold"/>
                                        <p:tgtEl>
                                          <p:spTgt spid="146"/>
                                        </p:tgtEl>
                                        <p:attrNameLst>
                                          <p:attrName>ppt_w</p:attrName>
                                        </p:attrNameLst>
                                      </p:cBhvr>
                                      <p:tavLst>
                                        <p:tav tm="0">
                                          <p:val>
                                            <p:fltVal val="0"/>
                                          </p:val>
                                        </p:tav>
                                        <p:tav tm="100000">
                                          <p:val>
                                            <p:strVal val="#ppt_w"/>
                                          </p:val>
                                        </p:tav>
                                      </p:tavLst>
                                    </p:anim>
                                    <p:anim calcmode="lin" valueType="num">
                                      <p:cBhvr>
                                        <p:cTn id="24" dur="500" fill="hold"/>
                                        <p:tgtEl>
                                          <p:spTgt spid="146"/>
                                        </p:tgtEl>
                                        <p:attrNameLst>
                                          <p:attrName>ppt_h</p:attrName>
                                        </p:attrNameLst>
                                      </p:cBhvr>
                                      <p:tavLst>
                                        <p:tav tm="0">
                                          <p:val>
                                            <p:fltVal val="0"/>
                                          </p:val>
                                        </p:tav>
                                        <p:tav tm="100000">
                                          <p:val>
                                            <p:strVal val="#ppt_h"/>
                                          </p:val>
                                        </p:tav>
                                      </p:tavLst>
                                    </p:anim>
                                    <p:animEffect transition="in" filter="fade">
                                      <p:cBhvr>
                                        <p:cTn id="25" dur="500"/>
                                        <p:tgtEl>
                                          <p:spTgt spid="146"/>
                                        </p:tgtEl>
                                      </p:cBhvr>
                                    </p:animEffect>
                                  </p:childTnLst>
                                </p:cTn>
                              </p:par>
                            </p:childTnLst>
                          </p:cTn>
                        </p:par>
                        <p:par>
                          <p:cTn id="26" fill="hold">
                            <p:stCondLst>
                              <p:cond delay="3500"/>
                            </p:stCondLst>
                            <p:childTnLst>
                              <p:par>
                                <p:cTn id="27" presetID="53" presetClass="entr" presetSubtype="16" fill="hold" nodeType="afterEffect">
                                  <p:stCondLst>
                                    <p:cond delay="0"/>
                                  </p:stCondLst>
                                  <p:childTnLst>
                                    <p:set>
                                      <p:cBhvr>
                                        <p:cTn id="28" dur="1" fill="hold">
                                          <p:stCondLst>
                                            <p:cond delay="0"/>
                                          </p:stCondLst>
                                        </p:cTn>
                                        <p:tgtEl>
                                          <p:spTgt spid="148"/>
                                        </p:tgtEl>
                                        <p:attrNameLst>
                                          <p:attrName>style.visibility</p:attrName>
                                        </p:attrNameLst>
                                      </p:cBhvr>
                                      <p:to>
                                        <p:strVal val="visible"/>
                                      </p:to>
                                    </p:set>
                                    <p:anim calcmode="lin" valueType="num">
                                      <p:cBhvr>
                                        <p:cTn id="29" dur="500" fill="hold"/>
                                        <p:tgtEl>
                                          <p:spTgt spid="148"/>
                                        </p:tgtEl>
                                        <p:attrNameLst>
                                          <p:attrName>ppt_w</p:attrName>
                                        </p:attrNameLst>
                                      </p:cBhvr>
                                      <p:tavLst>
                                        <p:tav tm="0">
                                          <p:val>
                                            <p:fltVal val="0"/>
                                          </p:val>
                                        </p:tav>
                                        <p:tav tm="100000">
                                          <p:val>
                                            <p:strVal val="#ppt_w"/>
                                          </p:val>
                                        </p:tav>
                                      </p:tavLst>
                                    </p:anim>
                                    <p:anim calcmode="lin" valueType="num">
                                      <p:cBhvr>
                                        <p:cTn id="30" dur="500" fill="hold"/>
                                        <p:tgtEl>
                                          <p:spTgt spid="148"/>
                                        </p:tgtEl>
                                        <p:attrNameLst>
                                          <p:attrName>ppt_h</p:attrName>
                                        </p:attrNameLst>
                                      </p:cBhvr>
                                      <p:tavLst>
                                        <p:tav tm="0">
                                          <p:val>
                                            <p:fltVal val="0"/>
                                          </p:val>
                                        </p:tav>
                                        <p:tav tm="100000">
                                          <p:val>
                                            <p:strVal val="#ppt_h"/>
                                          </p:val>
                                        </p:tav>
                                      </p:tavLst>
                                    </p:anim>
                                    <p:animEffect transition="in" filter="fade">
                                      <p:cBhvr>
                                        <p:cTn id="31" dur="500"/>
                                        <p:tgtEl>
                                          <p:spTgt spid="148"/>
                                        </p:tgtEl>
                                      </p:cBhvr>
                                    </p:animEffect>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150"/>
                                        </p:tgtEl>
                                        <p:attrNameLst>
                                          <p:attrName>style.visibility</p:attrName>
                                        </p:attrNameLst>
                                      </p:cBhvr>
                                      <p:to>
                                        <p:strVal val="visible"/>
                                      </p:to>
                                    </p:set>
                                    <p:anim calcmode="lin" valueType="num">
                                      <p:cBhvr>
                                        <p:cTn id="35" dur="500" fill="hold"/>
                                        <p:tgtEl>
                                          <p:spTgt spid="150"/>
                                        </p:tgtEl>
                                        <p:attrNameLst>
                                          <p:attrName>ppt_w</p:attrName>
                                        </p:attrNameLst>
                                      </p:cBhvr>
                                      <p:tavLst>
                                        <p:tav tm="0">
                                          <p:val>
                                            <p:fltVal val="0"/>
                                          </p:val>
                                        </p:tav>
                                        <p:tav tm="100000">
                                          <p:val>
                                            <p:strVal val="#ppt_w"/>
                                          </p:val>
                                        </p:tav>
                                      </p:tavLst>
                                    </p:anim>
                                    <p:anim calcmode="lin" valueType="num">
                                      <p:cBhvr>
                                        <p:cTn id="36" dur="500" fill="hold"/>
                                        <p:tgtEl>
                                          <p:spTgt spid="150"/>
                                        </p:tgtEl>
                                        <p:attrNameLst>
                                          <p:attrName>ppt_h</p:attrName>
                                        </p:attrNameLst>
                                      </p:cBhvr>
                                      <p:tavLst>
                                        <p:tav tm="0">
                                          <p:val>
                                            <p:fltVal val="0"/>
                                          </p:val>
                                        </p:tav>
                                        <p:tav tm="100000">
                                          <p:val>
                                            <p:strVal val="#ppt_h"/>
                                          </p:val>
                                        </p:tav>
                                      </p:tavLst>
                                    </p:anim>
                                    <p:animEffect transition="in" filter="fade">
                                      <p:cBhvr>
                                        <p:cTn id="37" dur="500"/>
                                        <p:tgtEl>
                                          <p:spTgt spid="150"/>
                                        </p:tgtEl>
                                      </p:cBhvr>
                                    </p:animEffect>
                                  </p:childTnLst>
                                </p:cTn>
                              </p:par>
                            </p:childTnLst>
                          </p:cTn>
                        </p:par>
                        <p:par>
                          <p:cTn id="38" fill="hold">
                            <p:stCondLst>
                              <p:cond delay="4500"/>
                            </p:stCondLst>
                            <p:childTnLst>
                              <p:par>
                                <p:cTn id="39" presetID="53" presetClass="entr" presetSubtype="16" fill="hold" nodeType="afterEffect">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cBhvr>
                                        <p:cTn id="41" dur="500" fill="hold"/>
                                        <p:tgtEl>
                                          <p:spTgt spid="152"/>
                                        </p:tgtEl>
                                        <p:attrNameLst>
                                          <p:attrName>ppt_w</p:attrName>
                                        </p:attrNameLst>
                                      </p:cBhvr>
                                      <p:tavLst>
                                        <p:tav tm="0">
                                          <p:val>
                                            <p:fltVal val="0"/>
                                          </p:val>
                                        </p:tav>
                                        <p:tav tm="100000">
                                          <p:val>
                                            <p:strVal val="#ppt_w"/>
                                          </p:val>
                                        </p:tav>
                                      </p:tavLst>
                                    </p:anim>
                                    <p:anim calcmode="lin" valueType="num">
                                      <p:cBhvr>
                                        <p:cTn id="42" dur="500" fill="hold"/>
                                        <p:tgtEl>
                                          <p:spTgt spid="152"/>
                                        </p:tgtEl>
                                        <p:attrNameLst>
                                          <p:attrName>ppt_h</p:attrName>
                                        </p:attrNameLst>
                                      </p:cBhvr>
                                      <p:tavLst>
                                        <p:tav tm="0">
                                          <p:val>
                                            <p:fltVal val="0"/>
                                          </p:val>
                                        </p:tav>
                                        <p:tav tm="100000">
                                          <p:val>
                                            <p:strVal val="#ppt_h"/>
                                          </p:val>
                                        </p:tav>
                                      </p:tavLst>
                                    </p:anim>
                                    <p:animEffect transition="in" filter="fade">
                                      <p:cBhvr>
                                        <p:cTn id="43" dur="500"/>
                                        <p:tgtEl>
                                          <p:spTgt spid="152"/>
                                        </p:tgtEl>
                                      </p:cBhvr>
                                    </p:animEffect>
                                  </p:childTnLst>
                                </p:cTn>
                              </p:par>
                            </p:childTnLst>
                          </p:cTn>
                        </p:par>
                        <p:par>
                          <p:cTn id="44" fill="hold">
                            <p:stCondLst>
                              <p:cond delay="5000"/>
                            </p:stCondLst>
                            <p:childTnLst>
                              <p:par>
                                <p:cTn id="45" presetID="53" presetClass="entr" presetSubtype="16" fill="hold" nodeType="afterEffect">
                                  <p:stCondLst>
                                    <p:cond delay="0"/>
                                  </p:stCondLst>
                                  <p:childTnLst>
                                    <p:set>
                                      <p:cBhvr>
                                        <p:cTn id="46" dur="1" fill="hold">
                                          <p:stCondLst>
                                            <p:cond delay="0"/>
                                          </p:stCondLst>
                                        </p:cTn>
                                        <p:tgtEl>
                                          <p:spTgt spid="156"/>
                                        </p:tgtEl>
                                        <p:attrNameLst>
                                          <p:attrName>style.visibility</p:attrName>
                                        </p:attrNameLst>
                                      </p:cBhvr>
                                      <p:to>
                                        <p:strVal val="visible"/>
                                      </p:to>
                                    </p:set>
                                    <p:anim calcmode="lin" valueType="num">
                                      <p:cBhvr>
                                        <p:cTn id="47" dur="500" fill="hold"/>
                                        <p:tgtEl>
                                          <p:spTgt spid="156"/>
                                        </p:tgtEl>
                                        <p:attrNameLst>
                                          <p:attrName>ppt_w</p:attrName>
                                        </p:attrNameLst>
                                      </p:cBhvr>
                                      <p:tavLst>
                                        <p:tav tm="0">
                                          <p:val>
                                            <p:fltVal val="0"/>
                                          </p:val>
                                        </p:tav>
                                        <p:tav tm="100000">
                                          <p:val>
                                            <p:strVal val="#ppt_w"/>
                                          </p:val>
                                        </p:tav>
                                      </p:tavLst>
                                    </p:anim>
                                    <p:anim calcmode="lin" valueType="num">
                                      <p:cBhvr>
                                        <p:cTn id="48" dur="500" fill="hold"/>
                                        <p:tgtEl>
                                          <p:spTgt spid="156"/>
                                        </p:tgtEl>
                                        <p:attrNameLst>
                                          <p:attrName>ppt_h</p:attrName>
                                        </p:attrNameLst>
                                      </p:cBhvr>
                                      <p:tavLst>
                                        <p:tav tm="0">
                                          <p:val>
                                            <p:fltVal val="0"/>
                                          </p:val>
                                        </p:tav>
                                        <p:tav tm="100000">
                                          <p:val>
                                            <p:strVal val="#ppt_h"/>
                                          </p:val>
                                        </p:tav>
                                      </p:tavLst>
                                    </p:anim>
                                    <p:animEffect transition="in" filter="fade">
                                      <p:cBhvr>
                                        <p:cTn id="49" dur="500"/>
                                        <p:tgtEl>
                                          <p:spTgt spid="156"/>
                                        </p:tgtEl>
                                      </p:cBhvr>
                                    </p:animEffect>
                                  </p:childTnLst>
                                </p:cTn>
                              </p:par>
                            </p:childTnLst>
                          </p:cTn>
                        </p:par>
                        <p:par>
                          <p:cTn id="50" fill="hold">
                            <p:stCondLst>
                              <p:cond delay="5500"/>
                            </p:stCondLst>
                            <p:childTnLst>
                              <p:par>
                                <p:cTn id="51" presetID="53" presetClass="entr" presetSubtype="16" fill="hold" nodeType="afterEffect">
                                  <p:stCondLst>
                                    <p:cond delay="0"/>
                                  </p:stCondLst>
                                  <p:childTnLst>
                                    <p:set>
                                      <p:cBhvr>
                                        <p:cTn id="52" dur="1" fill="hold">
                                          <p:stCondLst>
                                            <p:cond delay="0"/>
                                          </p:stCondLst>
                                        </p:cTn>
                                        <p:tgtEl>
                                          <p:spTgt spid="158"/>
                                        </p:tgtEl>
                                        <p:attrNameLst>
                                          <p:attrName>style.visibility</p:attrName>
                                        </p:attrNameLst>
                                      </p:cBhvr>
                                      <p:to>
                                        <p:strVal val="visible"/>
                                      </p:to>
                                    </p:set>
                                    <p:anim calcmode="lin" valueType="num">
                                      <p:cBhvr>
                                        <p:cTn id="53" dur="500" fill="hold"/>
                                        <p:tgtEl>
                                          <p:spTgt spid="158"/>
                                        </p:tgtEl>
                                        <p:attrNameLst>
                                          <p:attrName>ppt_w</p:attrName>
                                        </p:attrNameLst>
                                      </p:cBhvr>
                                      <p:tavLst>
                                        <p:tav tm="0">
                                          <p:val>
                                            <p:fltVal val="0"/>
                                          </p:val>
                                        </p:tav>
                                        <p:tav tm="100000">
                                          <p:val>
                                            <p:strVal val="#ppt_w"/>
                                          </p:val>
                                        </p:tav>
                                      </p:tavLst>
                                    </p:anim>
                                    <p:anim calcmode="lin" valueType="num">
                                      <p:cBhvr>
                                        <p:cTn id="54" dur="500" fill="hold"/>
                                        <p:tgtEl>
                                          <p:spTgt spid="158"/>
                                        </p:tgtEl>
                                        <p:attrNameLst>
                                          <p:attrName>ppt_h</p:attrName>
                                        </p:attrNameLst>
                                      </p:cBhvr>
                                      <p:tavLst>
                                        <p:tav tm="0">
                                          <p:val>
                                            <p:fltVal val="0"/>
                                          </p:val>
                                        </p:tav>
                                        <p:tav tm="100000">
                                          <p:val>
                                            <p:strVal val="#ppt_h"/>
                                          </p:val>
                                        </p:tav>
                                      </p:tavLst>
                                    </p:anim>
                                    <p:animEffect transition="in" filter="fade">
                                      <p:cBhvr>
                                        <p:cTn id="55" dur="500"/>
                                        <p:tgtEl>
                                          <p:spTgt spid="158"/>
                                        </p:tgtEl>
                                      </p:cBhvr>
                                    </p:animEffect>
                                  </p:childTnLst>
                                </p:cTn>
                              </p:par>
                              <p:par>
                                <p:cTn id="56" presetID="22" presetClass="entr" presetSubtype="1" fill="hold" nodeType="withEffect">
                                  <p:stCondLst>
                                    <p:cond delay="500"/>
                                  </p:stCondLst>
                                  <p:childTnLst>
                                    <p:set>
                                      <p:cBhvr>
                                        <p:cTn id="57" dur="1" fill="hold">
                                          <p:stCondLst>
                                            <p:cond delay="0"/>
                                          </p:stCondLst>
                                        </p:cTn>
                                        <p:tgtEl>
                                          <p:spTgt spid="121"/>
                                        </p:tgtEl>
                                        <p:attrNameLst>
                                          <p:attrName>style.visibility</p:attrName>
                                        </p:attrNameLst>
                                      </p:cBhvr>
                                      <p:to>
                                        <p:strVal val="visible"/>
                                      </p:to>
                                    </p:set>
                                    <p:animEffect transition="in" filter="wipe(up)">
                                      <p:cBhvr>
                                        <p:cTn id="58" dur="500"/>
                                        <p:tgtEl>
                                          <p:spTgt spid="121"/>
                                        </p:tgtEl>
                                      </p:cBhvr>
                                    </p:animEffect>
                                  </p:childTnLst>
                                </p:cTn>
                              </p:par>
                              <p:par>
                                <p:cTn id="59" presetID="22" presetClass="entr" presetSubtype="1" fill="hold" nodeType="withEffect">
                                  <p:stCondLst>
                                    <p:cond delay="500"/>
                                  </p:stCondLst>
                                  <p:childTnLst>
                                    <p:set>
                                      <p:cBhvr>
                                        <p:cTn id="60" dur="1" fill="hold">
                                          <p:stCondLst>
                                            <p:cond delay="0"/>
                                          </p:stCondLst>
                                        </p:cTn>
                                        <p:tgtEl>
                                          <p:spTgt spid="124"/>
                                        </p:tgtEl>
                                        <p:attrNameLst>
                                          <p:attrName>style.visibility</p:attrName>
                                        </p:attrNameLst>
                                      </p:cBhvr>
                                      <p:to>
                                        <p:strVal val="visible"/>
                                      </p:to>
                                    </p:set>
                                    <p:animEffect transition="in" filter="wipe(up)">
                                      <p:cBhvr>
                                        <p:cTn id="61" dur="500"/>
                                        <p:tgtEl>
                                          <p:spTgt spid="124"/>
                                        </p:tgtEl>
                                      </p:cBhvr>
                                    </p:animEffect>
                                  </p:childTnLst>
                                </p:cTn>
                              </p:par>
                              <p:par>
                                <p:cTn id="62" presetID="22" presetClass="entr" presetSubtype="1" fill="hold" nodeType="withEffect">
                                  <p:stCondLst>
                                    <p:cond delay="500"/>
                                  </p:stCondLst>
                                  <p:childTnLst>
                                    <p:set>
                                      <p:cBhvr>
                                        <p:cTn id="63" dur="1" fill="hold">
                                          <p:stCondLst>
                                            <p:cond delay="0"/>
                                          </p:stCondLst>
                                        </p:cTn>
                                        <p:tgtEl>
                                          <p:spTgt spid="127"/>
                                        </p:tgtEl>
                                        <p:attrNameLst>
                                          <p:attrName>style.visibility</p:attrName>
                                        </p:attrNameLst>
                                      </p:cBhvr>
                                      <p:to>
                                        <p:strVal val="visible"/>
                                      </p:to>
                                    </p:set>
                                    <p:animEffect transition="in" filter="wipe(up)">
                                      <p:cBhvr>
                                        <p:cTn id="64" dur="500"/>
                                        <p:tgtEl>
                                          <p:spTgt spid="127"/>
                                        </p:tgtEl>
                                      </p:cBhvr>
                                    </p:animEffect>
                                  </p:childTnLst>
                                </p:cTn>
                              </p:par>
                              <p:par>
                                <p:cTn id="65" presetID="22" presetClass="entr" presetSubtype="1" fill="hold" nodeType="withEffect">
                                  <p:stCondLst>
                                    <p:cond delay="600"/>
                                  </p:stCondLst>
                                  <p:childTnLst>
                                    <p:set>
                                      <p:cBhvr>
                                        <p:cTn id="66" dur="1" fill="hold">
                                          <p:stCondLst>
                                            <p:cond delay="0"/>
                                          </p:stCondLst>
                                        </p:cTn>
                                        <p:tgtEl>
                                          <p:spTgt spid="130"/>
                                        </p:tgtEl>
                                        <p:attrNameLst>
                                          <p:attrName>style.visibility</p:attrName>
                                        </p:attrNameLst>
                                      </p:cBhvr>
                                      <p:to>
                                        <p:strVal val="visible"/>
                                      </p:to>
                                    </p:set>
                                    <p:animEffect transition="in" filter="wipe(up)">
                                      <p:cBhvr>
                                        <p:cTn id="67" dur="500"/>
                                        <p:tgtEl>
                                          <p:spTgt spid="130"/>
                                        </p:tgtEl>
                                      </p:cBhvr>
                                    </p:animEffect>
                                  </p:childTnLst>
                                </p:cTn>
                              </p:par>
                              <p:par>
                                <p:cTn id="68" presetID="22" presetClass="entr" presetSubtype="1" fill="hold" nodeType="withEffect">
                                  <p:stCondLst>
                                    <p:cond delay="600"/>
                                  </p:stCondLst>
                                  <p:childTnLst>
                                    <p:set>
                                      <p:cBhvr>
                                        <p:cTn id="69" dur="1" fill="hold">
                                          <p:stCondLst>
                                            <p:cond delay="0"/>
                                          </p:stCondLst>
                                        </p:cTn>
                                        <p:tgtEl>
                                          <p:spTgt spid="133"/>
                                        </p:tgtEl>
                                        <p:attrNameLst>
                                          <p:attrName>style.visibility</p:attrName>
                                        </p:attrNameLst>
                                      </p:cBhvr>
                                      <p:to>
                                        <p:strVal val="visible"/>
                                      </p:to>
                                    </p:set>
                                    <p:animEffect transition="in" filter="wipe(up)">
                                      <p:cBhvr>
                                        <p:cTn id="70" dur="500"/>
                                        <p:tgtEl>
                                          <p:spTgt spid="133"/>
                                        </p:tgtEl>
                                      </p:cBhvr>
                                    </p:animEffect>
                                  </p:childTnLst>
                                </p:cTn>
                              </p:par>
                              <p:par>
                                <p:cTn id="71" presetID="22" presetClass="entr" presetSubtype="1" fill="hold" nodeType="withEffect">
                                  <p:stCondLst>
                                    <p:cond delay="700"/>
                                  </p:stCondLst>
                                  <p:childTnLst>
                                    <p:set>
                                      <p:cBhvr>
                                        <p:cTn id="72" dur="1" fill="hold">
                                          <p:stCondLst>
                                            <p:cond delay="0"/>
                                          </p:stCondLst>
                                        </p:cTn>
                                        <p:tgtEl>
                                          <p:spTgt spid="136"/>
                                        </p:tgtEl>
                                        <p:attrNameLst>
                                          <p:attrName>style.visibility</p:attrName>
                                        </p:attrNameLst>
                                      </p:cBhvr>
                                      <p:to>
                                        <p:strVal val="visible"/>
                                      </p:to>
                                    </p:set>
                                    <p:animEffect transition="in" filter="wipe(up)">
                                      <p:cBhvr>
                                        <p:cTn id="73"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19" name=" 219"/>
          <p:cNvSpPr/>
          <p:nvPr/>
        </p:nvSpPr>
        <p:spPr>
          <a:xfrm>
            <a:off x="3109595" y="1383665"/>
            <a:ext cx="4635500" cy="604520"/>
          </a:xfrm>
          <a:prstGeom prst="roundRect">
            <a:avLst>
              <a:gd name="adj" fmla="val 50000"/>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椭圆 5"/>
          <p:cNvSpPr/>
          <p:nvPr/>
        </p:nvSpPr>
        <p:spPr>
          <a:xfrm>
            <a:off x="1837055" y="115062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11" name="标题 1"/>
          <p:cNvSpPr txBox="1"/>
          <p:nvPr/>
        </p:nvSpPr>
        <p:spPr>
          <a:xfrm>
            <a:off x="1967865" y="1308100"/>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en-US" altLang="zh-CN" sz="4000" dirty="0" smtClean="0">
                <a:solidFill>
                  <a:srgbClr val="FFFF00"/>
                </a:solidFill>
              </a:rPr>
              <a:t>03</a:t>
            </a:r>
          </a:p>
        </p:txBody>
      </p:sp>
      <p:sp>
        <p:nvSpPr>
          <p:cNvPr id="19" name="Rectangle 22"/>
          <p:cNvSpPr>
            <a:spLocks noChangeArrowheads="1"/>
          </p:cNvSpPr>
          <p:nvPr/>
        </p:nvSpPr>
        <p:spPr bwMode="auto">
          <a:xfrm>
            <a:off x="4288790" y="1417955"/>
            <a:ext cx="2437765" cy="453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20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70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300" fill="hold"/>
                                        <p:tgtEl>
                                          <p:spTgt spid="11"/>
                                        </p:tgtEl>
                                        <p:attrNameLst>
                                          <p:attrName>ppt_y</p:attrName>
                                        </p:attrNameLst>
                                      </p:cBhvr>
                                      <p:tavLst>
                                        <p:tav tm="0">
                                          <p:val>
                                            <p:strVal val="#ppt_y"/>
                                          </p:val>
                                        </p:tav>
                                        <p:tav tm="100000">
                                          <p:val>
                                            <p:strVal val="#ppt_y"/>
                                          </p:val>
                                        </p:tav>
                                      </p:tavLst>
                                    </p:anim>
                                    <p:anim calcmode="lin" valueType="num">
                                      <p:cBhvr>
                                        <p:cTn id="9"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300" tmFilter="0,0; .5, 1; 1, 1"/>
                                        <p:tgtEl>
                                          <p:spTgt spid="11"/>
                                        </p:tgtEl>
                                      </p:cBhvr>
                                    </p:animEffect>
                                  </p:childTnLst>
                                </p:cTn>
                              </p:par>
                              <p:par>
                                <p:cTn id="12" presetID="42" presetClass="entr" presetSubtype="0" fill="hold" grpId="0" nodeType="withEffect">
                                  <p:stCondLst>
                                    <p:cond delay="2000"/>
                                  </p:stCondLst>
                                  <p:childTnLst>
                                    <p:set>
                                      <p:cBhvr>
                                        <p:cTn id="13" dur="1" fill="hold">
                                          <p:stCondLst>
                                            <p:cond delay="0"/>
                                          </p:stCondLst>
                                        </p:cTn>
                                        <p:tgtEl>
                                          <p:spTgt spid="19"/>
                                        </p:tgtEl>
                                        <p:attrNameLst>
                                          <p:attrName>style.visibility</p:attrName>
                                        </p:attrNameLst>
                                      </p:cBhvr>
                                      <p:to>
                                        <p:strVal val="visible"/>
                                      </p:to>
                                    </p:set>
                                    <p:animEffect>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
        <p:nvSpPr>
          <p:cNvPr id="2" name="圆角矩形 1"/>
          <p:cNvSpPr/>
          <p:nvPr/>
        </p:nvSpPr>
        <p:spPr>
          <a:xfrm>
            <a:off x="1329499" y="2971586"/>
            <a:ext cx="6589405" cy="189032"/>
          </a:xfrm>
          <a:prstGeom prst="roundRect">
            <a:avLst>
              <a:gd name="adj" fmla="val 50000"/>
            </a:avLst>
          </a:prstGeom>
          <a:solidFill>
            <a:schemeClr val="bg1">
              <a:lumMod val="9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5" name="椭圆 4"/>
          <p:cNvSpPr/>
          <p:nvPr/>
        </p:nvSpPr>
        <p:spPr>
          <a:xfrm>
            <a:off x="2264540" y="2991839"/>
            <a:ext cx="148428" cy="148525"/>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400">
              <a:solidFill>
                <a:schemeClr val="accent2">
                  <a:lumMod val="50000"/>
                </a:schemeClr>
              </a:solidFill>
            </a:endParaRPr>
          </a:p>
        </p:txBody>
      </p:sp>
      <p:sp>
        <p:nvSpPr>
          <p:cNvPr id="6" name="椭圆 5"/>
          <p:cNvSpPr/>
          <p:nvPr/>
        </p:nvSpPr>
        <p:spPr>
          <a:xfrm>
            <a:off x="4497945" y="2991839"/>
            <a:ext cx="148428" cy="148525"/>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400">
              <a:solidFill>
                <a:schemeClr val="accent2">
                  <a:lumMod val="50000"/>
                </a:schemeClr>
              </a:solidFill>
            </a:endParaRPr>
          </a:p>
        </p:txBody>
      </p:sp>
      <p:sp>
        <p:nvSpPr>
          <p:cNvPr id="7" name="椭圆 6"/>
          <p:cNvSpPr/>
          <p:nvPr/>
        </p:nvSpPr>
        <p:spPr>
          <a:xfrm>
            <a:off x="6731350" y="2991839"/>
            <a:ext cx="148428" cy="148525"/>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400">
              <a:solidFill>
                <a:schemeClr val="accent2">
                  <a:lumMod val="50000"/>
                </a:schemeClr>
              </a:solidFill>
            </a:endParaRPr>
          </a:p>
        </p:txBody>
      </p:sp>
      <p:grpSp>
        <p:nvGrpSpPr>
          <p:cNvPr id="14" name="组合 13"/>
          <p:cNvGrpSpPr/>
          <p:nvPr/>
        </p:nvGrpSpPr>
        <p:grpSpPr>
          <a:xfrm>
            <a:off x="6079825" y="1209201"/>
            <a:ext cx="1451476" cy="1856902"/>
            <a:chOff x="6080669" y="1209196"/>
            <a:chExt cx="1451678" cy="1857160"/>
          </a:xfrm>
        </p:grpSpPr>
        <p:sp>
          <p:nvSpPr>
            <p:cNvPr id="8" name="椭圆 14"/>
            <p:cNvSpPr/>
            <p:nvPr/>
          </p:nvSpPr>
          <p:spPr bwMode="auto">
            <a:xfrm>
              <a:off x="6080669"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9" name="椭圆 14"/>
            <p:cNvSpPr/>
            <p:nvPr/>
          </p:nvSpPr>
          <p:spPr bwMode="auto">
            <a:xfrm>
              <a:off x="6141686" y="1265580"/>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chemeClr val="accent3">
                <a:lumMod val="40000"/>
                <a:lumOff val="60000"/>
              </a:schemeClr>
            </a:solidFill>
            <a:ln w="14288" cap="flat">
              <a:noFill/>
              <a:prstDash val="solid"/>
              <a:miter lim="800000"/>
            </a:ln>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nvGrpSpPr>
          <p:cNvPr id="13" name="组合 12"/>
          <p:cNvGrpSpPr/>
          <p:nvPr/>
        </p:nvGrpSpPr>
        <p:grpSpPr>
          <a:xfrm>
            <a:off x="3846420" y="1209201"/>
            <a:ext cx="1451476" cy="1856902"/>
            <a:chOff x="3846954" y="1209196"/>
            <a:chExt cx="1451678" cy="1857160"/>
          </a:xfrm>
        </p:grpSpPr>
        <p:sp>
          <p:nvSpPr>
            <p:cNvPr id="10" name="椭圆 14"/>
            <p:cNvSpPr/>
            <p:nvPr/>
          </p:nvSpPr>
          <p:spPr bwMode="auto">
            <a:xfrm>
              <a:off x="3846954"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11" name="椭圆 14"/>
            <p:cNvSpPr/>
            <p:nvPr/>
          </p:nvSpPr>
          <p:spPr bwMode="auto">
            <a:xfrm>
              <a:off x="3899005" y="1257483"/>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a:gsLst>
                <a:gs pos="0">
                  <a:srgbClr val="E30000"/>
                </a:gs>
                <a:gs pos="100000">
                  <a:srgbClr val="760303"/>
                </a:gs>
              </a:gsLst>
              <a:lin ang="2700000" scaled="0"/>
            </a:gradFill>
            <a:ln w="14288" cap="flat">
              <a:noFill/>
              <a:prstDash val="solid"/>
              <a:miter lim="800000"/>
            </a:ln>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nvGrpSpPr>
          <p:cNvPr id="12" name="组合 11"/>
          <p:cNvGrpSpPr/>
          <p:nvPr/>
        </p:nvGrpSpPr>
        <p:grpSpPr>
          <a:xfrm>
            <a:off x="1613016" y="1209201"/>
            <a:ext cx="1451476" cy="1856902"/>
            <a:chOff x="1613240" y="1209196"/>
            <a:chExt cx="1451678" cy="1857160"/>
          </a:xfrm>
        </p:grpSpPr>
        <p:sp>
          <p:nvSpPr>
            <p:cNvPr id="15" name="椭圆 14"/>
            <p:cNvSpPr/>
            <p:nvPr/>
          </p:nvSpPr>
          <p:spPr bwMode="auto">
            <a:xfrm>
              <a:off x="1613240"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16" name="椭圆 14"/>
            <p:cNvSpPr/>
            <p:nvPr/>
          </p:nvSpPr>
          <p:spPr bwMode="auto">
            <a:xfrm>
              <a:off x="1665290" y="1249344"/>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chemeClr val="accent3">
                <a:lumMod val="40000"/>
                <a:lumOff val="60000"/>
              </a:schemeClr>
            </a:solidFill>
            <a:ln w="14288" cap="flat">
              <a:noFill/>
              <a:prstDash val="solid"/>
              <a:miter lim="800000"/>
            </a:ln>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grpSp>
      <p:sp>
        <p:nvSpPr>
          <p:cNvPr id="34" name="文本框 33"/>
          <p:cNvSpPr txBox="1"/>
          <p:nvPr/>
        </p:nvSpPr>
        <p:spPr>
          <a:xfrm>
            <a:off x="1768467" y="1482479"/>
            <a:ext cx="1109935" cy="952500"/>
          </a:xfrm>
          <a:prstGeom prst="rect">
            <a:avLst/>
          </a:prstGeom>
          <a:noFill/>
        </p:spPr>
        <p:txBody>
          <a:bodyPr wrap="square" lIns="68579" tIns="34290" rIns="68579" bIns="34290"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800" b="0" dirty="0" smtClean="0">
                <a:solidFill>
                  <a:schemeClr val="accent2">
                    <a:lumMod val="50000"/>
                  </a:schemeClr>
                </a:solidFill>
                <a:latin typeface="微软雅黑" panose="020B0503020204020204" charset="-122"/>
                <a:ea typeface="微软雅黑" panose="020B0503020204020204" charset="-122"/>
              </a:rPr>
              <a:t>添加标题</a:t>
            </a:r>
          </a:p>
        </p:txBody>
      </p:sp>
      <p:sp>
        <p:nvSpPr>
          <p:cNvPr id="37" name="TextBox 10"/>
          <p:cNvSpPr>
            <a:spLocks noChangeArrowheads="1"/>
          </p:cNvSpPr>
          <p:nvPr/>
        </p:nvSpPr>
        <p:spPr bwMode="auto">
          <a:xfrm>
            <a:off x="1432337" y="3239944"/>
            <a:ext cx="1920790" cy="1421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90" rIns="68579" bIns="34290">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1100" b="0" kern="0" dirty="0">
                <a:solidFill>
                  <a:schemeClr val="accent2">
                    <a:lumMod val="50000"/>
                  </a:schemeClr>
                </a:solidFill>
                <a:latin typeface="微软雅黑" panose="020B0503020204020204" charset="-122"/>
                <a:ea typeface="微软雅黑" panose="020B0503020204020204" charset="-122"/>
              </a:rPr>
              <a:t>详写内容</a:t>
            </a:r>
            <a:r>
              <a:rPr lang="en-US" altLang="zh-CN" sz="1100" b="0" kern="0" dirty="0">
                <a:solidFill>
                  <a:schemeClr val="accent2">
                    <a:lumMod val="50000"/>
                  </a:schemeClr>
                </a:solidFill>
                <a:latin typeface="微软雅黑" panose="020B0503020204020204" charset="-122"/>
                <a:ea typeface="微软雅黑" panose="020B0503020204020204" charset="-122"/>
              </a:rPr>
              <a:t>……</a:t>
            </a:r>
          </a:p>
          <a:p>
            <a:pPr marL="0" marR="0" lvl="0" indent="0" defTabSz="914400" eaLnBrk="1" fontAlgn="auto" latinLnBrk="0" hangingPunct="1">
              <a:lnSpc>
                <a:spcPct val="100000"/>
              </a:lnSpc>
              <a:spcBef>
                <a:spcPts val="0"/>
              </a:spcBef>
              <a:spcAft>
                <a:spcPts val="0"/>
              </a:spcAft>
              <a:buClrTx/>
              <a:buSzTx/>
              <a:buFontTx/>
              <a:buNone/>
              <a:defRPr/>
            </a:pPr>
            <a:endParaRPr lang="en-US" altLang="zh-CN" sz="1100" b="0" kern="0" dirty="0">
              <a:solidFill>
                <a:schemeClr val="accent2">
                  <a:lumMod val="50000"/>
                </a:schemeClr>
              </a:solidFill>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r>
              <a:rPr lang="zh-CN" altLang="en-US" sz="11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40" name="文本框 33"/>
          <p:cNvSpPr txBox="1"/>
          <p:nvPr/>
        </p:nvSpPr>
        <p:spPr>
          <a:xfrm>
            <a:off x="4017190" y="1504960"/>
            <a:ext cx="1109935" cy="952500"/>
          </a:xfrm>
          <a:prstGeom prst="rect">
            <a:avLst/>
          </a:prstGeom>
          <a:noFill/>
        </p:spPr>
        <p:txBody>
          <a:bodyPr wrap="square" lIns="68579" tIns="34290" rIns="68579" bIns="34290"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800" b="0" dirty="0" smtClean="0">
                <a:solidFill>
                  <a:schemeClr val="bg1"/>
                </a:solidFill>
                <a:latin typeface="微软雅黑" panose="020B0503020204020204" charset="-122"/>
                <a:ea typeface="微软雅黑" panose="020B0503020204020204" charset="-122"/>
              </a:rPr>
              <a:t>添加标题</a:t>
            </a:r>
          </a:p>
        </p:txBody>
      </p:sp>
      <p:sp>
        <p:nvSpPr>
          <p:cNvPr id="41" name="文本框 33"/>
          <p:cNvSpPr txBox="1"/>
          <p:nvPr/>
        </p:nvSpPr>
        <p:spPr>
          <a:xfrm>
            <a:off x="6259560" y="1482479"/>
            <a:ext cx="1109935" cy="952500"/>
          </a:xfrm>
          <a:prstGeom prst="rect">
            <a:avLst/>
          </a:prstGeom>
          <a:noFill/>
        </p:spPr>
        <p:txBody>
          <a:bodyPr wrap="square" lIns="68579" tIns="34290" rIns="68579" bIns="34290"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800" b="0" dirty="0" smtClean="0">
                <a:solidFill>
                  <a:schemeClr val="accent2">
                    <a:lumMod val="50000"/>
                  </a:schemeClr>
                </a:solidFill>
                <a:latin typeface="微软雅黑" panose="020B0503020204020204" charset="-122"/>
                <a:ea typeface="微软雅黑" panose="020B0503020204020204" charset="-122"/>
              </a:rPr>
              <a:t>添加标题</a:t>
            </a:r>
          </a:p>
        </p:txBody>
      </p:sp>
      <p:sp>
        <p:nvSpPr>
          <p:cNvPr id="42" name="TextBox 10"/>
          <p:cNvSpPr>
            <a:spLocks noChangeArrowheads="1"/>
          </p:cNvSpPr>
          <p:nvPr/>
        </p:nvSpPr>
        <p:spPr bwMode="auto">
          <a:xfrm>
            <a:off x="3641831" y="3234835"/>
            <a:ext cx="1920790" cy="1421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90" rIns="68579" bIns="34290">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1100" b="0" kern="0" dirty="0">
                <a:solidFill>
                  <a:schemeClr val="accent2">
                    <a:lumMod val="50000"/>
                  </a:schemeClr>
                </a:solidFill>
                <a:latin typeface="微软雅黑" panose="020B0503020204020204" charset="-122"/>
                <a:ea typeface="微软雅黑" panose="020B0503020204020204" charset="-122"/>
              </a:rPr>
              <a:t>详写内容</a:t>
            </a:r>
            <a:r>
              <a:rPr lang="en-US" altLang="zh-CN" sz="1100" b="0" kern="0" dirty="0">
                <a:solidFill>
                  <a:schemeClr val="accent2">
                    <a:lumMod val="50000"/>
                  </a:schemeClr>
                </a:solidFill>
                <a:latin typeface="微软雅黑" panose="020B0503020204020204" charset="-122"/>
                <a:ea typeface="微软雅黑" panose="020B0503020204020204" charset="-122"/>
              </a:rPr>
              <a:t>……</a:t>
            </a:r>
          </a:p>
          <a:p>
            <a:pPr marL="0" marR="0" lvl="0" indent="0" defTabSz="914400" eaLnBrk="1" fontAlgn="auto" latinLnBrk="0" hangingPunct="1">
              <a:lnSpc>
                <a:spcPct val="100000"/>
              </a:lnSpc>
              <a:spcBef>
                <a:spcPts val="0"/>
              </a:spcBef>
              <a:spcAft>
                <a:spcPts val="0"/>
              </a:spcAft>
              <a:buClrTx/>
              <a:buSzTx/>
              <a:buFontTx/>
              <a:buNone/>
              <a:defRPr/>
            </a:pPr>
            <a:endParaRPr lang="en-US" altLang="zh-CN" sz="1100" b="0" kern="0" dirty="0">
              <a:solidFill>
                <a:schemeClr val="accent2">
                  <a:lumMod val="50000"/>
                </a:schemeClr>
              </a:solidFill>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r>
              <a:rPr lang="zh-CN" altLang="en-US" sz="11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43" name="TextBox 10"/>
          <p:cNvSpPr>
            <a:spLocks noChangeArrowheads="1"/>
          </p:cNvSpPr>
          <p:nvPr/>
        </p:nvSpPr>
        <p:spPr bwMode="auto">
          <a:xfrm>
            <a:off x="5943569" y="3216716"/>
            <a:ext cx="1920790" cy="1421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90" rIns="68579" bIns="34290">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1100" b="0" kern="0" dirty="0">
                <a:solidFill>
                  <a:schemeClr val="accent2">
                    <a:lumMod val="50000"/>
                  </a:schemeClr>
                </a:solidFill>
                <a:latin typeface="微软雅黑" panose="020B0503020204020204" charset="-122"/>
                <a:ea typeface="微软雅黑" panose="020B0503020204020204" charset="-122"/>
              </a:rPr>
              <a:t>详写内容</a:t>
            </a:r>
            <a:r>
              <a:rPr lang="en-US" altLang="zh-CN" sz="1100" b="0" kern="0" dirty="0">
                <a:solidFill>
                  <a:schemeClr val="accent2">
                    <a:lumMod val="50000"/>
                  </a:schemeClr>
                </a:solidFill>
                <a:latin typeface="微软雅黑" panose="020B0503020204020204" charset="-122"/>
                <a:ea typeface="微软雅黑" panose="020B0503020204020204" charset="-122"/>
              </a:rPr>
              <a:t>……</a:t>
            </a:r>
          </a:p>
          <a:p>
            <a:pPr marL="0" marR="0" lvl="0" indent="0" defTabSz="914400" eaLnBrk="1" fontAlgn="auto" latinLnBrk="0" hangingPunct="1">
              <a:lnSpc>
                <a:spcPct val="100000"/>
              </a:lnSpc>
              <a:spcBef>
                <a:spcPts val="0"/>
              </a:spcBef>
              <a:spcAft>
                <a:spcPts val="0"/>
              </a:spcAft>
              <a:buClrTx/>
              <a:buSzTx/>
              <a:buFontTx/>
              <a:buNone/>
              <a:defRPr/>
            </a:pPr>
            <a:endParaRPr lang="en-US" altLang="zh-CN" sz="1100" b="0" kern="0" dirty="0">
              <a:solidFill>
                <a:schemeClr val="accent2">
                  <a:lumMod val="50000"/>
                </a:schemeClr>
              </a:solidFill>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r>
              <a:rPr lang="zh-CN" altLang="en-US" sz="11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4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800"/>
                                        <p:tgtEl>
                                          <p:spTgt spid="2"/>
                                        </p:tgtEl>
                                      </p:cBhvr>
                                    </p:animEffect>
                                  </p:childTnLst>
                                </p:cTn>
                              </p:par>
                            </p:childTnLst>
                          </p:cTn>
                        </p:par>
                        <p:par>
                          <p:cTn id="13" fill="hold">
                            <p:stCondLst>
                              <p:cond delay="3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35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4000"/>
                            </p:stCondLst>
                            <p:childTnLst>
                              <p:par>
                                <p:cTn id="26" presetID="53"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53" presetClass="entr" presetSubtype="16"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500"/>
                                        <p:tgtEl>
                                          <p:spTgt spid="40"/>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500"/>
                                        <p:tgtEl>
                                          <p:spTgt spid="41"/>
                                        </p:tgtEl>
                                      </p:cBhvr>
                                    </p:animEffect>
                                  </p:childTnLst>
                                </p:cTn>
                              </p:par>
                            </p:childTnLst>
                          </p:cTn>
                        </p:par>
                        <p:par>
                          <p:cTn id="55" fill="hold">
                            <p:stCondLst>
                              <p:cond delay="4500"/>
                            </p:stCondLst>
                            <p:childTnLst>
                              <p:par>
                                <p:cTn id="56" presetID="22" presetClass="entr" presetSubtype="1"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wipe(up)">
                                      <p:cBhvr>
                                        <p:cTn id="58" dur="500"/>
                                        <p:tgtEl>
                                          <p:spTgt spid="37"/>
                                        </p:tgtEl>
                                      </p:cBhvr>
                                    </p:animEffect>
                                  </p:childTnLst>
                                </p:cTn>
                              </p:par>
                            </p:childTnLst>
                          </p:cTn>
                        </p:par>
                        <p:par>
                          <p:cTn id="59" fill="hold">
                            <p:stCondLst>
                              <p:cond delay="5000"/>
                            </p:stCondLst>
                            <p:childTnLst>
                              <p:par>
                                <p:cTn id="60" presetID="22" presetClass="entr" presetSubtype="1"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up)">
                                      <p:cBhvr>
                                        <p:cTn id="62" dur="500"/>
                                        <p:tgtEl>
                                          <p:spTgt spid="42"/>
                                        </p:tgtEl>
                                      </p:cBhvr>
                                    </p:animEffect>
                                  </p:childTnLst>
                                </p:cTn>
                              </p:par>
                            </p:childTnLst>
                          </p:cTn>
                        </p:par>
                        <p:par>
                          <p:cTn id="63" fill="hold">
                            <p:stCondLst>
                              <p:cond delay="5500"/>
                            </p:stCondLst>
                            <p:childTnLst>
                              <p:par>
                                <p:cTn id="64" presetID="22" presetClass="entr" presetSubtype="1"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up)">
                                      <p:cBhvr>
                                        <p:cTn id="6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2" grpId="0" bldLvl="0" animBg="1"/>
      <p:bldP spid="5" grpId="0" bldLvl="0" animBg="1"/>
      <p:bldP spid="6" grpId="0" bldLvl="0" animBg="1"/>
      <p:bldP spid="7" grpId="0" bldLvl="0" animBg="1"/>
      <p:bldP spid="34" grpId="0"/>
      <p:bldP spid="37" grpId="0"/>
      <p:bldP spid="40" grpId="0"/>
      <p:bldP spid="41" grpId="0"/>
      <p:bldP spid="42" grpId="0"/>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grpSp>
        <p:nvGrpSpPr>
          <p:cNvPr id="190" name="组合 189"/>
          <p:cNvGrpSpPr/>
          <p:nvPr/>
        </p:nvGrpSpPr>
        <p:grpSpPr>
          <a:xfrm>
            <a:off x="2608159" y="1965926"/>
            <a:ext cx="516401" cy="2034316"/>
            <a:chOff x="2644154" y="1737427"/>
            <a:chExt cx="516473" cy="2034599"/>
          </a:xfrm>
        </p:grpSpPr>
        <p:sp>
          <p:nvSpPr>
            <p:cNvPr id="191" name="Line 134"/>
            <p:cNvSpPr>
              <a:spLocks noChangeShapeType="1"/>
            </p:cNvSpPr>
            <p:nvPr/>
          </p:nvSpPr>
          <p:spPr bwMode="auto">
            <a:xfrm flipV="1">
              <a:off x="2647410" y="2095413"/>
              <a:ext cx="501938" cy="329621"/>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98193" tIns="49097" rIns="98193" bIns="49097" numCol="1" anchor="t" anchorCtr="0" compatLnSpc="1"/>
            <a:lstStyle/>
            <a:p>
              <a:pPr algn="ctr" fontAlgn="base">
                <a:spcBef>
                  <a:spcPct val="0"/>
                </a:spcBef>
                <a:spcAft>
                  <a:spcPct val="0"/>
                </a:spcAft>
                <a:defRPr/>
              </a:pPr>
              <a:endParaRPr lang="en-US" sz="2200" kern="0" dirty="0">
                <a:solidFill>
                  <a:srgbClr val="000000"/>
                </a:solidFill>
                <a:latin typeface="微软雅黑" panose="020B0503020204020204" charset="-122"/>
                <a:ea typeface="微软雅黑" panose="020B0503020204020204" charset="-122"/>
                <a:sym typeface="Gill Sans" charset="0"/>
              </a:endParaRPr>
            </a:p>
          </p:txBody>
        </p:sp>
        <p:cxnSp>
          <p:nvCxnSpPr>
            <p:cNvPr id="192" name="Straight Connector 48"/>
            <p:cNvCxnSpPr/>
            <p:nvPr/>
          </p:nvCxnSpPr>
          <p:spPr>
            <a:xfrm flipH="1" flipV="1">
              <a:off x="2644154" y="1737427"/>
              <a:ext cx="516473" cy="347442"/>
            </a:xfrm>
            <a:prstGeom prst="line">
              <a:avLst/>
            </a:prstGeom>
            <a:noFill/>
            <a:ln w="12700" cap="flat" cmpd="sng" algn="ctr">
              <a:solidFill>
                <a:srgbClr val="000000"/>
              </a:solidFill>
              <a:prstDash val="solid"/>
            </a:ln>
            <a:effectLst/>
          </p:spPr>
        </p:cxnSp>
        <p:sp>
          <p:nvSpPr>
            <p:cNvPr id="193" name="Line 134"/>
            <p:cNvSpPr>
              <a:spLocks noChangeShapeType="1"/>
            </p:cNvSpPr>
            <p:nvPr/>
          </p:nvSpPr>
          <p:spPr bwMode="auto">
            <a:xfrm flipV="1">
              <a:off x="2647409" y="3405553"/>
              <a:ext cx="462619" cy="366473"/>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98193" tIns="49097" rIns="98193" bIns="49097" numCol="1" anchor="t" anchorCtr="0" compatLnSpc="1"/>
            <a:lstStyle/>
            <a:p>
              <a:pPr algn="ctr" fontAlgn="base">
                <a:spcBef>
                  <a:spcPct val="0"/>
                </a:spcBef>
                <a:spcAft>
                  <a:spcPct val="0"/>
                </a:spcAft>
                <a:defRPr/>
              </a:pPr>
              <a:endParaRPr lang="en-US" sz="2200" kern="0" dirty="0">
                <a:solidFill>
                  <a:srgbClr val="000000"/>
                </a:solidFill>
                <a:latin typeface="微软雅黑" panose="020B0503020204020204" charset="-122"/>
                <a:ea typeface="微软雅黑" panose="020B0503020204020204" charset="-122"/>
                <a:sym typeface="Gill Sans" charset="0"/>
              </a:endParaRPr>
            </a:p>
          </p:txBody>
        </p:sp>
        <p:cxnSp>
          <p:nvCxnSpPr>
            <p:cNvPr id="194" name="Straight Connector 40"/>
            <p:cNvCxnSpPr>
              <a:stCxn id="177" idx="2"/>
            </p:cNvCxnSpPr>
            <p:nvPr/>
          </p:nvCxnSpPr>
          <p:spPr>
            <a:xfrm flipH="1" flipV="1">
              <a:off x="2659249" y="3148833"/>
              <a:ext cx="450780" cy="259866"/>
            </a:xfrm>
            <a:prstGeom prst="line">
              <a:avLst/>
            </a:prstGeom>
            <a:noFill/>
            <a:ln w="12700" cap="flat" cmpd="sng" algn="ctr">
              <a:solidFill>
                <a:srgbClr val="000000"/>
              </a:solidFill>
              <a:prstDash val="solid"/>
            </a:ln>
            <a:effectLst/>
          </p:spPr>
        </p:cxnSp>
      </p:grpSp>
      <p:grpSp>
        <p:nvGrpSpPr>
          <p:cNvPr id="185" name="组合 184"/>
          <p:cNvGrpSpPr/>
          <p:nvPr/>
        </p:nvGrpSpPr>
        <p:grpSpPr>
          <a:xfrm>
            <a:off x="6019758" y="1982707"/>
            <a:ext cx="516401" cy="2017537"/>
            <a:chOff x="6131458" y="1754210"/>
            <a:chExt cx="516473" cy="2017817"/>
          </a:xfrm>
        </p:grpSpPr>
        <p:sp>
          <p:nvSpPr>
            <p:cNvPr id="186" name="Line 134"/>
            <p:cNvSpPr>
              <a:spLocks noChangeShapeType="1"/>
            </p:cNvSpPr>
            <p:nvPr/>
          </p:nvSpPr>
          <p:spPr bwMode="auto">
            <a:xfrm flipH="1" flipV="1">
              <a:off x="6142736" y="2095413"/>
              <a:ext cx="501938" cy="329621"/>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98193" tIns="49097" rIns="98193" bIns="49097" numCol="1" anchor="t" anchorCtr="0" compatLnSpc="1"/>
            <a:lstStyle/>
            <a:p>
              <a:pPr algn="ctr" fontAlgn="base">
                <a:spcBef>
                  <a:spcPct val="0"/>
                </a:spcBef>
                <a:spcAft>
                  <a:spcPct val="0"/>
                </a:spcAft>
                <a:defRPr/>
              </a:pPr>
              <a:endParaRPr lang="en-US" sz="2200" kern="0" dirty="0">
                <a:solidFill>
                  <a:srgbClr val="000000"/>
                </a:solidFill>
                <a:latin typeface="微软雅黑" panose="020B0503020204020204" charset="-122"/>
                <a:ea typeface="微软雅黑" panose="020B0503020204020204" charset="-122"/>
                <a:sym typeface="Gill Sans" charset="0"/>
              </a:endParaRPr>
            </a:p>
          </p:txBody>
        </p:sp>
        <p:cxnSp>
          <p:nvCxnSpPr>
            <p:cNvPr id="187" name="Straight Connector 180"/>
            <p:cNvCxnSpPr/>
            <p:nvPr/>
          </p:nvCxnSpPr>
          <p:spPr>
            <a:xfrm flipV="1">
              <a:off x="6131458" y="1754210"/>
              <a:ext cx="516473" cy="347442"/>
            </a:xfrm>
            <a:prstGeom prst="line">
              <a:avLst/>
            </a:prstGeom>
            <a:noFill/>
            <a:ln w="12700" cap="flat" cmpd="sng" algn="ctr">
              <a:solidFill>
                <a:srgbClr val="000000"/>
              </a:solidFill>
              <a:prstDash val="solid"/>
            </a:ln>
            <a:effectLst/>
          </p:spPr>
        </p:cxnSp>
        <p:sp>
          <p:nvSpPr>
            <p:cNvPr id="188" name="Line 134"/>
            <p:cNvSpPr>
              <a:spLocks noChangeShapeType="1"/>
            </p:cNvSpPr>
            <p:nvPr/>
          </p:nvSpPr>
          <p:spPr bwMode="auto">
            <a:xfrm flipH="1" flipV="1">
              <a:off x="6161986" y="3381828"/>
              <a:ext cx="482687" cy="390199"/>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98193" tIns="49097" rIns="98193" bIns="49097" numCol="1" anchor="t" anchorCtr="0" compatLnSpc="1"/>
            <a:lstStyle/>
            <a:p>
              <a:pPr algn="ctr" fontAlgn="base">
                <a:spcBef>
                  <a:spcPct val="0"/>
                </a:spcBef>
                <a:spcAft>
                  <a:spcPct val="0"/>
                </a:spcAft>
                <a:defRPr/>
              </a:pPr>
              <a:endParaRPr lang="en-US" sz="2200" kern="0" dirty="0">
                <a:solidFill>
                  <a:srgbClr val="000000"/>
                </a:solidFill>
                <a:latin typeface="微软雅黑" panose="020B0503020204020204" charset="-122"/>
                <a:ea typeface="微软雅黑" panose="020B0503020204020204" charset="-122"/>
                <a:sym typeface="Gill Sans" charset="0"/>
              </a:endParaRPr>
            </a:p>
          </p:txBody>
        </p:sp>
        <p:cxnSp>
          <p:nvCxnSpPr>
            <p:cNvPr id="189" name="Straight Connector 182"/>
            <p:cNvCxnSpPr>
              <a:stCxn id="184" idx="6"/>
            </p:cNvCxnSpPr>
            <p:nvPr/>
          </p:nvCxnSpPr>
          <p:spPr>
            <a:xfrm flipV="1">
              <a:off x="6161987" y="3148833"/>
              <a:ext cx="485944" cy="256721"/>
            </a:xfrm>
            <a:prstGeom prst="line">
              <a:avLst/>
            </a:prstGeom>
            <a:noFill/>
            <a:ln w="12700" cap="flat" cmpd="sng" algn="ctr">
              <a:solidFill>
                <a:srgbClr val="000000"/>
              </a:solidFill>
              <a:prstDash val="solid"/>
            </a:ln>
            <a:effectLst/>
          </p:spPr>
        </p:cxnSp>
      </p:grpSp>
      <p:sp>
        <p:nvSpPr>
          <p:cNvPr id="88" name="文本框 46"/>
          <p:cNvSpPr txBox="1"/>
          <p:nvPr/>
        </p:nvSpPr>
        <p:spPr>
          <a:xfrm>
            <a:off x="569672" y="1658086"/>
            <a:ext cx="456565" cy="615950"/>
          </a:xfrm>
          <a:prstGeom prst="rect">
            <a:avLst/>
          </a:prstGeom>
          <a:noFill/>
        </p:spPr>
        <p:txBody>
          <a:bodyPr wrap="none" lIns="68570" tIns="34285" rIns="68570" bIns="34285" rtlCol="0">
            <a:spAutoFit/>
          </a:bodyPr>
          <a:lstStyle/>
          <a:p>
            <a:pPr algn="ctr"/>
            <a:r>
              <a:rPr lang="en-US" altLang="zh-CN" sz="3600" dirty="0" smtClean="0">
                <a:solidFill>
                  <a:schemeClr val="accent2">
                    <a:lumMod val="50000"/>
                  </a:schemeClr>
                </a:solidFill>
                <a:latin typeface="Agency FB" panose="020B0503020202020204" pitchFamily="34" charset="0"/>
                <a:cs typeface="Aharoni" panose="02010803020104030203" pitchFamily="2" charset="-79"/>
              </a:rPr>
              <a:t>01</a:t>
            </a:r>
          </a:p>
        </p:txBody>
      </p:sp>
      <p:grpSp>
        <p:nvGrpSpPr>
          <p:cNvPr id="123" name="组合 122"/>
          <p:cNvGrpSpPr/>
          <p:nvPr/>
        </p:nvGrpSpPr>
        <p:grpSpPr>
          <a:xfrm>
            <a:off x="3624381" y="2453251"/>
            <a:ext cx="644655" cy="1156849"/>
            <a:chOff x="3690210" y="2224819"/>
            <a:chExt cx="644745" cy="1157010"/>
          </a:xfrm>
        </p:grpSpPr>
        <p:cxnSp>
          <p:nvCxnSpPr>
            <p:cNvPr id="124" name="Straight Connector 42"/>
            <p:cNvCxnSpPr/>
            <p:nvPr/>
          </p:nvCxnSpPr>
          <p:spPr>
            <a:xfrm>
              <a:off x="3690210" y="2224819"/>
              <a:ext cx="630697" cy="362354"/>
            </a:xfrm>
            <a:prstGeom prst="line">
              <a:avLst/>
            </a:prstGeom>
            <a:noFill/>
            <a:ln w="12700" cap="flat" cmpd="sng" algn="ctr">
              <a:solidFill>
                <a:srgbClr val="000000"/>
              </a:solidFill>
              <a:prstDash val="solid"/>
            </a:ln>
            <a:effectLst/>
          </p:spPr>
        </p:cxnSp>
        <p:cxnSp>
          <p:nvCxnSpPr>
            <p:cNvPr id="125" name="Straight Connector 43"/>
            <p:cNvCxnSpPr/>
            <p:nvPr/>
          </p:nvCxnSpPr>
          <p:spPr>
            <a:xfrm flipV="1">
              <a:off x="3708625" y="3086060"/>
              <a:ext cx="626330" cy="295769"/>
            </a:xfrm>
            <a:prstGeom prst="line">
              <a:avLst/>
            </a:prstGeom>
            <a:noFill/>
            <a:ln w="12700" cap="flat" cmpd="sng" algn="ctr">
              <a:solidFill>
                <a:srgbClr val="000000"/>
              </a:solidFill>
              <a:prstDash val="solid"/>
            </a:ln>
            <a:effectLst/>
          </p:spPr>
        </p:cxnSp>
      </p:grpSp>
      <p:grpSp>
        <p:nvGrpSpPr>
          <p:cNvPr id="126" name="组合 125"/>
          <p:cNvGrpSpPr/>
          <p:nvPr/>
        </p:nvGrpSpPr>
        <p:grpSpPr>
          <a:xfrm>
            <a:off x="4931502" y="2453251"/>
            <a:ext cx="644655" cy="1152626"/>
            <a:chOff x="4997513" y="2224819"/>
            <a:chExt cx="644745" cy="1152786"/>
          </a:xfrm>
        </p:grpSpPr>
        <p:cxnSp>
          <p:nvCxnSpPr>
            <p:cNvPr id="127" name="Straight Connector 56"/>
            <p:cNvCxnSpPr/>
            <p:nvPr/>
          </p:nvCxnSpPr>
          <p:spPr>
            <a:xfrm flipH="1">
              <a:off x="5011561" y="2224819"/>
              <a:ext cx="630697" cy="358130"/>
            </a:xfrm>
            <a:prstGeom prst="line">
              <a:avLst/>
            </a:prstGeom>
            <a:noFill/>
            <a:ln w="12700" cap="flat" cmpd="sng" algn="ctr">
              <a:solidFill>
                <a:srgbClr val="000000"/>
              </a:solidFill>
              <a:prstDash val="solid"/>
            </a:ln>
            <a:effectLst/>
          </p:spPr>
        </p:cxnSp>
        <p:cxnSp>
          <p:nvCxnSpPr>
            <p:cNvPr id="128" name="Straight Connector 57"/>
            <p:cNvCxnSpPr/>
            <p:nvPr/>
          </p:nvCxnSpPr>
          <p:spPr>
            <a:xfrm flipH="1" flipV="1">
              <a:off x="4997513" y="3081836"/>
              <a:ext cx="626330" cy="295769"/>
            </a:xfrm>
            <a:prstGeom prst="line">
              <a:avLst/>
            </a:prstGeom>
            <a:noFill/>
            <a:ln w="12700" cap="flat" cmpd="sng" algn="ctr">
              <a:solidFill>
                <a:srgbClr val="000000"/>
              </a:solidFill>
              <a:prstDash val="solid"/>
            </a:ln>
            <a:effectLst/>
          </p:spPr>
        </p:cxnSp>
      </p:grpSp>
      <p:sp>
        <p:nvSpPr>
          <p:cNvPr id="129" name="Isosceles Triangle 14"/>
          <p:cNvSpPr/>
          <p:nvPr/>
        </p:nvSpPr>
        <p:spPr bwMode="auto">
          <a:xfrm rot="10800000">
            <a:off x="3024568" y="1353328"/>
            <a:ext cx="3171353" cy="946616"/>
          </a:xfrm>
          <a:prstGeom prst="triangle">
            <a:avLst/>
          </a:prstGeom>
          <a:blipFill dpi="0" rotWithShape="0">
            <a:blip r:embed="rId4" cstate="screen">
              <a:extLst>
                <a:ext uri="{28A0092B-C50C-407E-A947-70E740481C1C}">
                  <a14:useLocalDpi xmlns:a14="http://schemas.microsoft.com/office/drawing/2010/main"/>
                </a:ext>
              </a:extLst>
            </a:blip>
            <a:srcRect/>
            <a:stretch>
              <a:fillRect l="-6644" t="-47101" r="-10242" b="-2304"/>
            </a:stretch>
          </a:blipFill>
          <a:ln w="25400" cap="flat" cmpd="sng" algn="ctr">
            <a:noFill/>
            <a:prstDash val="solid"/>
            <a:round/>
            <a:headEnd type="none" w="med" len="med"/>
            <a:tailEnd type="none" w="med" len="med"/>
          </a:ln>
          <a:effectLst/>
        </p:spPr>
        <p:txBody>
          <a:bodyPr vert="horz" wrap="square" lIns="98193" tIns="49097" rIns="98193" bIns="49097" numCol="1" rtlCol="0" anchor="t" anchorCtr="0" compatLnSpc="1"/>
          <a:lstStyle/>
          <a:p>
            <a:pPr algn="ctr" defTabSz="981710" fontAlgn="base">
              <a:spcBef>
                <a:spcPct val="0"/>
              </a:spcBef>
              <a:spcAft>
                <a:spcPct val="0"/>
              </a:spcAft>
            </a:pPr>
            <a:endParaRPr lang="en-US" sz="6000" dirty="0">
              <a:solidFill>
                <a:schemeClr val="accent2">
                  <a:lumMod val="50000"/>
                </a:schemeClr>
              </a:solidFill>
              <a:latin typeface="微软雅黑" panose="020B0503020204020204" charset="-122"/>
              <a:ea typeface="微软雅黑" panose="020B0503020204020204" charset="-122"/>
              <a:sym typeface="Gill Sans" charset="0"/>
            </a:endParaRPr>
          </a:p>
        </p:txBody>
      </p:sp>
      <p:grpSp>
        <p:nvGrpSpPr>
          <p:cNvPr id="130" name="组合 129"/>
          <p:cNvGrpSpPr/>
          <p:nvPr/>
        </p:nvGrpSpPr>
        <p:grpSpPr>
          <a:xfrm>
            <a:off x="3832341" y="2297061"/>
            <a:ext cx="1516339" cy="1516339"/>
            <a:chOff x="304800" y="673100"/>
            <a:chExt cx="4000500" cy="4000500"/>
          </a:xfrm>
          <a:effectLst>
            <a:outerShdw blurRad="444500" dist="2540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32" name="椭圆 13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2" name="椭圆 1"/>
          <p:cNvSpPr/>
          <p:nvPr/>
        </p:nvSpPr>
        <p:spPr>
          <a:xfrm>
            <a:off x="4046102" y="2530234"/>
            <a:ext cx="1058589" cy="1058589"/>
          </a:xfrm>
          <a:prstGeom prst="ellipse">
            <a:avLst/>
          </a:prstGeom>
          <a:gradFill>
            <a:gsLst>
              <a:gs pos="0">
                <a:srgbClr val="E30000"/>
              </a:gs>
              <a:gs pos="100000">
                <a:srgbClr val="760303"/>
              </a:gs>
            </a:gsLst>
            <a:lin ang="27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nvGrpSpPr>
          <p:cNvPr id="4096" name="组合 4095"/>
          <p:cNvGrpSpPr/>
          <p:nvPr/>
        </p:nvGrpSpPr>
        <p:grpSpPr>
          <a:xfrm>
            <a:off x="3044280" y="2044463"/>
            <a:ext cx="613606" cy="613606"/>
            <a:chOff x="3029608" y="2044574"/>
            <a:chExt cx="613691" cy="613691"/>
          </a:xfrm>
          <a:gradFill>
            <a:gsLst>
              <a:gs pos="0">
                <a:srgbClr val="E30000"/>
              </a:gs>
              <a:gs pos="100000">
                <a:srgbClr val="760303"/>
              </a:gs>
            </a:gsLst>
            <a:lin ang="2700000" scaled="0"/>
          </a:gradFill>
        </p:grpSpPr>
        <p:sp>
          <p:nvSpPr>
            <p:cNvPr id="133" name="椭圆 132"/>
            <p:cNvSpPr/>
            <p:nvPr/>
          </p:nvSpPr>
          <p:spPr>
            <a:xfrm>
              <a:off x="3029608" y="2044574"/>
              <a:ext cx="613691" cy="613691"/>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74" name="椭圆 173"/>
            <p:cNvSpPr/>
            <p:nvPr/>
          </p:nvSpPr>
          <p:spPr>
            <a:xfrm>
              <a:off x="3070159" y="2085975"/>
              <a:ext cx="524602" cy="52460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76" name="组合 175"/>
          <p:cNvGrpSpPr/>
          <p:nvPr/>
        </p:nvGrpSpPr>
        <p:grpSpPr>
          <a:xfrm>
            <a:off x="3044280" y="3330163"/>
            <a:ext cx="613606" cy="613606"/>
            <a:chOff x="3029608" y="2044574"/>
            <a:chExt cx="613691" cy="613691"/>
          </a:xfrm>
          <a:solidFill>
            <a:srgbClr val="00B0F0"/>
          </a:solidFill>
        </p:grpSpPr>
        <p:sp>
          <p:nvSpPr>
            <p:cNvPr id="177" name="椭圆 176"/>
            <p:cNvSpPr/>
            <p:nvPr/>
          </p:nvSpPr>
          <p:spPr>
            <a:xfrm>
              <a:off x="3029608" y="2044574"/>
              <a:ext cx="613691" cy="613691"/>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78" name="椭圆 177"/>
            <p:cNvSpPr/>
            <p:nvPr/>
          </p:nvSpPr>
          <p:spPr>
            <a:xfrm>
              <a:off x="3070159" y="2085975"/>
              <a:ext cx="524602" cy="52460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79" name="组合 178"/>
          <p:cNvGrpSpPr/>
          <p:nvPr/>
        </p:nvGrpSpPr>
        <p:grpSpPr>
          <a:xfrm>
            <a:off x="5530740" y="2044463"/>
            <a:ext cx="613606" cy="613606"/>
            <a:chOff x="3029608" y="2044574"/>
            <a:chExt cx="613691" cy="613691"/>
          </a:xfrm>
          <a:gradFill>
            <a:gsLst>
              <a:gs pos="0">
                <a:srgbClr val="E30000"/>
              </a:gs>
              <a:gs pos="100000">
                <a:srgbClr val="760303"/>
              </a:gs>
            </a:gsLst>
            <a:lin ang="2700000" scaled="0"/>
          </a:gradFill>
        </p:grpSpPr>
        <p:sp>
          <p:nvSpPr>
            <p:cNvPr id="180" name="椭圆 179"/>
            <p:cNvSpPr/>
            <p:nvPr/>
          </p:nvSpPr>
          <p:spPr>
            <a:xfrm>
              <a:off x="3029608" y="2044574"/>
              <a:ext cx="613691" cy="613691"/>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81" name="椭圆 180"/>
            <p:cNvSpPr/>
            <p:nvPr/>
          </p:nvSpPr>
          <p:spPr>
            <a:xfrm>
              <a:off x="3070159" y="2085975"/>
              <a:ext cx="524602" cy="52460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82" name="组合 181"/>
          <p:cNvGrpSpPr/>
          <p:nvPr/>
        </p:nvGrpSpPr>
        <p:grpSpPr>
          <a:xfrm>
            <a:off x="5530740" y="3330163"/>
            <a:ext cx="613606" cy="613606"/>
            <a:chOff x="3029608" y="2044574"/>
            <a:chExt cx="613691" cy="613691"/>
          </a:xfrm>
        </p:grpSpPr>
        <p:sp>
          <p:nvSpPr>
            <p:cNvPr id="183" name="椭圆 182"/>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84" name="椭圆 183"/>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95" name="组合 194"/>
          <p:cNvGrpSpPr/>
          <p:nvPr/>
        </p:nvGrpSpPr>
        <p:grpSpPr>
          <a:xfrm>
            <a:off x="2504893" y="1860440"/>
            <a:ext cx="244535" cy="244533"/>
            <a:chOff x="304800" y="673100"/>
            <a:chExt cx="4000500" cy="4000500"/>
          </a:xfrm>
          <a:effectLst>
            <a:outerShdw blurRad="139700" dist="152400" dir="8100000" sx="70000" sy="70000" algn="tr" rotWithShape="0">
              <a:prstClr val="black">
                <a:alpha val="66000"/>
              </a:prstClr>
            </a:outerShdw>
          </a:effectLst>
        </p:grpSpPr>
        <p:sp>
          <p:nvSpPr>
            <p:cNvPr id="196" name="同心圆 1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97" name="椭圆 1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198" name="组合 197"/>
          <p:cNvGrpSpPr/>
          <p:nvPr/>
        </p:nvGrpSpPr>
        <p:grpSpPr>
          <a:xfrm>
            <a:off x="2504893" y="2520748"/>
            <a:ext cx="244535" cy="244533"/>
            <a:chOff x="304800" y="673100"/>
            <a:chExt cx="4000500" cy="4000500"/>
          </a:xfrm>
          <a:effectLst>
            <a:outerShdw blurRad="139700" dist="152400" dir="8100000" sx="70000" sy="70000" algn="tr" rotWithShape="0">
              <a:prstClr val="black">
                <a:alpha val="66000"/>
              </a:prstClr>
            </a:outerShdw>
          </a:effectLst>
        </p:grpSpPr>
        <p:sp>
          <p:nvSpPr>
            <p:cNvPr id="199" name="同心圆 1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00" name="椭圆 1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01" name="组合 200"/>
          <p:cNvGrpSpPr/>
          <p:nvPr/>
        </p:nvGrpSpPr>
        <p:grpSpPr>
          <a:xfrm>
            <a:off x="2504893" y="3206453"/>
            <a:ext cx="244535" cy="244533"/>
            <a:chOff x="304800" y="673100"/>
            <a:chExt cx="4000500" cy="4000500"/>
          </a:xfrm>
          <a:effectLst>
            <a:outerShdw blurRad="139700" dist="152400" dir="8100000" sx="70000" sy="70000" algn="tr" rotWithShape="0">
              <a:prstClr val="black">
                <a:alpha val="66000"/>
              </a:prstClr>
            </a:outerShdw>
          </a:effectLst>
        </p:grpSpPr>
        <p:sp>
          <p:nvSpPr>
            <p:cNvPr id="202" name="同心圆 2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03" name="椭圆 20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04" name="组合 203"/>
          <p:cNvGrpSpPr/>
          <p:nvPr/>
        </p:nvGrpSpPr>
        <p:grpSpPr>
          <a:xfrm>
            <a:off x="2504893" y="3854063"/>
            <a:ext cx="244535" cy="244533"/>
            <a:chOff x="304800" y="673100"/>
            <a:chExt cx="4000500" cy="4000500"/>
          </a:xfrm>
          <a:effectLst>
            <a:outerShdw blurRad="139700" dist="152400" dir="8100000" sx="70000" sy="70000" algn="tr" rotWithShape="0">
              <a:prstClr val="black">
                <a:alpha val="66000"/>
              </a:prstClr>
            </a:outerShdw>
          </a:effectLst>
        </p:grpSpPr>
        <p:sp>
          <p:nvSpPr>
            <p:cNvPr id="205" name="同心圆 2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06" name="椭圆 20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07" name="组合 206"/>
          <p:cNvGrpSpPr/>
          <p:nvPr/>
        </p:nvGrpSpPr>
        <p:grpSpPr>
          <a:xfrm>
            <a:off x="6476894" y="1860440"/>
            <a:ext cx="244535" cy="244533"/>
            <a:chOff x="304800" y="673100"/>
            <a:chExt cx="4000500" cy="4000500"/>
          </a:xfrm>
          <a:effectLst>
            <a:outerShdw blurRad="139700" dist="152400" dir="8100000" sx="70000" sy="70000" algn="tr" rotWithShape="0">
              <a:prstClr val="black">
                <a:alpha val="66000"/>
              </a:prstClr>
            </a:outerShdw>
          </a:effectLst>
        </p:grpSpPr>
        <p:sp>
          <p:nvSpPr>
            <p:cNvPr id="208" name="同心圆 2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09" name="椭圆 20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10" name="组合 209"/>
          <p:cNvGrpSpPr/>
          <p:nvPr/>
        </p:nvGrpSpPr>
        <p:grpSpPr>
          <a:xfrm>
            <a:off x="6476894" y="2520748"/>
            <a:ext cx="244535" cy="244533"/>
            <a:chOff x="304800" y="673100"/>
            <a:chExt cx="4000500" cy="4000500"/>
          </a:xfrm>
          <a:effectLst>
            <a:outerShdw blurRad="139700" dist="152400" dir="8100000" sx="70000" sy="70000" algn="tr" rotWithShape="0">
              <a:prstClr val="black">
                <a:alpha val="66000"/>
              </a:prstClr>
            </a:outerShdw>
          </a:effectLst>
        </p:grpSpPr>
        <p:sp>
          <p:nvSpPr>
            <p:cNvPr id="211" name="同心圆 2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12" name="椭圆 2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13" name="组合 212"/>
          <p:cNvGrpSpPr/>
          <p:nvPr/>
        </p:nvGrpSpPr>
        <p:grpSpPr>
          <a:xfrm>
            <a:off x="6476894" y="3206453"/>
            <a:ext cx="244535" cy="244533"/>
            <a:chOff x="304800" y="673100"/>
            <a:chExt cx="4000500" cy="4000500"/>
          </a:xfrm>
          <a:effectLst>
            <a:outerShdw blurRad="139700" dist="152400" dir="8100000" sx="70000" sy="70000" algn="tr" rotWithShape="0">
              <a:prstClr val="black">
                <a:alpha val="66000"/>
              </a:prstClr>
            </a:outerShdw>
          </a:effectLst>
        </p:grpSpPr>
        <p:sp>
          <p:nvSpPr>
            <p:cNvPr id="214" name="同心圆 2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15" name="椭圆 2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16" name="组合 215"/>
          <p:cNvGrpSpPr/>
          <p:nvPr/>
        </p:nvGrpSpPr>
        <p:grpSpPr>
          <a:xfrm>
            <a:off x="6476894" y="3854063"/>
            <a:ext cx="244535" cy="244533"/>
            <a:chOff x="304800" y="673100"/>
            <a:chExt cx="4000500" cy="4000500"/>
          </a:xfrm>
          <a:effectLst>
            <a:outerShdw blurRad="139700" dist="152400" dir="8100000" sx="70000" sy="70000" algn="tr" rotWithShape="0">
              <a:prstClr val="black">
                <a:alpha val="66000"/>
              </a:prstClr>
            </a:outerShdw>
          </a:effectLst>
        </p:grpSpPr>
        <p:sp>
          <p:nvSpPr>
            <p:cNvPr id="217" name="同心圆 2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18" name="椭圆 2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229" name="TextBox 228"/>
          <p:cNvSpPr txBox="1"/>
          <p:nvPr/>
        </p:nvSpPr>
        <p:spPr>
          <a:xfrm>
            <a:off x="1008743" y="1753507"/>
            <a:ext cx="1430112" cy="424180"/>
          </a:xfrm>
          <a:prstGeom prst="rect">
            <a:avLst/>
          </a:prstGeom>
          <a:noFill/>
        </p:spPr>
        <p:txBody>
          <a:bodyPr wrap="square" lIns="68588" tIns="34294" rIns="68588" bIns="34294" rtlCol="0">
            <a:spAutoFit/>
          </a:body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a:t>
            </a:r>
            <a:r>
              <a:rPr kumimoji="0" lang="zh-CN" altLang="en-US" sz="9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后</a:t>
            </a:r>
          </a:p>
        </p:txBody>
      </p:sp>
      <p:sp>
        <p:nvSpPr>
          <p:cNvPr id="230" name="文本框 46"/>
          <p:cNvSpPr txBox="1"/>
          <p:nvPr/>
        </p:nvSpPr>
        <p:spPr>
          <a:xfrm>
            <a:off x="522682" y="2343791"/>
            <a:ext cx="550545" cy="615950"/>
          </a:xfrm>
          <a:prstGeom prst="rect">
            <a:avLst/>
          </a:prstGeom>
          <a:noFill/>
        </p:spPr>
        <p:txBody>
          <a:bodyPr wrap="none" lIns="68570" tIns="34285" rIns="68570" bIns="34285" rtlCol="0">
            <a:spAutoFit/>
          </a:bodyPr>
          <a:lstStyle/>
          <a:p>
            <a:pPr algn="ctr"/>
            <a:r>
              <a:rPr lang="en-US" altLang="zh-CN" sz="3600" dirty="0" smtClean="0">
                <a:solidFill>
                  <a:schemeClr val="accent2">
                    <a:lumMod val="50000"/>
                  </a:schemeClr>
                </a:solidFill>
                <a:latin typeface="Agency FB" panose="020B0503020202020204" pitchFamily="34" charset="0"/>
                <a:cs typeface="Aharoni" panose="02010803020104030203" pitchFamily="2" charset="-79"/>
              </a:rPr>
              <a:t>02</a:t>
            </a:r>
          </a:p>
        </p:txBody>
      </p:sp>
      <p:sp>
        <p:nvSpPr>
          <p:cNvPr id="231" name="TextBox 230"/>
          <p:cNvSpPr txBox="1"/>
          <p:nvPr/>
        </p:nvSpPr>
        <p:spPr>
          <a:xfrm>
            <a:off x="1008743" y="2446831"/>
            <a:ext cx="1430112" cy="424180"/>
          </a:xfrm>
          <a:prstGeom prst="rect">
            <a:avLst/>
          </a:prstGeom>
          <a:noFill/>
        </p:spPr>
        <p:txBody>
          <a:bodyPr wrap="square" lIns="68588" tIns="34294" rIns="68588" bIns="34294" rtlCol="0">
            <a:spAutoFit/>
          </a:body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a:t>
            </a:r>
            <a:r>
              <a:rPr kumimoji="0" lang="zh-CN" altLang="en-US" sz="9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后</a:t>
            </a:r>
          </a:p>
        </p:txBody>
      </p:sp>
      <p:sp>
        <p:nvSpPr>
          <p:cNvPr id="232" name="文本框 46"/>
          <p:cNvSpPr txBox="1"/>
          <p:nvPr/>
        </p:nvSpPr>
        <p:spPr>
          <a:xfrm>
            <a:off x="518237" y="3029496"/>
            <a:ext cx="559435" cy="615950"/>
          </a:xfrm>
          <a:prstGeom prst="rect">
            <a:avLst/>
          </a:prstGeom>
          <a:noFill/>
        </p:spPr>
        <p:txBody>
          <a:bodyPr wrap="none" lIns="68570" tIns="34285" rIns="68570" bIns="34285" rtlCol="0">
            <a:spAutoFit/>
          </a:bodyPr>
          <a:lstStyle/>
          <a:p>
            <a:pPr algn="ctr"/>
            <a:r>
              <a:rPr lang="en-US" altLang="zh-CN" sz="3600" dirty="0" smtClean="0">
                <a:solidFill>
                  <a:schemeClr val="accent2">
                    <a:lumMod val="50000"/>
                  </a:schemeClr>
                </a:solidFill>
                <a:latin typeface="Agency FB" panose="020B0503020202020204" pitchFamily="34" charset="0"/>
                <a:cs typeface="Aharoni" panose="02010803020104030203" pitchFamily="2" charset="-79"/>
              </a:rPr>
              <a:t>03</a:t>
            </a:r>
          </a:p>
        </p:txBody>
      </p:sp>
      <p:sp>
        <p:nvSpPr>
          <p:cNvPr id="233" name="TextBox 232"/>
          <p:cNvSpPr txBox="1"/>
          <p:nvPr/>
        </p:nvSpPr>
        <p:spPr>
          <a:xfrm>
            <a:off x="1008743" y="3117297"/>
            <a:ext cx="1430112" cy="424180"/>
          </a:xfrm>
          <a:prstGeom prst="rect">
            <a:avLst/>
          </a:prstGeom>
          <a:noFill/>
        </p:spPr>
        <p:txBody>
          <a:bodyPr wrap="square" lIns="68588" tIns="34294" rIns="68588" bIns="34294" rtlCol="0">
            <a:spAutoFit/>
          </a:body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a:t>
            </a:r>
            <a:r>
              <a:rPr kumimoji="0" lang="zh-CN" altLang="en-US" sz="9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后</a:t>
            </a:r>
          </a:p>
        </p:txBody>
      </p:sp>
      <p:sp>
        <p:nvSpPr>
          <p:cNvPr id="234" name="文本框 46"/>
          <p:cNvSpPr txBox="1"/>
          <p:nvPr/>
        </p:nvSpPr>
        <p:spPr>
          <a:xfrm>
            <a:off x="519189" y="3715200"/>
            <a:ext cx="557530" cy="615950"/>
          </a:xfrm>
          <a:prstGeom prst="rect">
            <a:avLst/>
          </a:prstGeom>
          <a:noFill/>
        </p:spPr>
        <p:txBody>
          <a:bodyPr wrap="none" lIns="68570" tIns="34285" rIns="68570" bIns="34285" rtlCol="0">
            <a:spAutoFit/>
          </a:bodyPr>
          <a:lstStyle/>
          <a:p>
            <a:pPr algn="ctr"/>
            <a:r>
              <a:rPr lang="en-US" altLang="zh-CN" sz="3600" dirty="0" smtClean="0">
                <a:solidFill>
                  <a:schemeClr val="accent2">
                    <a:lumMod val="50000"/>
                  </a:schemeClr>
                </a:solidFill>
                <a:latin typeface="Agency FB" panose="020B0503020202020204" pitchFamily="34" charset="0"/>
                <a:cs typeface="Aharoni" panose="02010803020104030203" pitchFamily="2" charset="-79"/>
              </a:rPr>
              <a:t>04</a:t>
            </a:r>
          </a:p>
        </p:txBody>
      </p:sp>
      <p:sp>
        <p:nvSpPr>
          <p:cNvPr id="235" name="TextBox 234"/>
          <p:cNvSpPr txBox="1"/>
          <p:nvPr/>
        </p:nvSpPr>
        <p:spPr>
          <a:xfrm>
            <a:off x="1008743" y="3810621"/>
            <a:ext cx="1430112" cy="424180"/>
          </a:xfrm>
          <a:prstGeom prst="rect">
            <a:avLst/>
          </a:prstGeom>
          <a:noFill/>
        </p:spPr>
        <p:txBody>
          <a:bodyPr wrap="square" lIns="68588" tIns="34294" rIns="68588" bIns="34294" rtlCol="0">
            <a:spAutoFit/>
          </a:body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a:t>
            </a:r>
            <a:r>
              <a:rPr kumimoji="0" lang="zh-CN" altLang="en-US" sz="9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后</a:t>
            </a:r>
          </a:p>
        </p:txBody>
      </p:sp>
      <p:sp>
        <p:nvSpPr>
          <p:cNvPr id="236" name="文本框 46"/>
          <p:cNvSpPr txBox="1"/>
          <p:nvPr/>
        </p:nvSpPr>
        <p:spPr>
          <a:xfrm>
            <a:off x="6690851" y="1658086"/>
            <a:ext cx="556895" cy="615950"/>
          </a:xfrm>
          <a:prstGeom prst="rect">
            <a:avLst/>
          </a:prstGeom>
          <a:noFill/>
        </p:spPr>
        <p:txBody>
          <a:bodyPr wrap="none" lIns="68570" tIns="34285" rIns="68570" bIns="34285" rtlCol="0">
            <a:spAutoFit/>
          </a:bodyPr>
          <a:lstStyle/>
          <a:p>
            <a:pPr algn="ctr"/>
            <a:r>
              <a:rPr lang="en-US" altLang="zh-CN" sz="3600" dirty="0" smtClean="0">
                <a:solidFill>
                  <a:schemeClr val="accent2">
                    <a:lumMod val="50000"/>
                  </a:schemeClr>
                </a:solidFill>
                <a:latin typeface="Agency FB" panose="020B0503020202020204" pitchFamily="34" charset="0"/>
                <a:cs typeface="Aharoni" panose="02010803020104030203" pitchFamily="2" charset="-79"/>
              </a:rPr>
              <a:t>05</a:t>
            </a:r>
          </a:p>
        </p:txBody>
      </p:sp>
      <p:sp>
        <p:nvSpPr>
          <p:cNvPr id="237" name="TextBox 236"/>
          <p:cNvSpPr txBox="1"/>
          <p:nvPr/>
        </p:nvSpPr>
        <p:spPr>
          <a:xfrm>
            <a:off x="7180086" y="1753507"/>
            <a:ext cx="1430112" cy="424180"/>
          </a:xfrm>
          <a:prstGeom prst="rect">
            <a:avLst/>
          </a:prstGeom>
          <a:noFill/>
        </p:spPr>
        <p:txBody>
          <a:bodyPr wrap="square" lIns="68588" tIns="34294" rIns="68588" bIns="34294" rtlCol="0">
            <a:spAutoFit/>
          </a:body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a:t>
            </a:r>
            <a:r>
              <a:rPr kumimoji="0" lang="zh-CN" altLang="en-US" sz="9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后</a:t>
            </a:r>
          </a:p>
        </p:txBody>
      </p:sp>
      <p:sp>
        <p:nvSpPr>
          <p:cNvPr id="238" name="文本框 46"/>
          <p:cNvSpPr txBox="1"/>
          <p:nvPr/>
        </p:nvSpPr>
        <p:spPr>
          <a:xfrm>
            <a:off x="6689263" y="2343791"/>
            <a:ext cx="560070" cy="615950"/>
          </a:xfrm>
          <a:prstGeom prst="rect">
            <a:avLst/>
          </a:prstGeom>
          <a:noFill/>
        </p:spPr>
        <p:txBody>
          <a:bodyPr wrap="none" lIns="68570" tIns="34285" rIns="68570" bIns="34285" rtlCol="0">
            <a:spAutoFit/>
          </a:bodyPr>
          <a:lstStyle/>
          <a:p>
            <a:pPr algn="ctr"/>
            <a:r>
              <a:rPr lang="en-US" altLang="zh-CN" sz="3600" dirty="0" smtClean="0">
                <a:solidFill>
                  <a:schemeClr val="accent2">
                    <a:lumMod val="50000"/>
                  </a:schemeClr>
                </a:solidFill>
                <a:latin typeface="Agency FB" panose="020B0503020202020204" pitchFamily="34" charset="0"/>
                <a:cs typeface="Aharoni" panose="02010803020104030203" pitchFamily="2" charset="-79"/>
              </a:rPr>
              <a:t>06</a:t>
            </a:r>
          </a:p>
        </p:txBody>
      </p:sp>
      <p:sp>
        <p:nvSpPr>
          <p:cNvPr id="239" name="TextBox 238"/>
          <p:cNvSpPr txBox="1"/>
          <p:nvPr/>
        </p:nvSpPr>
        <p:spPr>
          <a:xfrm>
            <a:off x="7180086" y="2446831"/>
            <a:ext cx="1430112" cy="424180"/>
          </a:xfrm>
          <a:prstGeom prst="rect">
            <a:avLst/>
          </a:prstGeom>
          <a:noFill/>
        </p:spPr>
        <p:txBody>
          <a:bodyPr wrap="square" lIns="68588" tIns="34294" rIns="68588" bIns="34294" rtlCol="0">
            <a:spAutoFit/>
          </a:body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a:t>
            </a:r>
            <a:r>
              <a:rPr kumimoji="0" lang="zh-CN" altLang="en-US" sz="9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后</a:t>
            </a:r>
          </a:p>
        </p:txBody>
      </p:sp>
      <p:sp>
        <p:nvSpPr>
          <p:cNvPr id="240" name="文本框 46"/>
          <p:cNvSpPr txBox="1"/>
          <p:nvPr/>
        </p:nvSpPr>
        <p:spPr>
          <a:xfrm>
            <a:off x="6696248" y="3029496"/>
            <a:ext cx="546100" cy="615950"/>
          </a:xfrm>
          <a:prstGeom prst="rect">
            <a:avLst/>
          </a:prstGeom>
          <a:noFill/>
        </p:spPr>
        <p:txBody>
          <a:bodyPr wrap="none" lIns="68570" tIns="34285" rIns="68570" bIns="34285" rtlCol="0">
            <a:spAutoFit/>
          </a:bodyPr>
          <a:lstStyle/>
          <a:p>
            <a:pPr algn="ctr"/>
            <a:r>
              <a:rPr lang="en-US" altLang="zh-CN" sz="3600" dirty="0" smtClean="0">
                <a:solidFill>
                  <a:schemeClr val="accent2">
                    <a:lumMod val="50000"/>
                  </a:schemeClr>
                </a:solidFill>
                <a:latin typeface="Agency FB" panose="020B0503020202020204" pitchFamily="34" charset="0"/>
                <a:cs typeface="Aharoni" panose="02010803020104030203" pitchFamily="2" charset="-79"/>
              </a:rPr>
              <a:t>07</a:t>
            </a:r>
          </a:p>
        </p:txBody>
      </p:sp>
      <p:sp>
        <p:nvSpPr>
          <p:cNvPr id="241" name="TextBox 240"/>
          <p:cNvSpPr txBox="1"/>
          <p:nvPr/>
        </p:nvSpPr>
        <p:spPr>
          <a:xfrm>
            <a:off x="7180086" y="3117297"/>
            <a:ext cx="1430112" cy="424180"/>
          </a:xfrm>
          <a:prstGeom prst="rect">
            <a:avLst/>
          </a:prstGeom>
          <a:noFill/>
        </p:spPr>
        <p:txBody>
          <a:bodyPr wrap="square" lIns="68588" tIns="34294" rIns="68588" bIns="34294" rtlCol="0">
            <a:spAutoFit/>
          </a:body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a:t>
            </a:r>
            <a:r>
              <a:rPr kumimoji="0" lang="zh-CN" altLang="en-US" sz="9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后</a:t>
            </a:r>
          </a:p>
        </p:txBody>
      </p:sp>
      <p:sp>
        <p:nvSpPr>
          <p:cNvPr id="242" name="文本框 46"/>
          <p:cNvSpPr txBox="1"/>
          <p:nvPr/>
        </p:nvSpPr>
        <p:spPr>
          <a:xfrm>
            <a:off x="6687357" y="3715200"/>
            <a:ext cx="563880" cy="615950"/>
          </a:xfrm>
          <a:prstGeom prst="rect">
            <a:avLst/>
          </a:prstGeom>
          <a:noFill/>
        </p:spPr>
        <p:txBody>
          <a:bodyPr wrap="none" lIns="68570" tIns="34285" rIns="68570" bIns="34285" rtlCol="0">
            <a:spAutoFit/>
          </a:bodyPr>
          <a:lstStyle/>
          <a:p>
            <a:pPr algn="ctr"/>
            <a:r>
              <a:rPr lang="en-US" altLang="zh-CN" sz="3600" dirty="0" smtClean="0">
                <a:solidFill>
                  <a:schemeClr val="accent2">
                    <a:lumMod val="50000"/>
                  </a:schemeClr>
                </a:solidFill>
                <a:latin typeface="Agency FB" panose="020B0503020202020204" pitchFamily="34" charset="0"/>
                <a:cs typeface="Aharoni" panose="02010803020104030203" pitchFamily="2" charset="-79"/>
              </a:rPr>
              <a:t>08</a:t>
            </a:r>
          </a:p>
        </p:txBody>
      </p:sp>
      <p:sp>
        <p:nvSpPr>
          <p:cNvPr id="243" name="TextBox 242"/>
          <p:cNvSpPr txBox="1"/>
          <p:nvPr/>
        </p:nvSpPr>
        <p:spPr>
          <a:xfrm>
            <a:off x="7180086" y="3810621"/>
            <a:ext cx="1430112" cy="424180"/>
          </a:xfrm>
          <a:prstGeom prst="rect">
            <a:avLst/>
          </a:prstGeom>
          <a:noFill/>
        </p:spPr>
        <p:txBody>
          <a:bodyPr wrap="square" lIns="68588" tIns="34294" rIns="68588" bIns="34294" rtlCol="0">
            <a:spAutoFit/>
          </a:body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a:t>
            </a:r>
            <a:r>
              <a:rPr kumimoji="0" lang="zh-CN" altLang="en-US" sz="9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后</a:t>
            </a:r>
          </a:p>
        </p:txBody>
      </p:sp>
      <p:sp>
        <p:nvSpPr>
          <p:cNvPr id="245" name="矩形 3"/>
          <p:cNvSpPr>
            <a:spLocks noChangeArrowheads="1"/>
          </p:cNvSpPr>
          <p:nvPr/>
        </p:nvSpPr>
        <p:spPr bwMode="auto">
          <a:xfrm>
            <a:off x="4271143" y="2725731"/>
            <a:ext cx="64389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pPr algn="l"/>
            <a:r>
              <a:rPr lang="zh-CN" altLang="en-US" sz="2000" b="0" dirty="0" smtClean="0">
                <a:solidFill>
                  <a:schemeClr val="bg1"/>
                </a:solidFill>
                <a:latin typeface="微软雅黑" panose="020B0503020204020204" charset="-122"/>
                <a:ea typeface="微软雅黑" panose="020B0503020204020204" charset="-122"/>
                <a:sym typeface="Arial" panose="020B0604020202020204" pitchFamily="34" charset="0"/>
              </a:rPr>
              <a:t>添加</a:t>
            </a:r>
          </a:p>
          <a:p>
            <a:pPr algn="l"/>
            <a:r>
              <a:rPr lang="zh-CN" altLang="en-US" sz="2000" b="0" dirty="0" smtClean="0">
                <a:solidFill>
                  <a:schemeClr val="bg1"/>
                </a:solidFill>
                <a:latin typeface="微软雅黑" panose="020B0503020204020204" charset="-122"/>
                <a:ea typeface="微软雅黑" panose="020B0503020204020204" charset="-122"/>
                <a:sym typeface="Arial" panose="020B0604020202020204" pitchFamily="34" charset="0"/>
              </a:rPr>
              <a:t>标题</a:t>
            </a:r>
          </a:p>
        </p:txBody>
      </p:sp>
      <p:sp>
        <p:nvSpPr>
          <p:cNvPr id="246" name="矩形 3"/>
          <p:cNvSpPr>
            <a:spLocks noChangeArrowheads="1"/>
          </p:cNvSpPr>
          <p:nvPr/>
        </p:nvSpPr>
        <p:spPr bwMode="auto">
          <a:xfrm>
            <a:off x="3126745" y="2182813"/>
            <a:ext cx="440690" cy="32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r>
              <a:rPr lang="zh-CN" altLang="en-US" sz="800" b="0" dirty="0" smtClean="0">
                <a:solidFill>
                  <a:schemeClr val="bg1"/>
                </a:solidFill>
                <a:latin typeface="微软雅黑" panose="020B0503020204020204" charset="-122"/>
                <a:ea typeface="微软雅黑" panose="020B0503020204020204" charset="-122"/>
                <a:sym typeface="Arial" panose="020B0604020202020204" pitchFamily="34" charset="0"/>
              </a:rPr>
              <a:t>关键词</a:t>
            </a:r>
          </a:p>
          <a:p>
            <a:r>
              <a:rPr lang="zh-CN" altLang="en-US" sz="800" b="0" dirty="0" smtClean="0">
                <a:solidFill>
                  <a:schemeClr val="bg1"/>
                </a:solidFill>
                <a:latin typeface="微软雅黑" panose="020B0503020204020204" charset="-122"/>
                <a:ea typeface="微软雅黑" panose="020B0503020204020204" charset="-122"/>
                <a:sym typeface="Arial" panose="020B0604020202020204" pitchFamily="34" charset="0"/>
              </a:rPr>
              <a:t>设问</a:t>
            </a:r>
          </a:p>
        </p:txBody>
      </p:sp>
      <p:sp>
        <p:nvSpPr>
          <p:cNvPr id="247" name="矩形 3"/>
          <p:cNvSpPr>
            <a:spLocks noChangeArrowheads="1"/>
          </p:cNvSpPr>
          <p:nvPr/>
        </p:nvSpPr>
        <p:spPr bwMode="auto">
          <a:xfrm>
            <a:off x="3126745" y="3486632"/>
            <a:ext cx="440690" cy="32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r>
              <a:rPr lang="zh-CN" altLang="en-US" sz="8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关键词</a:t>
            </a:r>
          </a:p>
          <a:p>
            <a:r>
              <a:rPr lang="zh-CN" altLang="en-US" sz="8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设问</a:t>
            </a:r>
          </a:p>
        </p:txBody>
      </p:sp>
      <p:sp>
        <p:nvSpPr>
          <p:cNvPr id="248" name="矩形 3"/>
          <p:cNvSpPr>
            <a:spLocks noChangeArrowheads="1"/>
          </p:cNvSpPr>
          <p:nvPr/>
        </p:nvSpPr>
        <p:spPr bwMode="auto">
          <a:xfrm>
            <a:off x="5631472" y="2182813"/>
            <a:ext cx="440690" cy="32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r>
              <a:rPr lang="zh-CN" altLang="en-US" sz="800" b="0" dirty="0" smtClean="0">
                <a:solidFill>
                  <a:schemeClr val="bg1"/>
                </a:solidFill>
                <a:latin typeface="微软雅黑" panose="020B0503020204020204" charset="-122"/>
                <a:ea typeface="微软雅黑" panose="020B0503020204020204" charset="-122"/>
                <a:sym typeface="Arial" panose="020B0604020202020204" pitchFamily="34" charset="0"/>
              </a:rPr>
              <a:t>关键词</a:t>
            </a:r>
          </a:p>
          <a:p>
            <a:r>
              <a:rPr lang="zh-CN" altLang="en-US" sz="800" b="0" dirty="0" smtClean="0">
                <a:solidFill>
                  <a:schemeClr val="bg1"/>
                </a:solidFill>
                <a:latin typeface="微软雅黑" panose="020B0503020204020204" charset="-122"/>
                <a:ea typeface="微软雅黑" panose="020B0503020204020204" charset="-122"/>
                <a:sym typeface="Arial" panose="020B0604020202020204" pitchFamily="34" charset="0"/>
              </a:rPr>
              <a:t>设问</a:t>
            </a:r>
          </a:p>
        </p:txBody>
      </p:sp>
      <p:sp>
        <p:nvSpPr>
          <p:cNvPr id="249" name="矩形 3"/>
          <p:cNvSpPr>
            <a:spLocks noChangeArrowheads="1"/>
          </p:cNvSpPr>
          <p:nvPr/>
        </p:nvSpPr>
        <p:spPr bwMode="auto">
          <a:xfrm>
            <a:off x="5631472" y="3486632"/>
            <a:ext cx="440690" cy="32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2" tIns="34287" rIns="68572" bIns="34287">
            <a:spAutoFit/>
          </a:bodyPr>
          <a:lstStyle/>
          <a:p>
            <a:r>
              <a:rPr lang="zh-CN" altLang="en-US" sz="8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关键词</a:t>
            </a:r>
          </a:p>
          <a:p>
            <a:r>
              <a:rPr lang="zh-CN" altLang="en-US" sz="800" b="0" dirty="0" smtClean="0">
                <a:solidFill>
                  <a:schemeClr val="accent2">
                    <a:lumMod val="50000"/>
                  </a:schemeClr>
                </a:solidFill>
                <a:latin typeface="微软雅黑" panose="020B0503020204020204" charset="-122"/>
                <a:ea typeface="微软雅黑" panose="020B0503020204020204" charset="-122"/>
                <a:sym typeface="Arial" panose="020B0604020202020204" pitchFamily="34" charset="0"/>
              </a:rPr>
              <a:t>设问</a:t>
            </a:r>
          </a:p>
        </p:txBody>
      </p:sp>
      <p:pic>
        <p:nvPicPr>
          <p:cNvPr id="145" name="Picture 3" descr="D:\360data\重要数据\桌面\未标题-1.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631017" y="2267602"/>
            <a:ext cx="2222072" cy="2986594"/>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4" descr="D:\360data\重要数据\桌面\未标题2-1.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04321" y="2239021"/>
            <a:ext cx="2293522" cy="301517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2" presetClass="entr" presetSubtype="4" decel="100000" fill="hold" nodeType="afterEffect">
                                  <p:stCondLst>
                                    <p:cond delay="0"/>
                                  </p:stCondLst>
                                  <p:childTnLst>
                                    <p:set>
                                      <p:cBhvr>
                                        <p:cTn id="12" dur="1" fill="hold">
                                          <p:stCondLst>
                                            <p:cond delay="0"/>
                                          </p:stCondLst>
                                        </p:cTn>
                                        <p:tgtEl>
                                          <p:spTgt spid="145"/>
                                        </p:tgtEl>
                                        <p:attrNameLst>
                                          <p:attrName>style.visibility</p:attrName>
                                        </p:attrNameLst>
                                      </p:cBhvr>
                                      <p:to>
                                        <p:strVal val="visible"/>
                                      </p:to>
                                    </p:set>
                                    <p:anim calcmode="lin" valueType="num">
                                      <p:cBhvr additive="base">
                                        <p:cTn id="13" dur="500" fill="hold"/>
                                        <p:tgtEl>
                                          <p:spTgt spid="145"/>
                                        </p:tgtEl>
                                        <p:attrNameLst>
                                          <p:attrName>ppt_x</p:attrName>
                                        </p:attrNameLst>
                                      </p:cBhvr>
                                      <p:tavLst>
                                        <p:tav tm="0">
                                          <p:val>
                                            <p:strVal val="#ppt_x"/>
                                          </p:val>
                                        </p:tav>
                                        <p:tav tm="100000">
                                          <p:val>
                                            <p:strVal val="#ppt_x"/>
                                          </p:val>
                                        </p:tav>
                                      </p:tavLst>
                                    </p:anim>
                                    <p:anim calcmode="lin" valueType="num">
                                      <p:cBhvr additive="base">
                                        <p:cTn id="14" dur="500" fill="hold"/>
                                        <p:tgtEl>
                                          <p:spTgt spid="145"/>
                                        </p:tgtEl>
                                        <p:attrNameLst>
                                          <p:attrName>ppt_y</p:attrName>
                                        </p:attrNameLst>
                                      </p:cBhvr>
                                      <p:tavLst>
                                        <p:tav tm="0">
                                          <p:val>
                                            <p:strVal val="1+#ppt_h/2"/>
                                          </p:val>
                                        </p:tav>
                                        <p:tav tm="100000">
                                          <p:val>
                                            <p:strVal val="#ppt_y"/>
                                          </p:val>
                                        </p:tav>
                                      </p:tavLst>
                                    </p:anim>
                                  </p:childTnLst>
                                </p:cTn>
                              </p:par>
                              <p:par>
                                <p:cTn id="15" presetID="2" presetClass="entr" presetSubtype="4" decel="100000" fill="hold" nodeType="withEffect">
                                  <p:stCondLst>
                                    <p:cond delay="0"/>
                                  </p:stCondLst>
                                  <p:childTnLst>
                                    <p:set>
                                      <p:cBhvr>
                                        <p:cTn id="16" dur="1" fill="hold">
                                          <p:stCondLst>
                                            <p:cond delay="0"/>
                                          </p:stCondLst>
                                        </p:cTn>
                                        <p:tgtEl>
                                          <p:spTgt spid="146"/>
                                        </p:tgtEl>
                                        <p:attrNameLst>
                                          <p:attrName>style.visibility</p:attrName>
                                        </p:attrNameLst>
                                      </p:cBhvr>
                                      <p:to>
                                        <p:strVal val="visible"/>
                                      </p:to>
                                    </p:set>
                                    <p:anim calcmode="lin" valueType="num">
                                      <p:cBhvr additive="base">
                                        <p:cTn id="17" dur="500" fill="hold"/>
                                        <p:tgtEl>
                                          <p:spTgt spid="146"/>
                                        </p:tgtEl>
                                        <p:attrNameLst>
                                          <p:attrName>ppt_x</p:attrName>
                                        </p:attrNameLst>
                                      </p:cBhvr>
                                      <p:tavLst>
                                        <p:tav tm="0">
                                          <p:val>
                                            <p:strVal val="#ppt_x"/>
                                          </p:val>
                                        </p:tav>
                                        <p:tav tm="100000">
                                          <p:val>
                                            <p:strVal val="#ppt_x"/>
                                          </p:val>
                                        </p:tav>
                                      </p:tavLst>
                                    </p:anim>
                                    <p:anim calcmode="lin" valueType="num">
                                      <p:cBhvr additive="base">
                                        <p:cTn id="18" dur="500" fill="hold"/>
                                        <p:tgtEl>
                                          <p:spTgt spid="146"/>
                                        </p:tgtEl>
                                        <p:attrNameLst>
                                          <p:attrName>ppt_y</p:attrName>
                                        </p:attrNameLst>
                                      </p:cBhvr>
                                      <p:tavLst>
                                        <p:tav tm="0">
                                          <p:val>
                                            <p:strVal val="1+#ppt_h/2"/>
                                          </p:val>
                                        </p:tav>
                                        <p:tav tm="100000">
                                          <p:val>
                                            <p:strVal val="#ppt_y"/>
                                          </p:val>
                                        </p:tav>
                                      </p:tavLst>
                                    </p:anim>
                                  </p:childTnLst>
                                </p:cTn>
                              </p:par>
                              <p:par>
                                <p:cTn id="19" presetID="63" presetClass="path" presetSubtype="0" fill="hold" nodeType="withEffect">
                                  <p:stCondLst>
                                    <p:cond delay="500"/>
                                  </p:stCondLst>
                                  <p:childTnLst>
                                    <p:animMotion origin="layout" path="M 5E-6 0.00617 L 0.25001 0.00617 " pathEditMode="relative" rAng="0" ptsTypes="AA">
                                      <p:cBhvr>
                                        <p:cTn id="20" dur="500" fill="hold"/>
                                        <p:tgtEl>
                                          <p:spTgt spid="145"/>
                                        </p:tgtEl>
                                        <p:attrNameLst>
                                          <p:attrName>ppt_x</p:attrName>
                                          <p:attrName>ppt_y</p:attrName>
                                        </p:attrNameLst>
                                      </p:cBhvr>
                                      <p:rCtr x="12500" y="0"/>
                                    </p:animMotion>
                                  </p:childTnLst>
                                </p:cTn>
                              </p:par>
                              <p:par>
                                <p:cTn id="21" presetID="35" presetClass="path" presetSubtype="0" fill="hold" nodeType="withEffect">
                                  <p:stCondLst>
                                    <p:cond delay="500"/>
                                  </p:stCondLst>
                                  <p:childTnLst>
                                    <p:animMotion origin="layout" path="M 0 0 L -0.25 0 E" pathEditMode="relative" ptsTypes="">
                                      <p:cBhvr>
                                        <p:cTn id="22" dur="500" fill="hold"/>
                                        <p:tgtEl>
                                          <p:spTgt spid="146"/>
                                        </p:tgtEl>
                                        <p:attrNameLst>
                                          <p:attrName>ppt_x</p:attrName>
                                          <p:attrName>ppt_y</p:attrName>
                                        </p:attrNameLst>
                                      </p:cBhvr>
                                    </p:animMotion>
                                  </p:childTnLst>
                                </p:cTn>
                              </p:par>
                              <p:par>
                                <p:cTn id="23" presetID="10" presetClass="exit" presetSubtype="0" fill="hold" nodeType="withEffect">
                                  <p:stCondLst>
                                    <p:cond delay="700"/>
                                  </p:stCondLst>
                                  <p:childTnLst>
                                    <p:animEffect transition="out" filter="fade">
                                      <p:cBhvr>
                                        <p:cTn id="24" dur="300"/>
                                        <p:tgtEl>
                                          <p:spTgt spid="146"/>
                                        </p:tgtEl>
                                      </p:cBhvr>
                                    </p:animEffect>
                                    <p:set>
                                      <p:cBhvr>
                                        <p:cTn id="25" dur="1" fill="hold">
                                          <p:stCondLst>
                                            <p:cond delay="299"/>
                                          </p:stCondLst>
                                        </p:cTn>
                                        <p:tgtEl>
                                          <p:spTgt spid="146"/>
                                        </p:tgtEl>
                                        <p:attrNameLst>
                                          <p:attrName>style.visibility</p:attrName>
                                        </p:attrNameLst>
                                      </p:cBhvr>
                                      <p:to>
                                        <p:strVal val="hidden"/>
                                      </p:to>
                                    </p:set>
                                  </p:childTnLst>
                                </p:cTn>
                              </p:par>
                              <p:par>
                                <p:cTn id="26" presetID="10" presetClass="exit" presetSubtype="0" fill="hold" nodeType="withEffect">
                                  <p:stCondLst>
                                    <p:cond delay="700"/>
                                  </p:stCondLst>
                                  <p:childTnLst>
                                    <p:animEffect transition="out" filter="fade">
                                      <p:cBhvr>
                                        <p:cTn id="27" dur="300"/>
                                        <p:tgtEl>
                                          <p:spTgt spid="145"/>
                                        </p:tgtEl>
                                      </p:cBhvr>
                                    </p:animEffect>
                                    <p:set>
                                      <p:cBhvr>
                                        <p:cTn id="28" dur="1" fill="hold">
                                          <p:stCondLst>
                                            <p:cond delay="299"/>
                                          </p:stCondLst>
                                        </p:cTn>
                                        <p:tgtEl>
                                          <p:spTgt spid="145"/>
                                        </p:tgtEl>
                                        <p:attrNameLst>
                                          <p:attrName>style.visibility</p:attrName>
                                        </p:attrNameLst>
                                      </p:cBhvr>
                                      <p:to>
                                        <p:strVal val="hidden"/>
                                      </p:to>
                                    </p:set>
                                  </p:childTnLst>
                                </p:cTn>
                              </p:par>
                              <p:par>
                                <p:cTn id="29" presetID="53" presetClass="entr" presetSubtype="16" fill="hold" nodeType="withEffect">
                                  <p:stCondLst>
                                    <p:cond delay="700"/>
                                  </p:stCondLst>
                                  <p:childTnLst>
                                    <p:set>
                                      <p:cBhvr>
                                        <p:cTn id="30" dur="1" fill="hold">
                                          <p:stCondLst>
                                            <p:cond delay="0"/>
                                          </p:stCondLst>
                                        </p:cTn>
                                        <p:tgtEl>
                                          <p:spTgt spid="130"/>
                                        </p:tgtEl>
                                        <p:attrNameLst>
                                          <p:attrName>style.visibility</p:attrName>
                                        </p:attrNameLst>
                                      </p:cBhvr>
                                      <p:to>
                                        <p:strVal val="visible"/>
                                      </p:to>
                                    </p:set>
                                    <p:anim calcmode="lin" valueType="num">
                                      <p:cBhvr>
                                        <p:cTn id="31" dur="500" fill="hold"/>
                                        <p:tgtEl>
                                          <p:spTgt spid="130"/>
                                        </p:tgtEl>
                                        <p:attrNameLst>
                                          <p:attrName>ppt_w</p:attrName>
                                        </p:attrNameLst>
                                      </p:cBhvr>
                                      <p:tavLst>
                                        <p:tav tm="0">
                                          <p:val>
                                            <p:fltVal val="0"/>
                                          </p:val>
                                        </p:tav>
                                        <p:tav tm="100000">
                                          <p:val>
                                            <p:strVal val="#ppt_w"/>
                                          </p:val>
                                        </p:tav>
                                      </p:tavLst>
                                    </p:anim>
                                    <p:anim calcmode="lin" valueType="num">
                                      <p:cBhvr>
                                        <p:cTn id="32" dur="500" fill="hold"/>
                                        <p:tgtEl>
                                          <p:spTgt spid="130"/>
                                        </p:tgtEl>
                                        <p:attrNameLst>
                                          <p:attrName>ppt_h</p:attrName>
                                        </p:attrNameLst>
                                      </p:cBhvr>
                                      <p:tavLst>
                                        <p:tav tm="0">
                                          <p:val>
                                            <p:fltVal val="0"/>
                                          </p:val>
                                        </p:tav>
                                        <p:tav tm="100000">
                                          <p:val>
                                            <p:strVal val="#ppt_h"/>
                                          </p:val>
                                        </p:tav>
                                      </p:tavLst>
                                    </p:anim>
                                    <p:animEffect transition="in" filter="fade">
                                      <p:cBhvr>
                                        <p:cTn id="33" dur="500"/>
                                        <p:tgtEl>
                                          <p:spTgt spid="130"/>
                                        </p:tgtEl>
                                      </p:cBhvr>
                                    </p:animEffect>
                                  </p:childTnLst>
                                </p:cTn>
                              </p:par>
                              <p:par>
                                <p:cTn id="34" presetID="21" presetClass="entr" presetSubtype="1" fill="hold" grpId="0" nodeType="withEffect">
                                  <p:stCondLst>
                                    <p:cond delay="700"/>
                                  </p:stCondLst>
                                  <p:childTnLst>
                                    <p:set>
                                      <p:cBhvr>
                                        <p:cTn id="35" dur="1" fill="hold">
                                          <p:stCondLst>
                                            <p:cond delay="0"/>
                                          </p:stCondLst>
                                        </p:cTn>
                                        <p:tgtEl>
                                          <p:spTgt spid="2"/>
                                        </p:tgtEl>
                                        <p:attrNameLst>
                                          <p:attrName>style.visibility</p:attrName>
                                        </p:attrNameLst>
                                      </p:cBhvr>
                                      <p:to>
                                        <p:strVal val="visible"/>
                                      </p:to>
                                    </p:set>
                                    <p:animEffect transition="in" filter="wheel(1)">
                                      <p:cBhvr>
                                        <p:cTn id="36" dur="1000"/>
                                        <p:tgtEl>
                                          <p:spTgt spid="2"/>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245"/>
                                        </p:tgtEl>
                                        <p:attrNameLst>
                                          <p:attrName>style.visibility</p:attrName>
                                        </p:attrNameLst>
                                      </p:cBhvr>
                                      <p:to>
                                        <p:strVal val="visible"/>
                                      </p:to>
                                    </p:set>
                                    <p:animEffect transition="in" filter="wipe(left)">
                                      <p:cBhvr>
                                        <p:cTn id="40" dur="500"/>
                                        <p:tgtEl>
                                          <p:spTgt spid="245"/>
                                        </p:tgtEl>
                                      </p:cBhvr>
                                    </p:animEffect>
                                  </p:childTnLst>
                                </p:cTn>
                              </p:par>
                            </p:childTnLst>
                          </p:cTn>
                        </p:par>
                        <p:par>
                          <p:cTn id="41" fill="hold">
                            <p:stCondLst>
                              <p:cond delay="4000"/>
                            </p:stCondLst>
                            <p:childTnLst>
                              <p:par>
                                <p:cTn id="42" presetID="47" presetClass="entr" presetSubtype="0" fill="hold" grpId="0" nodeType="afterEffect">
                                  <p:stCondLst>
                                    <p:cond delay="0"/>
                                  </p:stCondLst>
                                  <p:childTnLst>
                                    <p:set>
                                      <p:cBhvr>
                                        <p:cTn id="43" dur="1" fill="hold">
                                          <p:stCondLst>
                                            <p:cond delay="0"/>
                                          </p:stCondLst>
                                        </p:cTn>
                                        <p:tgtEl>
                                          <p:spTgt spid="129"/>
                                        </p:tgtEl>
                                        <p:attrNameLst>
                                          <p:attrName>style.visibility</p:attrName>
                                        </p:attrNameLst>
                                      </p:cBhvr>
                                      <p:to>
                                        <p:strVal val="visible"/>
                                      </p:to>
                                    </p:set>
                                    <p:animEffect transition="in" filter="fade">
                                      <p:cBhvr>
                                        <p:cTn id="44" dur="300"/>
                                        <p:tgtEl>
                                          <p:spTgt spid="129"/>
                                        </p:tgtEl>
                                      </p:cBhvr>
                                    </p:animEffect>
                                    <p:anim calcmode="lin" valueType="num">
                                      <p:cBhvr>
                                        <p:cTn id="45" dur="300" fill="hold"/>
                                        <p:tgtEl>
                                          <p:spTgt spid="129"/>
                                        </p:tgtEl>
                                        <p:attrNameLst>
                                          <p:attrName>ppt_x</p:attrName>
                                        </p:attrNameLst>
                                      </p:cBhvr>
                                      <p:tavLst>
                                        <p:tav tm="0">
                                          <p:val>
                                            <p:strVal val="#ppt_x"/>
                                          </p:val>
                                        </p:tav>
                                        <p:tav tm="100000">
                                          <p:val>
                                            <p:strVal val="#ppt_x"/>
                                          </p:val>
                                        </p:tav>
                                      </p:tavLst>
                                    </p:anim>
                                    <p:anim calcmode="lin" valueType="num">
                                      <p:cBhvr>
                                        <p:cTn id="46" dur="300" fill="hold"/>
                                        <p:tgtEl>
                                          <p:spTgt spid="129"/>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22" presetClass="entr" presetSubtype="2" fill="hold" nodeType="afterEffect">
                                  <p:stCondLst>
                                    <p:cond delay="0"/>
                                  </p:stCondLst>
                                  <p:childTnLst>
                                    <p:set>
                                      <p:cBhvr>
                                        <p:cTn id="49" dur="1" fill="hold">
                                          <p:stCondLst>
                                            <p:cond delay="0"/>
                                          </p:stCondLst>
                                        </p:cTn>
                                        <p:tgtEl>
                                          <p:spTgt spid="123"/>
                                        </p:tgtEl>
                                        <p:attrNameLst>
                                          <p:attrName>style.visibility</p:attrName>
                                        </p:attrNameLst>
                                      </p:cBhvr>
                                      <p:to>
                                        <p:strVal val="visible"/>
                                      </p:to>
                                    </p:set>
                                    <p:animEffect transition="in" filter="wipe(right)">
                                      <p:cBhvr>
                                        <p:cTn id="50" dur="500"/>
                                        <p:tgtEl>
                                          <p:spTgt spid="123"/>
                                        </p:tgtEl>
                                      </p:cBhvr>
                                    </p:animEffect>
                                  </p:childTnLst>
                                </p:cTn>
                              </p:par>
                            </p:childTnLst>
                          </p:cTn>
                        </p:par>
                        <p:par>
                          <p:cTn id="51" fill="hold">
                            <p:stCondLst>
                              <p:cond delay="5000"/>
                            </p:stCondLst>
                            <p:childTnLst>
                              <p:par>
                                <p:cTn id="52" presetID="22" presetClass="entr" presetSubtype="8" fill="hold" nodeType="afterEffect">
                                  <p:stCondLst>
                                    <p:cond delay="0"/>
                                  </p:stCondLst>
                                  <p:childTnLst>
                                    <p:set>
                                      <p:cBhvr>
                                        <p:cTn id="53" dur="1" fill="hold">
                                          <p:stCondLst>
                                            <p:cond delay="0"/>
                                          </p:stCondLst>
                                        </p:cTn>
                                        <p:tgtEl>
                                          <p:spTgt spid="126"/>
                                        </p:tgtEl>
                                        <p:attrNameLst>
                                          <p:attrName>style.visibility</p:attrName>
                                        </p:attrNameLst>
                                      </p:cBhvr>
                                      <p:to>
                                        <p:strVal val="visible"/>
                                      </p:to>
                                    </p:set>
                                    <p:animEffect transition="in" filter="wipe(left)">
                                      <p:cBhvr>
                                        <p:cTn id="54" dur="500"/>
                                        <p:tgtEl>
                                          <p:spTgt spid="126"/>
                                        </p:tgtEl>
                                      </p:cBhvr>
                                    </p:animEffect>
                                  </p:childTnLst>
                                </p:cTn>
                              </p:par>
                            </p:childTnLst>
                          </p:cTn>
                        </p:par>
                        <p:par>
                          <p:cTn id="55" fill="hold">
                            <p:stCondLst>
                              <p:cond delay="5500"/>
                            </p:stCondLst>
                            <p:childTnLst>
                              <p:par>
                                <p:cTn id="56" presetID="53" presetClass="entr" presetSubtype="16" fill="hold" nodeType="afterEffect">
                                  <p:stCondLst>
                                    <p:cond delay="0"/>
                                  </p:stCondLst>
                                  <p:childTnLst>
                                    <p:set>
                                      <p:cBhvr>
                                        <p:cTn id="57" dur="1" fill="hold">
                                          <p:stCondLst>
                                            <p:cond delay="0"/>
                                          </p:stCondLst>
                                        </p:cTn>
                                        <p:tgtEl>
                                          <p:spTgt spid="4096"/>
                                        </p:tgtEl>
                                        <p:attrNameLst>
                                          <p:attrName>style.visibility</p:attrName>
                                        </p:attrNameLst>
                                      </p:cBhvr>
                                      <p:to>
                                        <p:strVal val="visible"/>
                                      </p:to>
                                    </p:set>
                                    <p:anim calcmode="lin" valueType="num">
                                      <p:cBhvr>
                                        <p:cTn id="58" dur="500" fill="hold"/>
                                        <p:tgtEl>
                                          <p:spTgt spid="4096"/>
                                        </p:tgtEl>
                                        <p:attrNameLst>
                                          <p:attrName>ppt_w</p:attrName>
                                        </p:attrNameLst>
                                      </p:cBhvr>
                                      <p:tavLst>
                                        <p:tav tm="0">
                                          <p:val>
                                            <p:fltVal val="0"/>
                                          </p:val>
                                        </p:tav>
                                        <p:tav tm="100000">
                                          <p:val>
                                            <p:strVal val="#ppt_w"/>
                                          </p:val>
                                        </p:tav>
                                      </p:tavLst>
                                    </p:anim>
                                    <p:anim calcmode="lin" valueType="num">
                                      <p:cBhvr>
                                        <p:cTn id="59" dur="500" fill="hold"/>
                                        <p:tgtEl>
                                          <p:spTgt spid="4096"/>
                                        </p:tgtEl>
                                        <p:attrNameLst>
                                          <p:attrName>ppt_h</p:attrName>
                                        </p:attrNameLst>
                                      </p:cBhvr>
                                      <p:tavLst>
                                        <p:tav tm="0">
                                          <p:val>
                                            <p:fltVal val="0"/>
                                          </p:val>
                                        </p:tav>
                                        <p:tav tm="100000">
                                          <p:val>
                                            <p:strVal val="#ppt_h"/>
                                          </p:val>
                                        </p:tav>
                                      </p:tavLst>
                                    </p:anim>
                                    <p:animEffect transition="in" filter="fade">
                                      <p:cBhvr>
                                        <p:cTn id="60" dur="500"/>
                                        <p:tgtEl>
                                          <p:spTgt spid="4096"/>
                                        </p:tgtEl>
                                      </p:cBhvr>
                                    </p:animEffect>
                                  </p:childTnLst>
                                </p:cTn>
                              </p:par>
                              <p:par>
                                <p:cTn id="61" presetID="53" presetClass="entr" presetSubtype="16" fill="hold" nodeType="withEffect">
                                  <p:stCondLst>
                                    <p:cond delay="0"/>
                                  </p:stCondLst>
                                  <p:childTnLst>
                                    <p:set>
                                      <p:cBhvr>
                                        <p:cTn id="62" dur="1" fill="hold">
                                          <p:stCondLst>
                                            <p:cond delay="0"/>
                                          </p:stCondLst>
                                        </p:cTn>
                                        <p:tgtEl>
                                          <p:spTgt spid="176"/>
                                        </p:tgtEl>
                                        <p:attrNameLst>
                                          <p:attrName>style.visibility</p:attrName>
                                        </p:attrNameLst>
                                      </p:cBhvr>
                                      <p:to>
                                        <p:strVal val="visible"/>
                                      </p:to>
                                    </p:set>
                                    <p:anim calcmode="lin" valueType="num">
                                      <p:cBhvr>
                                        <p:cTn id="63" dur="500" fill="hold"/>
                                        <p:tgtEl>
                                          <p:spTgt spid="176"/>
                                        </p:tgtEl>
                                        <p:attrNameLst>
                                          <p:attrName>ppt_w</p:attrName>
                                        </p:attrNameLst>
                                      </p:cBhvr>
                                      <p:tavLst>
                                        <p:tav tm="0">
                                          <p:val>
                                            <p:fltVal val="0"/>
                                          </p:val>
                                        </p:tav>
                                        <p:tav tm="100000">
                                          <p:val>
                                            <p:strVal val="#ppt_w"/>
                                          </p:val>
                                        </p:tav>
                                      </p:tavLst>
                                    </p:anim>
                                    <p:anim calcmode="lin" valueType="num">
                                      <p:cBhvr>
                                        <p:cTn id="64" dur="500" fill="hold"/>
                                        <p:tgtEl>
                                          <p:spTgt spid="176"/>
                                        </p:tgtEl>
                                        <p:attrNameLst>
                                          <p:attrName>ppt_h</p:attrName>
                                        </p:attrNameLst>
                                      </p:cBhvr>
                                      <p:tavLst>
                                        <p:tav tm="0">
                                          <p:val>
                                            <p:fltVal val="0"/>
                                          </p:val>
                                        </p:tav>
                                        <p:tav tm="100000">
                                          <p:val>
                                            <p:strVal val="#ppt_h"/>
                                          </p:val>
                                        </p:tav>
                                      </p:tavLst>
                                    </p:anim>
                                    <p:animEffect transition="in" filter="fade">
                                      <p:cBhvr>
                                        <p:cTn id="65" dur="500"/>
                                        <p:tgtEl>
                                          <p:spTgt spid="176"/>
                                        </p:tgtEl>
                                      </p:cBhvr>
                                    </p:animEffect>
                                  </p:childTnLst>
                                </p:cTn>
                              </p:par>
                              <p:par>
                                <p:cTn id="66" presetID="53" presetClass="entr" presetSubtype="16" fill="hold" nodeType="withEffect">
                                  <p:stCondLst>
                                    <p:cond delay="0"/>
                                  </p:stCondLst>
                                  <p:childTnLst>
                                    <p:set>
                                      <p:cBhvr>
                                        <p:cTn id="67" dur="1" fill="hold">
                                          <p:stCondLst>
                                            <p:cond delay="0"/>
                                          </p:stCondLst>
                                        </p:cTn>
                                        <p:tgtEl>
                                          <p:spTgt spid="179"/>
                                        </p:tgtEl>
                                        <p:attrNameLst>
                                          <p:attrName>style.visibility</p:attrName>
                                        </p:attrNameLst>
                                      </p:cBhvr>
                                      <p:to>
                                        <p:strVal val="visible"/>
                                      </p:to>
                                    </p:set>
                                    <p:anim calcmode="lin" valueType="num">
                                      <p:cBhvr>
                                        <p:cTn id="68" dur="500" fill="hold"/>
                                        <p:tgtEl>
                                          <p:spTgt spid="179"/>
                                        </p:tgtEl>
                                        <p:attrNameLst>
                                          <p:attrName>ppt_w</p:attrName>
                                        </p:attrNameLst>
                                      </p:cBhvr>
                                      <p:tavLst>
                                        <p:tav tm="0">
                                          <p:val>
                                            <p:fltVal val="0"/>
                                          </p:val>
                                        </p:tav>
                                        <p:tav tm="100000">
                                          <p:val>
                                            <p:strVal val="#ppt_w"/>
                                          </p:val>
                                        </p:tav>
                                      </p:tavLst>
                                    </p:anim>
                                    <p:anim calcmode="lin" valueType="num">
                                      <p:cBhvr>
                                        <p:cTn id="69" dur="500" fill="hold"/>
                                        <p:tgtEl>
                                          <p:spTgt spid="179"/>
                                        </p:tgtEl>
                                        <p:attrNameLst>
                                          <p:attrName>ppt_h</p:attrName>
                                        </p:attrNameLst>
                                      </p:cBhvr>
                                      <p:tavLst>
                                        <p:tav tm="0">
                                          <p:val>
                                            <p:fltVal val="0"/>
                                          </p:val>
                                        </p:tav>
                                        <p:tav tm="100000">
                                          <p:val>
                                            <p:strVal val="#ppt_h"/>
                                          </p:val>
                                        </p:tav>
                                      </p:tavLst>
                                    </p:anim>
                                    <p:animEffect transition="in" filter="fade">
                                      <p:cBhvr>
                                        <p:cTn id="70" dur="500"/>
                                        <p:tgtEl>
                                          <p:spTgt spid="179"/>
                                        </p:tgtEl>
                                      </p:cBhvr>
                                    </p:animEffect>
                                  </p:childTnLst>
                                </p:cTn>
                              </p:par>
                              <p:par>
                                <p:cTn id="71" presetID="53" presetClass="entr" presetSubtype="16" fill="hold" nodeType="withEffect">
                                  <p:stCondLst>
                                    <p:cond delay="0"/>
                                  </p:stCondLst>
                                  <p:childTnLst>
                                    <p:set>
                                      <p:cBhvr>
                                        <p:cTn id="72" dur="1" fill="hold">
                                          <p:stCondLst>
                                            <p:cond delay="0"/>
                                          </p:stCondLst>
                                        </p:cTn>
                                        <p:tgtEl>
                                          <p:spTgt spid="182"/>
                                        </p:tgtEl>
                                        <p:attrNameLst>
                                          <p:attrName>style.visibility</p:attrName>
                                        </p:attrNameLst>
                                      </p:cBhvr>
                                      <p:to>
                                        <p:strVal val="visible"/>
                                      </p:to>
                                    </p:set>
                                    <p:anim calcmode="lin" valueType="num">
                                      <p:cBhvr>
                                        <p:cTn id="73" dur="500" fill="hold"/>
                                        <p:tgtEl>
                                          <p:spTgt spid="182"/>
                                        </p:tgtEl>
                                        <p:attrNameLst>
                                          <p:attrName>ppt_w</p:attrName>
                                        </p:attrNameLst>
                                      </p:cBhvr>
                                      <p:tavLst>
                                        <p:tav tm="0">
                                          <p:val>
                                            <p:fltVal val="0"/>
                                          </p:val>
                                        </p:tav>
                                        <p:tav tm="100000">
                                          <p:val>
                                            <p:strVal val="#ppt_w"/>
                                          </p:val>
                                        </p:tav>
                                      </p:tavLst>
                                    </p:anim>
                                    <p:anim calcmode="lin" valueType="num">
                                      <p:cBhvr>
                                        <p:cTn id="74" dur="500" fill="hold"/>
                                        <p:tgtEl>
                                          <p:spTgt spid="182"/>
                                        </p:tgtEl>
                                        <p:attrNameLst>
                                          <p:attrName>ppt_h</p:attrName>
                                        </p:attrNameLst>
                                      </p:cBhvr>
                                      <p:tavLst>
                                        <p:tav tm="0">
                                          <p:val>
                                            <p:fltVal val="0"/>
                                          </p:val>
                                        </p:tav>
                                        <p:tav tm="100000">
                                          <p:val>
                                            <p:strVal val="#ppt_h"/>
                                          </p:val>
                                        </p:tav>
                                      </p:tavLst>
                                    </p:anim>
                                    <p:animEffect transition="in" filter="fade">
                                      <p:cBhvr>
                                        <p:cTn id="75" dur="500"/>
                                        <p:tgtEl>
                                          <p:spTgt spid="182"/>
                                        </p:tgtEl>
                                      </p:cBhvr>
                                    </p:animEffect>
                                  </p:childTnLst>
                                </p:cTn>
                              </p:par>
                            </p:childTnLst>
                          </p:cTn>
                        </p:par>
                        <p:par>
                          <p:cTn id="76" fill="hold">
                            <p:stCondLst>
                              <p:cond delay="6000"/>
                            </p:stCondLst>
                            <p:childTnLst>
                              <p:par>
                                <p:cTn id="77" presetID="22" presetClass="entr" presetSubtype="8" fill="hold" grpId="0" nodeType="afterEffect">
                                  <p:stCondLst>
                                    <p:cond delay="0"/>
                                  </p:stCondLst>
                                  <p:childTnLst>
                                    <p:set>
                                      <p:cBhvr>
                                        <p:cTn id="78" dur="1" fill="hold">
                                          <p:stCondLst>
                                            <p:cond delay="0"/>
                                          </p:stCondLst>
                                        </p:cTn>
                                        <p:tgtEl>
                                          <p:spTgt spid="246"/>
                                        </p:tgtEl>
                                        <p:attrNameLst>
                                          <p:attrName>style.visibility</p:attrName>
                                        </p:attrNameLst>
                                      </p:cBhvr>
                                      <p:to>
                                        <p:strVal val="visible"/>
                                      </p:to>
                                    </p:set>
                                    <p:animEffect transition="in" filter="wipe(left)">
                                      <p:cBhvr>
                                        <p:cTn id="79" dur="500"/>
                                        <p:tgtEl>
                                          <p:spTgt spid="246"/>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247"/>
                                        </p:tgtEl>
                                        <p:attrNameLst>
                                          <p:attrName>style.visibility</p:attrName>
                                        </p:attrNameLst>
                                      </p:cBhvr>
                                      <p:to>
                                        <p:strVal val="visible"/>
                                      </p:to>
                                    </p:set>
                                    <p:animEffect transition="in" filter="wipe(left)">
                                      <p:cBhvr>
                                        <p:cTn id="82" dur="500"/>
                                        <p:tgtEl>
                                          <p:spTgt spid="247"/>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8"/>
                                        </p:tgtEl>
                                        <p:attrNameLst>
                                          <p:attrName>style.visibility</p:attrName>
                                        </p:attrNameLst>
                                      </p:cBhvr>
                                      <p:to>
                                        <p:strVal val="visible"/>
                                      </p:to>
                                    </p:set>
                                    <p:animEffect transition="in" filter="wipe(left)">
                                      <p:cBhvr>
                                        <p:cTn id="85" dur="500"/>
                                        <p:tgtEl>
                                          <p:spTgt spid="24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49"/>
                                        </p:tgtEl>
                                        <p:attrNameLst>
                                          <p:attrName>style.visibility</p:attrName>
                                        </p:attrNameLst>
                                      </p:cBhvr>
                                      <p:to>
                                        <p:strVal val="visible"/>
                                      </p:to>
                                    </p:set>
                                    <p:animEffect transition="in" filter="wipe(left)">
                                      <p:cBhvr>
                                        <p:cTn id="88" dur="500"/>
                                        <p:tgtEl>
                                          <p:spTgt spid="249"/>
                                        </p:tgtEl>
                                      </p:cBhvr>
                                    </p:animEffect>
                                  </p:childTnLst>
                                </p:cTn>
                              </p:par>
                            </p:childTnLst>
                          </p:cTn>
                        </p:par>
                        <p:par>
                          <p:cTn id="89" fill="hold">
                            <p:stCondLst>
                              <p:cond delay="6500"/>
                            </p:stCondLst>
                            <p:childTnLst>
                              <p:par>
                                <p:cTn id="90" presetID="22" presetClass="entr" presetSubtype="2" fill="hold" nodeType="afterEffect">
                                  <p:stCondLst>
                                    <p:cond delay="0"/>
                                  </p:stCondLst>
                                  <p:childTnLst>
                                    <p:set>
                                      <p:cBhvr>
                                        <p:cTn id="91" dur="1" fill="hold">
                                          <p:stCondLst>
                                            <p:cond delay="0"/>
                                          </p:stCondLst>
                                        </p:cTn>
                                        <p:tgtEl>
                                          <p:spTgt spid="190"/>
                                        </p:tgtEl>
                                        <p:attrNameLst>
                                          <p:attrName>style.visibility</p:attrName>
                                        </p:attrNameLst>
                                      </p:cBhvr>
                                      <p:to>
                                        <p:strVal val="visible"/>
                                      </p:to>
                                    </p:set>
                                    <p:animEffect transition="in" filter="wipe(right)">
                                      <p:cBhvr>
                                        <p:cTn id="92" dur="500"/>
                                        <p:tgtEl>
                                          <p:spTgt spid="190"/>
                                        </p:tgtEl>
                                      </p:cBhvr>
                                    </p:animEffect>
                                  </p:childTnLst>
                                </p:cTn>
                              </p:par>
                            </p:childTnLst>
                          </p:cTn>
                        </p:par>
                        <p:par>
                          <p:cTn id="93" fill="hold">
                            <p:stCondLst>
                              <p:cond delay="7000"/>
                            </p:stCondLst>
                            <p:childTnLst>
                              <p:par>
                                <p:cTn id="94" presetID="22" presetClass="entr" presetSubtype="8" fill="hold" nodeType="afterEffect">
                                  <p:stCondLst>
                                    <p:cond delay="0"/>
                                  </p:stCondLst>
                                  <p:childTnLst>
                                    <p:set>
                                      <p:cBhvr>
                                        <p:cTn id="95" dur="1" fill="hold">
                                          <p:stCondLst>
                                            <p:cond delay="0"/>
                                          </p:stCondLst>
                                        </p:cTn>
                                        <p:tgtEl>
                                          <p:spTgt spid="185"/>
                                        </p:tgtEl>
                                        <p:attrNameLst>
                                          <p:attrName>style.visibility</p:attrName>
                                        </p:attrNameLst>
                                      </p:cBhvr>
                                      <p:to>
                                        <p:strVal val="visible"/>
                                      </p:to>
                                    </p:set>
                                    <p:animEffect transition="in" filter="wipe(left)">
                                      <p:cBhvr>
                                        <p:cTn id="96" dur="500"/>
                                        <p:tgtEl>
                                          <p:spTgt spid="185"/>
                                        </p:tgtEl>
                                      </p:cBhvr>
                                    </p:animEffect>
                                  </p:childTnLst>
                                </p:cTn>
                              </p:par>
                            </p:childTnLst>
                          </p:cTn>
                        </p:par>
                        <p:par>
                          <p:cTn id="97" fill="hold">
                            <p:stCondLst>
                              <p:cond delay="7500"/>
                            </p:stCondLst>
                            <p:childTnLst>
                              <p:par>
                                <p:cTn id="98" presetID="14" presetClass="entr" presetSubtype="10" fill="hold" nodeType="afterEffect">
                                  <p:stCondLst>
                                    <p:cond delay="0"/>
                                  </p:stCondLst>
                                  <p:childTnLst>
                                    <p:set>
                                      <p:cBhvr>
                                        <p:cTn id="99" dur="1" fill="hold">
                                          <p:stCondLst>
                                            <p:cond delay="0"/>
                                          </p:stCondLst>
                                        </p:cTn>
                                        <p:tgtEl>
                                          <p:spTgt spid="195"/>
                                        </p:tgtEl>
                                        <p:attrNameLst>
                                          <p:attrName>style.visibility</p:attrName>
                                        </p:attrNameLst>
                                      </p:cBhvr>
                                      <p:to>
                                        <p:strVal val="visible"/>
                                      </p:to>
                                    </p:set>
                                    <p:animEffect transition="in" filter="randombar(horizontal)">
                                      <p:cBhvr>
                                        <p:cTn id="100" dur="500"/>
                                        <p:tgtEl>
                                          <p:spTgt spid="195"/>
                                        </p:tgtEl>
                                      </p:cBhvr>
                                    </p:animEffect>
                                  </p:childTnLst>
                                </p:cTn>
                              </p:par>
                              <p:par>
                                <p:cTn id="101" presetID="14" presetClass="entr" presetSubtype="10" fill="hold" nodeType="withEffect">
                                  <p:stCondLst>
                                    <p:cond delay="0"/>
                                  </p:stCondLst>
                                  <p:childTnLst>
                                    <p:set>
                                      <p:cBhvr>
                                        <p:cTn id="102" dur="1" fill="hold">
                                          <p:stCondLst>
                                            <p:cond delay="0"/>
                                          </p:stCondLst>
                                        </p:cTn>
                                        <p:tgtEl>
                                          <p:spTgt spid="198"/>
                                        </p:tgtEl>
                                        <p:attrNameLst>
                                          <p:attrName>style.visibility</p:attrName>
                                        </p:attrNameLst>
                                      </p:cBhvr>
                                      <p:to>
                                        <p:strVal val="visible"/>
                                      </p:to>
                                    </p:set>
                                    <p:animEffect transition="in" filter="randombar(horizontal)">
                                      <p:cBhvr>
                                        <p:cTn id="103" dur="500"/>
                                        <p:tgtEl>
                                          <p:spTgt spid="198"/>
                                        </p:tgtEl>
                                      </p:cBhvr>
                                    </p:animEffect>
                                  </p:childTnLst>
                                </p:cTn>
                              </p:par>
                              <p:par>
                                <p:cTn id="104" presetID="14" presetClass="entr" presetSubtype="10" fill="hold" nodeType="withEffect">
                                  <p:stCondLst>
                                    <p:cond delay="0"/>
                                  </p:stCondLst>
                                  <p:childTnLst>
                                    <p:set>
                                      <p:cBhvr>
                                        <p:cTn id="105" dur="1" fill="hold">
                                          <p:stCondLst>
                                            <p:cond delay="0"/>
                                          </p:stCondLst>
                                        </p:cTn>
                                        <p:tgtEl>
                                          <p:spTgt spid="201"/>
                                        </p:tgtEl>
                                        <p:attrNameLst>
                                          <p:attrName>style.visibility</p:attrName>
                                        </p:attrNameLst>
                                      </p:cBhvr>
                                      <p:to>
                                        <p:strVal val="visible"/>
                                      </p:to>
                                    </p:set>
                                    <p:animEffect transition="in" filter="randombar(horizontal)">
                                      <p:cBhvr>
                                        <p:cTn id="106" dur="500"/>
                                        <p:tgtEl>
                                          <p:spTgt spid="201"/>
                                        </p:tgtEl>
                                      </p:cBhvr>
                                    </p:animEffect>
                                  </p:childTnLst>
                                </p:cTn>
                              </p:par>
                              <p:par>
                                <p:cTn id="107" presetID="14" presetClass="entr" presetSubtype="10" fill="hold" nodeType="withEffect">
                                  <p:stCondLst>
                                    <p:cond delay="0"/>
                                  </p:stCondLst>
                                  <p:childTnLst>
                                    <p:set>
                                      <p:cBhvr>
                                        <p:cTn id="108" dur="1" fill="hold">
                                          <p:stCondLst>
                                            <p:cond delay="0"/>
                                          </p:stCondLst>
                                        </p:cTn>
                                        <p:tgtEl>
                                          <p:spTgt spid="204"/>
                                        </p:tgtEl>
                                        <p:attrNameLst>
                                          <p:attrName>style.visibility</p:attrName>
                                        </p:attrNameLst>
                                      </p:cBhvr>
                                      <p:to>
                                        <p:strVal val="visible"/>
                                      </p:to>
                                    </p:set>
                                    <p:animEffect transition="in" filter="randombar(horizontal)">
                                      <p:cBhvr>
                                        <p:cTn id="109" dur="500"/>
                                        <p:tgtEl>
                                          <p:spTgt spid="204"/>
                                        </p:tgtEl>
                                      </p:cBhvr>
                                    </p:animEffect>
                                  </p:childTnLst>
                                </p:cTn>
                              </p:par>
                              <p:par>
                                <p:cTn id="110" presetID="14" presetClass="entr" presetSubtype="10" fill="hold" nodeType="withEffect">
                                  <p:stCondLst>
                                    <p:cond delay="0"/>
                                  </p:stCondLst>
                                  <p:childTnLst>
                                    <p:set>
                                      <p:cBhvr>
                                        <p:cTn id="111" dur="1" fill="hold">
                                          <p:stCondLst>
                                            <p:cond delay="0"/>
                                          </p:stCondLst>
                                        </p:cTn>
                                        <p:tgtEl>
                                          <p:spTgt spid="207"/>
                                        </p:tgtEl>
                                        <p:attrNameLst>
                                          <p:attrName>style.visibility</p:attrName>
                                        </p:attrNameLst>
                                      </p:cBhvr>
                                      <p:to>
                                        <p:strVal val="visible"/>
                                      </p:to>
                                    </p:set>
                                    <p:animEffect transition="in" filter="randombar(horizontal)">
                                      <p:cBhvr>
                                        <p:cTn id="112" dur="500"/>
                                        <p:tgtEl>
                                          <p:spTgt spid="207"/>
                                        </p:tgtEl>
                                      </p:cBhvr>
                                    </p:animEffect>
                                  </p:childTnLst>
                                </p:cTn>
                              </p:par>
                              <p:par>
                                <p:cTn id="113" presetID="14" presetClass="entr" presetSubtype="10" fill="hold" nodeType="withEffect">
                                  <p:stCondLst>
                                    <p:cond delay="0"/>
                                  </p:stCondLst>
                                  <p:childTnLst>
                                    <p:set>
                                      <p:cBhvr>
                                        <p:cTn id="114" dur="1" fill="hold">
                                          <p:stCondLst>
                                            <p:cond delay="0"/>
                                          </p:stCondLst>
                                        </p:cTn>
                                        <p:tgtEl>
                                          <p:spTgt spid="210"/>
                                        </p:tgtEl>
                                        <p:attrNameLst>
                                          <p:attrName>style.visibility</p:attrName>
                                        </p:attrNameLst>
                                      </p:cBhvr>
                                      <p:to>
                                        <p:strVal val="visible"/>
                                      </p:to>
                                    </p:set>
                                    <p:animEffect transition="in" filter="randombar(horizontal)">
                                      <p:cBhvr>
                                        <p:cTn id="115" dur="500"/>
                                        <p:tgtEl>
                                          <p:spTgt spid="210"/>
                                        </p:tgtEl>
                                      </p:cBhvr>
                                    </p:animEffect>
                                  </p:childTnLst>
                                </p:cTn>
                              </p:par>
                              <p:par>
                                <p:cTn id="116" presetID="14" presetClass="entr" presetSubtype="10" fill="hold" nodeType="withEffect">
                                  <p:stCondLst>
                                    <p:cond delay="0"/>
                                  </p:stCondLst>
                                  <p:childTnLst>
                                    <p:set>
                                      <p:cBhvr>
                                        <p:cTn id="117" dur="1" fill="hold">
                                          <p:stCondLst>
                                            <p:cond delay="0"/>
                                          </p:stCondLst>
                                        </p:cTn>
                                        <p:tgtEl>
                                          <p:spTgt spid="213"/>
                                        </p:tgtEl>
                                        <p:attrNameLst>
                                          <p:attrName>style.visibility</p:attrName>
                                        </p:attrNameLst>
                                      </p:cBhvr>
                                      <p:to>
                                        <p:strVal val="visible"/>
                                      </p:to>
                                    </p:set>
                                    <p:animEffect transition="in" filter="randombar(horizontal)">
                                      <p:cBhvr>
                                        <p:cTn id="118" dur="500"/>
                                        <p:tgtEl>
                                          <p:spTgt spid="213"/>
                                        </p:tgtEl>
                                      </p:cBhvr>
                                    </p:animEffect>
                                  </p:childTnLst>
                                </p:cTn>
                              </p:par>
                              <p:par>
                                <p:cTn id="119" presetID="14" presetClass="entr" presetSubtype="10" fill="hold" nodeType="withEffect">
                                  <p:stCondLst>
                                    <p:cond delay="0"/>
                                  </p:stCondLst>
                                  <p:childTnLst>
                                    <p:set>
                                      <p:cBhvr>
                                        <p:cTn id="120" dur="1" fill="hold">
                                          <p:stCondLst>
                                            <p:cond delay="0"/>
                                          </p:stCondLst>
                                        </p:cTn>
                                        <p:tgtEl>
                                          <p:spTgt spid="216"/>
                                        </p:tgtEl>
                                        <p:attrNameLst>
                                          <p:attrName>style.visibility</p:attrName>
                                        </p:attrNameLst>
                                      </p:cBhvr>
                                      <p:to>
                                        <p:strVal val="visible"/>
                                      </p:to>
                                    </p:set>
                                    <p:animEffect transition="in" filter="randombar(horizontal)">
                                      <p:cBhvr>
                                        <p:cTn id="121" dur="500"/>
                                        <p:tgtEl>
                                          <p:spTgt spid="216"/>
                                        </p:tgtEl>
                                      </p:cBhvr>
                                    </p:animEffect>
                                  </p:childTnLst>
                                </p:cTn>
                              </p:par>
                            </p:childTnLst>
                          </p:cTn>
                        </p:par>
                        <p:par>
                          <p:cTn id="122" fill="hold">
                            <p:stCondLst>
                              <p:cond delay="8000"/>
                            </p:stCondLst>
                            <p:childTnLst>
                              <p:par>
                                <p:cTn id="123" presetID="16" presetClass="entr" presetSubtype="21"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barn(inVertical)">
                                      <p:cBhvr>
                                        <p:cTn id="125" dur="500"/>
                                        <p:tgtEl>
                                          <p:spTgt spid="88"/>
                                        </p:tgtEl>
                                      </p:cBhvr>
                                    </p:animEffect>
                                  </p:childTnLst>
                                </p:cTn>
                              </p:par>
                              <p:par>
                                <p:cTn id="126" presetID="14" presetClass="entr" presetSubtype="10" fill="hold" grpId="0" nodeType="withEffect">
                                  <p:stCondLst>
                                    <p:cond delay="0"/>
                                  </p:stCondLst>
                                  <p:childTnLst>
                                    <p:set>
                                      <p:cBhvr>
                                        <p:cTn id="127" dur="1" fill="hold">
                                          <p:stCondLst>
                                            <p:cond delay="0"/>
                                          </p:stCondLst>
                                        </p:cTn>
                                        <p:tgtEl>
                                          <p:spTgt spid="229"/>
                                        </p:tgtEl>
                                        <p:attrNameLst>
                                          <p:attrName>style.visibility</p:attrName>
                                        </p:attrNameLst>
                                      </p:cBhvr>
                                      <p:to>
                                        <p:strVal val="visible"/>
                                      </p:to>
                                    </p:set>
                                    <p:animEffect transition="in" filter="randombar(horizontal)">
                                      <p:cBhvr>
                                        <p:cTn id="128" dur="500"/>
                                        <p:tgtEl>
                                          <p:spTgt spid="229"/>
                                        </p:tgtEl>
                                      </p:cBhvr>
                                    </p:animEffect>
                                  </p:childTnLst>
                                </p:cTn>
                              </p:par>
                            </p:childTnLst>
                          </p:cTn>
                        </p:par>
                        <p:par>
                          <p:cTn id="129" fill="hold">
                            <p:stCondLst>
                              <p:cond delay="8500"/>
                            </p:stCondLst>
                            <p:childTnLst>
                              <p:par>
                                <p:cTn id="130" presetID="16" presetClass="entr" presetSubtype="21" fill="hold" grpId="0" nodeType="afterEffect">
                                  <p:stCondLst>
                                    <p:cond delay="0"/>
                                  </p:stCondLst>
                                  <p:childTnLst>
                                    <p:set>
                                      <p:cBhvr>
                                        <p:cTn id="131" dur="1" fill="hold">
                                          <p:stCondLst>
                                            <p:cond delay="0"/>
                                          </p:stCondLst>
                                        </p:cTn>
                                        <p:tgtEl>
                                          <p:spTgt spid="230"/>
                                        </p:tgtEl>
                                        <p:attrNameLst>
                                          <p:attrName>style.visibility</p:attrName>
                                        </p:attrNameLst>
                                      </p:cBhvr>
                                      <p:to>
                                        <p:strVal val="visible"/>
                                      </p:to>
                                    </p:set>
                                    <p:animEffect transition="in" filter="barn(inVertical)">
                                      <p:cBhvr>
                                        <p:cTn id="132" dur="500"/>
                                        <p:tgtEl>
                                          <p:spTgt spid="230"/>
                                        </p:tgtEl>
                                      </p:cBhvr>
                                    </p:animEffect>
                                  </p:childTnLst>
                                </p:cTn>
                              </p:par>
                              <p:par>
                                <p:cTn id="133" presetID="14" presetClass="entr" presetSubtype="10" fill="hold" grpId="0" nodeType="withEffect">
                                  <p:stCondLst>
                                    <p:cond delay="0"/>
                                  </p:stCondLst>
                                  <p:childTnLst>
                                    <p:set>
                                      <p:cBhvr>
                                        <p:cTn id="134" dur="1" fill="hold">
                                          <p:stCondLst>
                                            <p:cond delay="0"/>
                                          </p:stCondLst>
                                        </p:cTn>
                                        <p:tgtEl>
                                          <p:spTgt spid="231"/>
                                        </p:tgtEl>
                                        <p:attrNameLst>
                                          <p:attrName>style.visibility</p:attrName>
                                        </p:attrNameLst>
                                      </p:cBhvr>
                                      <p:to>
                                        <p:strVal val="visible"/>
                                      </p:to>
                                    </p:set>
                                    <p:animEffect transition="in" filter="randombar(horizontal)">
                                      <p:cBhvr>
                                        <p:cTn id="135" dur="500"/>
                                        <p:tgtEl>
                                          <p:spTgt spid="231"/>
                                        </p:tgtEl>
                                      </p:cBhvr>
                                    </p:animEffect>
                                  </p:childTnLst>
                                </p:cTn>
                              </p:par>
                            </p:childTnLst>
                          </p:cTn>
                        </p:par>
                        <p:par>
                          <p:cTn id="136" fill="hold">
                            <p:stCondLst>
                              <p:cond delay="9000"/>
                            </p:stCondLst>
                            <p:childTnLst>
                              <p:par>
                                <p:cTn id="137" presetID="16" presetClass="entr" presetSubtype="21" fill="hold" grpId="0" nodeType="afterEffect">
                                  <p:stCondLst>
                                    <p:cond delay="0"/>
                                  </p:stCondLst>
                                  <p:childTnLst>
                                    <p:set>
                                      <p:cBhvr>
                                        <p:cTn id="138" dur="1" fill="hold">
                                          <p:stCondLst>
                                            <p:cond delay="0"/>
                                          </p:stCondLst>
                                        </p:cTn>
                                        <p:tgtEl>
                                          <p:spTgt spid="232"/>
                                        </p:tgtEl>
                                        <p:attrNameLst>
                                          <p:attrName>style.visibility</p:attrName>
                                        </p:attrNameLst>
                                      </p:cBhvr>
                                      <p:to>
                                        <p:strVal val="visible"/>
                                      </p:to>
                                    </p:set>
                                    <p:animEffect transition="in" filter="barn(inVertical)">
                                      <p:cBhvr>
                                        <p:cTn id="139" dur="500"/>
                                        <p:tgtEl>
                                          <p:spTgt spid="232"/>
                                        </p:tgtEl>
                                      </p:cBhvr>
                                    </p:animEffect>
                                  </p:childTnLst>
                                </p:cTn>
                              </p:par>
                              <p:par>
                                <p:cTn id="140" presetID="14" presetClass="entr" presetSubtype="10" fill="hold" grpId="0" nodeType="withEffect">
                                  <p:stCondLst>
                                    <p:cond delay="0"/>
                                  </p:stCondLst>
                                  <p:childTnLst>
                                    <p:set>
                                      <p:cBhvr>
                                        <p:cTn id="141" dur="1" fill="hold">
                                          <p:stCondLst>
                                            <p:cond delay="0"/>
                                          </p:stCondLst>
                                        </p:cTn>
                                        <p:tgtEl>
                                          <p:spTgt spid="233"/>
                                        </p:tgtEl>
                                        <p:attrNameLst>
                                          <p:attrName>style.visibility</p:attrName>
                                        </p:attrNameLst>
                                      </p:cBhvr>
                                      <p:to>
                                        <p:strVal val="visible"/>
                                      </p:to>
                                    </p:set>
                                    <p:animEffect transition="in" filter="randombar(horizontal)">
                                      <p:cBhvr>
                                        <p:cTn id="142" dur="500"/>
                                        <p:tgtEl>
                                          <p:spTgt spid="233"/>
                                        </p:tgtEl>
                                      </p:cBhvr>
                                    </p:animEffect>
                                  </p:childTnLst>
                                </p:cTn>
                              </p:par>
                            </p:childTnLst>
                          </p:cTn>
                        </p:par>
                        <p:par>
                          <p:cTn id="143" fill="hold">
                            <p:stCondLst>
                              <p:cond delay="9500"/>
                            </p:stCondLst>
                            <p:childTnLst>
                              <p:par>
                                <p:cTn id="144" presetID="16" presetClass="entr" presetSubtype="21" fill="hold" grpId="0" nodeType="afterEffect">
                                  <p:stCondLst>
                                    <p:cond delay="0"/>
                                  </p:stCondLst>
                                  <p:childTnLst>
                                    <p:set>
                                      <p:cBhvr>
                                        <p:cTn id="145" dur="1" fill="hold">
                                          <p:stCondLst>
                                            <p:cond delay="0"/>
                                          </p:stCondLst>
                                        </p:cTn>
                                        <p:tgtEl>
                                          <p:spTgt spid="234"/>
                                        </p:tgtEl>
                                        <p:attrNameLst>
                                          <p:attrName>style.visibility</p:attrName>
                                        </p:attrNameLst>
                                      </p:cBhvr>
                                      <p:to>
                                        <p:strVal val="visible"/>
                                      </p:to>
                                    </p:set>
                                    <p:animEffect transition="in" filter="barn(inVertical)">
                                      <p:cBhvr>
                                        <p:cTn id="146" dur="500"/>
                                        <p:tgtEl>
                                          <p:spTgt spid="234"/>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235"/>
                                        </p:tgtEl>
                                        <p:attrNameLst>
                                          <p:attrName>style.visibility</p:attrName>
                                        </p:attrNameLst>
                                      </p:cBhvr>
                                      <p:to>
                                        <p:strVal val="visible"/>
                                      </p:to>
                                    </p:set>
                                    <p:animEffect transition="in" filter="randombar(horizontal)">
                                      <p:cBhvr>
                                        <p:cTn id="149" dur="500"/>
                                        <p:tgtEl>
                                          <p:spTgt spid="235"/>
                                        </p:tgtEl>
                                      </p:cBhvr>
                                    </p:animEffect>
                                  </p:childTnLst>
                                </p:cTn>
                              </p:par>
                            </p:childTnLst>
                          </p:cTn>
                        </p:par>
                        <p:par>
                          <p:cTn id="150" fill="hold">
                            <p:stCondLst>
                              <p:cond delay="10000"/>
                            </p:stCondLst>
                            <p:childTnLst>
                              <p:par>
                                <p:cTn id="151" presetID="16" presetClass="entr" presetSubtype="21" fill="hold" grpId="0" nodeType="afterEffect">
                                  <p:stCondLst>
                                    <p:cond delay="0"/>
                                  </p:stCondLst>
                                  <p:childTnLst>
                                    <p:set>
                                      <p:cBhvr>
                                        <p:cTn id="152" dur="1" fill="hold">
                                          <p:stCondLst>
                                            <p:cond delay="0"/>
                                          </p:stCondLst>
                                        </p:cTn>
                                        <p:tgtEl>
                                          <p:spTgt spid="236"/>
                                        </p:tgtEl>
                                        <p:attrNameLst>
                                          <p:attrName>style.visibility</p:attrName>
                                        </p:attrNameLst>
                                      </p:cBhvr>
                                      <p:to>
                                        <p:strVal val="visible"/>
                                      </p:to>
                                    </p:set>
                                    <p:animEffect transition="in" filter="barn(inVertical)">
                                      <p:cBhvr>
                                        <p:cTn id="153" dur="500"/>
                                        <p:tgtEl>
                                          <p:spTgt spid="236"/>
                                        </p:tgtEl>
                                      </p:cBhvr>
                                    </p:animEffect>
                                  </p:childTnLst>
                                </p:cTn>
                              </p:par>
                              <p:par>
                                <p:cTn id="154" presetID="14" presetClass="entr" presetSubtype="10" fill="hold" grpId="0" nodeType="withEffect">
                                  <p:stCondLst>
                                    <p:cond delay="0"/>
                                  </p:stCondLst>
                                  <p:childTnLst>
                                    <p:set>
                                      <p:cBhvr>
                                        <p:cTn id="155" dur="1" fill="hold">
                                          <p:stCondLst>
                                            <p:cond delay="0"/>
                                          </p:stCondLst>
                                        </p:cTn>
                                        <p:tgtEl>
                                          <p:spTgt spid="237"/>
                                        </p:tgtEl>
                                        <p:attrNameLst>
                                          <p:attrName>style.visibility</p:attrName>
                                        </p:attrNameLst>
                                      </p:cBhvr>
                                      <p:to>
                                        <p:strVal val="visible"/>
                                      </p:to>
                                    </p:set>
                                    <p:animEffect transition="in" filter="randombar(horizontal)">
                                      <p:cBhvr>
                                        <p:cTn id="156" dur="500"/>
                                        <p:tgtEl>
                                          <p:spTgt spid="237"/>
                                        </p:tgtEl>
                                      </p:cBhvr>
                                    </p:animEffect>
                                  </p:childTnLst>
                                </p:cTn>
                              </p:par>
                            </p:childTnLst>
                          </p:cTn>
                        </p:par>
                        <p:par>
                          <p:cTn id="157" fill="hold">
                            <p:stCondLst>
                              <p:cond delay="10500"/>
                            </p:stCondLst>
                            <p:childTnLst>
                              <p:par>
                                <p:cTn id="158" presetID="16" presetClass="entr" presetSubtype="21" fill="hold" grpId="0" nodeType="afterEffect">
                                  <p:stCondLst>
                                    <p:cond delay="0"/>
                                  </p:stCondLst>
                                  <p:childTnLst>
                                    <p:set>
                                      <p:cBhvr>
                                        <p:cTn id="159" dur="1" fill="hold">
                                          <p:stCondLst>
                                            <p:cond delay="0"/>
                                          </p:stCondLst>
                                        </p:cTn>
                                        <p:tgtEl>
                                          <p:spTgt spid="238"/>
                                        </p:tgtEl>
                                        <p:attrNameLst>
                                          <p:attrName>style.visibility</p:attrName>
                                        </p:attrNameLst>
                                      </p:cBhvr>
                                      <p:to>
                                        <p:strVal val="visible"/>
                                      </p:to>
                                    </p:set>
                                    <p:animEffect transition="in" filter="barn(inVertical)">
                                      <p:cBhvr>
                                        <p:cTn id="160" dur="500"/>
                                        <p:tgtEl>
                                          <p:spTgt spid="238"/>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239"/>
                                        </p:tgtEl>
                                        <p:attrNameLst>
                                          <p:attrName>style.visibility</p:attrName>
                                        </p:attrNameLst>
                                      </p:cBhvr>
                                      <p:to>
                                        <p:strVal val="visible"/>
                                      </p:to>
                                    </p:set>
                                    <p:animEffect transition="in" filter="randombar(horizontal)">
                                      <p:cBhvr>
                                        <p:cTn id="163" dur="500"/>
                                        <p:tgtEl>
                                          <p:spTgt spid="239"/>
                                        </p:tgtEl>
                                      </p:cBhvr>
                                    </p:animEffect>
                                  </p:childTnLst>
                                </p:cTn>
                              </p:par>
                            </p:childTnLst>
                          </p:cTn>
                        </p:par>
                        <p:par>
                          <p:cTn id="164" fill="hold">
                            <p:stCondLst>
                              <p:cond delay="11000"/>
                            </p:stCondLst>
                            <p:childTnLst>
                              <p:par>
                                <p:cTn id="165" presetID="16" presetClass="entr" presetSubtype="21" fill="hold" grpId="0" nodeType="afterEffect">
                                  <p:stCondLst>
                                    <p:cond delay="0"/>
                                  </p:stCondLst>
                                  <p:childTnLst>
                                    <p:set>
                                      <p:cBhvr>
                                        <p:cTn id="166" dur="1" fill="hold">
                                          <p:stCondLst>
                                            <p:cond delay="0"/>
                                          </p:stCondLst>
                                        </p:cTn>
                                        <p:tgtEl>
                                          <p:spTgt spid="240"/>
                                        </p:tgtEl>
                                        <p:attrNameLst>
                                          <p:attrName>style.visibility</p:attrName>
                                        </p:attrNameLst>
                                      </p:cBhvr>
                                      <p:to>
                                        <p:strVal val="visible"/>
                                      </p:to>
                                    </p:set>
                                    <p:animEffect transition="in" filter="barn(inVertical)">
                                      <p:cBhvr>
                                        <p:cTn id="167" dur="500"/>
                                        <p:tgtEl>
                                          <p:spTgt spid="240"/>
                                        </p:tgtEl>
                                      </p:cBhvr>
                                    </p:animEffect>
                                  </p:childTnLst>
                                </p:cTn>
                              </p:par>
                              <p:par>
                                <p:cTn id="168" presetID="14" presetClass="entr" presetSubtype="10" fill="hold" grpId="0" nodeType="withEffect">
                                  <p:stCondLst>
                                    <p:cond delay="0"/>
                                  </p:stCondLst>
                                  <p:childTnLst>
                                    <p:set>
                                      <p:cBhvr>
                                        <p:cTn id="169" dur="1" fill="hold">
                                          <p:stCondLst>
                                            <p:cond delay="0"/>
                                          </p:stCondLst>
                                        </p:cTn>
                                        <p:tgtEl>
                                          <p:spTgt spid="241"/>
                                        </p:tgtEl>
                                        <p:attrNameLst>
                                          <p:attrName>style.visibility</p:attrName>
                                        </p:attrNameLst>
                                      </p:cBhvr>
                                      <p:to>
                                        <p:strVal val="visible"/>
                                      </p:to>
                                    </p:set>
                                    <p:animEffect transition="in" filter="randombar(horizontal)">
                                      <p:cBhvr>
                                        <p:cTn id="170" dur="500"/>
                                        <p:tgtEl>
                                          <p:spTgt spid="241"/>
                                        </p:tgtEl>
                                      </p:cBhvr>
                                    </p:animEffect>
                                  </p:childTnLst>
                                </p:cTn>
                              </p:par>
                            </p:childTnLst>
                          </p:cTn>
                        </p:par>
                        <p:par>
                          <p:cTn id="171" fill="hold">
                            <p:stCondLst>
                              <p:cond delay="11500"/>
                            </p:stCondLst>
                            <p:childTnLst>
                              <p:par>
                                <p:cTn id="172" presetID="16" presetClass="entr" presetSubtype="21" fill="hold" grpId="0" nodeType="afterEffect">
                                  <p:stCondLst>
                                    <p:cond delay="0"/>
                                  </p:stCondLst>
                                  <p:childTnLst>
                                    <p:set>
                                      <p:cBhvr>
                                        <p:cTn id="173" dur="1" fill="hold">
                                          <p:stCondLst>
                                            <p:cond delay="0"/>
                                          </p:stCondLst>
                                        </p:cTn>
                                        <p:tgtEl>
                                          <p:spTgt spid="242"/>
                                        </p:tgtEl>
                                        <p:attrNameLst>
                                          <p:attrName>style.visibility</p:attrName>
                                        </p:attrNameLst>
                                      </p:cBhvr>
                                      <p:to>
                                        <p:strVal val="visible"/>
                                      </p:to>
                                    </p:set>
                                    <p:animEffect transition="in" filter="barn(inVertical)">
                                      <p:cBhvr>
                                        <p:cTn id="174" dur="500"/>
                                        <p:tgtEl>
                                          <p:spTgt spid="242"/>
                                        </p:tgtEl>
                                      </p:cBhvr>
                                    </p:animEffect>
                                  </p:childTnLst>
                                </p:cTn>
                              </p:par>
                              <p:par>
                                <p:cTn id="175" presetID="14" presetClass="entr" presetSubtype="10" fill="hold" grpId="0" nodeType="withEffect">
                                  <p:stCondLst>
                                    <p:cond delay="0"/>
                                  </p:stCondLst>
                                  <p:childTnLst>
                                    <p:set>
                                      <p:cBhvr>
                                        <p:cTn id="176" dur="1" fill="hold">
                                          <p:stCondLst>
                                            <p:cond delay="0"/>
                                          </p:stCondLst>
                                        </p:cTn>
                                        <p:tgtEl>
                                          <p:spTgt spid="243"/>
                                        </p:tgtEl>
                                        <p:attrNameLst>
                                          <p:attrName>style.visibility</p:attrName>
                                        </p:attrNameLst>
                                      </p:cBhvr>
                                      <p:to>
                                        <p:strVal val="visible"/>
                                      </p:to>
                                    </p:set>
                                    <p:animEffect transition="in" filter="randombar(horizontal)">
                                      <p:cBhvr>
                                        <p:cTn id="177"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88" grpId="0"/>
      <p:bldP spid="129" grpId="0" bldLvl="0" animBg="1"/>
      <p:bldP spid="2" grpId="0" bldLvl="0" animBg="1"/>
      <p:bldP spid="229" grpId="0"/>
      <p:bldP spid="230" grpId="0"/>
      <p:bldP spid="231" grpId="0"/>
      <p:bldP spid="232" grpId="0"/>
      <p:bldP spid="233" grpId="0"/>
      <p:bldP spid="234" grpId="0"/>
      <p:bldP spid="235" grpId="0"/>
      <p:bldP spid="236" grpId="0"/>
      <p:bldP spid="237" grpId="0"/>
      <p:bldP spid="238" grpId="0"/>
      <p:bldP spid="239" grpId="0"/>
      <p:bldP spid="240" grpId="0"/>
      <p:bldP spid="241" grpId="0"/>
      <p:bldP spid="242" grpId="0"/>
      <p:bldP spid="243" grpId="0"/>
      <p:bldP spid="245" grpId="0"/>
      <p:bldP spid="246" grpId="0"/>
      <p:bldP spid="247" grpId="0"/>
      <p:bldP spid="248" grpId="0"/>
      <p:bldP spid="24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
        <p:nvSpPr>
          <p:cNvPr id="2" name="矩形 17"/>
          <p:cNvSpPr/>
          <p:nvPr/>
        </p:nvSpPr>
        <p:spPr>
          <a:xfrm rot="16200000" flipH="1" flipV="1">
            <a:off x="3247221" y="1959590"/>
            <a:ext cx="1969900" cy="671088"/>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5" name="矩形 17"/>
          <p:cNvSpPr/>
          <p:nvPr/>
        </p:nvSpPr>
        <p:spPr>
          <a:xfrm rot="5400000" flipV="1">
            <a:off x="3927196" y="1959589"/>
            <a:ext cx="1969900" cy="671088"/>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6" name="矩形 15"/>
          <p:cNvSpPr/>
          <p:nvPr/>
        </p:nvSpPr>
        <p:spPr>
          <a:xfrm rot="16200000" flipH="1">
            <a:off x="3960268" y="3438381"/>
            <a:ext cx="2717256" cy="1493475"/>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7" name="矩形 15"/>
          <p:cNvSpPr/>
          <p:nvPr/>
        </p:nvSpPr>
        <p:spPr>
          <a:xfrm rot="5400000">
            <a:off x="2466794" y="3436678"/>
            <a:ext cx="2717256" cy="1493475"/>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grpSp>
        <p:nvGrpSpPr>
          <p:cNvPr id="8" name="组合 7"/>
          <p:cNvGrpSpPr/>
          <p:nvPr/>
        </p:nvGrpSpPr>
        <p:grpSpPr>
          <a:xfrm>
            <a:off x="5273854" y="1248990"/>
            <a:ext cx="772913" cy="526009"/>
            <a:chOff x="5165815" y="1157793"/>
            <a:chExt cx="1030514" cy="701227"/>
          </a:xfrm>
          <a:effectLst>
            <a:outerShdw blurRad="50800" dist="25400" dir="8100000" algn="tr" rotWithShape="0">
              <a:prstClr val="black">
                <a:alpha val="40000"/>
              </a:prstClr>
            </a:outerShdw>
          </a:effectLst>
        </p:grpSpPr>
        <p:sp>
          <p:nvSpPr>
            <p:cNvPr id="9" name="文本框 8"/>
            <p:cNvSpPr txBox="1"/>
            <p:nvPr/>
          </p:nvSpPr>
          <p:spPr>
            <a:xfrm>
              <a:off x="5249656" y="1157793"/>
              <a:ext cx="830212" cy="670447"/>
            </a:xfrm>
            <a:prstGeom prst="rect">
              <a:avLst/>
            </a:prstGeom>
            <a:noFill/>
          </p:spPr>
          <p:txBody>
            <a:bodyPr wrap="square" rtlCol="0">
              <a:spAutoFit/>
            </a:bodyPr>
            <a:lstStyle/>
            <a:p>
              <a:pPr algn="ctr"/>
              <a:r>
                <a:rPr lang="en-US" altLang="zh-CN" sz="2700" dirty="0">
                  <a:solidFill>
                    <a:srgbClr val="C00000"/>
                  </a:solidFill>
                  <a:latin typeface="汉仪菱心体简" panose="02010609000101010101" pitchFamily="49" charset="-122"/>
                  <a:ea typeface="汉仪菱心体简" panose="02010609000101010101" pitchFamily="49" charset="-122"/>
                </a:rPr>
                <a:t>02</a:t>
              </a:r>
            </a:p>
          </p:txBody>
        </p:sp>
        <p:sp>
          <p:nvSpPr>
            <p:cNvPr id="10" name="文本框 9"/>
            <p:cNvSpPr txBox="1"/>
            <p:nvPr/>
          </p:nvSpPr>
          <p:spPr>
            <a:xfrm>
              <a:off x="5165815" y="1594905"/>
              <a:ext cx="1030514" cy="264115"/>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p>
          </p:txBody>
        </p:sp>
      </p:grpSp>
      <p:grpSp>
        <p:nvGrpSpPr>
          <p:cNvPr id="11" name="组合 10"/>
          <p:cNvGrpSpPr/>
          <p:nvPr/>
        </p:nvGrpSpPr>
        <p:grpSpPr>
          <a:xfrm>
            <a:off x="5025382" y="3209351"/>
            <a:ext cx="772913" cy="526009"/>
            <a:chOff x="5165815" y="1157793"/>
            <a:chExt cx="1030514" cy="701227"/>
          </a:xfrm>
          <a:effectLst>
            <a:outerShdw blurRad="50800" dist="25400" dir="8100000" algn="tr" rotWithShape="0">
              <a:prstClr val="black">
                <a:alpha val="40000"/>
              </a:prstClr>
            </a:outerShdw>
          </a:effectLst>
        </p:grpSpPr>
        <p:sp>
          <p:nvSpPr>
            <p:cNvPr id="12" name="文本框 11"/>
            <p:cNvSpPr txBox="1"/>
            <p:nvPr/>
          </p:nvSpPr>
          <p:spPr>
            <a:xfrm>
              <a:off x="5249656" y="1157793"/>
              <a:ext cx="830212" cy="670447"/>
            </a:xfrm>
            <a:prstGeom prst="rect">
              <a:avLst/>
            </a:prstGeom>
            <a:noFill/>
          </p:spPr>
          <p:txBody>
            <a:bodyPr wrap="square" rtlCol="0">
              <a:spAutoFit/>
            </a:bodyPr>
            <a:lstStyle/>
            <a:p>
              <a:pPr algn="ctr"/>
              <a:r>
                <a:rPr lang="en-US" altLang="zh-CN" sz="2700" dirty="0">
                  <a:solidFill>
                    <a:srgbClr val="C00000"/>
                  </a:solidFill>
                  <a:latin typeface="汉仪菱心体简" panose="02010609000101010101" pitchFamily="49" charset="-122"/>
                  <a:ea typeface="汉仪菱心体简" panose="02010609000101010101" pitchFamily="49" charset="-122"/>
                </a:rPr>
                <a:t>04</a:t>
              </a:r>
            </a:p>
          </p:txBody>
        </p:sp>
        <p:sp>
          <p:nvSpPr>
            <p:cNvPr id="13" name="文本框 12"/>
            <p:cNvSpPr txBox="1"/>
            <p:nvPr/>
          </p:nvSpPr>
          <p:spPr>
            <a:xfrm>
              <a:off x="5165815" y="1594905"/>
              <a:ext cx="1030514" cy="264115"/>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p>
          </p:txBody>
        </p:sp>
      </p:grpSp>
      <p:grpSp>
        <p:nvGrpSpPr>
          <p:cNvPr id="14" name="组合 13"/>
          <p:cNvGrpSpPr/>
          <p:nvPr/>
        </p:nvGrpSpPr>
        <p:grpSpPr>
          <a:xfrm>
            <a:off x="3367758" y="3209351"/>
            <a:ext cx="772913" cy="526009"/>
            <a:chOff x="5165815" y="1157793"/>
            <a:chExt cx="1030514" cy="701227"/>
          </a:xfrm>
          <a:effectLst>
            <a:outerShdw blurRad="50800" dist="25400" dir="8100000" algn="tr" rotWithShape="0">
              <a:prstClr val="black">
                <a:alpha val="40000"/>
              </a:prstClr>
            </a:outerShdw>
          </a:effectLst>
        </p:grpSpPr>
        <p:sp>
          <p:nvSpPr>
            <p:cNvPr id="15" name="文本框 14"/>
            <p:cNvSpPr txBox="1"/>
            <p:nvPr/>
          </p:nvSpPr>
          <p:spPr>
            <a:xfrm>
              <a:off x="5249656" y="1157793"/>
              <a:ext cx="830212" cy="670447"/>
            </a:xfrm>
            <a:prstGeom prst="rect">
              <a:avLst/>
            </a:prstGeom>
            <a:noFill/>
          </p:spPr>
          <p:txBody>
            <a:bodyPr wrap="square" rtlCol="0">
              <a:spAutoFit/>
            </a:bodyPr>
            <a:lstStyle/>
            <a:p>
              <a:pPr algn="ctr"/>
              <a:r>
                <a:rPr lang="en-US" altLang="zh-CN" sz="2700" dirty="0">
                  <a:solidFill>
                    <a:srgbClr val="C00000"/>
                  </a:solidFill>
                  <a:latin typeface="汉仪菱心体简" panose="02010609000101010101" pitchFamily="49" charset="-122"/>
                  <a:ea typeface="汉仪菱心体简" panose="02010609000101010101" pitchFamily="49" charset="-122"/>
                </a:rPr>
                <a:t>03</a:t>
              </a:r>
            </a:p>
          </p:txBody>
        </p:sp>
        <p:sp>
          <p:nvSpPr>
            <p:cNvPr id="16" name="文本框 15"/>
            <p:cNvSpPr txBox="1"/>
            <p:nvPr/>
          </p:nvSpPr>
          <p:spPr>
            <a:xfrm>
              <a:off x="5165815" y="1594905"/>
              <a:ext cx="1030514" cy="264115"/>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p>
          </p:txBody>
        </p:sp>
      </p:grpSp>
      <p:grpSp>
        <p:nvGrpSpPr>
          <p:cNvPr id="17" name="组合 16"/>
          <p:cNvGrpSpPr/>
          <p:nvPr/>
        </p:nvGrpSpPr>
        <p:grpSpPr>
          <a:xfrm>
            <a:off x="5851251" y="1429518"/>
            <a:ext cx="2644661" cy="843493"/>
            <a:chOff x="8275416" y="1875441"/>
            <a:chExt cx="3526092" cy="1124466"/>
          </a:xfrm>
        </p:grpSpPr>
        <p:grpSp>
          <p:nvGrpSpPr>
            <p:cNvPr id="18" name="组合 17"/>
            <p:cNvGrpSpPr/>
            <p:nvPr/>
          </p:nvGrpSpPr>
          <p:grpSpPr>
            <a:xfrm>
              <a:off x="8377359" y="1875441"/>
              <a:ext cx="324000" cy="324000"/>
              <a:chOff x="10718520" y="905912"/>
              <a:chExt cx="279679" cy="279987"/>
            </a:xfrm>
            <a:solidFill>
              <a:srgbClr val="78458D"/>
            </a:solidFill>
          </p:grpSpPr>
          <p:sp>
            <p:nvSpPr>
              <p:cNvPr id="20" name="Freeform 492"/>
              <p:cNvSpPr/>
              <p:nvPr/>
            </p:nvSpPr>
            <p:spPr bwMode="auto">
              <a:xfrm>
                <a:off x="10996867" y="1185899"/>
                <a:ext cx="133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1" name="Freeform 493"/>
              <p:cNvSpPr/>
              <p:nvPr/>
            </p:nvSpPr>
            <p:spPr bwMode="auto">
              <a:xfrm>
                <a:off x="10944926" y="1132568"/>
                <a:ext cx="53272" cy="53331"/>
              </a:xfrm>
              <a:custGeom>
                <a:avLst/>
                <a:gdLst>
                  <a:gd name="T0" fmla="*/ 39 w 40"/>
                  <a:gd name="T1" fmla="*/ 40 h 40"/>
                  <a:gd name="T2" fmla="*/ 40 w 40"/>
                  <a:gd name="T3" fmla="*/ 40 h 40"/>
                  <a:gd name="T4" fmla="*/ 40 w 40"/>
                  <a:gd name="T5" fmla="*/ 0 h 40"/>
                  <a:gd name="T6" fmla="*/ 0 w 40"/>
                  <a:gd name="T7" fmla="*/ 40 h 40"/>
                  <a:gd name="T8" fmla="*/ 39 w 40"/>
                  <a:gd name="T9" fmla="*/ 40 h 40"/>
                </a:gdLst>
                <a:ahLst/>
                <a:cxnLst>
                  <a:cxn ang="0">
                    <a:pos x="T0" y="T1"/>
                  </a:cxn>
                  <a:cxn ang="0">
                    <a:pos x="T2" y="T3"/>
                  </a:cxn>
                  <a:cxn ang="0">
                    <a:pos x="T4" y="T5"/>
                  </a:cxn>
                  <a:cxn ang="0">
                    <a:pos x="T6" y="T7"/>
                  </a:cxn>
                  <a:cxn ang="0">
                    <a:pos x="T8" y="T9"/>
                  </a:cxn>
                </a:cxnLst>
                <a:rect l="0" t="0" r="r" b="b"/>
                <a:pathLst>
                  <a:path w="40" h="40">
                    <a:moveTo>
                      <a:pt x="39" y="40"/>
                    </a:moveTo>
                    <a:lnTo>
                      <a:pt x="40" y="40"/>
                    </a:lnTo>
                    <a:lnTo>
                      <a:pt x="40" y="0"/>
                    </a:lnTo>
                    <a:lnTo>
                      <a:pt x="0" y="40"/>
                    </a:lnTo>
                    <a:lnTo>
                      <a:pt x="39" y="4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2" name="Freeform 494"/>
              <p:cNvSpPr/>
              <p:nvPr/>
            </p:nvSpPr>
            <p:spPr bwMode="auto">
              <a:xfrm>
                <a:off x="10831723" y="1020573"/>
                <a:ext cx="166476" cy="165326"/>
              </a:xfrm>
              <a:custGeom>
                <a:avLst/>
                <a:gdLst>
                  <a:gd name="T0" fmla="*/ 39 w 125"/>
                  <a:gd name="T1" fmla="*/ 124 h 124"/>
                  <a:gd name="T2" fmla="*/ 125 w 125"/>
                  <a:gd name="T3" fmla="*/ 38 h 124"/>
                  <a:gd name="T4" fmla="*/ 125 w 125"/>
                  <a:gd name="T5" fmla="*/ 0 h 124"/>
                  <a:gd name="T6" fmla="*/ 0 w 125"/>
                  <a:gd name="T7" fmla="*/ 124 h 124"/>
                  <a:gd name="T8" fmla="*/ 39 w 125"/>
                  <a:gd name="T9" fmla="*/ 124 h 124"/>
                </a:gdLst>
                <a:ahLst/>
                <a:cxnLst>
                  <a:cxn ang="0">
                    <a:pos x="T0" y="T1"/>
                  </a:cxn>
                  <a:cxn ang="0">
                    <a:pos x="T2" y="T3"/>
                  </a:cxn>
                  <a:cxn ang="0">
                    <a:pos x="T4" y="T5"/>
                  </a:cxn>
                  <a:cxn ang="0">
                    <a:pos x="T6" y="T7"/>
                  </a:cxn>
                  <a:cxn ang="0">
                    <a:pos x="T8" y="T9"/>
                  </a:cxn>
                </a:cxnLst>
                <a:rect l="0" t="0" r="r" b="b"/>
                <a:pathLst>
                  <a:path w="125" h="124">
                    <a:moveTo>
                      <a:pt x="39" y="124"/>
                    </a:moveTo>
                    <a:lnTo>
                      <a:pt x="125" y="38"/>
                    </a:lnTo>
                    <a:lnTo>
                      <a:pt x="125" y="0"/>
                    </a:lnTo>
                    <a:lnTo>
                      <a:pt x="0" y="124"/>
                    </a:lnTo>
                    <a:lnTo>
                      <a:pt x="39" y="12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23" name="Freeform 495"/>
              <p:cNvSpPr/>
              <p:nvPr/>
            </p:nvSpPr>
            <p:spPr bwMode="auto">
              <a:xfrm>
                <a:off x="10718520" y="905912"/>
                <a:ext cx="279678" cy="279987"/>
              </a:xfrm>
              <a:custGeom>
                <a:avLst/>
                <a:gdLst>
                  <a:gd name="T0" fmla="*/ 0 w 210"/>
                  <a:gd name="T1" fmla="*/ 210 h 210"/>
                  <a:gd name="T2" fmla="*/ 39 w 210"/>
                  <a:gd name="T3" fmla="*/ 210 h 210"/>
                  <a:gd name="T4" fmla="*/ 210 w 210"/>
                  <a:gd name="T5" fmla="*/ 39 h 210"/>
                  <a:gd name="T6" fmla="*/ 210 w 210"/>
                  <a:gd name="T7" fmla="*/ 0 h 210"/>
                  <a:gd name="T8" fmla="*/ 0 w 210"/>
                  <a:gd name="T9" fmla="*/ 210 h 210"/>
                </a:gdLst>
                <a:ahLst/>
                <a:cxnLst>
                  <a:cxn ang="0">
                    <a:pos x="T0" y="T1"/>
                  </a:cxn>
                  <a:cxn ang="0">
                    <a:pos x="T2" y="T3"/>
                  </a:cxn>
                  <a:cxn ang="0">
                    <a:pos x="T4" y="T5"/>
                  </a:cxn>
                  <a:cxn ang="0">
                    <a:pos x="T6" y="T7"/>
                  </a:cxn>
                  <a:cxn ang="0">
                    <a:pos x="T8" y="T9"/>
                  </a:cxn>
                </a:cxnLst>
                <a:rect l="0" t="0" r="r" b="b"/>
                <a:pathLst>
                  <a:path w="210" h="210">
                    <a:moveTo>
                      <a:pt x="0" y="210"/>
                    </a:moveTo>
                    <a:lnTo>
                      <a:pt x="39" y="210"/>
                    </a:lnTo>
                    <a:lnTo>
                      <a:pt x="210" y="39"/>
                    </a:lnTo>
                    <a:lnTo>
                      <a:pt x="210" y="0"/>
                    </a:lnTo>
                    <a:lnTo>
                      <a:pt x="0" y="210"/>
                    </a:lnTo>
                    <a:close/>
                  </a:path>
                </a:pathLst>
              </a:custGeom>
              <a:gradFill>
                <a:gsLst>
                  <a:gs pos="0">
                    <a:srgbClr val="E30000"/>
                  </a:gs>
                  <a:gs pos="100000">
                    <a:srgbClr val="760303"/>
                  </a:gs>
                </a:gsLst>
                <a:lin ang="27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nvGrpSpPr>
            <p:cNvPr id="24" name="组合 23"/>
            <p:cNvGrpSpPr/>
            <p:nvPr/>
          </p:nvGrpSpPr>
          <p:grpSpPr>
            <a:xfrm>
              <a:off x="8275416" y="2178049"/>
              <a:ext cx="3526092" cy="821858"/>
              <a:chOff x="7597256" y="1675969"/>
              <a:chExt cx="3526092" cy="821858"/>
            </a:xfrm>
          </p:grpSpPr>
          <p:sp>
            <p:nvSpPr>
              <p:cNvPr id="25" name="文本框 24"/>
              <p:cNvSpPr txBox="1"/>
              <p:nvPr/>
            </p:nvSpPr>
            <p:spPr>
              <a:xfrm>
                <a:off x="7597256" y="1675969"/>
                <a:ext cx="1924334" cy="38262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chemeClr val="accent2">
                        <a:lumMod val="50000"/>
                      </a:schemeClr>
                    </a:solidFill>
                    <a:latin typeface="微软雅黑" panose="020B0503020204020204" charset="-122"/>
                    <a:ea typeface="微软雅黑" panose="020B0503020204020204" charset="-122"/>
                  </a:rPr>
                  <a:t>在此添加标题</a:t>
                </a:r>
              </a:p>
            </p:txBody>
          </p:sp>
          <p:sp>
            <p:nvSpPr>
              <p:cNvPr id="26" name="TextBox 10"/>
              <p:cNvSpPr>
                <a:spLocks noChangeArrowheads="1"/>
              </p:cNvSpPr>
              <p:nvPr/>
            </p:nvSpPr>
            <p:spPr bwMode="auto">
              <a:xfrm>
                <a:off x="7818927" y="1901875"/>
                <a:ext cx="3304421" cy="595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eaLnBrk="1" fontAlgn="auto" latinLnBrk="0" hangingPunct="1">
                  <a:lnSpc>
                    <a:spcPct val="130000"/>
                  </a:lnSpc>
                  <a:spcBef>
                    <a:spcPts val="0"/>
                  </a:spcBef>
                  <a:spcAft>
                    <a:spcPts val="0"/>
                  </a:spcAft>
                  <a:buClrTx/>
                  <a:buSzTx/>
                  <a:buFontTx/>
                  <a:buNone/>
                  <a:defRPr/>
                </a:pPr>
                <a:r>
                  <a:rPr lang="zh-CN" altLang="en-US" sz="9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grpSp>
      </p:grpSp>
      <p:grpSp>
        <p:nvGrpSpPr>
          <p:cNvPr id="27" name="组合 26"/>
          <p:cNvGrpSpPr/>
          <p:nvPr/>
        </p:nvGrpSpPr>
        <p:grpSpPr>
          <a:xfrm>
            <a:off x="6312981" y="3163610"/>
            <a:ext cx="2744832" cy="847993"/>
            <a:chOff x="8731876" y="3596176"/>
            <a:chExt cx="3659649" cy="1130467"/>
          </a:xfrm>
        </p:grpSpPr>
        <p:grpSp>
          <p:nvGrpSpPr>
            <p:cNvPr id="28" name="组合 27"/>
            <p:cNvGrpSpPr/>
            <p:nvPr/>
          </p:nvGrpSpPr>
          <p:grpSpPr>
            <a:xfrm>
              <a:off x="8731876" y="3885252"/>
              <a:ext cx="3659649" cy="841391"/>
              <a:chOff x="7597256" y="1656438"/>
              <a:chExt cx="3659649" cy="841391"/>
            </a:xfrm>
          </p:grpSpPr>
          <p:sp>
            <p:nvSpPr>
              <p:cNvPr id="29" name="文本框 28"/>
              <p:cNvSpPr txBox="1"/>
              <p:nvPr/>
            </p:nvSpPr>
            <p:spPr>
              <a:xfrm>
                <a:off x="7597256" y="1656438"/>
                <a:ext cx="1924334" cy="382629"/>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chemeClr val="accent2">
                        <a:lumMod val="50000"/>
                      </a:schemeClr>
                    </a:solidFill>
                    <a:latin typeface="微软雅黑" panose="020B0503020204020204" charset="-122"/>
                    <a:ea typeface="微软雅黑" panose="020B0503020204020204" charset="-122"/>
                  </a:rPr>
                  <a:t>在此添加标题</a:t>
                </a:r>
              </a:p>
            </p:txBody>
          </p:sp>
          <p:sp>
            <p:nvSpPr>
              <p:cNvPr id="30" name="TextBox 10"/>
              <p:cNvSpPr>
                <a:spLocks noChangeArrowheads="1"/>
              </p:cNvSpPr>
              <p:nvPr/>
            </p:nvSpPr>
            <p:spPr bwMode="auto">
              <a:xfrm>
                <a:off x="7862657" y="1901876"/>
                <a:ext cx="3394248" cy="595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eaLnBrk="1" fontAlgn="auto" latinLnBrk="0" hangingPunct="1">
                  <a:lnSpc>
                    <a:spcPct val="130000"/>
                  </a:lnSpc>
                  <a:spcBef>
                    <a:spcPts val="0"/>
                  </a:spcBef>
                  <a:spcAft>
                    <a:spcPts val="0"/>
                  </a:spcAft>
                  <a:buClrTx/>
                  <a:buSzTx/>
                  <a:buFontTx/>
                  <a:buNone/>
                  <a:defRPr/>
                </a:pPr>
                <a:r>
                  <a:rPr lang="zh-CN" altLang="en-US" sz="9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grpSp>
        <p:sp>
          <p:nvSpPr>
            <p:cNvPr id="31" name="Freeform 44"/>
            <p:cNvSpPr/>
            <p:nvPr/>
          </p:nvSpPr>
          <p:spPr bwMode="auto">
            <a:xfrm>
              <a:off x="9019266" y="3596176"/>
              <a:ext cx="324000" cy="324000"/>
            </a:xfrm>
            <a:custGeom>
              <a:avLst/>
              <a:gdLst>
                <a:gd name="T0" fmla="*/ 0 w 176"/>
                <a:gd name="T1" fmla="*/ 94 h 177"/>
                <a:gd name="T2" fmla="*/ 83 w 176"/>
                <a:gd name="T3" fmla="*/ 94 h 177"/>
                <a:gd name="T4" fmla="*/ 83 w 176"/>
                <a:gd name="T5" fmla="*/ 177 h 177"/>
                <a:gd name="T6" fmla="*/ 176 w 176"/>
                <a:gd name="T7" fmla="*/ 0 h 177"/>
                <a:gd name="T8" fmla="*/ 0 w 176"/>
                <a:gd name="T9" fmla="*/ 94 h 177"/>
              </a:gdLst>
              <a:ahLst/>
              <a:cxnLst>
                <a:cxn ang="0">
                  <a:pos x="T0" y="T1"/>
                </a:cxn>
                <a:cxn ang="0">
                  <a:pos x="T2" y="T3"/>
                </a:cxn>
                <a:cxn ang="0">
                  <a:pos x="T4" y="T5"/>
                </a:cxn>
                <a:cxn ang="0">
                  <a:pos x="T6" y="T7"/>
                </a:cxn>
                <a:cxn ang="0">
                  <a:pos x="T8" y="T9"/>
                </a:cxn>
              </a:cxnLst>
              <a:rect l="0" t="0" r="r" b="b"/>
              <a:pathLst>
                <a:path w="176" h="177">
                  <a:moveTo>
                    <a:pt x="0" y="94"/>
                  </a:moveTo>
                  <a:lnTo>
                    <a:pt x="83" y="94"/>
                  </a:lnTo>
                  <a:lnTo>
                    <a:pt x="83" y="177"/>
                  </a:lnTo>
                  <a:lnTo>
                    <a:pt x="176" y="0"/>
                  </a:lnTo>
                  <a:lnTo>
                    <a:pt x="0" y="94"/>
                  </a:lnTo>
                  <a:close/>
                </a:path>
              </a:pathLst>
            </a:custGeom>
            <a:gradFill>
              <a:gsLst>
                <a:gs pos="0">
                  <a:srgbClr val="E30000"/>
                </a:gs>
                <a:gs pos="100000">
                  <a:srgbClr val="760303"/>
                </a:gs>
              </a:gsLst>
              <a:lin ang="2700000" scaled="0"/>
            </a:gradFill>
            <a:ln>
              <a:noFill/>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nvGrpSpPr>
          <p:cNvPr id="32" name="组合 31"/>
          <p:cNvGrpSpPr/>
          <p:nvPr/>
        </p:nvGrpSpPr>
        <p:grpSpPr>
          <a:xfrm>
            <a:off x="1029466" y="1466181"/>
            <a:ext cx="2666515" cy="844724"/>
            <a:chOff x="1377979" y="1740272"/>
            <a:chExt cx="3555229" cy="1126107"/>
          </a:xfrm>
        </p:grpSpPr>
        <p:grpSp>
          <p:nvGrpSpPr>
            <p:cNvPr id="33" name="组合 32"/>
            <p:cNvGrpSpPr/>
            <p:nvPr/>
          </p:nvGrpSpPr>
          <p:grpSpPr>
            <a:xfrm>
              <a:off x="3838254" y="1740272"/>
              <a:ext cx="324000" cy="324000"/>
              <a:chOff x="4550948" y="3164476"/>
              <a:chExt cx="281010" cy="254656"/>
            </a:xfrm>
            <a:solidFill>
              <a:srgbClr val="FFB850"/>
            </a:solidFill>
          </p:grpSpPr>
          <p:sp>
            <p:nvSpPr>
              <p:cNvPr id="34" name="Freeform 635"/>
              <p:cNvSpPr/>
              <p:nvPr/>
            </p:nvSpPr>
            <p:spPr bwMode="auto">
              <a:xfrm>
                <a:off x="4672142" y="3164476"/>
                <a:ext cx="159816" cy="254656"/>
              </a:xfrm>
              <a:custGeom>
                <a:avLst/>
                <a:gdLst>
                  <a:gd name="T0" fmla="*/ 148 w 164"/>
                  <a:gd name="T1" fmla="*/ 0 h 262"/>
                  <a:gd name="T2" fmla="*/ 16 w 164"/>
                  <a:gd name="T3" fmla="*/ 0 h 262"/>
                  <a:gd name="T4" fmla="*/ 0 w 164"/>
                  <a:gd name="T5" fmla="*/ 16 h 262"/>
                  <a:gd name="T6" fmla="*/ 0 w 164"/>
                  <a:gd name="T7" fmla="*/ 40 h 262"/>
                  <a:gd name="T8" fmla="*/ 37 w 164"/>
                  <a:gd name="T9" fmla="*/ 71 h 262"/>
                  <a:gd name="T10" fmla="*/ 37 w 164"/>
                  <a:gd name="T11" fmla="*/ 37 h 262"/>
                  <a:gd name="T12" fmla="*/ 128 w 164"/>
                  <a:gd name="T13" fmla="*/ 37 h 262"/>
                  <a:gd name="T14" fmla="*/ 128 w 164"/>
                  <a:gd name="T15" fmla="*/ 262 h 262"/>
                  <a:gd name="T16" fmla="*/ 164 w 164"/>
                  <a:gd name="T17" fmla="*/ 262 h 262"/>
                  <a:gd name="T18" fmla="*/ 164 w 164"/>
                  <a:gd name="T19" fmla="*/ 16 h 262"/>
                  <a:gd name="T20" fmla="*/ 148 w 164"/>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262">
                    <a:moveTo>
                      <a:pt x="148" y="0"/>
                    </a:moveTo>
                    <a:cubicBezTo>
                      <a:pt x="16" y="0"/>
                      <a:pt x="16" y="0"/>
                      <a:pt x="16" y="0"/>
                    </a:cubicBezTo>
                    <a:cubicBezTo>
                      <a:pt x="5" y="0"/>
                      <a:pt x="0" y="5"/>
                      <a:pt x="0" y="16"/>
                    </a:cubicBezTo>
                    <a:cubicBezTo>
                      <a:pt x="0" y="40"/>
                      <a:pt x="0" y="40"/>
                      <a:pt x="0" y="40"/>
                    </a:cubicBezTo>
                    <a:cubicBezTo>
                      <a:pt x="37" y="71"/>
                      <a:pt x="37" y="71"/>
                      <a:pt x="37" y="71"/>
                    </a:cubicBezTo>
                    <a:cubicBezTo>
                      <a:pt x="37" y="37"/>
                      <a:pt x="37" y="37"/>
                      <a:pt x="37" y="37"/>
                    </a:cubicBezTo>
                    <a:cubicBezTo>
                      <a:pt x="128" y="37"/>
                      <a:pt x="128" y="37"/>
                      <a:pt x="128" y="37"/>
                    </a:cubicBezTo>
                    <a:cubicBezTo>
                      <a:pt x="128" y="262"/>
                      <a:pt x="128" y="262"/>
                      <a:pt x="128" y="262"/>
                    </a:cubicBezTo>
                    <a:cubicBezTo>
                      <a:pt x="164" y="262"/>
                      <a:pt x="164" y="262"/>
                      <a:pt x="164" y="262"/>
                    </a:cubicBezTo>
                    <a:cubicBezTo>
                      <a:pt x="164" y="16"/>
                      <a:pt x="164" y="16"/>
                      <a:pt x="164" y="16"/>
                    </a:cubicBezTo>
                    <a:cubicBezTo>
                      <a:pt x="164" y="5"/>
                      <a:pt x="159" y="0"/>
                      <a:pt x="14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36" name="Freeform 637"/>
              <p:cNvSpPr/>
              <p:nvPr/>
            </p:nvSpPr>
            <p:spPr bwMode="auto">
              <a:xfrm>
                <a:off x="4550948" y="3215140"/>
                <a:ext cx="195775" cy="166660"/>
              </a:xfrm>
              <a:custGeom>
                <a:avLst/>
                <a:gdLst>
                  <a:gd name="T0" fmla="*/ 108 w 201"/>
                  <a:gd name="T1" fmla="*/ 3 h 171"/>
                  <a:gd name="T2" fmla="*/ 102 w 201"/>
                  <a:gd name="T3" fmla="*/ 0 h 171"/>
                  <a:gd name="T4" fmla="*/ 97 w 201"/>
                  <a:gd name="T5" fmla="*/ 8 h 171"/>
                  <a:gd name="T6" fmla="*/ 97 w 201"/>
                  <a:gd name="T7" fmla="*/ 47 h 171"/>
                  <a:gd name="T8" fmla="*/ 97 w 201"/>
                  <a:gd name="T9" fmla="*/ 62 h 171"/>
                  <a:gd name="T10" fmla="*/ 15 w 201"/>
                  <a:gd name="T11" fmla="*/ 62 h 171"/>
                  <a:gd name="T12" fmla="*/ 0 w 201"/>
                  <a:gd name="T13" fmla="*/ 77 h 171"/>
                  <a:gd name="T14" fmla="*/ 0 w 201"/>
                  <a:gd name="T15" fmla="*/ 94 h 171"/>
                  <a:gd name="T16" fmla="*/ 15 w 201"/>
                  <a:gd name="T17" fmla="*/ 109 h 171"/>
                  <a:gd name="T18" fmla="*/ 97 w 201"/>
                  <a:gd name="T19" fmla="*/ 109 h 171"/>
                  <a:gd name="T20" fmla="*/ 97 w 201"/>
                  <a:gd name="T21" fmla="*/ 124 h 171"/>
                  <a:gd name="T22" fmla="*/ 97 w 201"/>
                  <a:gd name="T23" fmla="*/ 163 h 171"/>
                  <a:gd name="T24" fmla="*/ 102 w 201"/>
                  <a:gd name="T25" fmla="*/ 171 h 171"/>
                  <a:gd name="T26" fmla="*/ 108 w 201"/>
                  <a:gd name="T27" fmla="*/ 168 h 171"/>
                  <a:gd name="T28" fmla="*/ 195 w 201"/>
                  <a:gd name="T29" fmla="*/ 95 h 171"/>
                  <a:gd name="T30" fmla="*/ 195 w 201"/>
                  <a:gd name="T31" fmla="*/ 76 h 171"/>
                  <a:gd name="T32" fmla="*/ 108 w 201"/>
                  <a:gd name="T33" fmla="*/ 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71">
                    <a:moveTo>
                      <a:pt x="108" y="3"/>
                    </a:moveTo>
                    <a:cubicBezTo>
                      <a:pt x="106" y="1"/>
                      <a:pt x="104" y="0"/>
                      <a:pt x="102" y="0"/>
                    </a:cubicBezTo>
                    <a:cubicBezTo>
                      <a:pt x="99" y="0"/>
                      <a:pt x="97" y="3"/>
                      <a:pt x="97" y="8"/>
                    </a:cubicBezTo>
                    <a:cubicBezTo>
                      <a:pt x="97" y="47"/>
                      <a:pt x="97" y="47"/>
                      <a:pt x="97" y="47"/>
                    </a:cubicBezTo>
                    <a:cubicBezTo>
                      <a:pt x="97" y="51"/>
                      <a:pt x="97" y="56"/>
                      <a:pt x="97" y="62"/>
                    </a:cubicBezTo>
                    <a:cubicBezTo>
                      <a:pt x="15" y="62"/>
                      <a:pt x="15" y="62"/>
                      <a:pt x="15" y="62"/>
                    </a:cubicBezTo>
                    <a:cubicBezTo>
                      <a:pt x="7" y="62"/>
                      <a:pt x="0" y="69"/>
                      <a:pt x="0" y="77"/>
                    </a:cubicBezTo>
                    <a:cubicBezTo>
                      <a:pt x="0" y="94"/>
                      <a:pt x="0" y="94"/>
                      <a:pt x="0" y="94"/>
                    </a:cubicBezTo>
                    <a:cubicBezTo>
                      <a:pt x="0" y="102"/>
                      <a:pt x="7" y="109"/>
                      <a:pt x="15" y="109"/>
                    </a:cubicBezTo>
                    <a:cubicBezTo>
                      <a:pt x="97" y="109"/>
                      <a:pt x="97" y="109"/>
                      <a:pt x="97" y="109"/>
                    </a:cubicBezTo>
                    <a:cubicBezTo>
                      <a:pt x="97" y="115"/>
                      <a:pt x="97" y="120"/>
                      <a:pt x="97" y="124"/>
                    </a:cubicBezTo>
                    <a:cubicBezTo>
                      <a:pt x="97" y="163"/>
                      <a:pt x="97" y="163"/>
                      <a:pt x="97" y="163"/>
                    </a:cubicBezTo>
                    <a:cubicBezTo>
                      <a:pt x="97" y="168"/>
                      <a:pt x="99" y="171"/>
                      <a:pt x="102" y="171"/>
                    </a:cubicBezTo>
                    <a:cubicBezTo>
                      <a:pt x="104" y="171"/>
                      <a:pt x="106" y="170"/>
                      <a:pt x="108" y="168"/>
                    </a:cubicBezTo>
                    <a:cubicBezTo>
                      <a:pt x="195" y="95"/>
                      <a:pt x="195" y="95"/>
                      <a:pt x="195" y="95"/>
                    </a:cubicBezTo>
                    <a:cubicBezTo>
                      <a:pt x="201" y="90"/>
                      <a:pt x="201" y="81"/>
                      <a:pt x="195" y="76"/>
                    </a:cubicBezTo>
                    <a:lnTo>
                      <a:pt x="108" y="3"/>
                    </a:lnTo>
                    <a:close/>
                  </a:path>
                </a:pathLst>
              </a:custGeom>
              <a:gradFill>
                <a:gsLst>
                  <a:gs pos="0">
                    <a:srgbClr val="E30000"/>
                  </a:gs>
                  <a:gs pos="100000">
                    <a:srgbClr val="760303"/>
                  </a:gs>
                </a:gsLst>
                <a:lin ang="27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nvGrpSpPr>
            <p:cNvPr id="35" name="组合 34"/>
            <p:cNvGrpSpPr/>
            <p:nvPr/>
          </p:nvGrpSpPr>
          <p:grpSpPr>
            <a:xfrm>
              <a:off x="1377979" y="2063755"/>
              <a:ext cx="3555229" cy="802624"/>
              <a:chOff x="1364882" y="2232269"/>
              <a:chExt cx="3555229" cy="802624"/>
            </a:xfrm>
          </p:grpSpPr>
          <p:sp>
            <p:nvSpPr>
              <p:cNvPr id="37" name="文本框 36"/>
              <p:cNvSpPr txBox="1"/>
              <p:nvPr/>
            </p:nvSpPr>
            <p:spPr>
              <a:xfrm>
                <a:off x="2995777" y="2232269"/>
                <a:ext cx="1924334" cy="38262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chemeClr val="accent2">
                        <a:lumMod val="50000"/>
                      </a:schemeClr>
                    </a:solidFill>
                    <a:latin typeface="微软雅黑" panose="020B0503020204020204" charset="-122"/>
                    <a:ea typeface="微软雅黑" panose="020B0503020204020204" charset="-122"/>
                  </a:rPr>
                  <a:t>在此添加标题</a:t>
                </a:r>
              </a:p>
            </p:txBody>
          </p:sp>
          <p:sp>
            <p:nvSpPr>
              <p:cNvPr id="38" name="TextBox 10"/>
              <p:cNvSpPr>
                <a:spLocks noChangeArrowheads="1"/>
              </p:cNvSpPr>
              <p:nvPr/>
            </p:nvSpPr>
            <p:spPr bwMode="auto">
              <a:xfrm>
                <a:off x="1364882" y="2438941"/>
                <a:ext cx="3419694" cy="595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defRPr/>
                </a:pPr>
                <a:r>
                  <a:rPr lang="zh-CN" altLang="en-US" sz="9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grpSp>
      </p:grpSp>
      <p:grpSp>
        <p:nvGrpSpPr>
          <p:cNvPr id="39" name="组合 38"/>
          <p:cNvGrpSpPr/>
          <p:nvPr/>
        </p:nvGrpSpPr>
        <p:grpSpPr>
          <a:xfrm>
            <a:off x="381741" y="3166589"/>
            <a:ext cx="2576680" cy="845019"/>
            <a:chOff x="743454" y="3445846"/>
            <a:chExt cx="3435454" cy="1126499"/>
          </a:xfrm>
        </p:grpSpPr>
        <p:grpSp>
          <p:nvGrpSpPr>
            <p:cNvPr id="40" name="组合 39"/>
            <p:cNvGrpSpPr/>
            <p:nvPr/>
          </p:nvGrpSpPr>
          <p:grpSpPr>
            <a:xfrm>
              <a:off x="3221361" y="3445846"/>
              <a:ext cx="324000" cy="324000"/>
              <a:chOff x="1791656" y="5719615"/>
              <a:chExt cx="255400" cy="311759"/>
            </a:xfrm>
            <a:solidFill>
              <a:srgbClr val="17B6C6"/>
            </a:solidFill>
          </p:grpSpPr>
          <p:sp>
            <p:nvSpPr>
              <p:cNvPr id="42" name="Freeform 665"/>
              <p:cNvSpPr/>
              <p:nvPr/>
            </p:nvSpPr>
            <p:spPr bwMode="auto">
              <a:xfrm>
                <a:off x="1791656" y="5719615"/>
                <a:ext cx="255400" cy="220152"/>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adFill>
                <a:gsLst>
                  <a:gs pos="0">
                    <a:srgbClr val="E30000"/>
                  </a:gs>
                  <a:gs pos="100000">
                    <a:srgbClr val="760303"/>
                  </a:gs>
                </a:gsLst>
                <a:lin ang="2700000" scaled="0"/>
              </a:gradFill>
              <a:ln>
                <a:noFill/>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3" name="Rectangle 666"/>
              <p:cNvSpPr>
                <a:spLocks noChangeArrowheads="1"/>
              </p:cNvSpPr>
              <p:nvPr/>
            </p:nvSpPr>
            <p:spPr bwMode="auto">
              <a:xfrm>
                <a:off x="1814153" y="5956020"/>
                <a:ext cx="37053" cy="75354"/>
              </a:xfrm>
              <a:prstGeom prst="rect">
                <a:avLst/>
              </a:prstGeom>
              <a:solidFill>
                <a:srgbClr val="FF9900"/>
              </a:solidFill>
              <a:ln>
                <a:noFill/>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4" name="Rectangle 667"/>
              <p:cNvSpPr>
                <a:spLocks noChangeArrowheads="1"/>
              </p:cNvSpPr>
              <p:nvPr/>
            </p:nvSpPr>
            <p:spPr bwMode="auto">
              <a:xfrm>
                <a:off x="1875025" y="5919081"/>
                <a:ext cx="37053" cy="112292"/>
              </a:xfrm>
              <a:prstGeom prst="rect">
                <a:avLst/>
              </a:prstGeom>
              <a:solidFill>
                <a:schemeClr val="accent2"/>
              </a:solidFill>
              <a:ln>
                <a:noFill/>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5" name="Rectangle 668"/>
              <p:cNvSpPr>
                <a:spLocks noChangeArrowheads="1"/>
              </p:cNvSpPr>
              <p:nvPr/>
            </p:nvSpPr>
            <p:spPr bwMode="auto">
              <a:xfrm>
                <a:off x="1937220" y="5882143"/>
                <a:ext cx="37053" cy="149231"/>
              </a:xfrm>
              <a:prstGeom prst="rect">
                <a:avLst/>
              </a:prstGeom>
              <a:solidFill>
                <a:schemeClr val="accent2"/>
              </a:solidFill>
              <a:ln>
                <a:noFill/>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6" name="Rectangle 669"/>
              <p:cNvSpPr>
                <a:spLocks noChangeArrowheads="1"/>
              </p:cNvSpPr>
              <p:nvPr/>
            </p:nvSpPr>
            <p:spPr bwMode="auto">
              <a:xfrm>
                <a:off x="1998093" y="5845204"/>
                <a:ext cx="37053" cy="186169"/>
              </a:xfrm>
              <a:prstGeom prst="rect">
                <a:avLst/>
              </a:prstGeom>
              <a:solidFill>
                <a:schemeClr val="accent2"/>
              </a:solidFill>
              <a:ln>
                <a:noFill/>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nvGrpSpPr>
            <p:cNvPr id="41" name="组合 40"/>
            <p:cNvGrpSpPr/>
            <p:nvPr/>
          </p:nvGrpSpPr>
          <p:grpSpPr>
            <a:xfrm>
              <a:off x="743454" y="3730957"/>
              <a:ext cx="3435454" cy="841388"/>
              <a:chOff x="1364882" y="2193504"/>
              <a:chExt cx="3435454" cy="841388"/>
            </a:xfrm>
          </p:grpSpPr>
          <p:sp>
            <p:nvSpPr>
              <p:cNvPr id="47" name="文本框 46"/>
              <p:cNvSpPr txBox="1"/>
              <p:nvPr/>
            </p:nvSpPr>
            <p:spPr>
              <a:xfrm>
                <a:off x="2876002" y="2193504"/>
                <a:ext cx="1924334" cy="38262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chemeClr val="accent2">
                        <a:lumMod val="50000"/>
                      </a:schemeClr>
                    </a:solidFill>
                    <a:latin typeface="微软雅黑" panose="020B0503020204020204" charset="-122"/>
                    <a:ea typeface="微软雅黑" panose="020B0503020204020204" charset="-122"/>
                  </a:rPr>
                  <a:t>在此添加标题</a:t>
                </a:r>
              </a:p>
            </p:txBody>
          </p:sp>
          <p:sp>
            <p:nvSpPr>
              <p:cNvPr id="48" name="TextBox 10"/>
              <p:cNvSpPr>
                <a:spLocks noChangeArrowheads="1"/>
              </p:cNvSpPr>
              <p:nvPr/>
            </p:nvSpPr>
            <p:spPr bwMode="auto">
              <a:xfrm>
                <a:off x="1364882" y="2438941"/>
                <a:ext cx="3272707" cy="59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eaLnBrk="1" fontAlgn="auto" latinLnBrk="0" hangingPunct="1">
                  <a:lnSpc>
                    <a:spcPct val="130000"/>
                  </a:lnSpc>
                  <a:spcBef>
                    <a:spcPts val="0"/>
                  </a:spcBef>
                  <a:spcAft>
                    <a:spcPts val="0"/>
                  </a:spcAft>
                  <a:buClrTx/>
                  <a:buSzTx/>
                  <a:buFontTx/>
                  <a:buNone/>
                  <a:defRPr/>
                </a:pPr>
                <a:r>
                  <a:rPr lang="zh-CN" altLang="en-US" sz="9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grpSp>
      </p:grpSp>
      <p:grpSp>
        <p:nvGrpSpPr>
          <p:cNvPr id="49" name="组合 48"/>
          <p:cNvGrpSpPr/>
          <p:nvPr/>
        </p:nvGrpSpPr>
        <p:grpSpPr>
          <a:xfrm>
            <a:off x="3019932" y="1226522"/>
            <a:ext cx="772913" cy="526009"/>
            <a:chOff x="5165815" y="1157793"/>
            <a:chExt cx="1030514" cy="701227"/>
          </a:xfrm>
          <a:effectLst>
            <a:outerShdw blurRad="50800" dist="25400" dir="8100000" algn="tr" rotWithShape="0">
              <a:prstClr val="black">
                <a:alpha val="40000"/>
              </a:prstClr>
            </a:outerShdw>
          </a:effectLst>
        </p:grpSpPr>
        <p:sp>
          <p:nvSpPr>
            <p:cNvPr id="50" name="文本框 49"/>
            <p:cNvSpPr txBox="1"/>
            <p:nvPr/>
          </p:nvSpPr>
          <p:spPr>
            <a:xfrm>
              <a:off x="5249656" y="1157793"/>
              <a:ext cx="830212" cy="670447"/>
            </a:xfrm>
            <a:prstGeom prst="rect">
              <a:avLst/>
            </a:prstGeom>
            <a:noFill/>
          </p:spPr>
          <p:txBody>
            <a:bodyPr wrap="square" rtlCol="0">
              <a:spAutoFit/>
            </a:bodyPr>
            <a:lstStyle/>
            <a:p>
              <a:pPr algn="ctr"/>
              <a:r>
                <a:rPr lang="en-US" altLang="zh-CN" sz="2700" dirty="0">
                  <a:solidFill>
                    <a:srgbClr val="C00000"/>
                  </a:solidFill>
                  <a:latin typeface="汉仪菱心体简" panose="02010609000101010101" pitchFamily="49" charset="-122"/>
                  <a:ea typeface="汉仪菱心体简" panose="02010609000101010101" pitchFamily="49" charset="-122"/>
                </a:rPr>
                <a:t>01</a:t>
              </a:r>
            </a:p>
          </p:txBody>
        </p:sp>
        <p:sp>
          <p:nvSpPr>
            <p:cNvPr id="51" name="文本框 50"/>
            <p:cNvSpPr txBox="1"/>
            <p:nvPr/>
          </p:nvSpPr>
          <p:spPr>
            <a:xfrm>
              <a:off x="5165815" y="1594905"/>
              <a:ext cx="1030514" cy="264115"/>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22" presetClass="entr" presetSubtype="2"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900"/>
                                        <p:tgtEl>
                                          <p:spTgt spid="7"/>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1000"/>
                                        <p:tgtEl>
                                          <p:spTgt spid="6"/>
                                        </p:tgtEl>
                                      </p:cBhvr>
                                    </p:animEffect>
                                  </p:childTnLst>
                                </p:cTn>
                              </p:par>
                              <p:par>
                                <p:cTn id="16" presetID="42" presetClass="entr" presetSubtype="0" fill="hold" grpId="0" nodeType="withEffect">
                                  <p:stCondLst>
                                    <p:cond delay="90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90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randombar(horizontal)">
                                      <p:cBhvr>
                                        <p:cTn id="35" dur="500"/>
                                        <p:tgtEl>
                                          <p:spTgt spid="32"/>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par>
                          <p:cTn id="52" fill="hold">
                            <p:stCondLst>
                              <p:cond delay="5500"/>
                            </p:stCondLst>
                            <p:childTnLst>
                              <p:par>
                                <p:cTn id="53" presetID="14" presetClass="entr" presetSubtype="10"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randombar(horizontal)">
                                      <p:cBhvr>
                                        <p:cTn id="55" dur="500"/>
                                        <p:tgtEl>
                                          <p:spTgt spid="39"/>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animEffect transition="in" filter="fade">
                                      <p:cBhvr>
                                        <p:cTn id="61" dur="500"/>
                                        <p:tgtEl>
                                          <p:spTgt spid="11"/>
                                        </p:tgtEl>
                                      </p:cBhvr>
                                    </p:animEffect>
                                  </p:childTnLst>
                                </p:cTn>
                              </p:par>
                            </p:childTnLst>
                          </p:cTn>
                        </p:par>
                        <p:par>
                          <p:cTn id="62" fill="hold">
                            <p:stCondLst>
                              <p:cond delay="6500"/>
                            </p:stCondLst>
                            <p:childTnLst>
                              <p:par>
                                <p:cTn id="63" presetID="22" presetClass="entr" presetSubtype="4"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down)">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2" grpId="0" bldLvl="0" animBg="1"/>
      <p:bldP spid="5" grpId="0" bldLvl="0" animBg="1"/>
      <p:bldP spid="6" grpId="0" bldLvl="0" animBg="1"/>
      <p:bldP spid="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grpSp>
        <p:nvGrpSpPr>
          <p:cNvPr id="94" name="组合 93"/>
          <p:cNvGrpSpPr/>
          <p:nvPr/>
        </p:nvGrpSpPr>
        <p:grpSpPr>
          <a:xfrm>
            <a:off x="1696524" y="2541407"/>
            <a:ext cx="5864033" cy="1326172"/>
            <a:chOff x="1601528" y="2724944"/>
            <a:chExt cx="5864847" cy="1075184"/>
          </a:xfrm>
        </p:grpSpPr>
        <p:cxnSp>
          <p:nvCxnSpPr>
            <p:cNvPr id="20" name="Straight Connector 30"/>
            <p:cNvCxnSpPr/>
            <p:nvPr/>
          </p:nvCxnSpPr>
          <p:spPr>
            <a:xfrm>
              <a:off x="1601528"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35"/>
            <p:cNvCxnSpPr/>
            <p:nvPr/>
          </p:nvCxnSpPr>
          <p:spPr>
            <a:xfrm>
              <a:off x="3067740"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52"/>
            <p:cNvCxnSpPr/>
            <p:nvPr/>
          </p:nvCxnSpPr>
          <p:spPr>
            <a:xfrm>
              <a:off x="4533952"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6000164"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7"/>
            <p:cNvCxnSpPr/>
            <p:nvPr/>
          </p:nvCxnSpPr>
          <p:spPr>
            <a:xfrm>
              <a:off x="7466375"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38" name="Picture 77" descr="F:\Trabajos\Envato\Graphic River\Mica PPT\mountains.pn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bwMode="auto">
          <a:xfrm>
            <a:off x="838877" y="3070063"/>
            <a:ext cx="7466563" cy="797516"/>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43" name="文本1"/>
          <p:cNvSpPr>
            <a:spLocks noChangeArrowheads="1"/>
          </p:cNvSpPr>
          <p:nvPr/>
        </p:nvSpPr>
        <p:spPr bwMode="gray">
          <a:xfrm>
            <a:off x="2459982" y="3814007"/>
            <a:ext cx="3940722" cy="891656"/>
          </a:xfrm>
          <a:prstGeom prst="roundRect">
            <a:avLst>
              <a:gd name="adj" fmla="val 11505"/>
            </a:avLst>
          </a:prstGeom>
          <a:noFill/>
          <a:ln w="28575" cap="flat" cmpd="sng" algn="ctr">
            <a:noFill/>
            <a:prstDash val="solid"/>
          </a:ln>
          <a:effectLst/>
        </p:spPr>
        <p:txBody>
          <a:bodyPr lIns="68579" tIns="34290" rIns="68579"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kumimoji="0" lang="zh-CN" altLang="en-US" sz="900" b="0" i="0" u="none" strike="noStrike" kern="120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您的内容打在这里，或者通过复制您的文本后，在此框中选择粘贴，并选择只保留文字。在此录入上述图表的综合描述说明。</a:t>
            </a:r>
          </a:p>
        </p:txBody>
      </p:sp>
      <p:grpSp>
        <p:nvGrpSpPr>
          <p:cNvPr id="2" name="组合 1"/>
          <p:cNvGrpSpPr/>
          <p:nvPr/>
        </p:nvGrpSpPr>
        <p:grpSpPr>
          <a:xfrm>
            <a:off x="1135828" y="1137201"/>
            <a:ext cx="1163320" cy="1343515"/>
            <a:chOff x="1135986" y="1137186"/>
            <a:chExt cx="1163482" cy="1343702"/>
          </a:xfrm>
        </p:grpSpPr>
        <p:sp>
          <p:nvSpPr>
            <p:cNvPr id="55"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6"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67" name="组合 66"/>
          <p:cNvGrpSpPr/>
          <p:nvPr/>
        </p:nvGrpSpPr>
        <p:grpSpPr>
          <a:xfrm>
            <a:off x="2588395" y="1137201"/>
            <a:ext cx="1163320" cy="1343515"/>
            <a:chOff x="1143509" y="1137186"/>
            <a:chExt cx="1163482" cy="1343702"/>
          </a:xfrm>
        </p:grpSpPr>
        <p:sp>
          <p:nvSpPr>
            <p:cNvPr id="68"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69" name="Freeform 27"/>
            <p:cNvSpPr/>
            <p:nvPr/>
          </p:nvSpPr>
          <p:spPr bwMode="auto">
            <a:xfrm>
              <a:off x="1143509"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70" name="组合 69"/>
          <p:cNvGrpSpPr/>
          <p:nvPr/>
        </p:nvGrpSpPr>
        <p:grpSpPr>
          <a:xfrm>
            <a:off x="4035993" y="1137201"/>
            <a:ext cx="1163320" cy="1343515"/>
            <a:chOff x="1125097" y="1137186"/>
            <a:chExt cx="1163482" cy="1343702"/>
          </a:xfrm>
        </p:grpSpPr>
        <p:sp>
          <p:nvSpPr>
            <p:cNvPr id="71"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72" name="Freeform 27"/>
            <p:cNvSpPr/>
            <p:nvPr/>
          </p:nvSpPr>
          <p:spPr bwMode="auto">
            <a:xfrm>
              <a:off x="1125097"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73" name="组合 72"/>
          <p:cNvGrpSpPr/>
          <p:nvPr/>
        </p:nvGrpSpPr>
        <p:grpSpPr>
          <a:xfrm>
            <a:off x="5512889" y="1137201"/>
            <a:ext cx="1163320" cy="1343515"/>
            <a:chOff x="1135986" y="1137186"/>
            <a:chExt cx="1163482" cy="1343702"/>
          </a:xfrm>
        </p:grpSpPr>
        <p:sp>
          <p:nvSpPr>
            <p:cNvPr id="74"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75"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76" name="组合 75"/>
          <p:cNvGrpSpPr/>
          <p:nvPr/>
        </p:nvGrpSpPr>
        <p:grpSpPr>
          <a:xfrm>
            <a:off x="6978897" y="1137201"/>
            <a:ext cx="1163320" cy="1343515"/>
            <a:chOff x="1135986" y="1137186"/>
            <a:chExt cx="1163482" cy="1343702"/>
          </a:xfrm>
        </p:grpSpPr>
        <p:sp>
          <p:nvSpPr>
            <p:cNvPr id="77"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ln>
            <a:effectLst>
              <a:outerShdw blurRad="152400" dist="76200" dir="2700000" sx="102000" sy="102000" algn="tl" rotWithShape="0">
                <a:prstClr val="black">
                  <a:alpha val="28000"/>
                </a:prstClr>
              </a:outerShdw>
            </a:effec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78"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0">
                  <a:srgbClr val="E30000"/>
                </a:gs>
                <a:gs pos="100000">
                  <a:srgbClr val="760303"/>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79" name="文本框 37"/>
          <p:cNvSpPr>
            <a:spLocks noChangeArrowheads="1"/>
          </p:cNvSpPr>
          <p:nvPr/>
        </p:nvSpPr>
        <p:spPr bwMode="auto">
          <a:xfrm>
            <a:off x="1214260" y="1489197"/>
            <a:ext cx="99568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spcBef>
                <a:spcPct val="0"/>
              </a:spcBef>
              <a:buNone/>
            </a:pPr>
            <a:r>
              <a:rPr lang="zh-CN" altLang="en-US" sz="1600" b="0" dirty="0" smtClean="0">
                <a:solidFill>
                  <a:schemeClr val="bg1">
                    <a:lumMod val="95000"/>
                  </a:schemeClr>
                </a:solidFill>
              </a:rPr>
              <a:t>添加标题</a:t>
            </a:r>
          </a:p>
        </p:txBody>
      </p:sp>
      <p:sp>
        <p:nvSpPr>
          <p:cNvPr id="80" name="文本框 37"/>
          <p:cNvSpPr>
            <a:spLocks noChangeArrowheads="1"/>
          </p:cNvSpPr>
          <p:nvPr/>
        </p:nvSpPr>
        <p:spPr bwMode="auto">
          <a:xfrm>
            <a:off x="2676660" y="1489197"/>
            <a:ext cx="99568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spcBef>
                <a:spcPct val="0"/>
              </a:spcBef>
              <a:buNone/>
            </a:pPr>
            <a:r>
              <a:rPr lang="zh-CN" altLang="en-US" sz="1600" b="0" dirty="0" smtClean="0">
                <a:solidFill>
                  <a:schemeClr val="bg1">
                    <a:lumMod val="95000"/>
                  </a:schemeClr>
                </a:solidFill>
              </a:rPr>
              <a:t>添加标题</a:t>
            </a:r>
          </a:p>
        </p:txBody>
      </p:sp>
      <p:sp>
        <p:nvSpPr>
          <p:cNvPr id="81" name="文本框 37"/>
          <p:cNvSpPr>
            <a:spLocks noChangeArrowheads="1"/>
          </p:cNvSpPr>
          <p:nvPr/>
        </p:nvSpPr>
        <p:spPr bwMode="auto">
          <a:xfrm>
            <a:off x="4124259" y="1489197"/>
            <a:ext cx="99568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spcBef>
                <a:spcPct val="0"/>
              </a:spcBef>
              <a:buNone/>
            </a:pPr>
            <a:r>
              <a:rPr lang="zh-CN" altLang="en-US" sz="1600" b="0" dirty="0" smtClean="0">
                <a:solidFill>
                  <a:schemeClr val="bg1">
                    <a:lumMod val="95000"/>
                  </a:schemeClr>
                </a:solidFill>
              </a:rPr>
              <a:t>添加标题</a:t>
            </a:r>
          </a:p>
        </p:txBody>
      </p:sp>
      <p:sp>
        <p:nvSpPr>
          <p:cNvPr id="82" name="文本框 37"/>
          <p:cNvSpPr>
            <a:spLocks noChangeArrowheads="1"/>
          </p:cNvSpPr>
          <p:nvPr/>
        </p:nvSpPr>
        <p:spPr bwMode="auto">
          <a:xfrm>
            <a:off x="5601154" y="1489356"/>
            <a:ext cx="99568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spcBef>
                <a:spcPct val="0"/>
              </a:spcBef>
              <a:buNone/>
            </a:pPr>
            <a:r>
              <a:rPr lang="zh-CN" altLang="en-US" sz="1600" b="0" dirty="0" smtClean="0">
                <a:solidFill>
                  <a:schemeClr val="bg1">
                    <a:lumMod val="95000"/>
                  </a:schemeClr>
                </a:solidFill>
              </a:rPr>
              <a:t>添加标题</a:t>
            </a:r>
          </a:p>
        </p:txBody>
      </p:sp>
      <p:sp>
        <p:nvSpPr>
          <p:cNvPr id="83" name="文本框 37"/>
          <p:cNvSpPr>
            <a:spLocks noChangeArrowheads="1"/>
          </p:cNvSpPr>
          <p:nvPr/>
        </p:nvSpPr>
        <p:spPr bwMode="auto">
          <a:xfrm>
            <a:off x="7091201" y="1505707"/>
            <a:ext cx="99568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spcBef>
                <a:spcPct val="0"/>
              </a:spcBef>
              <a:buNone/>
            </a:pPr>
            <a:r>
              <a:rPr lang="zh-CN" altLang="en-US" sz="1600" b="0" dirty="0" smtClean="0">
                <a:solidFill>
                  <a:schemeClr val="bg1">
                    <a:lumMod val="95000"/>
                  </a:schemeClr>
                </a:solidFill>
              </a:rPr>
              <a:t>添加标题</a:t>
            </a:r>
          </a:p>
        </p:txBody>
      </p:sp>
      <p:sp>
        <p:nvSpPr>
          <p:cNvPr id="84" name="矩形 83"/>
          <p:cNvSpPr/>
          <p:nvPr/>
        </p:nvSpPr>
        <p:spPr>
          <a:xfrm>
            <a:off x="1209469" y="1823002"/>
            <a:ext cx="1005263" cy="173990"/>
          </a:xfrm>
          <a:prstGeom prst="rect">
            <a:avLst/>
          </a:prstGeom>
          <a:noFill/>
          <a:ln>
            <a:noFill/>
          </a:ln>
        </p:spPr>
        <p:txBody>
          <a:bodyPr wrap="square" lIns="68572" tIns="34287" rIns="68572" bIns="34287">
            <a:spAutoFit/>
          </a:bodyPr>
          <a:lstStyle/>
          <a:p>
            <a:r>
              <a:rPr lang="en-US" altLang="zh-CN" sz="700" b="0" dirty="0">
                <a:solidFill>
                  <a:schemeClr val="bg1">
                    <a:lumMod val="95000"/>
                  </a:schemeClr>
                </a:solidFill>
                <a:latin typeface="微软雅黑" panose="020B0503020204020204" charset="-122"/>
              </a:rPr>
              <a:t>单击此处添加标题</a:t>
            </a:r>
          </a:p>
        </p:txBody>
      </p:sp>
      <p:sp>
        <p:nvSpPr>
          <p:cNvPr id="85" name="矩形 84"/>
          <p:cNvSpPr/>
          <p:nvPr/>
        </p:nvSpPr>
        <p:spPr>
          <a:xfrm>
            <a:off x="2671869" y="1823002"/>
            <a:ext cx="1005263" cy="173990"/>
          </a:xfrm>
          <a:prstGeom prst="rect">
            <a:avLst/>
          </a:prstGeom>
          <a:noFill/>
          <a:ln>
            <a:noFill/>
          </a:ln>
        </p:spPr>
        <p:txBody>
          <a:bodyPr wrap="square" lIns="68572" tIns="34287" rIns="68572" bIns="34287">
            <a:spAutoFit/>
          </a:bodyPr>
          <a:lstStyle/>
          <a:p>
            <a:r>
              <a:rPr lang="en-US" altLang="zh-CN" sz="700" b="0" dirty="0">
                <a:solidFill>
                  <a:schemeClr val="bg1">
                    <a:lumMod val="95000"/>
                  </a:schemeClr>
                </a:solidFill>
                <a:latin typeface="微软雅黑" panose="020B0503020204020204" charset="-122"/>
              </a:rPr>
              <a:t>单击此处添加标题</a:t>
            </a:r>
          </a:p>
        </p:txBody>
      </p:sp>
      <p:sp>
        <p:nvSpPr>
          <p:cNvPr id="86" name="矩形 85"/>
          <p:cNvSpPr/>
          <p:nvPr/>
        </p:nvSpPr>
        <p:spPr>
          <a:xfrm>
            <a:off x="4119467" y="1823002"/>
            <a:ext cx="1005263" cy="173990"/>
          </a:xfrm>
          <a:prstGeom prst="rect">
            <a:avLst/>
          </a:prstGeom>
          <a:noFill/>
          <a:ln>
            <a:noFill/>
          </a:ln>
        </p:spPr>
        <p:txBody>
          <a:bodyPr wrap="square" lIns="68572" tIns="34287" rIns="68572" bIns="34287">
            <a:spAutoFit/>
          </a:bodyPr>
          <a:lstStyle/>
          <a:p>
            <a:r>
              <a:rPr lang="en-US" altLang="zh-CN" sz="700" b="0" dirty="0">
                <a:solidFill>
                  <a:schemeClr val="bg1">
                    <a:lumMod val="95000"/>
                  </a:schemeClr>
                </a:solidFill>
                <a:latin typeface="微软雅黑" panose="020B0503020204020204" charset="-122"/>
              </a:rPr>
              <a:t>单击此处添加标题</a:t>
            </a:r>
          </a:p>
        </p:txBody>
      </p:sp>
      <p:sp>
        <p:nvSpPr>
          <p:cNvPr id="87" name="矩形 86"/>
          <p:cNvSpPr/>
          <p:nvPr/>
        </p:nvSpPr>
        <p:spPr>
          <a:xfrm>
            <a:off x="5591917" y="1841417"/>
            <a:ext cx="1005263" cy="173990"/>
          </a:xfrm>
          <a:prstGeom prst="rect">
            <a:avLst/>
          </a:prstGeom>
          <a:noFill/>
          <a:ln>
            <a:noFill/>
          </a:ln>
        </p:spPr>
        <p:txBody>
          <a:bodyPr wrap="square" lIns="68572" tIns="34287" rIns="68572" bIns="34287">
            <a:spAutoFit/>
          </a:bodyPr>
          <a:lstStyle/>
          <a:p>
            <a:r>
              <a:rPr lang="en-US" altLang="zh-CN" sz="700" b="0" dirty="0">
                <a:solidFill>
                  <a:schemeClr val="bg1">
                    <a:lumMod val="95000"/>
                  </a:schemeClr>
                </a:solidFill>
                <a:latin typeface="微软雅黑" panose="020B0503020204020204" charset="-122"/>
              </a:rPr>
              <a:t>单击此处添加标题</a:t>
            </a:r>
          </a:p>
        </p:txBody>
      </p:sp>
      <p:sp>
        <p:nvSpPr>
          <p:cNvPr id="88" name="矩形 87"/>
          <p:cNvSpPr/>
          <p:nvPr/>
        </p:nvSpPr>
        <p:spPr>
          <a:xfrm>
            <a:off x="7086410" y="1841417"/>
            <a:ext cx="1005263" cy="173990"/>
          </a:xfrm>
          <a:prstGeom prst="rect">
            <a:avLst/>
          </a:prstGeom>
          <a:noFill/>
          <a:ln>
            <a:noFill/>
          </a:ln>
        </p:spPr>
        <p:txBody>
          <a:bodyPr wrap="square" lIns="68572" tIns="34287" rIns="68572" bIns="34287">
            <a:spAutoFit/>
          </a:bodyPr>
          <a:lstStyle/>
          <a:p>
            <a:r>
              <a:rPr lang="en-US" altLang="zh-CN" sz="700" b="0" dirty="0">
                <a:solidFill>
                  <a:schemeClr val="bg1">
                    <a:lumMod val="95000"/>
                  </a:schemeClr>
                </a:solidFill>
                <a:latin typeface="微软雅黑" panose="020B0503020204020204"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22" presetClass="entr" presetSubtype="4" fill="hold"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down)">
                                      <p:cBhvr>
                                        <p:cTn id="19" dur="500"/>
                                        <p:tgtEl>
                                          <p:spTgt spid="94"/>
                                        </p:tgtEl>
                                      </p:cBhvr>
                                    </p:animEffect>
                                  </p:childTnLst>
                                </p:cTn>
                              </p:par>
                            </p:childTnLst>
                          </p:cTn>
                        </p:par>
                        <p:par>
                          <p:cTn id="20" fill="hold">
                            <p:stCondLst>
                              <p:cond delay="4500"/>
                            </p:stCondLst>
                            <p:childTnLst>
                              <p:par>
                                <p:cTn id="21" presetID="53" presetClass="entr" presetSubtype="16"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5000"/>
                            </p:stCondLst>
                            <p:childTnLst>
                              <p:par>
                                <p:cTn id="27" presetID="53" presetClass="entr" presetSubtype="16"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p:cTn id="29" dur="500" fill="hold"/>
                                        <p:tgtEl>
                                          <p:spTgt spid="67"/>
                                        </p:tgtEl>
                                        <p:attrNameLst>
                                          <p:attrName>ppt_w</p:attrName>
                                        </p:attrNameLst>
                                      </p:cBhvr>
                                      <p:tavLst>
                                        <p:tav tm="0">
                                          <p:val>
                                            <p:fltVal val="0"/>
                                          </p:val>
                                        </p:tav>
                                        <p:tav tm="100000">
                                          <p:val>
                                            <p:strVal val="#ppt_w"/>
                                          </p:val>
                                        </p:tav>
                                      </p:tavLst>
                                    </p:anim>
                                    <p:anim calcmode="lin" valueType="num">
                                      <p:cBhvr>
                                        <p:cTn id="30" dur="500" fill="hold"/>
                                        <p:tgtEl>
                                          <p:spTgt spid="67"/>
                                        </p:tgtEl>
                                        <p:attrNameLst>
                                          <p:attrName>ppt_h</p:attrName>
                                        </p:attrNameLst>
                                      </p:cBhvr>
                                      <p:tavLst>
                                        <p:tav tm="0">
                                          <p:val>
                                            <p:fltVal val="0"/>
                                          </p:val>
                                        </p:tav>
                                        <p:tav tm="100000">
                                          <p:val>
                                            <p:strVal val="#ppt_h"/>
                                          </p:val>
                                        </p:tav>
                                      </p:tavLst>
                                    </p:anim>
                                    <p:animEffect transition="in" filter="fade">
                                      <p:cBhvr>
                                        <p:cTn id="31" dur="500"/>
                                        <p:tgtEl>
                                          <p:spTgt spid="67"/>
                                        </p:tgtEl>
                                      </p:cBhvr>
                                    </p:animEffect>
                                  </p:childTnLst>
                                </p:cTn>
                              </p:par>
                            </p:childTnLst>
                          </p:cTn>
                        </p:par>
                        <p:par>
                          <p:cTn id="32" fill="hold">
                            <p:stCondLst>
                              <p:cond delay="5500"/>
                            </p:stCondLst>
                            <p:childTnLst>
                              <p:par>
                                <p:cTn id="33" presetID="53" presetClass="entr" presetSubtype="16" fill="hold" nodeType="after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p:cTn id="35" dur="500" fill="hold"/>
                                        <p:tgtEl>
                                          <p:spTgt spid="70"/>
                                        </p:tgtEl>
                                        <p:attrNameLst>
                                          <p:attrName>ppt_w</p:attrName>
                                        </p:attrNameLst>
                                      </p:cBhvr>
                                      <p:tavLst>
                                        <p:tav tm="0">
                                          <p:val>
                                            <p:fltVal val="0"/>
                                          </p:val>
                                        </p:tav>
                                        <p:tav tm="100000">
                                          <p:val>
                                            <p:strVal val="#ppt_w"/>
                                          </p:val>
                                        </p:tav>
                                      </p:tavLst>
                                    </p:anim>
                                    <p:anim calcmode="lin" valueType="num">
                                      <p:cBhvr>
                                        <p:cTn id="36" dur="500" fill="hold"/>
                                        <p:tgtEl>
                                          <p:spTgt spid="70"/>
                                        </p:tgtEl>
                                        <p:attrNameLst>
                                          <p:attrName>ppt_h</p:attrName>
                                        </p:attrNameLst>
                                      </p:cBhvr>
                                      <p:tavLst>
                                        <p:tav tm="0">
                                          <p:val>
                                            <p:fltVal val="0"/>
                                          </p:val>
                                        </p:tav>
                                        <p:tav tm="100000">
                                          <p:val>
                                            <p:strVal val="#ppt_h"/>
                                          </p:val>
                                        </p:tav>
                                      </p:tavLst>
                                    </p:anim>
                                    <p:animEffect transition="in" filter="fade">
                                      <p:cBhvr>
                                        <p:cTn id="37" dur="500"/>
                                        <p:tgtEl>
                                          <p:spTgt spid="70"/>
                                        </p:tgtEl>
                                      </p:cBhvr>
                                    </p:animEffect>
                                  </p:childTnLst>
                                </p:cTn>
                              </p:par>
                            </p:childTnLst>
                          </p:cTn>
                        </p:par>
                        <p:par>
                          <p:cTn id="38" fill="hold">
                            <p:stCondLst>
                              <p:cond delay="6000"/>
                            </p:stCondLst>
                            <p:childTnLst>
                              <p:par>
                                <p:cTn id="39" presetID="53" presetClass="entr" presetSubtype="16" fill="hold" nodeType="after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p:cTn id="41" dur="500" fill="hold"/>
                                        <p:tgtEl>
                                          <p:spTgt spid="73"/>
                                        </p:tgtEl>
                                        <p:attrNameLst>
                                          <p:attrName>ppt_w</p:attrName>
                                        </p:attrNameLst>
                                      </p:cBhvr>
                                      <p:tavLst>
                                        <p:tav tm="0">
                                          <p:val>
                                            <p:fltVal val="0"/>
                                          </p:val>
                                        </p:tav>
                                        <p:tav tm="100000">
                                          <p:val>
                                            <p:strVal val="#ppt_w"/>
                                          </p:val>
                                        </p:tav>
                                      </p:tavLst>
                                    </p:anim>
                                    <p:anim calcmode="lin" valueType="num">
                                      <p:cBhvr>
                                        <p:cTn id="42" dur="500" fill="hold"/>
                                        <p:tgtEl>
                                          <p:spTgt spid="73"/>
                                        </p:tgtEl>
                                        <p:attrNameLst>
                                          <p:attrName>ppt_h</p:attrName>
                                        </p:attrNameLst>
                                      </p:cBhvr>
                                      <p:tavLst>
                                        <p:tav tm="0">
                                          <p:val>
                                            <p:fltVal val="0"/>
                                          </p:val>
                                        </p:tav>
                                        <p:tav tm="100000">
                                          <p:val>
                                            <p:strVal val="#ppt_h"/>
                                          </p:val>
                                        </p:tav>
                                      </p:tavLst>
                                    </p:anim>
                                    <p:animEffect transition="in" filter="fade">
                                      <p:cBhvr>
                                        <p:cTn id="43" dur="500"/>
                                        <p:tgtEl>
                                          <p:spTgt spid="73"/>
                                        </p:tgtEl>
                                      </p:cBhvr>
                                    </p:animEffect>
                                  </p:childTnLst>
                                </p:cTn>
                              </p:par>
                            </p:childTnLst>
                          </p:cTn>
                        </p:par>
                        <p:par>
                          <p:cTn id="44" fill="hold">
                            <p:stCondLst>
                              <p:cond delay="6500"/>
                            </p:stCondLst>
                            <p:childTnLst>
                              <p:par>
                                <p:cTn id="45" presetID="53" presetClass="entr" presetSubtype="16" fill="hold" nodeType="after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p:cTn id="47" dur="500" fill="hold"/>
                                        <p:tgtEl>
                                          <p:spTgt spid="76"/>
                                        </p:tgtEl>
                                        <p:attrNameLst>
                                          <p:attrName>ppt_w</p:attrName>
                                        </p:attrNameLst>
                                      </p:cBhvr>
                                      <p:tavLst>
                                        <p:tav tm="0">
                                          <p:val>
                                            <p:fltVal val="0"/>
                                          </p:val>
                                        </p:tav>
                                        <p:tav tm="100000">
                                          <p:val>
                                            <p:strVal val="#ppt_w"/>
                                          </p:val>
                                        </p:tav>
                                      </p:tavLst>
                                    </p:anim>
                                    <p:anim calcmode="lin" valueType="num">
                                      <p:cBhvr>
                                        <p:cTn id="48" dur="500" fill="hold"/>
                                        <p:tgtEl>
                                          <p:spTgt spid="76"/>
                                        </p:tgtEl>
                                        <p:attrNameLst>
                                          <p:attrName>ppt_h</p:attrName>
                                        </p:attrNameLst>
                                      </p:cBhvr>
                                      <p:tavLst>
                                        <p:tav tm="0">
                                          <p:val>
                                            <p:fltVal val="0"/>
                                          </p:val>
                                        </p:tav>
                                        <p:tav tm="100000">
                                          <p:val>
                                            <p:strVal val="#ppt_h"/>
                                          </p:val>
                                        </p:tav>
                                      </p:tavLst>
                                    </p:anim>
                                    <p:animEffect transition="in" filter="fade">
                                      <p:cBhvr>
                                        <p:cTn id="49" dur="500"/>
                                        <p:tgtEl>
                                          <p:spTgt spid="76"/>
                                        </p:tgtEl>
                                      </p:cBhvr>
                                    </p:animEffect>
                                  </p:childTnLst>
                                </p:cTn>
                              </p:par>
                            </p:childTnLst>
                          </p:cTn>
                        </p:par>
                        <p:par>
                          <p:cTn id="50" fill="hold">
                            <p:stCondLst>
                              <p:cond delay="7000"/>
                            </p:stCondLst>
                            <p:childTnLst>
                              <p:par>
                                <p:cTn id="51" presetID="22" presetClass="entr" presetSubtype="8"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left)">
                                      <p:cBhvr>
                                        <p:cTn id="53" dur="500"/>
                                        <p:tgtEl>
                                          <p:spTgt spid="43"/>
                                        </p:tgtEl>
                                      </p:cBhvr>
                                    </p:animEffect>
                                  </p:childTnLst>
                                </p:cTn>
                              </p:par>
                            </p:childTnLst>
                          </p:cTn>
                        </p:par>
                        <p:par>
                          <p:cTn id="54" fill="hold">
                            <p:stCondLst>
                              <p:cond delay="7500"/>
                            </p:stCondLst>
                            <p:childTnLst>
                              <p:par>
                                <p:cTn id="55" presetID="16" presetClass="entr" presetSubtype="21" fill="hold" grpId="0" nodeType="after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barn(inVertical)">
                                      <p:cBhvr>
                                        <p:cTn id="57" dur="500"/>
                                        <p:tgtEl>
                                          <p:spTgt spid="79"/>
                                        </p:tgtEl>
                                      </p:cBhvr>
                                    </p:animEffect>
                                  </p:childTnLst>
                                </p:cTn>
                              </p:par>
                              <p:par>
                                <p:cTn id="58" presetID="16" presetClass="entr" presetSubtype="21" fill="hold" grpId="0" nodeType="with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barn(inVertical)">
                                      <p:cBhvr>
                                        <p:cTn id="60" dur="500"/>
                                        <p:tgtEl>
                                          <p:spTgt spid="80"/>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barn(inVertical)">
                                      <p:cBhvr>
                                        <p:cTn id="63" dur="500"/>
                                        <p:tgtEl>
                                          <p:spTgt spid="81"/>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82"/>
                                        </p:tgtEl>
                                        <p:attrNameLst>
                                          <p:attrName>style.visibility</p:attrName>
                                        </p:attrNameLst>
                                      </p:cBhvr>
                                      <p:to>
                                        <p:strVal val="visible"/>
                                      </p:to>
                                    </p:set>
                                    <p:animEffect transition="in" filter="barn(inVertical)">
                                      <p:cBhvr>
                                        <p:cTn id="66" dur="500"/>
                                        <p:tgtEl>
                                          <p:spTgt spid="82"/>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barn(inVertical)">
                                      <p:cBhvr>
                                        <p:cTn id="69" dur="500"/>
                                        <p:tgtEl>
                                          <p:spTgt spid="83"/>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barn(inVertical)">
                                      <p:cBhvr>
                                        <p:cTn id="72" dur="500"/>
                                        <p:tgtEl>
                                          <p:spTgt spid="84"/>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85"/>
                                        </p:tgtEl>
                                        <p:attrNameLst>
                                          <p:attrName>style.visibility</p:attrName>
                                        </p:attrNameLst>
                                      </p:cBhvr>
                                      <p:to>
                                        <p:strVal val="visible"/>
                                      </p:to>
                                    </p:set>
                                    <p:animEffect transition="in" filter="barn(inVertical)">
                                      <p:cBhvr>
                                        <p:cTn id="75" dur="500"/>
                                        <p:tgtEl>
                                          <p:spTgt spid="85"/>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86"/>
                                        </p:tgtEl>
                                        <p:attrNameLst>
                                          <p:attrName>style.visibility</p:attrName>
                                        </p:attrNameLst>
                                      </p:cBhvr>
                                      <p:to>
                                        <p:strVal val="visible"/>
                                      </p:to>
                                    </p:set>
                                    <p:animEffect transition="in" filter="barn(inVertical)">
                                      <p:cBhvr>
                                        <p:cTn id="78" dur="500"/>
                                        <p:tgtEl>
                                          <p:spTgt spid="86"/>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87"/>
                                        </p:tgtEl>
                                        <p:attrNameLst>
                                          <p:attrName>style.visibility</p:attrName>
                                        </p:attrNameLst>
                                      </p:cBhvr>
                                      <p:to>
                                        <p:strVal val="visible"/>
                                      </p:to>
                                    </p:set>
                                    <p:animEffect transition="in" filter="barn(inVertical)">
                                      <p:cBhvr>
                                        <p:cTn id="81" dur="500"/>
                                        <p:tgtEl>
                                          <p:spTgt spid="87"/>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animEffect transition="in" filter="barn(inVertical)">
                                      <p:cBhvr>
                                        <p:cTn id="84"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43" grpId="0" bldLvl="0" animBg="1"/>
      <p:bldP spid="79" grpId="0"/>
      <p:bldP spid="80" grpId="0"/>
      <p:bldP spid="81" grpId="0"/>
      <p:bldP spid="82" grpId="0"/>
      <p:bldP spid="83" grpId="0"/>
      <p:bldP spid="84" grpId="0"/>
      <p:bldP spid="85" grpId="0"/>
      <p:bldP spid="86" grpId="0"/>
      <p:bldP spid="87" grpId="0"/>
      <p:bldP spid="8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
        <p:nvSpPr>
          <p:cNvPr id="23" name="Freeform 6"/>
          <p:cNvSpPr/>
          <p:nvPr/>
        </p:nvSpPr>
        <p:spPr bwMode="auto">
          <a:xfrm>
            <a:off x="0" y="2490496"/>
            <a:ext cx="9144318" cy="2654050"/>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969696"/>
          </a:solidFill>
          <a:ln w="28575">
            <a:solidFill>
              <a:srgbClr val="969696"/>
            </a:solidFill>
            <a:prstDash val="solid"/>
            <a:round/>
          </a:ln>
        </p:spPr>
        <p:txBody>
          <a:bodyPr vert="horz" wrap="square" lIns="98193" tIns="49097" rIns="98193" bIns="49097" numCol="1" anchor="t" anchorCtr="0" compatLnSpc="1"/>
          <a:lstStyle/>
          <a:p>
            <a:pPr algn="ctr" fontAlgn="base">
              <a:spcBef>
                <a:spcPct val="0"/>
              </a:spcBef>
              <a:spcAft>
                <a:spcPct val="0"/>
              </a:spcAft>
              <a:defRPr/>
            </a:pPr>
            <a:endParaRPr lang="en-US" sz="2200" kern="0" dirty="0">
              <a:solidFill>
                <a:schemeClr val="accent2">
                  <a:lumMod val="50000"/>
                </a:schemeClr>
              </a:solidFill>
              <a:latin typeface="微软雅黑" panose="020B0503020204020204" charset="-122"/>
              <a:ea typeface="微软雅黑" panose="020B0503020204020204" charset="-122"/>
              <a:sym typeface="Gill Sans" charset="0"/>
            </a:endParaRPr>
          </a:p>
        </p:txBody>
      </p:sp>
      <p:sp>
        <p:nvSpPr>
          <p:cNvPr id="24" name="Oval 9"/>
          <p:cNvSpPr/>
          <p:nvPr/>
        </p:nvSpPr>
        <p:spPr bwMode="auto">
          <a:xfrm>
            <a:off x="887446" y="4017605"/>
            <a:ext cx="272996" cy="269689"/>
          </a:xfrm>
          <a:prstGeom prst="hexagon">
            <a:avLst/>
          </a:prstGeom>
          <a:gradFill>
            <a:gsLst>
              <a:gs pos="0">
                <a:srgbClr val="E30000"/>
              </a:gs>
              <a:gs pos="100000">
                <a:srgbClr val="760303"/>
              </a:gs>
            </a:gsLst>
            <a:lin ang="5400000" scaled="0"/>
          </a:gradFill>
          <a:ln w="25400" cap="flat" cmpd="sng" algn="ctr">
            <a:noFill/>
            <a:prstDash val="solid"/>
            <a:round/>
            <a:headEnd type="none" w="med" len="med"/>
            <a:tailEnd type="none" w="med" len="med"/>
          </a:ln>
          <a:effectLst/>
        </p:spPr>
        <p:txBody>
          <a:bodyPr vert="horz" wrap="square" lIns="98193" tIns="49097" rIns="98193" bIns="49097"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sym typeface="Gill Sans" charset="0"/>
            </a:endParaRPr>
          </a:p>
        </p:txBody>
      </p:sp>
      <p:sp>
        <p:nvSpPr>
          <p:cNvPr id="25" name="Oval 86"/>
          <p:cNvSpPr/>
          <p:nvPr/>
        </p:nvSpPr>
        <p:spPr bwMode="auto">
          <a:xfrm rot="8637565">
            <a:off x="2358333" y="3141364"/>
            <a:ext cx="272996" cy="269689"/>
          </a:xfrm>
          <a:prstGeom prst="hexagon">
            <a:avLst/>
          </a:prstGeom>
          <a:solidFill>
            <a:schemeClr val="bg2"/>
          </a:solidFill>
          <a:ln w="25400" cap="flat" cmpd="sng" algn="ctr">
            <a:noFill/>
            <a:prstDash val="solid"/>
            <a:round/>
            <a:headEnd type="none" w="med" len="med"/>
            <a:tailEnd type="none" w="med" len="med"/>
          </a:ln>
          <a:effectLst/>
        </p:spPr>
        <p:txBody>
          <a:bodyPr vert="horz" wrap="square" lIns="98193" tIns="49097" rIns="98193" bIns="49097" numCol="1" rtlCol="0" anchor="t" anchorCtr="0" compatLnSpc="1"/>
          <a:lstStyle/>
          <a:p>
            <a:pPr algn="ctr" defTabSz="981710" fontAlgn="base">
              <a:spcBef>
                <a:spcPct val="0"/>
              </a:spcBef>
              <a:spcAft>
                <a:spcPct val="0"/>
              </a:spcAft>
              <a:defRPr/>
            </a:pPr>
            <a:endParaRPr lang="en-US" sz="6000" kern="0" dirty="0">
              <a:solidFill>
                <a:schemeClr val="accent2">
                  <a:lumMod val="50000"/>
                </a:schemeClr>
              </a:solidFill>
              <a:latin typeface="微软雅黑" panose="020B0503020204020204" charset="-122"/>
              <a:ea typeface="微软雅黑" panose="020B0503020204020204" charset="-122"/>
              <a:sym typeface="Gill Sans" charset="0"/>
            </a:endParaRPr>
          </a:p>
        </p:txBody>
      </p:sp>
      <p:sp>
        <p:nvSpPr>
          <p:cNvPr id="26" name="Oval 94"/>
          <p:cNvSpPr/>
          <p:nvPr/>
        </p:nvSpPr>
        <p:spPr bwMode="auto">
          <a:xfrm rot="9824873">
            <a:off x="5255651" y="2399121"/>
            <a:ext cx="272996" cy="269689"/>
          </a:xfrm>
          <a:prstGeom prst="hexagon">
            <a:avLst/>
          </a:prstGeom>
          <a:gradFill>
            <a:gsLst>
              <a:gs pos="0">
                <a:srgbClr val="E30000"/>
              </a:gs>
              <a:gs pos="100000">
                <a:srgbClr val="760303"/>
              </a:gs>
            </a:gsLst>
            <a:lin ang="5400000" scaled="0"/>
          </a:gradFill>
          <a:ln w="25400" cap="flat" cmpd="sng" algn="ctr">
            <a:noFill/>
            <a:prstDash val="solid"/>
            <a:round/>
            <a:headEnd type="none" w="med" len="med"/>
            <a:tailEnd type="none" w="med" len="med"/>
          </a:ln>
          <a:effectLst/>
        </p:spPr>
        <p:txBody>
          <a:bodyPr vert="horz" wrap="square" lIns="98193" tIns="49097" rIns="98193" bIns="49097"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sym typeface="Gill Sans" charset="0"/>
            </a:endParaRPr>
          </a:p>
        </p:txBody>
      </p:sp>
      <p:sp>
        <p:nvSpPr>
          <p:cNvPr id="27" name="Oval 99"/>
          <p:cNvSpPr/>
          <p:nvPr/>
        </p:nvSpPr>
        <p:spPr bwMode="auto">
          <a:xfrm>
            <a:off x="3760919" y="2686688"/>
            <a:ext cx="272996" cy="269689"/>
          </a:xfrm>
          <a:prstGeom prst="hexagon">
            <a:avLst/>
          </a:prstGeom>
          <a:solidFill>
            <a:schemeClr val="bg2"/>
          </a:solidFill>
          <a:ln w="25400" cap="flat" cmpd="sng" algn="ctr">
            <a:noFill/>
            <a:prstDash val="solid"/>
            <a:round/>
            <a:headEnd type="none" w="med" len="med"/>
            <a:tailEnd type="none" w="med" len="med"/>
          </a:ln>
          <a:effectLst/>
        </p:spPr>
        <p:txBody>
          <a:bodyPr vert="horz" wrap="square" lIns="98193" tIns="49097" rIns="98193" bIns="49097"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sym typeface="Gill Sans" charset="0"/>
            </a:endParaRPr>
          </a:p>
        </p:txBody>
      </p:sp>
      <p:sp>
        <p:nvSpPr>
          <p:cNvPr id="28" name="Oval 99"/>
          <p:cNvSpPr/>
          <p:nvPr/>
        </p:nvSpPr>
        <p:spPr bwMode="auto">
          <a:xfrm>
            <a:off x="6614452" y="2359835"/>
            <a:ext cx="272996" cy="269689"/>
          </a:xfrm>
          <a:prstGeom prst="hexagon">
            <a:avLst/>
          </a:prstGeom>
          <a:gradFill>
            <a:gsLst>
              <a:gs pos="0">
                <a:srgbClr val="E30000"/>
              </a:gs>
              <a:gs pos="100000">
                <a:srgbClr val="760303"/>
              </a:gs>
            </a:gsLst>
            <a:lin ang="5400000" scaled="0"/>
          </a:gradFill>
          <a:ln w="25400" cap="flat" cmpd="sng" algn="ctr">
            <a:noFill/>
            <a:prstDash val="solid"/>
            <a:round/>
            <a:headEnd type="none" w="med" len="med"/>
            <a:tailEnd type="none" w="med" len="med"/>
          </a:ln>
          <a:effectLst/>
        </p:spPr>
        <p:txBody>
          <a:bodyPr vert="horz" wrap="square" lIns="98193" tIns="49097" rIns="98193" bIns="49097"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sym typeface="Gill Sans" charset="0"/>
            </a:endParaRPr>
          </a:p>
        </p:txBody>
      </p:sp>
      <p:sp>
        <p:nvSpPr>
          <p:cNvPr id="29" name="Oval 99"/>
          <p:cNvSpPr/>
          <p:nvPr/>
        </p:nvSpPr>
        <p:spPr bwMode="auto">
          <a:xfrm>
            <a:off x="8052790" y="2515195"/>
            <a:ext cx="272996" cy="269689"/>
          </a:xfrm>
          <a:prstGeom prst="hexagon">
            <a:avLst/>
          </a:prstGeom>
          <a:solidFill>
            <a:schemeClr val="bg2"/>
          </a:solidFill>
          <a:ln w="25400" cap="flat" cmpd="sng" algn="ctr">
            <a:noFill/>
            <a:prstDash val="solid"/>
            <a:round/>
            <a:headEnd type="none" w="med" len="med"/>
            <a:tailEnd type="none" w="med" len="med"/>
          </a:ln>
          <a:effectLst/>
        </p:spPr>
        <p:txBody>
          <a:bodyPr vert="horz" wrap="square" lIns="98193" tIns="49097" rIns="98193" bIns="49097"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sym typeface="Gill Sans" charset="0"/>
            </a:endParaRPr>
          </a:p>
        </p:txBody>
      </p:sp>
      <p:sp>
        <p:nvSpPr>
          <p:cNvPr id="30" name="Rectangle 17"/>
          <p:cNvSpPr/>
          <p:nvPr/>
        </p:nvSpPr>
        <p:spPr bwMode="auto">
          <a:xfrm>
            <a:off x="915067" y="4402963"/>
            <a:ext cx="1486604" cy="8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p>
        </p:txBody>
      </p:sp>
      <p:sp>
        <p:nvSpPr>
          <p:cNvPr id="31" name="Rectangle 17"/>
          <p:cNvSpPr/>
          <p:nvPr/>
        </p:nvSpPr>
        <p:spPr bwMode="auto">
          <a:xfrm>
            <a:off x="3429318" y="3107743"/>
            <a:ext cx="1412286" cy="8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p>
        </p:txBody>
      </p:sp>
      <p:sp>
        <p:nvSpPr>
          <p:cNvPr id="32" name="Rectangle 17"/>
          <p:cNvSpPr/>
          <p:nvPr/>
        </p:nvSpPr>
        <p:spPr bwMode="auto">
          <a:xfrm>
            <a:off x="4724538" y="1658086"/>
            <a:ext cx="1370178" cy="800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p>
        </p:txBody>
      </p:sp>
      <p:sp>
        <p:nvSpPr>
          <p:cNvPr id="33" name="Rectangle 17"/>
          <p:cNvSpPr/>
          <p:nvPr/>
        </p:nvSpPr>
        <p:spPr bwMode="auto">
          <a:xfrm>
            <a:off x="1638700" y="2377614"/>
            <a:ext cx="1370178" cy="92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p>
        </p:txBody>
      </p:sp>
      <p:sp>
        <p:nvSpPr>
          <p:cNvPr id="34" name="Rectangle 17"/>
          <p:cNvSpPr/>
          <p:nvPr/>
        </p:nvSpPr>
        <p:spPr bwMode="auto">
          <a:xfrm>
            <a:off x="6095947" y="2758660"/>
            <a:ext cx="1370178" cy="800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p>
        </p:txBody>
      </p:sp>
      <p:sp>
        <p:nvSpPr>
          <p:cNvPr id="35" name="Rectangle 17"/>
          <p:cNvSpPr/>
          <p:nvPr/>
        </p:nvSpPr>
        <p:spPr bwMode="auto">
          <a:xfrm>
            <a:off x="7543546" y="1786863"/>
            <a:ext cx="1370178" cy="800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chemeClr val="accent2">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p>
        </p:txBody>
      </p:sp>
      <p:grpSp>
        <p:nvGrpSpPr>
          <p:cNvPr id="46" name="组合 45"/>
          <p:cNvGrpSpPr/>
          <p:nvPr/>
        </p:nvGrpSpPr>
        <p:grpSpPr>
          <a:xfrm>
            <a:off x="2743613" y="1048571"/>
            <a:ext cx="1396404" cy="1656618"/>
            <a:chOff x="-47103" y="944148"/>
            <a:chExt cx="1485965" cy="1762868"/>
          </a:xfrm>
        </p:grpSpPr>
        <p:sp>
          <p:nvSpPr>
            <p:cNvPr id="48" name="Freeform 21"/>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51" name="Freeform 23"/>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gradFill>
              <a:gsLst>
                <a:gs pos="0">
                  <a:srgbClr val="E30000"/>
                </a:gs>
                <a:gs pos="100000">
                  <a:srgbClr val="760303"/>
                </a:gs>
              </a:gsLst>
              <a:lin ang="2700000" scaled="0"/>
            </a:gradFill>
            <a:ln w="28575" cap="flat">
              <a:noFill/>
              <a:prstDash val="solid"/>
              <a:miter lim="800000"/>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sp>
        <p:nvSpPr>
          <p:cNvPr id="38" name="文本框 37"/>
          <p:cNvSpPr>
            <a:spLocks noChangeArrowheads="1"/>
          </p:cNvSpPr>
          <p:nvPr/>
        </p:nvSpPr>
        <p:spPr bwMode="auto">
          <a:xfrm>
            <a:off x="2979378" y="1429518"/>
            <a:ext cx="995680" cy="57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en-US" altLang="zh-CN" b="0" dirty="0" smtClean="0">
                <a:solidFill>
                  <a:schemeClr val="bg1"/>
                </a:solidFill>
                <a:latin typeface="Agency FB" panose="020B0503020202020204" pitchFamily="34" charset="0"/>
                <a:sym typeface="微软雅黑" panose="020B0503020204020204" charset="-122"/>
              </a:rPr>
              <a:t>2014.6</a:t>
            </a:r>
          </a:p>
        </p:txBody>
      </p:sp>
      <p:grpSp>
        <p:nvGrpSpPr>
          <p:cNvPr id="59" name="组合 58"/>
          <p:cNvGrpSpPr/>
          <p:nvPr/>
        </p:nvGrpSpPr>
        <p:grpSpPr>
          <a:xfrm rot="10396318">
            <a:off x="2378711" y="3334159"/>
            <a:ext cx="1396404" cy="1656618"/>
            <a:chOff x="-47103" y="944148"/>
            <a:chExt cx="1485965" cy="1762868"/>
          </a:xfrm>
        </p:grpSpPr>
        <p:sp>
          <p:nvSpPr>
            <p:cNvPr id="60" name="Freeform 21"/>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61" name="Freeform 23"/>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gradFill>
              <a:gsLst>
                <a:gs pos="0">
                  <a:srgbClr val="E30000"/>
                </a:gs>
                <a:gs pos="100000">
                  <a:srgbClr val="760303"/>
                </a:gs>
              </a:gsLst>
              <a:lin ang="2700000" scaled="0"/>
            </a:gradFill>
            <a:ln w="28575" cap="flat">
              <a:noFill/>
              <a:prstDash val="solid"/>
              <a:miter lim="800000"/>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sp>
        <p:nvSpPr>
          <p:cNvPr id="37" name="文本框 37"/>
          <p:cNvSpPr>
            <a:spLocks noChangeArrowheads="1"/>
          </p:cNvSpPr>
          <p:nvPr/>
        </p:nvSpPr>
        <p:spPr bwMode="auto">
          <a:xfrm>
            <a:off x="2551361" y="4019958"/>
            <a:ext cx="1006475" cy="57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en-US" altLang="zh-CN" b="0" dirty="0" smtClean="0">
                <a:solidFill>
                  <a:schemeClr val="bg1">
                    <a:lumMod val="95000"/>
                  </a:schemeClr>
                </a:solidFill>
                <a:latin typeface="Agency FB" panose="020B0503020202020204" pitchFamily="34" charset="0"/>
                <a:sym typeface="微软雅黑" panose="020B0503020204020204" charset="-122"/>
              </a:rPr>
              <a:t>2013.5</a:t>
            </a:r>
          </a:p>
        </p:txBody>
      </p:sp>
      <p:grpSp>
        <p:nvGrpSpPr>
          <p:cNvPr id="62" name="组合 61"/>
          <p:cNvGrpSpPr/>
          <p:nvPr/>
        </p:nvGrpSpPr>
        <p:grpSpPr>
          <a:xfrm rot="12460646">
            <a:off x="7486748" y="2878082"/>
            <a:ext cx="1396404" cy="1656618"/>
            <a:chOff x="-47103" y="944148"/>
            <a:chExt cx="1485965" cy="1762868"/>
          </a:xfrm>
        </p:grpSpPr>
        <p:sp>
          <p:nvSpPr>
            <p:cNvPr id="63" name="Freeform 21"/>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64" name="Freeform 23"/>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gradFill>
              <a:gsLst>
                <a:gs pos="0">
                  <a:srgbClr val="E30000"/>
                </a:gs>
                <a:gs pos="100000">
                  <a:srgbClr val="760303"/>
                </a:gs>
              </a:gsLst>
              <a:lin ang="2700000" scaled="0"/>
            </a:gradFill>
            <a:ln w="28575" cap="flat">
              <a:noFill/>
              <a:prstDash val="solid"/>
              <a:miter lim="800000"/>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sp>
        <p:nvSpPr>
          <p:cNvPr id="41" name="文本框 37"/>
          <p:cNvSpPr>
            <a:spLocks noChangeArrowheads="1"/>
          </p:cNvSpPr>
          <p:nvPr/>
        </p:nvSpPr>
        <p:spPr bwMode="auto">
          <a:xfrm>
            <a:off x="7591235" y="3562822"/>
            <a:ext cx="10807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en-US" altLang="zh-CN" b="0" dirty="0" smtClean="0">
                <a:solidFill>
                  <a:schemeClr val="bg1">
                    <a:lumMod val="95000"/>
                  </a:schemeClr>
                </a:solidFill>
                <a:latin typeface="Agency FB" panose="020B0503020202020204" pitchFamily="34" charset="0"/>
                <a:sym typeface="微软雅黑" panose="020B0503020204020204" charset="-122"/>
              </a:rPr>
              <a:t>20XX.9</a:t>
            </a:r>
            <a:endParaRPr lang="en-US" altLang="zh-CN" b="0" dirty="0" smtClean="0">
              <a:solidFill>
                <a:schemeClr val="bg1">
                  <a:lumMod val="95000"/>
                </a:schemeClr>
              </a:solidFill>
              <a:latin typeface="Agency FB" panose="020B0503020202020204" pitchFamily="34" charset="0"/>
              <a:sym typeface="微软雅黑" panose="020B0503020204020204" charset="-122"/>
            </a:endParaRPr>
          </a:p>
        </p:txBody>
      </p:sp>
      <p:grpSp>
        <p:nvGrpSpPr>
          <p:cNvPr id="68" name="组合 67"/>
          <p:cNvGrpSpPr/>
          <p:nvPr/>
        </p:nvGrpSpPr>
        <p:grpSpPr>
          <a:xfrm rot="972900">
            <a:off x="5899720" y="601074"/>
            <a:ext cx="1396404" cy="1656618"/>
            <a:chOff x="-47103" y="944148"/>
            <a:chExt cx="1485965" cy="1762868"/>
          </a:xfrm>
        </p:grpSpPr>
        <p:sp>
          <p:nvSpPr>
            <p:cNvPr id="69" name="Freeform 21"/>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70" name="Freeform 23"/>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gradFill>
              <a:gsLst>
                <a:gs pos="0">
                  <a:srgbClr val="E30000"/>
                </a:gs>
                <a:gs pos="100000">
                  <a:srgbClr val="760303"/>
                </a:gs>
              </a:gsLst>
              <a:lin ang="2700000" scaled="0"/>
            </a:gradFill>
            <a:ln w="28575" cap="flat">
              <a:noFill/>
              <a:prstDash val="solid"/>
              <a:miter lim="800000"/>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sp>
        <p:nvSpPr>
          <p:cNvPr id="40" name="文本框 37"/>
          <p:cNvSpPr>
            <a:spLocks noChangeArrowheads="1"/>
          </p:cNvSpPr>
          <p:nvPr/>
        </p:nvSpPr>
        <p:spPr bwMode="auto">
          <a:xfrm>
            <a:off x="6176327" y="1048571"/>
            <a:ext cx="1015365" cy="57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en-US" altLang="zh-CN" b="0" dirty="0" smtClean="0">
                <a:solidFill>
                  <a:schemeClr val="bg1">
                    <a:lumMod val="95000"/>
                  </a:schemeClr>
                </a:solidFill>
                <a:latin typeface="Agency FB" panose="020B0503020202020204" pitchFamily="34" charset="0"/>
                <a:sym typeface="微软雅黑" panose="020B0503020204020204" charset="-122"/>
              </a:rPr>
              <a:t>2016.8</a:t>
            </a:r>
          </a:p>
        </p:txBody>
      </p:sp>
      <p:grpSp>
        <p:nvGrpSpPr>
          <p:cNvPr id="71" name="组合 70"/>
          <p:cNvGrpSpPr/>
          <p:nvPr/>
        </p:nvGrpSpPr>
        <p:grpSpPr>
          <a:xfrm rot="11479611">
            <a:off x="4931404" y="2720586"/>
            <a:ext cx="1396404" cy="1656618"/>
            <a:chOff x="-47103" y="944148"/>
            <a:chExt cx="1485965" cy="1762868"/>
          </a:xfrm>
        </p:grpSpPr>
        <p:sp>
          <p:nvSpPr>
            <p:cNvPr id="72" name="Freeform 21"/>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73" name="Freeform 23"/>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gradFill>
              <a:gsLst>
                <a:gs pos="0">
                  <a:srgbClr val="E30000"/>
                </a:gs>
                <a:gs pos="100000">
                  <a:srgbClr val="760303"/>
                </a:gs>
              </a:gsLst>
              <a:lin ang="2700000" scaled="0"/>
            </a:gradFill>
            <a:ln w="28575" cap="flat">
              <a:noFill/>
              <a:prstDash val="solid"/>
              <a:miter lim="800000"/>
            </a:ln>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sp>
        <p:nvSpPr>
          <p:cNvPr id="39" name="文本框 37"/>
          <p:cNvSpPr>
            <a:spLocks noChangeArrowheads="1"/>
          </p:cNvSpPr>
          <p:nvPr/>
        </p:nvSpPr>
        <p:spPr bwMode="auto">
          <a:xfrm>
            <a:off x="5126185" y="3410443"/>
            <a:ext cx="982345" cy="57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en-US" altLang="zh-CN" b="0" dirty="0" smtClean="0">
                <a:solidFill>
                  <a:schemeClr val="bg1">
                    <a:lumMod val="95000"/>
                  </a:schemeClr>
                </a:solidFill>
                <a:latin typeface="Agency FB" panose="020B0503020202020204" pitchFamily="34" charset="0"/>
                <a:sym typeface="微软雅黑" panose="020B0503020204020204" charset="-122"/>
              </a:rPr>
              <a:t>2015.7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50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500"/>
                                        <p:tgtEl>
                                          <p:spTgt spid="23"/>
                                        </p:tgtEl>
                                      </p:cBhvr>
                                    </p:animEffect>
                                  </p:childTnLst>
                                </p:cTn>
                              </p:par>
                            </p:childTnLst>
                          </p:cTn>
                        </p:par>
                        <p:par>
                          <p:cTn id="13" fill="hold">
                            <p:stCondLst>
                              <p:cond delay="3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250" fill="hold"/>
                                        <p:tgtEl>
                                          <p:spTgt spid="24"/>
                                        </p:tgtEl>
                                        <p:attrNameLst>
                                          <p:attrName>ppt_w</p:attrName>
                                        </p:attrNameLst>
                                      </p:cBhvr>
                                      <p:tavLst>
                                        <p:tav tm="0">
                                          <p:val>
                                            <p:fltVal val="0"/>
                                          </p:val>
                                        </p:tav>
                                        <p:tav tm="100000">
                                          <p:val>
                                            <p:strVal val="#ppt_w"/>
                                          </p:val>
                                        </p:tav>
                                      </p:tavLst>
                                    </p:anim>
                                    <p:anim calcmode="lin" valueType="num">
                                      <p:cBhvr>
                                        <p:cTn id="17" dur="250" fill="hold"/>
                                        <p:tgtEl>
                                          <p:spTgt spid="24"/>
                                        </p:tgtEl>
                                        <p:attrNameLst>
                                          <p:attrName>ppt_h</p:attrName>
                                        </p:attrNameLst>
                                      </p:cBhvr>
                                      <p:tavLst>
                                        <p:tav tm="0">
                                          <p:val>
                                            <p:fltVal val="0"/>
                                          </p:val>
                                        </p:tav>
                                        <p:tav tm="100000">
                                          <p:val>
                                            <p:strVal val="#ppt_h"/>
                                          </p:val>
                                        </p:tav>
                                      </p:tavLst>
                                    </p:anim>
                                    <p:animEffect transition="in" filter="fade">
                                      <p:cBhvr>
                                        <p:cTn id="18" dur="250"/>
                                        <p:tgtEl>
                                          <p:spTgt spid="24"/>
                                        </p:tgtEl>
                                      </p:cBhvr>
                                    </p:animEffect>
                                  </p:childTnLst>
                                </p:cTn>
                              </p:par>
                            </p:childTnLst>
                          </p:cTn>
                        </p:par>
                        <p:par>
                          <p:cTn id="19" fill="hold">
                            <p:stCondLst>
                              <p:cond delay="3500"/>
                            </p:stCondLst>
                            <p:childTnLst>
                              <p:par>
                                <p:cTn id="20" presetID="53" presetClass="entr" presetSubtype="16"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250" fill="hold"/>
                                        <p:tgtEl>
                                          <p:spTgt spid="25"/>
                                        </p:tgtEl>
                                        <p:attrNameLst>
                                          <p:attrName>ppt_w</p:attrName>
                                        </p:attrNameLst>
                                      </p:cBhvr>
                                      <p:tavLst>
                                        <p:tav tm="0">
                                          <p:val>
                                            <p:fltVal val="0"/>
                                          </p:val>
                                        </p:tav>
                                        <p:tav tm="100000">
                                          <p:val>
                                            <p:strVal val="#ppt_w"/>
                                          </p:val>
                                        </p:tav>
                                      </p:tavLst>
                                    </p:anim>
                                    <p:anim calcmode="lin" valueType="num">
                                      <p:cBhvr>
                                        <p:cTn id="23" dur="250" fill="hold"/>
                                        <p:tgtEl>
                                          <p:spTgt spid="25"/>
                                        </p:tgtEl>
                                        <p:attrNameLst>
                                          <p:attrName>ppt_h</p:attrName>
                                        </p:attrNameLst>
                                      </p:cBhvr>
                                      <p:tavLst>
                                        <p:tav tm="0">
                                          <p:val>
                                            <p:fltVal val="0"/>
                                          </p:val>
                                        </p:tav>
                                        <p:tav tm="100000">
                                          <p:val>
                                            <p:strVal val="#ppt_h"/>
                                          </p:val>
                                        </p:tav>
                                      </p:tavLst>
                                    </p:anim>
                                    <p:animEffect transition="in" filter="fade">
                                      <p:cBhvr>
                                        <p:cTn id="24" dur="250"/>
                                        <p:tgtEl>
                                          <p:spTgt spid="25"/>
                                        </p:tgtEl>
                                      </p:cBhvr>
                                    </p:animEffect>
                                  </p:childTnLst>
                                </p:cTn>
                              </p:par>
                            </p:childTnLst>
                          </p:cTn>
                        </p:par>
                        <p:par>
                          <p:cTn id="25" fill="hold">
                            <p:stCondLst>
                              <p:cond delay="4000"/>
                            </p:stCondLst>
                            <p:childTnLst>
                              <p:par>
                                <p:cTn id="26" presetID="53" presetClass="entr" presetSubtype="16"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250" fill="hold"/>
                                        <p:tgtEl>
                                          <p:spTgt spid="27"/>
                                        </p:tgtEl>
                                        <p:attrNameLst>
                                          <p:attrName>ppt_w</p:attrName>
                                        </p:attrNameLst>
                                      </p:cBhvr>
                                      <p:tavLst>
                                        <p:tav tm="0">
                                          <p:val>
                                            <p:fltVal val="0"/>
                                          </p:val>
                                        </p:tav>
                                        <p:tav tm="100000">
                                          <p:val>
                                            <p:strVal val="#ppt_w"/>
                                          </p:val>
                                        </p:tav>
                                      </p:tavLst>
                                    </p:anim>
                                    <p:anim calcmode="lin" valueType="num">
                                      <p:cBhvr>
                                        <p:cTn id="29" dur="250" fill="hold"/>
                                        <p:tgtEl>
                                          <p:spTgt spid="27"/>
                                        </p:tgtEl>
                                        <p:attrNameLst>
                                          <p:attrName>ppt_h</p:attrName>
                                        </p:attrNameLst>
                                      </p:cBhvr>
                                      <p:tavLst>
                                        <p:tav tm="0">
                                          <p:val>
                                            <p:fltVal val="0"/>
                                          </p:val>
                                        </p:tav>
                                        <p:tav tm="100000">
                                          <p:val>
                                            <p:strVal val="#ppt_h"/>
                                          </p:val>
                                        </p:tav>
                                      </p:tavLst>
                                    </p:anim>
                                    <p:animEffect transition="in" filter="fade">
                                      <p:cBhvr>
                                        <p:cTn id="30" dur="250"/>
                                        <p:tgtEl>
                                          <p:spTgt spid="27"/>
                                        </p:tgtEl>
                                      </p:cBhvr>
                                    </p:animEffect>
                                  </p:childTnLst>
                                </p:cTn>
                              </p:par>
                            </p:childTnLst>
                          </p:cTn>
                        </p:par>
                        <p:par>
                          <p:cTn id="31" fill="hold">
                            <p:stCondLst>
                              <p:cond delay="4500"/>
                            </p:stCondLst>
                            <p:childTnLst>
                              <p:par>
                                <p:cTn id="32" presetID="53" presetClass="entr" presetSubtype="16"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250" fill="hold"/>
                                        <p:tgtEl>
                                          <p:spTgt spid="26"/>
                                        </p:tgtEl>
                                        <p:attrNameLst>
                                          <p:attrName>ppt_w</p:attrName>
                                        </p:attrNameLst>
                                      </p:cBhvr>
                                      <p:tavLst>
                                        <p:tav tm="0">
                                          <p:val>
                                            <p:fltVal val="0"/>
                                          </p:val>
                                        </p:tav>
                                        <p:tav tm="100000">
                                          <p:val>
                                            <p:strVal val="#ppt_w"/>
                                          </p:val>
                                        </p:tav>
                                      </p:tavLst>
                                    </p:anim>
                                    <p:anim calcmode="lin" valueType="num">
                                      <p:cBhvr>
                                        <p:cTn id="35" dur="250" fill="hold"/>
                                        <p:tgtEl>
                                          <p:spTgt spid="26"/>
                                        </p:tgtEl>
                                        <p:attrNameLst>
                                          <p:attrName>ppt_h</p:attrName>
                                        </p:attrNameLst>
                                      </p:cBhvr>
                                      <p:tavLst>
                                        <p:tav tm="0">
                                          <p:val>
                                            <p:fltVal val="0"/>
                                          </p:val>
                                        </p:tav>
                                        <p:tav tm="100000">
                                          <p:val>
                                            <p:strVal val="#ppt_h"/>
                                          </p:val>
                                        </p:tav>
                                      </p:tavLst>
                                    </p:anim>
                                    <p:animEffect transition="in" filter="fade">
                                      <p:cBhvr>
                                        <p:cTn id="36" dur="250"/>
                                        <p:tgtEl>
                                          <p:spTgt spid="26"/>
                                        </p:tgtEl>
                                      </p:cBhvr>
                                    </p:animEffect>
                                  </p:childTnLst>
                                </p:cTn>
                              </p:par>
                            </p:childTnLst>
                          </p:cTn>
                        </p:par>
                        <p:par>
                          <p:cTn id="37" fill="hold">
                            <p:stCondLst>
                              <p:cond delay="5000"/>
                            </p:stCondLst>
                            <p:childTnLst>
                              <p:par>
                                <p:cTn id="38" presetID="53" presetClass="entr" presetSubtype="16"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250" fill="hold"/>
                                        <p:tgtEl>
                                          <p:spTgt spid="28"/>
                                        </p:tgtEl>
                                        <p:attrNameLst>
                                          <p:attrName>ppt_w</p:attrName>
                                        </p:attrNameLst>
                                      </p:cBhvr>
                                      <p:tavLst>
                                        <p:tav tm="0">
                                          <p:val>
                                            <p:fltVal val="0"/>
                                          </p:val>
                                        </p:tav>
                                        <p:tav tm="100000">
                                          <p:val>
                                            <p:strVal val="#ppt_w"/>
                                          </p:val>
                                        </p:tav>
                                      </p:tavLst>
                                    </p:anim>
                                    <p:anim calcmode="lin" valueType="num">
                                      <p:cBhvr>
                                        <p:cTn id="41" dur="250" fill="hold"/>
                                        <p:tgtEl>
                                          <p:spTgt spid="28"/>
                                        </p:tgtEl>
                                        <p:attrNameLst>
                                          <p:attrName>ppt_h</p:attrName>
                                        </p:attrNameLst>
                                      </p:cBhvr>
                                      <p:tavLst>
                                        <p:tav tm="0">
                                          <p:val>
                                            <p:fltVal val="0"/>
                                          </p:val>
                                        </p:tav>
                                        <p:tav tm="100000">
                                          <p:val>
                                            <p:strVal val="#ppt_h"/>
                                          </p:val>
                                        </p:tav>
                                      </p:tavLst>
                                    </p:anim>
                                    <p:animEffect transition="in" filter="fade">
                                      <p:cBhvr>
                                        <p:cTn id="42" dur="250"/>
                                        <p:tgtEl>
                                          <p:spTgt spid="28"/>
                                        </p:tgtEl>
                                      </p:cBhvr>
                                    </p:animEffect>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250" fill="hold"/>
                                        <p:tgtEl>
                                          <p:spTgt spid="29"/>
                                        </p:tgtEl>
                                        <p:attrNameLst>
                                          <p:attrName>ppt_w</p:attrName>
                                        </p:attrNameLst>
                                      </p:cBhvr>
                                      <p:tavLst>
                                        <p:tav tm="0">
                                          <p:val>
                                            <p:fltVal val="0"/>
                                          </p:val>
                                        </p:tav>
                                        <p:tav tm="100000">
                                          <p:val>
                                            <p:strVal val="#ppt_w"/>
                                          </p:val>
                                        </p:tav>
                                      </p:tavLst>
                                    </p:anim>
                                    <p:anim calcmode="lin" valueType="num">
                                      <p:cBhvr>
                                        <p:cTn id="47" dur="250" fill="hold"/>
                                        <p:tgtEl>
                                          <p:spTgt spid="29"/>
                                        </p:tgtEl>
                                        <p:attrNameLst>
                                          <p:attrName>ppt_h</p:attrName>
                                        </p:attrNameLst>
                                      </p:cBhvr>
                                      <p:tavLst>
                                        <p:tav tm="0">
                                          <p:val>
                                            <p:fltVal val="0"/>
                                          </p:val>
                                        </p:tav>
                                        <p:tav tm="100000">
                                          <p:val>
                                            <p:strVal val="#ppt_h"/>
                                          </p:val>
                                        </p:tav>
                                      </p:tavLst>
                                    </p:anim>
                                    <p:animEffect transition="in" filter="fade">
                                      <p:cBhvr>
                                        <p:cTn id="48" dur="250"/>
                                        <p:tgtEl>
                                          <p:spTgt spid="29"/>
                                        </p:tgtEl>
                                      </p:cBhvr>
                                    </p:animEffect>
                                  </p:childTnLst>
                                </p:cTn>
                              </p:par>
                            </p:childTnLst>
                          </p:cTn>
                        </p:par>
                        <p:par>
                          <p:cTn id="49" fill="hold">
                            <p:stCondLst>
                              <p:cond delay="6000"/>
                            </p:stCondLst>
                            <p:childTnLst>
                              <p:par>
                                <p:cTn id="50" presetID="53" presetClass="entr" presetSubtype="16"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Effect transition="in" filter="fade">
                                      <p:cBhvr>
                                        <p:cTn id="54" dur="500"/>
                                        <p:tgtEl>
                                          <p:spTgt spid="59"/>
                                        </p:tgtEl>
                                      </p:cBhvr>
                                    </p:animEffect>
                                  </p:childTnLst>
                                </p:cTn>
                              </p:par>
                            </p:childTnLst>
                          </p:cTn>
                        </p:par>
                        <p:par>
                          <p:cTn id="55" fill="hold">
                            <p:stCondLst>
                              <p:cond delay="6500"/>
                            </p:stCondLst>
                            <p:childTnLst>
                              <p:par>
                                <p:cTn id="56" presetID="53" presetClass="entr" presetSubtype="16" fill="hold"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Effect transition="in" filter="fade">
                                      <p:cBhvr>
                                        <p:cTn id="60" dur="500"/>
                                        <p:tgtEl>
                                          <p:spTgt spid="46"/>
                                        </p:tgtEl>
                                      </p:cBhvr>
                                    </p:animEffect>
                                  </p:childTnLst>
                                </p:cTn>
                              </p:par>
                            </p:childTnLst>
                          </p:cTn>
                        </p:par>
                        <p:par>
                          <p:cTn id="61" fill="hold">
                            <p:stCondLst>
                              <p:cond delay="7000"/>
                            </p:stCondLst>
                            <p:childTnLst>
                              <p:par>
                                <p:cTn id="62" presetID="53" presetClass="entr" presetSubtype="16"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Effect transition="in" filter="fade">
                                      <p:cBhvr>
                                        <p:cTn id="66" dur="500"/>
                                        <p:tgtEl>
                                          <p:spTgt spid="71"/>
                                        </p:tgtEl>
                                      </p:cBhvr>
                                    </p:animEffect>
                                  </p:childTnLst>
                                </p:cTn>
                              </p:par>
                            </p:childTnLst>
                          </p:cTn>
                        </p:par>
                        <p:par>
                          <p:cTn id="67" fill="hold">
                            <p:stCondLst>
                              <p:cond delay="7500"/>
                            </p:stCondLst>
                            <p:childTnLst>
                              <p:par>
                                <p:cTn id="68" presetID="53" presetClass="entr" presetSubtype="16" fill="hold" nodeType="afterEffect">
                                  <p:stCondLst>
                                    <p:cond delay="0"/>
                                  </p:stCondLst>
                                  <p:childTnLst>
                                    <p:set>
                                      <p:cBhvr>
                                        <p:cTn id="69" dur="1" fill="hold">
                                          <p:stCondLst>
                                            <p:cond delay="0"/>
                                          </p:stCondLst>
                                        </p:cTn>
                                        <p:tgtEl>
                                          <p:spTgt spid="68"/>
                                        </p:tgtEl>
                                        <p:attrNameLst>
                                          <p:attrName>style.visibility</p:attrName>
                                        </p:attrNameLst>
                                      </p:cBhvr>
                                      <p:to>
                                        <p:strVal val="visible"/>
                                      </p:to>
                                    </p:set>
                                    <p:anim calcmode="lin" valueType="num">
                                      <p:cBhvr>
                                        <p:cTn id="70" dur="500" fill="hold"/>
                                        <p:tgtEl>
                                          <p:spTgt spid="68"/>
                                        </p:tgtEl>
                                        <p:attrNameLst>
                                          <p:attrName>ppt_w</p:attrName>
                                        </p:attrNameLst>
                                      </p:cBhvr>
                                      <p:tavLst>
                                        <p:tav tm="0">
                                          <p:val>
                                            <p:fltVal val="0"/>
                                          </p:val>
                                        </p:tav>
                                        <p:tav tm="100000">
                                          <p:val>
                                            <p:strVal val="#ppt_w"/>
                                          </p:val>
                                        </p:tav>
                                      </p:tavLst>
                                    </p:anim>
                                    <p:anim calcmode="lin" valueType="num">
                                      <p:cBhvr>
                                        <p:cTn id="71" dur="500" fill="hold"/>
                                        <p:tgtEl>
                                          <p:spTgt spid="68"/>
                                        </p:tgtEl>
                                        <p:attrNameLst>
                                          <p:attrName>ppt_h</p:attrName>
                                        </p:attrNameLst>
                                      </p:cBhvr>
                                      <p:tavLst>
                                        <p:tav tm="0">
                                          <p:val>
                                            <p:fltVal val="0"/>
                                          </p:val>
                                        </p:tav>
                                        <p:tav tm="100000">
                                          <p:val>
                                            <p:strVal val="#ppt_h"/>
                                          </p:val>
                                        </p:tav>
                                      </p:tavLst>
                                    </p:anim>
                                    <p:animEffect transition="in" filter="fade">
                                      <p:cBhvr>
                                        <p:cTn id="72" dur="500"/>
                                        <p:tgtEl>
                                          <p:spTgt spid="68"/>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62"/>
                                        </p:tgtEl>
                                        <p:attrNameLst>
                                          <p:attrName>style.visibility</p:attrName>
                                        </p:attrNameLst>
                                      </p:cBhvr>
                                      <p:to>
                                        <p:strVal val="visible"/>
                                      </p:to>
                                    </p:set>
                                    <p:anim calcmode="lin" valueType="num">
                                      <p:cBhvr>
                                        <p:cTn id="76" dur="500" fill="hold"/>
                                        <p:tgtEl>
                                          <p:spTgt spid="62"/>
                                        </p:tgtEl>
                                        <p:attrNameLst>
                                          <p:attrName>ppt_w</p:attrName>
                                        </p:attrNameLst>
                                      </p:cBhvr>
                                      <p:tavLst>
                                        <p:tav tm="0">
                                          <p:val>
                                            <p:fltVal val="0"/>
                                          </p:val>
                                        </p:tav>
                                        <p:tav tm="100000">
                                          <p:val>
                                            <p:strVal val="#ppt_w"/>
                                          </p:val>
                                        </p:tav>
                                      </p:tavLst>
                                    </p:anim>
                                    <p:anim calcmode="lin" valueType="num">
                                      <p:cBhvr>
                                        <p:cTn id="77" dur="500" fill="hold"/>
                                        <p:tgtEl>
                                          <p:spTgt spid="62"/>
                                        </p:tgtEl>
                                        <p:attrNameLst>
                                          <p:attrName>ppt_h</p:attrName>
                                        </p:attrNameLst>
                                      </p:cBhvr>
                                      <p:tavLst>
                                        <p:tav tm="0">
                                          <p:val>
                                            <p:fltVal val="0"/>
                                          </p:val>
                                        </p:tav>
                                        <p:tav tm="100000">
                                          <p:val>
                                            <p:strVal val="#ppt_h"/>
                                          </p:val>
                                        </p:tav>
                                      </p:tavLst>
                                    </p:anim>
                                    <p:animEffect transition="in" filter="fade">
                                      <p:cBhvr>
                                        <p:cTn id="78" dur="500"/>
                                        <p:tgtEl>
                                          <p:spTgt spid="62"/>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p:cTn id="81" dur="500" fill="hold"/>
                                        <p:tgtEl>
                                          <p:spTgt spid="37"/>
                                        </p:tgtEl>
                                        <p:attrNameLst>
                                          <p:attrName>ppt_w</p:attrName>
                                        </p:attrNameLst>
                                      </p:cBhvr>
                                      <p:tavLst>
                                        <p:tav tm="0">
                                          <p:val>
                                            <p:fltVal val="0"/>
                                          </p:val>
                                        </p:tav>
                                        <p:tav tm="100000">
                                          <p:val>
                                            <p:strVal val="#ppt_w"/>
                                          </p:val>
                                        </p:tav>
                                      </p:tavLst>
                                    </p:anim>
                                    <p:anim calcmode="lin" valueType="num">
                                      <p:cBhvr>
                                        <p:cTn id="82" dur="500" fill="hold"/>
                                        <p:tgtEl>
                                          <p:spTgt spid="37"/>
                                        </p:tgtEl>
                                        <p:attrNameLst>
                                          <p:attrName>ppt_h</p:attrName>
                                        </p:attrNameLst>
                                      </p:cBhvr>
                                      <p:tavLst>
                                        <p:tav tm="0">
                                          <p:val>
                                            <p:fltVal val="0"/>
                                          </p:val>
                                        </p:tav>
                                        <p:tav tm="100000">
                                          <p:val>
                                            <p:strVal val="#ppt_h"/>
                                          </p:val>
                                        </p:tav>
                                      </p:tavLst>
                                    </p:anim>
                                    <p:animEffect transition="in" filter="fade">
                                      <p:cBhvr>
                                        <p:cTn id="83" dur="500"/>
                                        <p:tgtEl>
                                          <p:spTgt spid="37"/>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 calcmode="lin" valueType="num">
                                      <p:cBhvr>
                                        <p:cTn id="86" dur="500" fill="hold"/>
                                        <p:tgtEl>
                                          <p:spTgt spid="38"/>
                                        </p:tgtEl>
                                        <p:attrNameLst>
                                          <p:attrName>ppt_w</p:attrName>
                                        </p:attrNameLst>
                                      </p:cBhvr>
                                      <p:tavLst>
                                        <p:tav tm="0">
                                          <p:val>
                                            <p:fltVal val="0"/>
                                          </p:val>
                                        </p:tav>
                                        <p:tav tm="100000">
                                          <p:val>
                                            <p:strVal val="#ppt_w"/>
                                          </p:val>
                                        </p:tav>
                                      </p:tavLst>
                                    </p:anim>
                                    <p:anim calcmode="lin" valueType="num">
                                      <p:cBhvr>
                                        <p:cTn id="87" dur="500" fill="hold"/>
                                        <p:tgtEl>
                                          <p:spTgt spid="38"/>
                                        </p:tgtEl>
                                        <p:attrNameLst>
                                          <p:attrName>ppt_h</p:attrName>
                                        </p:attrNameLst>
                                      </p:cBhvr>
                                      <p:tavLst>
                                        <p:tav tm="0">
                                          <p:val>
                                            <p:fltVal val="0"/>
                                          </p:val>
                                        </p:tav>
                                        <p:tav tm="100000">
                                          <p:val>
                                            <p:strVal val="#ppt_h"/>
                                          </p:val>
                                        </p:tav>
                                      </p:tavLst>
                                    </p:anim>
                                    <p:animEffect transition="in" filter="fade">
                                      <p:cBhvr>
                                        <p:cTn id="88" dur="500"/>
                                        <p:tgtEl>
                                          <p:spTgt spid="3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Effect transition="in" filter="fade">
                                      <p:cBhvr>
                                        <p:cTn id="93" dur="500"/>
                                        <p:tgtEl>
                                          <p:spTgt spid="39"/>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40"/>
                                        </p:tgtEl>
                                        <p:attrNameLst>
                                          <p:attrName>style.visibility</p:attrName>
                                        </p:attrNameLst>
                                      </p:cBhvr>
                                      <p:to>
                                        <p:strVal val="visible"/>
                                      </p:to>
                                    </p:set>
                                    <p:anim calcmode="lin" valueType="num">
                                      <p:cBhvr>
                                        <p:cTn id="96" dur="500" fill="hold"/>
                                        <p:tgtEl>
                                          <p:spTgt spid="40"/>
                                        </p:tgtEl>
                                        <p:attrNameLst>
                                          <p:attrName>ppt_w</p:attrName>
                                        </p:attrNameLst>
                                      </p:cBhvr>
                                      <p:tavLst>
                                        <p:tav tm="0">
                                          <p:val>
                                            <p:fltVal val="0"/>
                                          </p:val>
                                        </p:tav>
                                        <p:tav tm="100000">
                                          <p:val>
                                            <p:strVal val="#ppt_w"/>
                                          </p:val>
                                        </p:tav>
                                      </p:tavLst>
                                    </p:anim>
                                    <p:anim calcmode="lin" valueType="num">
                                      <p:cBhvr>
                                        <p:cTn id="97" dur="500" fill="hold"/>
                                        <p:tgtEl>
                                          <p:spTgt spid="40"/>
                                        </p:tgtEl>
                                        <p:attrNameLst>
                                          <p:attrName>ppt_h</p:attrName>
                                        </p:attrNameLst>
                                      </p:cBhvr>
                                      <p:tavLst>
                                        <p:tav tm="0">
                                          <p:val>
                                            <p:fltVal val="0"/>
                                          </p:val>
                                        </p:tav>
                                        <p:tav tm="100000">
                                          <p:val>
                                            <p:strVal val="#ppt_h"/>
                                          </p:val>
                                        </p:tav>
                                      </p:tavLst>
                                    </p:anim>
                                    <p:animEffect transition="in" filter="fade">
                                      <p:cBhvr>
                                        <p:cTn id="98" dur="500"/>
                                        <p:tgtEl>
                                          <p:spTgt spid="40"/>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childTnLst>
                          </p:cTn>
                        </p:par>
                        <p:par>
                          <p:cTn id="104" fill="hold">
                            <p:stCondLst>
                              <p:cond delay="8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par>
                                <p:cTn id="108" presetID="22" presetClass="entr" presetSubtype="8" fill="hold" grpId="0" nodeType="withEffect">
                                  <p:stCondLst>
                                    <p:cond delay="250"/>
                                  </p:stCondLst>
                                  <p:childTnLst>
                                    <p:set>
                                      <p:cBhvr>
                                        <p:cTn id="109" dur="1" fill="hold">
                                          <p:stCondLst>
                                            <p:cond delay="0"/>
                                          </p:stCondLst>
                                        </p:cTn>
                                        <p:tgtEl>
                                          <p:spTgt spid="33"/>
                                        </p:tgtEl>
                                        <p:attrNameLst>
                                          <p:attrName>style.visibility</p:attrName>
                                        </p:attrNameLst>
                                      </p:cBhvr>
                                      <p:to>
                                        <p:strVal val="visible"/>
                                      </p:to>
                                    </p:set>
                                    <p:animEffect transition="in" filter="wipe(left)">
                                      <p:cBhvr>
                                        <p:cTn id="110" dur="500"/>
                                        <p:tgtEl>
                                          <p:spTgt spid="33"/>
                                        </p:tgtEl>
                                      </p:cBhvr>
                                    </p:animEffect>
                                  </p:childTnLst>
                                </p:cTn>
                              </p:par>
                              <p:par>
                                <p:cTn id="111" presetID="22" presetClass="entr" presetSubtype="8" fill="hold" grpId="0" nodeType="withEffect">
                                  <p:stCondLst>
                                    <p:cond delay="450"/>
                                  </p:stCondLst>
                                  <p:childTnLst>
                                    <p:set>
                                      <p:cBhvr>
                                        <p:cTn id="112" dur="1" fill="hold">
                                          <p:stCondLst>
                                            <p:cond delay="0"/>
                                          </p:stCondLst>
                                        </p:cTn>
                                        <p:tgtEl>
                                          <p:spTgt spid="31"/>
                                        </p:tgtEl>
                                        <p:attrNameLst>
                                          <p:attrName>style.visibility</p:attrName>
                                        </p:attrNameLst>
                                      </p:cBhvr>
                                      <p:to>
                                        <p:strVal val="visible"/>
                                      </p:to>
                                    </p:set>
                                    <p:animEffect transition="in" filter="wipe(left)">
                                      <p:cBhvr>
                                        <p:cTn id="113" dur="500"/>
                                        <p:tgtEl>
                                          <p:spTgt spid="31"/>
                                        </p:tgtEl>
                                      </p:cBhvr>
                                    </p:animEffect>
                                  </p:childTnLst>
                                </p:cTn>
                              </p:par>
                              <p:par>
                                <p:cTn id="114" presetID="22" presetClass="entr" presetSubtype="8" fill="hold" grpId="0" nodeType="withEffect">
                                  <p:stCondLst>
                                    <p:cond delay="650"/>
                                  </p:stCondLst>
                                  <p:childTnLst>
                                    <p:set>
                                      <p:cBhvr>
                                        <p:cTn id="115" dur="1" fill="hold">
                                          <p:stCondLst>
                                            <p:cond delay="0"/>
                                          </p:stCondLst>
                                        </p:cTn>
                                        <p:tgtEl>
                                          <p:spTgt spid="32"/>
                                        </p:tgtEl>
                                        <p:attrNameLst>
                                          <p:attrName>style.visibility</p:attrName>
                                        </p:attrNameLst>
                                      </p:cBhvr>
                                      <p:to>
                                        <p:strVal val="visible"/>
                                      </p:to>
                                    </p:set>
                                    <p:animEffect transition="in" filter="wipe(left)">
                                      <p:cBhvr>
                                        <p:cTn id="116" dur="500"/>
                                        <p:tgtEl>
                                          <p:spTgt spid="32"/>
                                        </p:tgtEl>
                                      </p:cBhvr>
                                    </p:animEffect>
                                  </p:childTnLst>
                                </p:cTn>
                              </p:par>
                              <p:par>
                                <p:cTn id="117" presetID="22" presetClass="entr" presetSubtype="8" fill="hold" grpId="0" nodeType="withEffect">
                                  <p:stCondLst>
                                    <p:cond delay="850"/>
                                  </p:stCondLst>
                                  <p:childTnLst>
                                    <p:set>
                                      <p:cBhvr>
                                        <p:cTn id="118" dur="1" fill="hold">
                                          <p:stCondLst>
                                            <p:cond delay="0"/>
                                          </p:stCondLst>
                                        </p:cTn>
                                        <p:tgtEl>
                                          <p:spTgt spid="34"/>
                                        </p:tgtEl>
                                        <p:attrNameLst>
                                          <p:attrName>style.visibility</p:attrName>
                                        </p:attrNameLst>
                                      </p:cBhvr>
                                      <p:to>
                                        <p:strVal val="visible"/>
                                      </p:to>
                                    </p:set>
                                    <p:animEffect transition="in" filter="wipe(left)">
                                      <p:cBhvr>
                                        <p:cTn id="119" dur="500"/>
                                        <p:tgtEl>
                                          <p:spTgt spid="34"/>
                                        </p:tgtEl>
                                      </p:cBhvr>
                                    </p:animEffect>
                                  </p:childTnLst>
                                </p:cTn>
                              </p:par>
                              <p:par>
                                <p:cTn id="120" presetID="22" presetClass="entr" presetSubtype="8" fill="hold" grpId="0" nodeType="withEffect">
                                  <p:stCondLst>
                                    <p:cond delay="1050"/>
                                  </p:stCondLst>
                                  <p:childTnLst>
                                    <p:set>
                                      <p:cBhvr>
                                        <p:cTn id="121" dur="1" fill="hold">
                                          <p:stCondLst>
                                            <p:cond delay="0"/>
                                          </p:stCondLst>
                                        </p:cTn>
                                        <p:tgtEl>
                                          <p:spTgt spid="35"/>
                                        </p:tgtEl>
                                        <p:attrNameLst>
                                          <p:attrName>style.visibility</p:attrName>
                                        </p:attrNameLst>
                                      </p:cBhvr>
                                      <p:to>
                                        <p:strVal val="visible"/>
                                      </p:to>
                                    </p:set>
                                    <p:animEffect transition="in" filter="wipe(left)">
                                      <p:cBhvr>
                                        <p:cTn id="1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23" grpId="0" bldLvl="0" animBg="1"/>
      <p:bldP spid="24" grpId="0" bldLvl="0" animBg="1"/>
      <p:bldP spid="25" grpId="0" bldLvl="0" animBg="1"/>
      <p:bldP spid="26" grpId="0" bldLvl="0" animBg="1"/>
      <p:bldP spid="27" grpId="0" bldLvl="0" animBg="1"/>
      <p:bldP spid="28" grpId="0" bldLvl="0" animBg="1"/>
      <p:bldP spid="29" grpId="0" bldLvl="0" animBg="1"/>
      <p:bldP spid="30" grpId="0"/>
      <p:bldP spid="31" grpId="0"/>
      <p:bldP spid="32" grpId="0"/>
      <p:bldP spid="33" grpId="0"/>
      <p:bldP spid="34" grpId="0"/>
      <p:bldP spid="35" grpId="0"/>
      <p:bldP spid="38" grpId="0"/>
      <p:bldP spid="37" grpId="0"/>
      <p:bldP spid="41" grpId="0"/>
      <p:bldP spid="40"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15" name="椭圆 14"/>
          <p:cNvSpPr/>
          <p:nvPr/>
        </p:nvSpPr>
        <p:spPr>
          <a:xfrm>
            <a:off x="956310" y="68580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16" name="椭圆 15"/>
          <p:cNvSpPr/>
          <p:nvPr/>
        </p:nvSpPr>
        <p:spPr>
          <a:xfrm>
            <a:off x="5784850" y="68580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17" name="椭圆 16"/>
          <p:cNvSpPr/>
          <p:nvPr/>
        </p:nvSpPr>
        <p:spPr>
          <a:xfrm>
            <a:off x="4162425" y="68580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18" name="椭圆 17"/>
          <p:cNvSpPr/>
          <p:nvPr/>
        </p:nvSpPr>
        <p:spPr>
          <a:xfrm>
            <a:off x="7373620" y="68580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6" name="椭圆 5"/>
          <p:cNvSpPr/>
          <p:nvPr/>
        </p:nvSpPr>
        <p:spPr>
          <a:xfrm>
            <a:off x="2607310" y="68580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10" name="标题 1"/>
          <p:cNvSpPr txBox="1"/>
          <p:nvPr/>
        </p:nvSpPr>
        <p:spPr>
          <a:xfrm>
            <a:off x="1056640" y="1006475"/>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zh-CN" altLang="en-US" sz="2000" b="1" dirty="0" smtClean="0">
                <a:solidFill>
                  <a:srgbClr val="FFFF00"/>
                </a:solidFill>
              </a:rPr>
              <a:t>目  录</a:t>
            </a:r>
          </a:p>
        </p:txBody>
      </p:sp>
      <p:sp>
        <p:nvSpPr>
          <p:cNvPr id="11" name="标题 1"/>
          <p:cNvSpPr txBox="1"/>
          <p:nvPr/>
        </p:nvSpPr>
        <p:spPr>
          <a:xfrm>
            <a:off x="2738120" y="843280"/>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en-US" altLang="zh-CN" sz="4000" dirty="0" smtClean="0">
                <a:solidFill>
                  <a:srgbClr val="FFFF00"/>
                </a:solidFill>
              </a:rPr>
              <a:t>01</a:t>
            </a:r>
          </a:p>
        </p:txBody>
      </p:sp>
      <p:sp>
        <p:nvSpPr>
          <p:cNvPr id="12" name="标题 1"/>
          <p:cNvSpPr txBox="1"/>
          <p:nvPr/>
        </p:nvSpPr>
        <p:spPr>
          <a:xfrm>
            <a:off x="4322445" y="843280"/>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en-US" altLang="zh-CN" sz="4000" dirty="0" smtClean="0">
                <a:solidFill>
                  <a:srgbClr val="FFFF00"/>
                </a:solidFill>
              </a:rPr>
              <a:t>02</a:t>
            </a:r>
          </a:p>
        </p:txBody>
      </p:sp>
      <p:sp>
        <p:nvSpPr>
          <p:cNvPr id="13" name="标题 1"/>
          <p:cNvSpPr txBox="1"/>
          <p:nvPr/>
        </p:nvSpPr>
        <p:spPr>
          <a:xfrm>
            <a:off x="5965190" y="843280"/>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en-US" altLang="zh-CN" sz="4000" dirty="0" smtClean="0">
                <a:solidFill>
                  <a:srgbClr val="FFFF00"/>
                </a:solidFill>
              </a:rPr>
              <a:t>03</a:t>
            </a:r>
          </a:p>
        </p:txBody>
      </p:sp>
      <p:sp>
        <p:nvSpPr>
          <p:cNvPr id="14" name="标题 1"/>
          <p:cNvSpPr txBox="1"/>
          <p:nvPr/>
        </p:nvSpPr>
        <p:spPr>
          <a:xfrm>
            <a:off x="7543800" y="843280"/>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en-US" altLang="zh-CN" sz="4000" dirty="0" smtClean="0">
                <a:solidFill>
                  <a:srgbClr val="FFFF00"/>
                </a:solidFill>
              </a:rPr>
              <a:t>04</a:t>
            </a:r>
          </a:p>
        </p:txBody>
      </p:sp>
      <p:sp>
        <p:nvSpPr>
          <p:cNvPr id="19" name="Rectangle 22"/>
          <p:cNvSpPr>
            <a:spLocks noChangeArrowheads="1"/>
          </p:cNvSpPr>
          <p:nvPr/>
        </p:nvSpPr>
        <p:spPr bwMode="auto">
          <a:xfrm>
            <a:off x="2322513" y="1807210"/>
            <a:ext cx="164020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l" eaLnBrk="1" fontAlgn="base" hangingPunct="1">
              <a:lnSpc>
                <a:spcPct val="120000"/>
              </a:lnSpc>
            </a:pPr>
            <a:r>
              <a:rPr lang="zh-CN" altLang="en-US" sz="1400" b="1" dirty="0" smtClean="0">
                <a:solidFill>
                  <a:srgbClr val="DB0006"/>
                </a:solidFill>
                <a:latin typeface="微软雅黑" panose="020B0503020204020204" charset="-122"/>
                <a:ea typeface="微软雅黑" panose="020B0503020204020204" charset="-122"/>
                <a:sym typeface="Arial" panose="020B0604020202020204" pitchFamily="34" charset="0"/>
              </a:rPr>
              <a:t>单击此处添加标题</a:t>
            </a:r>
            <a:endParaRPr sz="1400" dirty="0" smtClean="0">
              <a:solidFill>
                <a:srgbClr val="DB0006"/>
              </a:solidFill>
              <a:latin typeface="微软雅黑" panose="020B0503020204020204" charset="-122"/>
              <a:ea typeface="微软雅黑" panose="020B0503020204020204" charset="-122"/>
            </a:endParaRPr>
          </a:p>
        </p:txBody>
      </p:sp>
      <p:sp>
        <p:nvSpPr>
          <p:cNvPr id="20" name="Rectangle 22"/>
          <p:cNvSpPr>
            <a:spLocks noChangeArrowheads="1"/>
          </p:cNvSpPr>
          <p:nvPr/>
        </p:nvSpPr>
        <p:spPr bwMode="auto">
          <a:xfrm>
            <a:off x="3877628" y="1807210"/>
            <a:ext cx="164020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l" eaLnBrk="1" fontAlgn="base" hangingPunct="1">
              <a:lnSpc>
                <a:spcPct val="120000"/>
              </a:lnSpc>
            </a:pPr>
            <a:r>
              <a:rPr lang="zh-CN" altLang="en-US" sz="1400" b="1" dirty="0" smtClean="0">
                <a:solidFill>
                  <a:srgbClr val="DB0006"/>
                </a:solidFill>
                <a:latin typeface="微软雅黑" panose="020B0503020204020204" charset="-122"/>
                <a:ea typeface="微软雅黑" panose="020B0503020204020204" charset="-122"/>
                <a:sym typeface="Arial" panose="020B0604020202020204" pitchFamily="34" charset="0"/>
              </a:rPr>
              <a:t>单击此处添加标题</a:t>
            </a:r>
            <a:endParaRPr sz="1400" dirty="0" smtClean="0">
              <a:solidFill>
                <a:srgbClr val="DB0006"/>
              </a:solidFill>
              <a:latin typeface="微软雅黑" panose="020B0503020204020204" charset="-122"/>
              <a:ea typeface="微软雅黑" panose="020B0503020204020204" charset="-122"/>
            </a:endParaRPr>
          </a:p>
        </p:txBody>
      </p:sp>
      <p:sp>
        <p:nvSpPr>
          <p:cNvPr id="21" name="Rectangle 22"/>
          <p:cNvSpPr>
            <a:spLocks noChangeArrowheads="1"/>
          </p:cNvSpPr>
          <p:nvPr/>
        </p:nvSpPr>
        <p:spPr bwMode="auto">
          <a:xfrm>
            <a:off x="5500053" y="1807210"/>
            <a:ext cx="164020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l" eaLnBrk="1" fontAlgn="base" hangingPunct="1">
              <a:lnSpc>
                <a:spcPct val="120000"/>
              </a:lnSpc>
            </a:pPr>
            <a:r>
              <a:rPr lang="zh-CN" altLang="en-US" sz="1400" b="1" dirty="0" smtClean="0">
                <a:solidFill>
                  <a:srgbClr val="DB0006"/>
                </a:solidFill>
                <a:latin typeface="微软雅黑" panose="020B0503020204020204" charset="-122"/>
                <a:ea typeface="微软雅黑" panose="020B0503020204020204" charset="-122"/>
                <a:sym typeface="Arial" panose="020B0604020202020204" pitchFamily="34" charset="0"/>
              </a:rPr>
              <a:t>单击此处添加标题</a:t>
            </a:r>
            <a:endParaRPr sz="1400" dirty="0" smtClean="0">
              <a:solidFill>
                <a:srgbClr val="DB0006"/>
              </a:solidFill>
              <a:latin typeface="微软雅黑" panose="020B0503020204020204" charset="-122"/>
              <a:ea typeface="微软雅黑" panose="020B0503020204020204" charset="-122"/>
            </a:endParaRPr>
          </a:p>
        </p:txBody>
      </p:sp>
      <p:sp>
        <p:nvSpPr>
          <p:cNvPr id="22" name="Rectangle 22"/>
          <p:cNvSpPr>
            <a:spLocks noChangeArrowheads="1"/>
          </p:cNvSpPr>
          <p:nvPr/>
        </p:nvSpPr>
        <p:spPr bwMode="auto">
          <a:xfrm>
            <a:off x="7158673" y="1807210"/>
            <a:ext cx="164020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l" eaLnBrk="1" fontAlgn="base" hangingPunct="1">
              <a:lnSpc>
                <a:spcPct val="120000"/>
              </a:lnSpc>
            </a:pPr>
            <a:r>
              <a:rPr lang="zh-CN" altLang="en-US" sz="1400" b="1" dirty="0" smtClean="0">
                <a:solidFill>
                  <a:srgbClr val="DB0006"/>
                </a:solidFill>
                <a:latin typeface="微软雅黑" panose="020B0503020204020204" charset="-122"/>
                <a:ea typeface="微软雅黑" panose="020B0503020204020204" charset="-122"/>
                <a:sym typeface="Arial" panose="020B0604020202020204" pitchFamily="34" charset="0"/>
              </a:rPr>
              <a:t>单击此处添加标题</a:t>
            </a:r>
            <a:endParaRPr sz="1400" dirty="0" smtClean="0">
              <a:solidFill>
                <a:srgbClr val="DB0006"/>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70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300" fill="hold"/>
                                        <p:tgtEl>
                                          <p:spTgt spid="10"/>
                                        </p:tgtEl>
                                        <p:attrNameLst>
                                          <p:attrName>ppt_y</p:attrName>
                                        </p:attrNameLst>
                                      </p:cBhvr>
                                      <p:tavLst>
                                        <p:tav tm="0">
                                          <p:val>
                                            <p:strVal val="#ppt_y"/>
                                          </p:val>
                                        </p:tav>
                                        <p:tav tm="100000">
                                          <p:val>
                                            <p:strVal val="#ppt_y"/>
                                          </p:val>
                                        </p:tav>
                                      </p:tavLst>
                                    </p:anim>
                                    <p:anim calcmode="lin" valueType="num">
                                      <p:cBhvr>
                                        <p:cTn id="9"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300" tmFilter="0,0; .5, 1; 1, 1"/>
                                        <p:tgtEl>
                                          <p:spTgt spid="10"/>
                                        </p:tgtEl>
                                      </p:cBhvr>
                                    </p:animEffect>
                                  </p:childTnLst>
                                </p:cTn>
                              </p:par>
                              <p:par>
                                <p:cTn id="12" presetID="41" presetClass="entr" presetSubtype="0" fill="hold" grpId="0" nodeType="withEffect">
                                  <p:stCondLst>
                                    <p:cond delay="700"/>
                                  </p:stCondLst>
                                  <p:iterate type="lt">
                                    <p:tmPct val="10000"/>
                                  </p:iterate>
                                  <p:childTnLst>
                                    <p:set>
                                      <p:cBhvr>
                                        <p:cTn id="13" dur="1" fill="hold">
                                          <p:stCondLst>
                                            <p:cond delay="0"/>
                                          </p:stCondLst>
                                        </p:cTn>
                                        <p:tgtEl>
                                          <p:spTgt spid="11"/>
                                        </p:tgtEl>
                                        <p:attrNameLst>
                                          <p:attrName>style.visibility</p:attrName>
                                        </p:attrNameLst>
                                      </p:cBhvr>
                                      <p:to>
                                        <p:strVal val="visible"/>
                                      </p:to>
                                    </p:set>
                                    <p:anim calcmode="lin" valueType="num">
                                      <p:cBhvr>
                                        <p:cTn id="14"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5" dur="300" fill="hold"/>
                                        <p:tgtEl>
                                          <p:spTgt spid="11"/>
                                        </p:tgtEl>
                                        <p:attrNameLst>
                                          <p:attrName>ppt_y</p:attrName>
                                        </p:attrNameLst>
                                      </p:cBhvr>
                                      <p:tavLst>
                                        <p:tav tm="0">
                                          <p:val>
                                            <p:strVal val="#ppt_y"/>
                                          </p:val>
                                        </p:tav>
                                        <p:tav tm="100000">
                                          <p:val>
                                            <p:strVal val="#ppt_y"/>
                                          </p:val>
                                        </p:tav>
                                      </p:tavLst>
                                    </p:anim>
                                    <p:anim calcmode="lin" valueType="num">
                                      <p:cBhvr>
                                        <p:cTn id="16"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7"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8" dur="300" tmFilter="0,0; .5, 1; 1, 1"/>
                                        <p:tgtEl>
                                          <p:spTgt spid="11"/>
                                        </p:tgtEl>
                                      </p:cBhvr>
                                    </p:animEffect>
                                  </p:childTnLst>
                                </p:cTn>
                              </p:par>
                              <p:par>
                                <p:cTn id="19" presetID="41" presetClass="entr" presetSubtype="0" fill="hold" grpId="0" nodeType="withEffect">
                                  <p:stCondLst>
                                    <p:cond delay="700"/>
                                  </p:stCondLst>
                                  <p:iterate type="lt">
                                    <p:tmPct val="10000"/>
                                  </p:iterate>
                                  <p:childTnLst>
                                    <p:set>
                                      <p:cBhvr>
                                        <p:cTn id="20" dur="1" fill="hold">
                                          <p:stCondLst>
                                            <p:cond delay="0"/>
                                          </p:stCondLst>
                                        </p:cTn>
                                        <p:tgtEl>
                                          <p:spTgt spid="12"/>
                                        </p:tgtEl>
                                        <p:attrNameLst>
                                          <p:attrName>style.visibility</p:attrName>
                                        </p:attrNameLst>
                                      </p:cBhvr>
                                      <p:to>
                                        <p:strVal val="visible"/>
                                      </p:to>
                                    </p:set>
                                    <p:anim calcmode="lin" valueType="num">
                                      <p:cBhvr>
                                        <p:cTn id="21"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2" dur="300" fill="hold"/>
                                        <p:tgtEl>
                                          <p:spTgt spid="12"/>
                                        </p:tgtEl>
                                        <p:attrNameLst>
                                          <p:attrName>ppt_y</p:attrName>
                                        </p:attrNameLst>
                                      </p:cBhvr>
                                      <p:tavLst>
                                        <p:tav tm="0">
                                          <p:val>
                                            <p:strVal val="#ppt_y"/>
                                          </p:val>
                                        </p:tav>
                                        <p:tav tm="100000">
                                          <p:val>
                                            <p:strVal val="#ppt_y"/>
                                          </p:val>
                                        </p:tav>
                                      </p:tavLst>
                                    </p:anim>
                                    <p:anim calcmode="lin" valueType="num">
                                      <p:cBhvr>
                                        <p:cTn id="23"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4"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5" dur="300" tmFilter="0,0; .5, 1; 1, 1"/>
                                        <p:tgtEl>
                                          <p:spTgt spid="12"/>
                                        </p:tgtEl>
                                      </p:cBhvr>
                                    </p:animEffect>
                                  </p:childTnLst>
                                </p:cTn>
                              </p:par>
                              <p:par>
                                <p:cTn id="26" presetID="41" presetClass="entr" presetSubtype="0" fill="hold" grpId="0" nodeType="withEffect">
                                  <p:stCondLst>
                                    <p:cond delay="70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300" fill="hold"/>
                                        <p:tgtEl>
                                          <p:spTgt spid="13"/>
                                        </p:tgtEl>
                                        <p:attrNameLst>
                                          <p:attrName>ppt_y</p:attrName>
                                        </p:attrNameLst>
                                      </p:cBhvr>
                                      <p:tavLst>
                                        <p:tav tm="0">
                                          <p:val>
                                            <p:strVal val="#ppt_y"/>
                                          </p:val>
                                        </p:tav>
                                        <p:tav tm="100000">
                                          <p:val>
                                            <p:strVal val="#ppt_y"/>
                                          </p:val>
                                        </p:tav>
                                      </p:tavLst>
                                    </p:anim>
                                    <p:anim calcmode="lin" valueType="num">
                                      <p:cBhvr>
                                        <p:cTn id="30"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300" tmFilter="0,0; .5, 1; 1, 1"/>
                                        <p:tgtEl>
                                          <p:spTgt spid="13"/>
                                        </p:tgtEl>
                                      </p:cBhvr>
                                    </p:animEffect>
                                  </p:childTnLst>
                                </p:cTn>
                              </p:par>
                              <p:par>
                                <p:cTn id="33" presetID="41" presetClass="entr" presetSubtype="0" fill="hold" grpId="0" nodeType="withEffect">
                                  <p:stCondLst>
                                    <p:cond delay="70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3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300" fill="hold"/>
                                        <p:tgtEl>
                                          <p:spTgt spid="14"/>
                                        </p:tgtEl>
                                        <p:attrNameLst>
                                          <p:attrName>ppt_y</p:attrName>
                                        </p:attrNameLst>
                                      </p:cBhvr>
                                      <p:tavLst>
                                        <p:tav tm="0">
                                          <p:val>
                                            <p:strVal val="#ppt_y"/>
                                          </p:val>
                                        </p:tav>
                                        <p:tav tm="100000">
                                          <p:val>
                                            <p:strVal val="#ppt_y"/>
                                          </p:val>
                                        </p:tav>
                                      </p:tavLst>
                                    </p:anim>
                                    <p:anim calcmode="lin" valueType="num">
                                      <p:cBhvr>
                                        <p:cTn id="37" dur="3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3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300" tmFilter="0,0; .5, 1; 1, 1"/>
                                        <p:tgtEl>
                                          <p:spTgt spid="14"/>
                                        </p:tgtEl>
                                      </p:cBhvr>
                                    </p:animEffect>
                                  </p:childTnLst>
                                </p:cTn>
                              </p:par>
                              <p:par>
                                <p:cTn id="40" presetID="42" presetClass="entr" presetSubtype="0" fill="hold" grpId="0" nodeType="withEffect">
                                  <p:stCondLst>
                                    <p:cond delay="2000"/>
                                  </p:stCondLst>
                                  <p:childTnLst>
                                    <p:set>
                                      <p:cBhvr>
                                        <p:cTn id="41" dur="1" fill="hold">
                                          <p:stCondLst>
                                            <p:cond delay="0"/>
                                          </p:stCondLst>
                                        </p:cTn>
                                        <p:tgtEl>
                                          <p:spTgt spid="19"/>
                                        </p:tgtEl>
                                        <p:attrNameLst>
                                          <p:attrName>style.visibility</p:attrName>
                                        </p:attrNameLst>
                                      </p:cBhvr>
                                      <p:to>
                                        <p:strVal val="visible"/>
                                      </p:to>
                                    </p:set>
                                    <p:animEffect>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000"/>
                                  </p:stCondLst>
                                  <p:childTnLst>
                                    <p:set>
                                      <p:cBhvr>
                                        <p:cTn id="46" dur="1" fill="hold">
                                          <p:stCondLst>
                                            <p:cond delay="0"/>
                                          </p:stCondLst>
                                        </p:cTn>
                                        <p:tgtEl>
                                          <p:spTgt spid="20"/>
                                        </p:tgtEl>
                                        <p:attrNameLst>
                                          <p:attrName>style.visibility</p:attrName>
                                        </p:attrNameLst>
                                      </p:cBhvr>
                                      <p:to>
                                        <p:strVal val="visible"/>
                                      </p:to>
                                    </p:set>
                                    <p:animEffect>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000"/>
                                  </p:stCondLst>
                                  <p:childTnLst>
                                    <p:set>
                                      <p:cBhvr>
                                        <p:cTn id="51" dur="1" fill="hold">
                                          <p:stCondLst>
                                            <p:cond delay="0"/>
                                          </p:stCondLst>
                                        </p:cTn>
                                        <p:tgtEl>
                                          <p:spTgt spid="21"/>
                                        </p:tgtEl>
                                        <p:attrNameLst>
                                          <p:attrName>style.visibility</p:attrName>
                                        </p:attrNameLst>
                                      </p:cBhvr>
                                      <p:to>
                                        <p:strVal val="visible"/>
                                      </p:to>
                                    </p:set>
                                    <p:animEffect>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000"/>
                                  </p:stCondLst>
                                  <p:childTnLst>
                                    <p:set>
                                      <p:cBhvr>
                                        <p:cTn id="56" dur="1" fill="hold">
                                          <p:stCondLst>
                                            <p:cond delay="0"/>
                                          </p:stCondLst>
                                        </p:cTn>
                                        <p:tgtEl>
                                          <p:spTgt spid="22"/>
                                        </p:tgtEl>
                                        <p:attrNameLst>
                                          <p:attrName>style.visibility</p:attrName>
                                        </p:attrNameLst>
                                      </p:cBhvr>
                                      <p:to>
                                        <p:strVal val="visible"/>
                                      </p:to>
                                    </p:set>
                                    <p:animEffect>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9" grpId="0" bldLvl="0" autoUpdateAnimBg="0"/>
      <p:bldP spid="20" grpId="0" bldLvl="0" autoUpdateAnimBg="0"/>
      <p:bldP spid="21" grpId="0" bldLvl="0" autoUpdateAnimBg="0"/>
      <p:bldP spid="22"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19" name=" 219"/>
          <p:cNvSpPr/>
          <p:nvPr/>
        </p:nvSpPr>
        <p:spPr>
          <a:xfrm>
            <a:off x="3109595" y="1383665"/>
            <a:ext cx="4635500" cy="604520"/>
          </a:xfrm>
          <a:prstGeom prst="roundRect">
            <a:avLst>
              <a:gd name="adj" fmla="val 50000"/>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椭圆 5"/>
          <p:cNvSpPr/>
          <p:nvPr/>
        </p:nvSpPr>
        <p:spPr>
          <a:xfrm>
            <a:off x="1837055" y="115062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11" name="标题 1"/>
          <p:cNvSpPr txBox="1"/>
          <p:nvPr/>
        </p:nvSpPr>
        <p:spPr>
          <a:xfrm>
            <a:off x="1967865" y="1308100"/>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en-US" altLang="zh-CN" sz="4000" dirty="0" smtClean="0">
                <a:solidFill>
                  <a:srgbClr val="FFFF00"/>
                </a:solidFill>
              </a:rPr>
              <a:t>04</a:t>
            </a:r>
          </a:p>
        </p:txBody>
      </p:sp>
      <p:sp>
        <p:nvSpPr>
          <p:cNvPr id="19" name="Rectangle 22"/>
          <p:cNvSpPr>
            <a:spLocks noChangeArrowheads="1"/>
          </p:cNvSpPr>
          <p:nvPr/>
        </p:nvSpPr>
        <p:spPr bwMode="auto">
          <a:xfrm>
            <a:off x="4288790" y="1417955"/>
            <a:ext cx="2437765" cy="453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20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70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300" fill="hold"/>
                                        <p:tgtEl>
                                          <p:spTgt spid="11"/>
                                        </p:tgtEl>
                                        <p:attrNameLst>
                                          <p:attrName>ppt_y</p:attrName>
                                        </p:attrNameLst>
                                      </p:cBhvr>
                                      <p:tavLst>
                                        <p:tav tm="0">
                                          <p:val>
                                            <p:strVal val="#ppt_y"/>
                                          </p:val>
                                        </p:tav>
                                        <p:tav tm="100000">
                                          <p:val>
                                            <p:strVal val="#ppt_y"/>
                                          </p:val>
                                        </p:tav>
                                      </p:tavLst>
                                    </p:anim>
                                    <p:anim calcmode="lin" valueType="num">
                                      <p:cBhvr>
                                        <p:cTn id="9"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300" tmFilter="0,0; .5, 1; 1, 1"/>
                                        <p:tgtEl>
                                          <p:spTgt spid="11"/>
                                        </p:tgtEl>
                                      </p:cBhvr>
                                    </p:animEffect>
                                  </p:childTnLst>
                                </p:cTn>
                              </p:par>
                              <p:par>
                                <p:cTn id="12" presetID="42" presetClass="entr" presetSubtype="0" fill="hold" grpId="0" nodeType="withEffect">
                                  <p:stCondLst>
                                    <p:cond delay="2000"/>
                                  </p:stCondLst>
                                  <p:childTnLst>
                                    <p:set>
                                      <p:cBhvr>
                                        <p:cTn id="13" dur="1" fill="hold">
                                          <p:stCondLst>
                                            <p:cond delay="0"/>
                                          </p:stCondLst>
                                        </p:cTn>
                                        <p:tgtEl>
                                          <p:spTgt spid="19"/>
                                        </p:tgtEl>
                                        <p:attrNameLst>
                                          <p:attrName>style.visibility</p:attrName>
                                        </p:attrNameLst>
                                      </p:cBhvr>
                                      <p:to>
                                        <p:strVal val="visible"/>
                                      </p:to>
                                    </p:set>
                                    <p:animEffect>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grpSp>
        <p:nvGrpSpPr>
          <p:cNvPr id="18" name="组合 17"/>
          <p:cNvGrpSpPr/>
          <p:nvPr/>
        </p:nvGrpSpPr>
        <p:grpSpPr>
          <a:xfrm>
            <a:off x="838877" y="1290919"/>
            <a:ext cx="1656683" cy="2195713"/>
            <a:chOff x="838994" y="1290926"/>
            <a:chExt cx="1656913" cy="2196018"/>
          </a:xfrm>
        </p:grpSpPr>
        <p:sp>
          <p:nvSpPr>
            <p:cNvPr id="2" name="Freeform 9"/>
            <p:cNvSpPr>
              <a:spLocks noEditPoints="1"/>
            </p:cNvSpPr>
            <p:nvPr/>
          </p:nvSpPr>
          <p:spPr bwMode="auto">
            <a:xfrm>
              <a:off x="838994"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gradFill>
              <a:gsLst>
                <a:gs pos="0">
                  <a:srgbClr val="E30000"/>
                </a:gs>
                <a:gs pos="100000">
                  <a:srgbClr val="760303"/>
                </a:gs>
              </a:gsLst>
              <a:lin ang="2700000" scaled="0"/>
            </a:gra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5" name="椭圆 4"/>
            <p:cNvSpPr/>
            <p:nvPr/>
          </p:nvSpPr>
          <p:spPr>
            <a:xfrm>
              <a:off x="1005463"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1435838" y="1290926"/>
              <a:ext cx="76891" cy="552293"/>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flipH="1">
              <a:off x="1847283" y="1290926"/>
              <a:ext cx="76891" cy="552293"/>
            </a:xfrm>
            <a:prstGeom prst="rect">
              <a:avLst/>
            </a:prstGeom>
          </p:spPr>
        </p:pic>
        <p:sp>
          <p:nvSpPr>
            <p:cNvPr id="8" name="矩形 7"/>
            <p:cNvSpPr/>
            <p:nvPr/>
          </p:nvSpPr>
          <p:spPr>
            <a:xfrm>
              <a:off x="1512728"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67" name="椭圆 66"/>
            <p:cNvSpPr/>
            <p:nvPr/>
          </p:nvSpPr>
          <p:spPr>
            <a:xfrm>
              <a:off x="1053457" y="2074406"/>
              <a:ext cx="1219891" cy="1219889"/>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9" name="组合 8"/>
          <p:cNvGrpSpPr/>
          <p:nvPr/>
        </p:nvGrpSpPr>
        <p:grpSpPr>
          <a:xfrm>
            <a:off x="2819319" y="1290919"/>
            <a:ext cx="1656683" cy="2195713"/>
            <a:chOff x="2819711" y="1290926"/>
            <a:chExt cx="1656913" cy="2196018"/>
          </a:xfrm>
        </p:grpSpPr>
        <p:sp>
          <p:nvSpPr>
            <p:cNvPr id="36" name="Freeform 9"/>
            <p:cNvSpPr>
              <a:spLocks noEditPoints="1"/>
            </p:cNvSpPr>
            <p:nvPr/>
          </p:nvSpPr>
          <p:spPr bwMode="auto">
            <a:xfrm>
              <a:off x="2819711"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gradFill>
              <a:gsLst>
                <a:gs pos="0">
                  <a:srgbClr val="E30000"/>
                </a:gs>
                <a:gs pos="100000">
                  <a:srgbClr val="760303"/>
                </a:gs>
              </a:gsLst>
              <a:lin ang="2700000" scaled="0"/>
            </a:gra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37" name="椭圆 36"/>
            <p:cNvSpPr/>
            <p:nvPr/>
          </p:nvSpPr>
          <p:spPr>
            <a:xfrm>
              <a:off x="2986180"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pic>
          <p:nvPicPr>
            <p:cNvPr id="38" name="图片 37"/>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3416555" y="1290926"/>
              <a:ext cx="76891" cy="552293"/>
            </a:xfrm>
            <a:prstGeom prst="rect">
              <a:avLst/>
            </a:prstGeom>
          </p:spPr>
        </p:pic>
        <p:pic>
          <p:nvPicPr>
            <p:cNvPr id="39" name="图片 38"/>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flipH="1">
              <a:off x="3828000" y="1290926"/>
              <a:ext cx="76891" cy="552293"/>
            </a:xfrm>
            <a:prstGeom prst="rect">
              <a:avLst/>
            </a:prstGeom>
          </p:spPr>
        </p:pic>
        <p:sp>
          <p:nvSpPr>
            <p:cNvPr id="40" name="矩形 39"/>
            <p:cNvSpPr/>
            <p:nvPr/>
          </p:nvSpPr>
          <p:spPr>
            <a:xfrm>
              <a:off x="3493445"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68" name="椭圆 67"/>
            <p:cNvSpPr/>
            <p:nvPr/>
          </p:nvSpPr>
          <p:spPr>
            <a:xfrm>
              <a:off x="3038221" y="2063291"/>
              <a:ext cx="1219891" cy="1219889"/>
            </a:xfrm>
            <a:prstGeom prst="ellipse">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71" name="组合 70"/>
          <p:cNvGrpSpPr/>
          <p:nvPr/>
        </p:nvGrpSpPr>
        <p:grpSpPr>
          <a:xfrm>
            <a:off x="4744533" y="1290919"/>
            <a:ext cx="1656683" cy="2195713"/>
            <a:chOff x="4752178" y="1290926"/>
            <a:chExt cx="1656913" cy="2196018"/>
          </a:xfrm>
        </p:grpSpPr>
        <p:sp>
          <p:nvSpPr>
            <p:cNvPr id="41" name="Freeform 9"/>
            <p:cNvSpPr>
              <a:spLocks noEditPoints="1"/>
            </p:cNvSpPr>
            <p:nvPr/>
          </p:nvSpPr>
          <p:spPr bwMode="auto">
            <a:xfrm>
              <a:off x="4752178"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gradFill>
              <a:gsLst>
                <a:gs pos="0">
                  <a:srgbClr val="E30000"/>
                </a:gs>
                <a:gs pos="100000">
                  <a:srgbClr val="760303"/>
                </a:gs>
              </a:gsLst>
              <a:lin ang="2700000" scaled="0"/>
            </a:gra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2" name="椭圆 41"/>
            <p:cNvSpPr/>
            <p:nvPr/>
          </p:nvSpPr>
          <p:spPr>
            <a:xfrm>
              <a:off x="4918647"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pic>
          <p:nvPicPr>
            <p:cNvPr id="43" name="图片 42"/>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5349023" y="1290926"/>
              <a:ext cx="76891" cy="552293"/>
            </a:xfrm>
            <a:prstGeom prst="rect">
              <a:avLst/>
            </a:prstGeom>
          </p:spPr>
        </p:pic>
        <p:pic>
          <p:nvPicPr>
            <p:cNvPr id="44" name="图片 43"/>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flipH="1">
              <a:off x="5760467" y="1290926"/>
              <a:ext cx="76891" cy="552293"/>
            </a:xfrm>
            <a:prstGeom prst="rect">
              <a:avLst/>
            </a:prstGeom>
          </p:spPr>
        </p:pic>
        <p:sp>
          <p:nvSpPr>
            <p:cNvPr id="45" name="矩形 44"/>
            <p:cNvSpPr/>
            <p:nvPr/>
          </p:nvSpPr>
          <p:spPr>
            <a:xfrm>
              <a:off x="5425913"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69" name="椭圆 68"/>
            <p:cNvSpPr/>
            <p:nvPr/>
          </p:nvSpPr>
          <p:spPr>
            <a:xfrm>
              <a:off x="4966640" y="2060275"/>
              <a:ext cx="1219891" cy="1219889"/>
            </a:xfrm>
            <a:prstGeom prst="ellipse">
              <a:avLst/>
            </a:pr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72" name="组合 71"/>
          <p:cNvGrpSpPr/>
          <p:nvPr/>
        </p:nvGrpSpPr>
        <p:grpSpPr>
          <a:xfrm>
            <a:off x="6683717" y="1290919"/>
            <a:ext cx="1656683" cy="2195713"/>
            <a:chOff x="6684645" y="1290926"/>
            <a:chExt cx="1656913" cy="2196018"/>
          </a:xfrm>
        </p:grpSpPr>
        <p:sp>
          <p:nvSpPr>
            <p:cNvPr id="46" name="Freeform 9"/>
            <p:cNvSpPr>
              <a:spLocks noEditPoints="1"/>
            </p:cNvSpPr>
            <p:nvPr/>
          </p:nvSpPr>
          <p:spPr bwMode="auto">
            <a:xfrm>
              <a:off x="6684645"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gradFill>
              <a:gsLst>
                <a:gs pos="0">
                  <a:srgbClr val="E30000"/>
                </a:gs>
                <a:gs pos="100000">
                  <a:srgbClr val="760303"/>
                </a:gs>
              </a:gsLst>
              <a:lin ang="2700000" scaled="0"/>
            </a:gra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79" tIns="34290" rIns="68579" bIns="34290"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47" name="椭圆 46"/>
            <p:cNvSpPr/>
            <p:nvPr/>
          </p:nvSpPr>
          <p:spPr>
            <a:xfrm>
              <a:off x="6851114"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pic>
          <p:nvPicPr>
            <p:cNvPr id="48" name="图片 47"/>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7281490" y="1290926"/>
              <a:ext cx="76891" cy="552293"/>
            </a:xfrm>
            <a:prstGeom prst="rect">
              <a:avLst/>
            </a:prstGeom>
          </p:spPr>
        </p:pic>
        <p:pic>
          <p:nvPicPr>
            <p:cNvPr id="49" name="图片 48"/>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flipH="1">
              <a:off x="7692934" y="1290926"/>
              <a:ext cx="76891" cy="552293"/>
            </a:xfrm>
            <a:prstGeom prst="rect">
              <a:avLst/>
            </a:prstGeom>
          </p:spPr>
        </p:pic>
        <p:sp>
          <p:nvSpPr>
            <p:cNvPr id="50" name="矩形 49"/>
            <p:cNvSpPr/>
            <p:nvPr/>
          </p:nvSpPr>
          <p:spPr>
            <a:xfrm>
              <a:off x="7358380"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90" rIns="68579" bIns="34290" rtlCol="0" anchor="ctr"/>
            <a:lstStyle/>
            <a:p>
              <a:pPr algn="ctr"/>
              <a:endParaRPr lang="zh-CN" altLang="en-US" sz="100">
                <a:solidFill>
                  <a:schemeClr val="accent2">
                    <a:lumMod val="50000"/>
                  </a:schemeClr>
                </a:solidFill>
              </a:endParaRPr>
            </a:p>
          </p:txBody>
        </p:sp>
        <p:sp>
          <p:nvSpPr>
            <p:cNvPr id="70" name="椭圆 69"/>
            <p:cNvSpPr/>
            <p:nvPr/>
          </p:nvSpPr>
          <p:spPr>
            <a:xfrm>
              <a:off x="6899108" y="2063291"/>
              <a:ext cx="1219891" cy="1219889"/>
            </a:xfrm>
            <a:prstGeom prst="ellipse">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73" name="等腰三角形 15"/>
          <p:cNvSpPr>
            <a:spLocks noChangeArrowheads="1"/>
          </p:cNvSpPr>
          <p:nvPr/>
        </p:nvSpPr>
        <p:spPr bwMode="auto">
          <a:xfrm flipV="1">
            <a:off x="1624580" y="3562822"/>
            <a:ext cx="215870" cy="144443"/>
          </a:xfrm>
          <a:prstGeom prst="triangle">
            <a:avLst>
              <a:gd name="adj" fmla="val 50000"/>
            </a:avLst>
          </a:prstGeom>
          <a:gradFill>
            <a:gsLst>
              <a:gs pos="0">
                <a:srgbClr val="E30000"/>
              </a:gs>
              <a:gs pos="100000">
                <a:srgbClr val="760303"/>
              </a:gs>
            </a:gsLst>
            <a:lin ang="2700000" scaled="0"/>
          </a:gradFill>
          <a:ln>
            <a:noFill/>
          </a:ln>
        </p:spPr>
        <p:txBody>
          <a:bodyPr vert="horz" wrap="square" lIns="91427" tIns="45713" rIns="91427" bIns="45713"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smtClean="0">
              <a:ln>
                <a:noFill/>
              </a:ln>
              <a:solidFill>
                <a:schemeClr val="accent2">
                  <a:lumMod val="50000"/>
                </a:schemeClr>
              </a:solidFill>
              <a:effectLst/>
              <a:latin typeface="微软雅黑" panose="020B0503020204020204" charset="-122"/>
              <a:ea typeface="宋体" panose="02010600030101010101" pitchFamily="2" charset="-122"/>
              <a:cs typeface="宋体" panose="02010600030101010101" pitchFamily="2" charset="-122"/>
            </a:endParaRPr>
          </a:p>
        </p:txBody>
      </p:sp>
      <p:sp>
        <p:nvSpPr>
          <p:cNvPr id="74" name="等腰三角形 26"/>
          <p:cNvSpPr>
            <a:spLocks noChangeArrowheads="1"/>
          </p:cNvSpPr>
          <p:nvPr/>
        </p:nvSpPr>
        <p:spPr bwMode="auto">
          <a:xfrm flipV="1">
            <a:off x="3581697" y="3562822"/>
            <a:ext cx="215870" cy="144443"/>
          </a:xfrm>
          <a:prstGeom prst="triangle">
            <a:avLst>
              <a:gd name="adj" fmla="val 50000"/>
            </a:avLst>
          </a:prstGeom>
          <a:gradFill>
            <a:gsLst>
              <a:gs pos="0">
                <a:srgbClr val="E30000"/>
              </a:gs>
              <a:gs pos="100000">
                <a:srgbClr val="760303"/>
              </a:gs>
            </a:gsLst>
            <a:lin ang="2700000" scaled="0"/>
          </a:gradFill>
          <a:ln>
            <a:noFill/>
          </a:ln>
        </p:spPr>
        <p:txBody>
          <a:bodyPr vert="horz" wrap="square" lIns="91427" tIns="45713" rIns="91427" bIns="45713"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smtClean="0">
              <a:ln>
                <a:noFill/>
              </a:ln>
              <a:solidFill>
                <a:schemeClr val="accent2">
                  <a:lumMod val="50000"/>
                </a:schemeClr>
              </a:solidFill>
              <a:effectLst/>
              <a:latin typeface="微软雅黑" panose="020B0503020204020204" charset="-122"/>
              <a:ea typeface="宋体" panose="02010600030101010101" pitchFamily="2" charset="-122"/>
              <a:cs typeface="宋体" panose="02010600030101010101" pitchFamily="2" charset="-122"/>
            </a:endParaRPr>
          </a:p>
        </p:txBody>
      </p:sp>
      <p:sp>
        <p:nvSpPr>
          <p:cNvPr id="75" name="等腰三角形 32"/>
          <p:cNvSpPr>
            <a:spLocks noChangeArrowheads="1"/>
          </p:cNvSpPr>
          <p:nvPr/>
        </p:nvSpPr>
        <p:spPr bwMode="auto">
          <a:xfrm flipV="1">
            <a:off x="5422941" y="3562822"/>
            <a:ext cx="215870" cy="144443"/>
          </a:xfrm>
          <a:prstGeom prst="triangle">
            <a:avLst>
              <a:gd name="adj" fmla="val 50000"/>
            </a:avLst>
          </a:prstGeom>
          <a:gradFill>
            <a:gsLst>
              <a:gs pos="0">
                <a:srgbClr val="E30000"/>
              </a:gs>
              <a:gs pos="100000">
                <a:srgbClr val="760303"/>
              </a:gs>
            </a:gsLst>
            <a:lin ang="2700000" scaled="0"/>
          </a:gradFill>
          <a:ln>
            <a:noFill/>
          </a:ln>
        </p:spPr>
        <p:txBody>
          <a:bodyPr vert="horz" wrap="square" lIns="91427" tIns="45713" rIns="91427" bIns="45713"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smtClean="0">
              <a:ln>
                <a:noFill/>
              </a:ln>
              <a:solidFill>
                <a:schemeClr val="accent2">
                  <a:lumMod val="50000"/>
                </a:schemeClr>
              </a:solidFill>
              <a:effectLst/>
              <a:latin typeface="微软雅黑" panose="020B0503020204020204" charset="-122"/>
              <a:ea typeface="宋体" panose="02010600030101010101" pitchFamily="2" charset="-122"/>
              <a:cs typeface="宋体" panose="02010600030101010101" pitchFamily="2" charset="-122"/>
            </a:endParaRPr>
          </a:p>
        </p:txBody>
      </p:sp>
      <p:sp>
        <p:nvSpPr>
          <p:cNvPr id="76" name="等腰三角形 38"/>
          <p:cNvSpPr>
            <a:spLocks noChangeArrowheads="1"/>
          </p:cNvSpPr>
          <p:nvPr/>
        </p:nvSpPr>
        <p:spPr bwMode="auto">
          <a:xfrm flipV="1">
            <a:off x="7391167" y="3562822"/>
            <a:ext cx="215870" cy="144443"/>
          </a:xfrm>
          <a:prstGeom prst="triangle">
            <a:avLst>
              <a:gd name="adj" fmla="val 50000"/>
            </a:avLst>
          </a:prstGeom>
          <a:gradFill>
            <a:gsLst>
              <a:gs pos="0">
                <a:srgbClr val="E30000"/>
              </a:gs>
              <a:gs pos="100000">
                <a:srgbClr val="760303"/>
              </a:gs>
            </a:gsLst>
            <a:lin ang="2700000" scaled="0"/>
          </a:gradFill>
          <a:ln>
            <a:noFill/>
          </a:ln>
        </p:spPr>
        <p:txBody>
          <a:bodyPr vert="horz" wrap="square" lIns="91427" tIns="45713" rIns="91427" bIns="45713"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smtClean="0">
              <a:ln>
                <a:noFill/>
              </a:ln>
              <a:solidFill>
                <a:schemeClr val="accent2">
                  <a:lumMod val="50000"/>
                </a:schemeClr>
              </a:solidFill>
              <a:effectLst/>
              <a:latin typeface="微软雅黑" panose="020B0503020204020204" charset="-122"/>
              <a:ea typeface="宋体" panose="02010600030101010101" pitchFamily="2" charset="-122"/>
              <a:cs typeface="宋体" panose="02010600030101010101" pitchFamily="2" charset="-122"/>
            </a:endParaRPr>
          </a:p>
        </p:txBody>
      </p:sp>
      <p:sp>
        <p:nvSpPr>
          <p:cNvPr id="77" name="矩形 9"/>
          <p:cNvSpPr>
            <a:spLocks noChangeArrowheads="1"/>
          </p:cNvSpPr>
          <p:nvPr/>
        </p:nvSpPr>
        <p:spPr bwMode="auto">
          <a:xfrm>
            <a:off x="1164590" y="3857625"/>
            <a:ext cx="1047750" cy="3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1400" b="0" kern="0" dirty="0" smtClean="0">
                <a:solidFill>
                  <a:schemeClr val="accent2">
                    <a:lumMod val="50000"/>
                  </a:schemeClr>
                </a:solidFill>
                <a:latin typeface="微软雅黑" panose="020B0503020204020204" charset="-122"/>
                <a:ea typeface="微软雅黑" panose="020B0503020204020204" charset="-122"/>
              </a:rPr>
              <a:t>添加标题</a:t>
            </a:r>
          </a:p>
        </p:txBody>
      </p:sp>
      <p:sp>
        <p:nvSpPr>
          <p:cNvPr id="79" name="TextBox 78"/>
          <p:cNvSpPr txBox="1"/>
          <p:nvPr/>
        </p:nvSpPr>
        <p:spPr>
          <a:xfrm>
            <a:off x="915067" y="4115016"/>
            <a:ext cx="1536279" cy="64008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charset="-122"/>
                <a:ea typeface="微软雅黑" panose="020B0503020204020204" charset="-122"/>
              </a:defRPr>
            </a:lvl1pPr>
          </a:lstStyle>
          <a:p>
            <a:pPr algn="l" fontAlgn="auto">
              <a:lnSpc>
                <a:spcPct val="150000"/>
              </a:lnSpc>
              <a:spcBef>
                <a:spcPts val="0"/>
              </a:spcBef>
              <a:spcAft>
                <a:spcPts val="0"/>
              </a:spcAft>
              <a:defRPr/>
            </a:pPr>
            <a:r>
              <a:rPr kumimoji="0" lang="zh-CN" altLang="en-US" sz="800" b="0" i="0" u="none" strike="noStrike" kern="0" cap="none" spc="0" normalizeH="0" baseline="0" dirty="0">
                <a:solidFill>
                  <a:schemeClr val="accent2">
                    <a:lumMod val="50000"/>
                  </a:schemeClr>
                </a:solidFill>
                <a:latin typeface="微软雅黑" panose="020B0503020204020204" charset="-122"/>
                <a:ea typeface="微软雅黑" panose="020B0503020204020204" charset="-122"/>
              </a:rPr>
              <a:t>请在此粘贴或者输入您的文字内容请在此粘贴或者输入您的文字内容</a:t>
            </a:r>
          </a:p>
        </p:txBody>
      </p:sp>
      <p:sp>
        <p:nvSpPr>
          <p:cNvPr id="80" name="矩形 9"/>
          <p:cNvSpPr>
            <a:spLocks noChangeArrowheads="1"/>
          </p:cNvSpPr>
          <p:nvPr/>
        </p:nvSpPr>
        <p:spPr bwMode="auto">
          <a:xfrm>
            <a:off x="3203968" y="3857401"/>
            <a:ext cx="898585" cy="3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1400" b="0" kern="0" dirty="0" smtClean="0">
                <a:solidFill>
                  <a:schemeClr val="accent2">
                    <a:lumMod val="50000"/>
                  </a:schemeClr>
                </a:solidFill>
                <a:latin typeface="微软雅黑" panose="020B0503020204020204" charset="-122"/>
                <a:ea typeface="微软雅黑" panose="020B0503020204020204" charset="-122"/>
              </a:rPr>
              <a:t>添加标题</a:t>
            </a:r>
          </a:p>
        </p:txBody>
      </p:sp>
      <p:sp>
        <p:nvSpPr>
          <p:cNvPr id="82" name="TextBox 81"/>
          <p:cNvSpPr txBox="1"/>
          <p:nvPr/>
        </p:nvSpPr>
        <p:spPr>
          <a:xfrm>
            <a:off x="2883502" y="4115016"/>
            <a:ext cx="1536279" cy="64008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charset="-122"/>
                <a:ea typeface="微软雅黑" panose="020B0503020204020204" charset="-122"/>
              </a:defRPr>
            </a:lvl1pPr>
          </a:lstStyle>
          <a:p>
            <a:pPr algn="l" fontAlgn="auto">
              <a:lnSpc>
                <a:spcPct val="150000"/>
              </a:lnSpc>
              <a:spcBef>
                <a:spcPts val="0"/>
              </a:spcBef>
              <a:spcAft>
                <a:spcPts val="0"/>
              </a:spcAft>
              <a:defRPr/>
            </a:pPr>
            <a:r>
              <a:rPr kumimoji="0" lang="zh-CN" altLang="en-US" sz="800" b="0" i="0" u="none" strike="noStrike" kern="0" cap="none" spc="0" normalizeH="0" baseline="0" dirty="0">
                <a:solidFill>
                  <a:schemeClr val="accent2">
                    <a:lumMod val="50000"/>
                  </a:schemeClr>
                </a:solidFill>
                <a:latin typeface="微软雅黑" panose="020B0503020204020204" charset="-122"/>
                <a:ea typeface="微软雅黑" panose="020B0503020204020204" charset="-122"/>
              </a:rPr>
              <a:t>请在此粘贴或者输入您的文字内容请在此粘贴或者输入您的文字内容</a:t>
            </a:r>
          </a:p>
        </p:txBody>
      </p:sp>
      <p:sp>
        <p:nvSpPr>
          <p:cNvPr id="83" name="矩形 9"/>
          <p:cNvSpPr>
            <a:spLocks noChangeArrowheads="1"/>
          </p:cNvSpPr>
          <p:nvPr/>
        </p:nvSpPr>
        <p:spPr bwMode="auto">
          <a:xfrm>
            <a:off x="5090714" y="3857401"/>
            <a:ext cx="898585" cy="3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1400" b="0" kern="0" dirty="0" smtClean="0">
                <a:solidFill>
                  <a:schemeClr val="accent2">
                    <a:lumMod val="50000"/>
                  </a:schemeClr>
                </a:solidFill>
                <a:latin typeface="微软雅黑" panose="020B0503020204020204" charset="-122"/>
                <a:ea typeface="微软雅黑" panose="020B0503020204020204" charset="-122"/>
              </a:rPr>
              <a:t>添加标题</a:t>
            </a:r>
          </a:p>
        </p:txBody>
      </p:sp>
      <p:sp>
        <p:nvSpPr>
          <p:cNvPr id="85" name="TextBox 84"/>
          <p:cNvSpPr txBox="1"/>
          <p:nvPr/>
        </p:nvSpPr>
        <p:spPr>
          <a:xfrm>
            <a:off x="4800727" y="4115016"/>
            <a:ext cx="1536279" cy="64008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charset="-122"/>
                <a:ea typeface="微软雅黑" panose="020B0503020204020204" charset="-122"/>
              </a:defRPr>
            </a:lvl1pPr>
          </a:lstStyle>
          <a:p>
            <a:pPr algn="l" fontAlgn="auto">
              <a:lnSpc>
                <a:spcPct val="150000"/>
              </a:lnSpc>
              <a:spcBef>
                <a:spcPts val="0"/>
              </a:spcBef>
              <a:spcAft>
                <a:spcPts val="0"/>
              </a:spcAft>
              <a:defRPr/>
            </a:pPr>
            <a:r>
              <a:rPr kumimoji="0" lang="zh-CN" altLang="en-US" sz="800" b="0" i="0" u="none" strike="noStrike" kern="0" cap="none" spc="0" normalizeH="0" baseline="0" dirty="0">
                <a:solidFill>
                  <a:schemeClr val="accent2">
                    <a:lumMod val="50000"/>
                  </a:schemeClr>
                </a:solidFill>
                <a:latin typeface="微软雅黑" panose="020B0503020204020204" charset="-122"/>
                <a:ea typeface="微软雅黑" panose="020B0503020204020204" charset="-122"/>
              </a:rPr>
              <a:t>请在此粘贴或者输入您的文字内容请在此粘贴或者输入您的文字内容</a:t>
            </a:r>
          </a:p>
        </p:txBody>
      </p:sp>
      <p:sp>
        <p:nvSpPr>
          <p:cNvPr id="86" name="矩形 9"/>
          <p:cNvSpPr>
            <a:spLocks noChangeArrowheads="1"/>
          </p:cNvSpPr>
          <p:nvPr/>
        </p:nvSpPr>
        <p:spPr bwMode="auto">
          <a:xfrm>
            <a:off x="7064239" y="3857401"/>
            <a:ext cx="898585" cy="3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1400" b="0" kern="0" dirty="0" smtClean="0">
                <a:solidFill>
                  <a:schemeClr val="accent2">
                    <a:lumMod val="50000"/>
                  </a:schemeClr>
                </a:solidFill>
                <a:latin typeface="微软雅黑" panose="020B0503020204020204" charset="-122"/>
                <a:ea typeface="微软雅黑" panose="020B0503020204020204" charset="-122"/>
              </a:rPr>
              <a:t>添加标题</a:t>
            </a:r>
          </a:p>
        </p:txBody>
      </p:sp>
      <p:sp>
        <p:nvSpPr>
          <p:cNvPr id="88" name="TextBox 87"/>
          <p:cNvSpPr txBox="1"/>
          <p:nvPr/>
        </p:nvSpPr>
        <p:spPr>
          <a:xfrm>
            <a:off x="6692972" y="4115016"/>
            <a:ext cx="1536279" cy="64008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charset="-122"/>
                <a:ea typeface="微软雅黑" panose="020B0503020204020204" charset="-122"/>
              </a:defRPr>
            </a:lvl1pPr>
          </a:lstStyle>
          <a:p>
            <a:pPr algn="l" fontAlgn="auto">
              <a:lnSpc>
                <a:spcPct val="150000"/>
              </a:lnSpc>
              <a:spcBef>
                <a:spcPts val="0"/>
              </a:spcBef>
              <a:spcAft>
                <a:spcPts val="0"/>
              </a:spcAft>
              <a:defRPr/>
            </a:pPr>
            <a:r>
              <a:rPr kumimoji="0" lang="zh-CN" altLang="en-US" sz="800" b="0" i="0" u="none" strike="noStrike" kern="0" cap="none" spc="0" normalizeH="0" baseline="0" dirty="0">
                <a:solidFill>
                  <a:schemeClr val="accent2">
                    <a:lumMod val="50000"/>
                  </a:schemeClr>
                </a:solidFill>
                <a:latin typeface="微软雅黑" panose="020B0503020204020204" charset="-122"/>
                <a:ea typeface="微软雅黑" panose="020B0503020204020204" charset="-122"/>
              </a:rPr>
              <a:t>请在此粘贴或者输入您的文字内容请在此粘贴或者输入您的文字内容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53" presetClass="entr" presetSubtype="16"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3500"/>
                            </p:stCondLst>
                            <p:childTnLst>
                              <p:par>
                                <p:cTn id="17" presetID="53" presetClass="entr" presetSubtype="16"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4000"/>
                            </p:stCondLst>
                            <p:childTnLst>
                              <p:par>
                                <p:cTn id="23" presetID="53" presetClass="entr" presetSubtype="16"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p:cTn id="25" dur="500" fill="hold"/>
                                        <p:tgtEl>
                                          <p:spTgt spid="71"/>
                                        </p:tgtEl>
                                        <p:attrNameLst>
                                          <p:attrName>ppt_w</p:attrName>
                                        </p:attrNameLst>
                                      </p:cBhvr>
                                      <p:tavLst>
                                        <p:tav tm="0">
                                          <p:val>
                                            <p:fltVal val="0"/>
                                          </p:val>
                                        </p:tav>
                                        <p:tav tm="100000">
                                          <p:val>
                                            <p:strVal val="#ppt_w"/>
                                          </p:val>
                                        </p:tav>
                                      </p:tavLst>
                                    </p:anim>
                                    <p:anim calcmode="lin" valueType="num">
                                      <p:cBhvr>
                                        <p:cTn id="26" dur="500" fill="hold"/>
                                        <p:tgtEl>
                                          <p:spTgt spid="71"/>
                                        </p:tgtEl>
                                        <p:attrNameLst>
                                          <p:attrName>ppt_h</p:attrName>
                                        </p:attrNameLst>
                                      </p:cBhvr>
                                      <p:tavLst>
                                        <p:tav tm="0">
                                          <p:val>
                                            <p:fltVal val="0"/>
                                          </p:val>
                                        </p:tav>
                                        <p:tav tm="100000">
                                          <p:val>
                                            <p:strVal val="#ppt_h"/>
                                          </p:val>
                                        </p:tav>
                                      </p:tavLst>
                                    </p:anim>
                                    <p:animEffect transition="in" filter="fade">
                                      <p:cBhvr>
                                        <p:cTn id="27" dur="500"/>
                                        <p:tgtEl>
                                          <p:spTgt spid="71"/>
                                        </p:tgtEl>
                                      </p:cBhvr>
                                    </p:animEffect>
                                  </p:childTnLst>
                                </p:cTn>
                              </p:par>
                            </p:childTnLst>
                          </p:cTn>
                        </p:par>
                        <p:par>
                          <p:cTn id="28" fill="hold">
                            <p:stCondLst>
                              <p:cond delay="4500"/>
                            </p:stCondLst>
                            <p:childTnLst>
                              <p:par>
                                <p:cTn id="29" presetID="53" presetClass="entr" presetSubtype="16"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p:cTn id="31" dur="500" fill="hold"/>
                                        <p:tgtEl>
                                          <p:spTgt spid="72"/>
                                        </p:tgtEl>
                                        <p:attrNameLst>
                                          <p:attrName>ppt_w</p:attrName>
                                        </p:attrNameLst>
                                      </p:cBhvr>
                                      <p:tavLst>
                                        <p:tav tm="0">
                                          <p:val>
                                            <p:fltVal val="0"/>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animEffect transition="in" filter="fade">
                                      <p:cBhvr>
                                        <p:cTn id="33" dur="500"/>
                                        <p:tgtEl>
                                          <p:spTgt spid="72"/>
                                        </p:tgtEl>
                                      </p:cBhvr>
                                    </p:animEffect>
                                  </p:childTnLst>
                                </p:cTn>
                              </p:par>
                            </p:childTnLst>
                          </p:cTn>
                        </p:par>
                        <p:par>
                          <p:cTn id="34" fill="hold">
                            <p:stCondLst>
                              <p:cond delay="5000"/>
                            </p:stCondLst>
                            <p:childTnLst>
                              <p:par>
                                <p:cTn id="35" presetID="22" presetClass="entr" presetSubtype="1"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up)">
                                      <p:cBhvr>
                                        <p:cTn id="37" dur="500"/>
                                        <p:tgtEl>
                                          <p:spTgt spid="73"/>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up)">
                                      <p:cBhvr>
                                        <p:cTn id="40" dur="500"/>
                                        <p:tgtEl>
                                          <p:spTgt spid="7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wipe(up)">
                                      <p:cBhvr>
                                        <p:cTn id="43" dur="500"/>
                                        <p:tgtEl>
                                          <p:spTgt spid="75"/>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up)">
                                      <p:cBhvr>
                                        <p:cTn id="46" dur="500"/>
                                        <p:tgtEl>
                                          <p:spTgt spid="76"/>
                                        </p:tgtEl>
                                      </p:cBhvr>
                                    </p:animEffect>
                                  </p:childTnLst>
                                </p:cTn>
                              </p:par>
                            </p:childTnLst>
                          </p:cTn>
                        </p:par>
                        <p:par>
                          <p:cTn id="47" fill="hold">
                            <p:stCondLst>
                              <p:cond delay="5500"/>
                            </p:stCondLst>
                            <p:childTnLst>
                              <p:par>
                                <p:cTn id="48" presetID="14" presetClass="entr" presetSubtype="10" fill="hold" grpId="0" nodeType="afterEffect">
                                  <p:stCondLst>
                                    <p:cond delay="0"/>
                                  </p:stCondLst>
                                  <p:childTnLst>
                                    <p:set>
                                      <p:cBhvr>
                                        <p:cTn id="49" dur="1" fill="hold">
                                          <p:stCondLst>
                                            <p:cond delay="0"/>
                                          </p:stCondLst>
                                        </p:cTn>
                                        <p:tgtEl>
                                          <p:spTgt spid="77"/>
                                        </p:tgtEl>
                                        <p:attrNameLst>
                                          <p:attrName>style.visibility</p:attrName>
                                        </p:attrNameLst>
                                      </p:cBhvr>
                                      <p:to>
                                        <p:strVal val="visible"/>
                                      </p:to>
                                    </p:set>
                                    <p:animEffect transition="in" filter="randombar(horizontal)">
                                      <p:cBhvr>
                                        <p:cTn id="50" dur="500"/>
                                        <p:tgtEl>
                                          <p:spTgt spid="7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randombar(horizontal)">
                                      <p:cBhvr>
                                        <p:cTn id="53" dur="500"/>
                                        <p:tgtEl>
                                          <p:spTgt spid="79"/>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randombar(horizontal)">
                                      <p:cBhvr>
                                        <p:cTn id="56" dur="500"/>
                                        <p:tgtEl>
                                          <p:spTgt spid="80"/>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randombar(horizontal)">
                                      <p:cBhvr>
                                        <p:cTn id="59" dur="500"/>
                                        <p:tgtEl>
                                          <p:spTgt spid="82"/>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randombar(horizontal)">
                                      <p:cBhvr>
                                        <p:cTn id="62" dur="500"/>
                                        <p:tgtEl>
                                          <p:spTgt spid="83"/>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randombar(horizontal)">
                                      <p:cBhvr>
                                        <p:cTn id="65" dur="500"/>
                                        <p:tgtEl>
                                          <p:spTgt spid="85"/>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randombar(horizontal)">
                                      <p:cBhvr>
                                        <p:cTn id="68" dur="500"/>
                                        <p:tgtEl>
                                          <p:spTgt spid="86"/>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randombar(horizontal)">
                                      <p:cBhvr>
                                        <p:cTn id="71"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73" grpId="0" bldLvl="0" animBg="1"/>
      <p:bldP spid="74" grpId="0" bldLvl="0" animBg="1"/>
      <p:bldP spid="75" grpId="0" bldLvl="0" animBg="1"/>
      <p:bldP spid="76" grpId="0" bldLvl="0" animBg="1"/>
      <p:bldP spid="77" grpId="0"/>
      <p:bldP spid="79" grpId="0"/>
      <p:bldP spid="80" grpId="0"/>
      <p:bldP spid="82" grpId="0"/>
      <p:bldP spid="83" grpId="0"/>
      <p:bldP spid="85" grpId="0"/>
      <p:bldP spid="86" grpId="0"/>
      <p:bldP spid="8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pic>
        <p:nvPicPr>
          <p:cNvPr id="74" name="Picture 2" descr="C:\Users\Administrator\Desktop\微立体创业计划\001.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611" y="1154732"/>
            <a:ext cx="2215042" cy="221504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75" name="Picture 3" descr="C:\Users\Administrator\Desktop\微立体创业计划\00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540956" y="872524"/>
            <a:ext cx="2511497" cy="251149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6" name="Picture 2" descr="C:\Users\Administrator\Desktop\u=2973525894,615441377&amp;fm=23&amp;gp=0.jpgu=2973525894,615441377&amp;fm=23&amp;gp=0"/>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a:fillRect/>
          </a:stretch>
        </p:blipFill>
        <p:spPr bwMode="auto">
          <a:xfrm>
            <a:off x="1835150" y="1312545"/>
            <a:ext cx="1898650" cy="161353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7" name="矩形 9"/>
          <p:cNvSpPr>
            <a:spLocks noChangeArrowheads="1"/>
          </p:cNvSpPr>
          <p:nvPr/>
        </p:nvSpPr>
        <p:spPr bwMode="auto">
          <a:xfrm>
            <a:off x="1562864" y="3243421"/>
            <a:ext cx="15408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100" b="0" kern="0" dirty="0" smtClean="0">
                <a:solidFill>
                  <a:schemeClr val="accent2">
                    <a:lumMod val="50000"/>
                  </a:schemeClr>
                </a:solidFill>
                <a:latin typeface="微软雅黑" panose="020B0503020204020204" charset="-122"/>
                <a:ea typeface="微软雅黑" panose="020B0503020204020204" charset="-122"/>
              </a:rPr>
              <a:t>代用名</a:t>
            </a:r>
            <a:endParaRPr kumimoji="0" lang="zh-CN" altLang="en-US" sz="1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endParaRPr>
          </a:p>
        </p:txBody>
      </p:sp>
      <p:sp>
        <p:nvSpPr>
          <p:cNvPr id="78" name="矩形 7"/>
          <p:cNvSpPr>
            <a:spLocks noChangeArrowheads="1"/>
          </p:cNvSpPr>
          <p:nvPr/>
        </p:nvSpPr>
        <p:spPr bwMode="auto">
          <a:xfrm>
            <a:off x="2767606" y="3238957"/>
            <a:ext cx="966470" cy="407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单击此处添加标题</a:t>
            </a:r>
          </a:p>
        </p:txBody>
      </p:sp>
      <p:sp>
        <p:nvSpPr>
          <p:cNvPr id="79" name="TextBox 78"/>
          <p:cNvSpPr txBox="1"/>
          <p:nvPr/>
        </p:nvSpPr>
        <p:spPr>
          <a:xfrm>
            <a:off x="1154161" y="3690141"/>
            <a:ext cx="3265619" cy="100584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charset="-122"/>
                <a:ea typeface="微软雅黑" panose="020B0503020204020204" charset="-122"/>
              </a:defRPr>
            </a:lvl1pPr>
          </a:lstStyle>
          <a:p>
            <a:pPr marL="0" marR="0" lvl="0" indent="0" algn="l" defTabSz="91440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80" name="Picture 2" descr="C:\Users\Administrator\Desktop\微立体创业计划\001.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272" y="1154732"/>
            <a:ext cx="2215042" cy="221504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1" name="Picture 3" descr="C:\Users\Administrator\Desktop\微立体创业计划\00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260617" y="872524"/>
            <a:ext cx="2511497" cy="251149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2" name="Picture 2" descr="C:\Users\Administrator\Desktop\300000876508129006838146474.jpg300000876508129006838146474"/>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599430" y="1220470"/>
            <a:ext cx="1778635" cy="17989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3" name="矩形 9"/>
          <p:cNvSpPr>
            <a:spLocks noChangeArrowheads="1"/>
          </p:cNvSpPr>
          <p:nvPr/>
        </p:nvSpPr>
        <p:spPr bwMode="auto">
          <a:xfrm>
            <a:off x="5285620" y="3243421"/>
            <a:ext cx="15408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代用名</a:t>
            </a:r>
          </a:p>
        </p:txBody>
      </p:sp>
      <p:sp>
        <p:nvSpPr>
          <p:cNvPr id="84" name="矩形 7"/>
          <p:cNvSpPr>
            <a:spLocks noChangeArrowheads="1"/>
          </p:cNvSpPr>
          <p:nvPr/>
        </p:nvSpPr>
        <p:spPr bwMode="auto">
          <a:xfrm>
            <a:off x="6490362" y="3238957"/>
            <a:ext cx="966470" cy="407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单击此处添加标题</a:t>
            </a:r>
          </a:p>
        </p:txBody>
      </p:sp>
      <p:sp>
        <p:nvSpPr>
          <p:cNvPr id="85" name="TextBox 84"/>
          <p:cNvSpPr txBox="1"/>
          <p:nvPr/>
        </p:nvSpPr>
        <p:spPr>
          <a:xfrm>
            <a:off x="4876917" y="3690141"/>
            <a:ext cx="3265619" cy="100584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charset="-122"/>
                <a:ea typeface="微软雅黑" panose="020B0503020204020204" charset="-122"/>
              </a:defRPr>
            </a:lvl1pPr>
          </a:lstStyle>
          <a:p>
            <a:pPr marL="0" marR="0" lvl="0" indent="0" algn="l" defTabSz="91440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53" presetClass="entr" presetSubtype="16"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3500"/>
                            </p:stCondLst>
                            <p:childTnLst>
                              <p:par>
                                <p:cTn id="17" presetID="42"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anim calcmode="lin" valueType="num">
                                      <p:cBhvr>
                                        <p:cTn id="20" dur="500" fill="hold"/>
                                        <p:tgtEl>
                                          <p:spTgt spid="75"/>
                                        </p:tgtEl>
                                        <p:attrNameLst>
                                          <p:attrName>ppt_x</p:attrName>
                                        </p:attrNameLst>
                                      </p:cBhvr>
                                      <p:tavLst>
                                        <p:tav tm="0">
                                          <p:val>
                                            <p:strVal val="#ppt_x"/>
                                          </p:val>
                                        </p:tav>
                                        <p:tav tm="100000">
                                          <p:val>
                                            <p:strVal val="#ppt_x"/>
                                          </p:val>
                                        </p:tav>
                                      </p:tavLst>
                                    </p:anim>
                                    <p:anim calcmode="lin" valueType="num">
                                      <p:cBhvr>
                                        <p:cTn id="21" dur="500" fill="hold"/>
                                        <p:tgtEl>
                                          <p:spTgt spid="75"/>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10" presetClass="entr" presetSubtype="0" fill="hold" nodeType="after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500"/>
                                        <p:tgtEl>
                                          <p:spTgt spid="76"/>
                                        </p:tgtEl>
                                      </p:cBhvr>
                                    </p:animEffect>
                                  </p:childTnLst>
                                </p:cTn>
                              </p:par>
                            </p:childTnLst>
                          </p:cTn>
                        </p:par>
                        <p:par>
                          <p:cTn id="26" fill="hold">
                            <p:stCondLst>
                              <p:cond delay="4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77"/>
                                        </p:tgtEl>
                                        <p:attrNameLst>
                                          <p:attrName>style.visibility</p:attrName>
                                        </p:attrNameLst>
                                      </p:cBhvr>
                                      <p:to>
                                        <p:strVal val="visible"/>
                                      </p:to>
                                    </p:set>
                                    <p:anim by="(-#ppt_w*2)" calcmode="lin" valueType="num">
                                      <p:cBhvr rctx="PPT">
                                        <p:cTn id="29" dur="500" autoRev="1" fill="hold">
                                          <p:stCondLst>
                                            <p:cond delay="0"/>
                                          </p:stCondLst>
                                        </p:cTn>
                                        <p:tgtEl>
                                          <p:spTgt spid="77"/>
                                        </p:tgtEl>
                                        <p:attrNameLst>
                                          <p:attrName>ppt_w</p:attrName>
                                        </p:attrNameLst>
                                      </p:cBhvr>
                                    </p:anim>
                                    <p:anim by="(#ppt_w*0.50)" calcmode="lin" valueType="num">
                                      <p:cBhvr>
                                        <p:cTn id="30" dur="500" decel="50000" autoRev="1" fill="hold">
                                          <p:stCondLst>
                                            <p:cond delay="0"/>
                                          </p:stCondLst>
                                        </p:cTn>
                                        <p:tgtEl>
                                          <p:spTgt spid="77"/>
                                        </p:tgtEl>
                                        <p:attrNameLst>
                                          <p:attrName>ppt_x</p:attrName>
                                        </p:attrNameLst>
                                      </p:cBhvr>
                                    </p:anim>
                                    <p:anim from="(-#ppt_h/2)" to="(#ppt_y)" calcmode="lin" valueType="num">
                                      <p:cBhvr>
                                        <p:cTn id="31" dur="1000" fill="hold">
                                          <p:stCondLst>
                                            <p:cond delay="0"/>
                                          </p:stCondLst>
                                        </p:cTn>
                                        <p:tgtEl>
                                          <p:spTgt spid="77"/>
                                        </p:tgtEl>
                                        <p:attrNameLst>
                                          <p:attrName>ppt_y</p:attrName>
                                        </p:attrNameLst>
                                      </p:cBhvr>
                                    </p:anim>
                                    <p:animRot by="21600000">
                                      <p:cBhvr>
                                        <p:cTn id="32" dur="1000" fill="hold">
                                          <p:stCondLst>
                                            <p:cond delay="0"/>
                                          </p:stCondLst>
                                        </p:cTn>
                                        <p:tgtEl>
                                          <p:spTgt spid="77"/>
                                        </p:tgtEl>
                                        <p:attrNameLst>
                                          <p:attrName>r</p:attrName>
                                        </p:attrNameLst>
                                      </p:cBhvr>
                                    </p:animRot>
                                  </p:childTnLst>
                                </p:cTn>
                              </p:par>
                            </p:childTnLst>
                          </p:cTn>
                        </p:par>
                        <p:par>
                          <p:cTn id="33" fill="hold">
                            <p:stCondLst>
                              <p:cond delay="2700"/>
                            </p:stCondLst>
                            <p:childTnLst>
                              <p:par>
                                <p:cTn id="34" presetID="22" presetClass="entr" presetSubtype="8" fill="hold" grpId="0"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left)">
                                      <p:cBhvr>
                                        <p:cTn id="36" dur="500"/>
                                        <p:tgtEl>
                                          <p:spTgt spid="78"/>
                                        </p:tgtEl>
                                      </p:cBhvr>
                                    </p:animEffect>
                                  </p:childTnLst>
                                </p:cTn>
                              </p:par>
                            </p:childTnLst>
                          </p:cTn>
                        </p:par>
                        <p:par>
                          <p:cTn id="37" fill="hold">
                            <p:stCondLst>
                              <p:cond delay="3200"/>
                            </p:stCondLst>
                            <p:childTnLst>
                              <p:par>
                                <p:cTn id="38" presetID="22" presetClass="entr" presetSubtype="1" fill="hold" grpId="0" nodeType="after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up)">
                                      <p:cBhvr>
                                        <p:cTn id="40" dur="500"/>
                                        <p:tgtEl>
                                          <p:spTgt spid="79"/>
                                        </p:tgtEl>
                                      </p:cBhvr>
                                    </p:animEffect>
                                  </p:childTnLst>
                                </p:cTn>
                              </p:par>
                            </p:childTnLst>
                          </p:cTn>
                        </p:par>
                        <p:par>
                          <p:cTn id="41" fill="hold">
                            <p:stCondLst>
                              <p:cond delay="3700"/>
                            </p:stCondLst>
                            <p:childTnLst>
                              <p:par>
                                <p:cTn id="42" presetID="53" presetClass="entr" presetSubtype="16" fill="hold" nodeType="afterEffect">
                                  <p:stCondLst>
                                    <p:cond delay="0"/>
                                  </p:stCondLst>
                                  <p:childTnLst>
                                    <p:set>
                                      <p:cBhvr>
                                        <p:cTn id="43" dur="1" fill="hold">
                                          <p:stCondLst>
                                            <p:cond delay="0"/>
                                          </p:stCondLst>
                                        </p:cTn>
                                        <p:tgtEl>
                                          <p:spTgt spid="80"/>
                                        </p:tgtEl>
                                        <p:attrNameLst>
                                          <p:attrName>style.visibility</p:attrName>
                                        </p:attrNameLst>
                                      </p:cBhvr>
                                      <p:to>
                                        <p:strVal val="visible"/>
                                      </p:to>
                                    </p:set>
                                    <p:anim calcmode="lin" valueType="num">
                                      <p:cBhvr>
                                        <p:cTn id="44" dur="500" fill="hold"/>
                                        <p:tgtEl>
                                          <p:spTgt spid="80"/>
                                        </p:tgtEl>
                                        <p:attrNameLst>
                                          <p:attrName>ppt_w</p:attrName>
                                        </p:attrNameLst>
                                      </p:cBhvr>
                                      <p:tavLst>
                                        <p:tav tm="0">
                                          <p:val>
                                            <p:fltVal val="0"/>
                                          </p:val>
                                        </p:tav>
                                        <p:tav tm="100000">
                                          <p:val>
                                            <p:strVal val="#ppt_w"/>
                                          </p:val>
                                        </p:tav>
                                      </p:tavLst>
                                    </p:anim>
                                    <p:anim calcmode="lin" valueType="num">
                                      <p:cBhvr>
                                        <p:cTn id="45" dur="500" fill="hold"/>
                                        <p:tgtEl>
                                          <p:spTgt spid="80"/>
                                        </p:tgtEl>
                                        <p:attrNameLst>
                                          <p:attrName>ppt_h</p:attrName>
                                        </p:attrNameLst>
                                      </p:cBhvr>
                                      <p:tavLst>
                                        <p:tav tm="0">
                                          <p:val>
                                            <p:fltVal val="0"/>
                                          </p:val>
                                        </p:tav>
                                        <p:tav tm="100000">
                                          <p:val>
                                            <p:strVal val="#ppt_h"/>
                                          </p:val>
                                        </p:tav>
                                      </p:tavLst>
                                    </p:anim>
                                    <p:animEffect transition="in" filter="fade">
                                      <p:cBhvr>
                                        <p:cTn id="46" dur="500"/>
                                        <p:tgtEl>
                                          <p:spTgt spid="80"/>
                                        </p:tgtEl>
                                      </p:cBhvr>
                                    </p:animEffect>
                                  </p:childTnLst>
                                </p:cTn>
                              </p:par>
                            </p:childTnLst>
                          </p:cTn>
                        </p:par>
                        <p:par>
                          <p:cTn id="47" fill="hold">
                            <p:stCondLst>
                              <p:cond delay="4200"/>
                            </p:stCondLst>
                            <p:childTnLst>
                              <p:par>
                                <p:cTn id="48" presetID="42" presetClass="entr" presetSubtype="0"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Effect transition="in" filter="fade">
                                      <p:cBhvr>
                                        <p:cTn id="50" dur="500"/>
                                        <p:tgtEl>
                                          <p:spTgt spid="81"/>
                                        </p:tgtEl>
                                      </p:cBhvr>
                                    </p:animEffect>
                                    <p:anim calcmode="lin" valueType="num">
                                      <p:cBhvr>
                                        <p:cTn id="51" dur="500" fill="hold"/>
                                        <p:tgtEl>
                                          <p:spTgt spid="81"/>
                                        </p:tgtEl>
                                        <p:attrNameLst>
                                          <p:attrName>ppt_x</p:attrName>
                                        </p:attrNameLst>
                                      </p:cBhvr>
                                      <p:tavLst>
                                        <p:tav tm="0">
                                          <p:val>
                                            <p:strVal val="#ppt_x"/>
                                          </p:val>
                                        </p:tav>
                                        <p:tav tm="100000">
                                          <p:val>
                                            <p:strVal val="#ppt_x"/>
                                          </p:val>
                                        </p:tav>
                                      </p:tavLst>
                                    </p:anim>
                                    <p:anim calcmode="lin" valueType="num">
                                      <p:cBhvr>
                                        <p:cTn id="52" dur="500" fill="hold"/>
                                        <p:tgtEl>
                                          <p:spTgt spid="81"/>
                                        </p:tgtEl>
                                        <p:attrNameLst>
                                          <p:attrName>ppt_y</p:attrName>
                                        </p:attrNameLst>
                                      </p:cBhvr>
                                      <p:tavLst>
                                        <p:tav tm="0">
                                          <p:val>
                                            <p:strVal val="#ppt_y+.1"/>
                                          </p:val>
                                        </p:tav>
                                        <p:tav tm="100000">
                                          <p:val>
                                            <p:strVal val="#ppt_y"/>
                                          </p:val>
                                        </p:tav>
                                      </p:tavLst>
                                    </p:anim>
                                  </p:childTnLst>
                                </p:cTn>
                              </p:par>
                            </p:childTnLst>
                          </p:cTn>
                        </p:par>
                        <p:par>
                          <p:cTn id="53" fill="hold">
                            <p:stCondLst>
                              <p:cond delay="4700"/>
                            </p:stCondLst>
                            <p:childTnLst>
                              <p:par>
                                <p:cTn id="54" presetID="10" presetClass="entr" presetSubtype="0" fill="hold" nodeType="after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fade">
                                      <p:cBhvr>
                                        <p:cTn id="56" dur="500"/>
                                        <p:tgtEl>
                                          <p:spTgt spid="82"/>
                                        </p:tgtEl>
                                      </p:cBhvr>
                                    </p:animEffect>
                                  </p:childTnLst>
                                </p:cTn>
                              </p:par>
                            </p:childTnLst>
                          </p:cTn>
                        </p:par>
                        <p:par>
                          <p:cTn id="57" fill="hold">
                            <p:stCondLst>
                              <p:cond delay="5200"/>
                            </p:stCondLst>
                            <p:childTnLst>
                              <p:par>
                                <p:cTn id="58" presetID="56" presetClass="entr" presetSubtype="0" fill="hold" grpId="0" nodeType="afterEffect">
                                  <p:stCondLst>
                                    <p:cond delay="0"/>
                                  </p:stCondLst>
                                  <p:iterate type="lt">
                                    <p:tmPct val="10000"/>
                                  </p:iterate>
                                  <p:childTnLst>
                                    <p:set>
                                      <p:cBhvr>
                                        <p:cTn id="59" dur="1" fill="hold">
                                          <p:stCondLst>
                                            <p:cond delay="0"/>
                                          </p:stCondLst>
                                        </p:cTn>
                                        <p:tgtEl>
                                          <p:spTgt spid="83"/>
                                        </p:tgtEl>
                                        <p:attrNameLst>
                                          <p:attrName>style.visibility</p:attrName>
                                        </p:attrNameLst>
                                      </p:cBhvr>
                                      <p:to>
                                        <p:strVal val="visible"/>
                                      </p:to>
                                    </p:set>
                                    <p:anim by="(-#ppt_w*2)" calcmode="lin" valueType="num">
                                      <p:cBhvr rctx="PPT">
                                        <p:cTn id="60" dur="500" autoRev="1" fill="hold">
                                          <p:stCondLst>
                                            <p:cond delay="0"/>
                                          </p:stCondLst>
                                        </p:cTn>
                                        <p:tgtEl>
                                          <p:spTgt spid="83"/>
                                        </p:tgtEl>
                                        <p:attrNameLst>
                                          <p:attrName>ppt_w</p:attrName>
                                        </p:attrNameLst>
                                      </p:cBhvr>
                                    </p:anim>
                                    <p:anim by="(#ppt_w*0.50)" calcmode="lin" valueType="num">
                                      <p:cBhvr>
                                        <p:cTn id="61" dur="500" decel="50000" autoRev="1" fill="hold">
                                          <p:stCondLst>
                                            <p:cond delay="0"/>
                                          </p:stCondLst>
                                        </p:cTn>
                                        <p:tgtEl>
                                          <p:spTgt spid="83"/>
                                        </p:tgtEl>
                                        <p:attrNameLst>
                                          <p:attrName>ppt_x</p:attrName>
                                        </p:attrNameLst>
                                      </p:cBhvr>
                                    </p:anim>
                                    <p:anim from="(-#ppt_h/2)" to="(#ppt_y)" calcmode="lin" valueType="num">
                                      <p:cBhvr>
                                        <p:cTn id="62" dur="1000" fill="hold">
                                          <p:stCondLst>
                                            <p:cond delay="0"/>
                                          </p:stCondLst>
                                        </p:cTn>
                                        <p:tgtEl>
                                          <p:spTgt spid="83"/>
                                        </p:tgtEl>
                                        <p:attrNameLst>
                                          <p:attrName>ppt_y</p:attrName>
                                        </p:attrNameLst>
                                      </p:cBhvr>
                                    </p:anim>
                                    <p:animRot by="21600000">
                                      <p:cBhvr>
                                        <p:cTn id="63" dur="1000" fill="hold">
                                          <p:stCondLst>
                                            <p:cond delay="0"/>
                                          </p:stCondLst>
                                        </p:cTn>
                                        <p:tgtEl>
                                          <p:spTgt spid="83"/>
                                        </p:tgtEl>
                                        <p:attrNameLst>
                                          <p:attrName>r</p:attrName>
                                        </p:attrNameLst>
                                      </p:cBhvr>
                                    </p:animRot>
                                  </p:childTnLst>
                                </p:cTn>
                              </p:par>
                            </p:childTnLst>
                          </p:cTn>
                        </p:par>
                        <p:par>
                          <p:cTn id="64" fill="hold">
                            <p:stCondLst>
                              <p:cond delay="6400"/>
                            </p:stCondLst>
                            <p:childTnLst>
                              <p:par>
                                <p:cTn id="65" presetID="22" presetClass="entr" presetSubtype="8" fill="hold" grpId="0" nodeType="afterEffect">
                                  <p:stCondLst>
                                    <p:cond delay="0"/>
                                  </p:stCondLst>
                                  <p:childTnLst>
                                    <p:set>
                                      <p:cBhvr>
                                        <p:cTn id="66" dur="1" fill="hold">
                                          <p:stCondLst>
                                            <p:cond delay="0"/>
                                          </p:stCondLst>
                                        </p:cTn>
                                        <p:tgtEl>
                                          <p:spTgt spid="84"/>
                                        </p:tgtEl>
                                        <p:attrNameLst>
                                          <p:attrName>style.visibility</p:attrName>
                                        </p:attrNameLst>
                                      </p:cBhvr>
                                      <p:to>
                                        <p:strVal val="visible"/>
                                      </p:to>
                                    </p:set>
                                    <p:animEffect transition="in" filter="wipe(left)">
                                      <p:cBhvr>
                                        <p:cTn id="67" dur="500"/>
                                        <p:tgtEl>
                                          <p:spTgt spid="84"/>
                                        </p:tgtEl>
                                      </p:cBhvr>
                                    </p:animEffect>
                                  </p:childTnLst>
                                </p:cTn>
                              </p:par>
                            </p:childTnLst>
                          </p:cTn>
                        </p:par>
                        <p:par>
                          <p:cTn id="68" fill="hold">
                            <p:stCondLst>
                              <p:cond delay="6900"/>
                            </p:stCondLst>
                            <p:childTnLst>
                              <p:par>
                                <p:cTn id="69" presetID="22" presetClass="entr" presetSubtype="1" fill="hold" grpId="0" nodeType="after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wipe(up)">
                                      <p:cBhvr>
                                        <p:cTn id="7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77" grpId="0"/>
      <p:bldP spid="78" grpId="0"/>
      <p:bldP spid="79" grpId="0"/>
      <p:bldP spid="83" grpId="0"/>
      <p:bldP spid="84" grpId="0"/>
      <p:bldP spid="8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35" name="组合 34"/>
          <p:cNvGrpSpPr/>
          <p:nvPr/>
        </p:nvGrpSpPr>
        <p:grpSpPr>
          <a:xfrm>
            <a:off x="649197" y="1350973"/>
            <a:ext cx="2337446" cy="1297576"/>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37" name="圆角矩形 36"/>
            <p:cNvSpPr/>
            <p:nvPr/>
          </p:nvSpPr>
          <p:spPr>
            <a:xfrm>
              <a:off x="4351931" y="1367703"/>
              <a:ext cx="3742172" cy="2595722"/>
            </a:xfrm>
            <a:prstGeom prst="round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pic>
        <p:nvPicPr>
          <p:cNvPr id="23" name="Picture 2"/>
          <p:cNvPicPr>
            <a:picLocks noChangeAspect="1" noChangeArrowheads="1"/>
          </p:cNvPicPr>
          <p:nvPr/>
        </p:nvPicPr>
        <p:blipFill>
          <a:blip r:embed="rId3" cstate="print">
            <a:extLst>
              <a:ext uri="{28A0092B-C50C-407E-A947-70E740481C1C}">
                <a14:useLocalDpi xmlns:a14="http://schemas.microsoft.com/office/drawing/2010/main"/>
              </a:ext>
            </a:extLst>
          </a:blip>
          <a:stretch>
            <a:fillRect/>
          </a:stretch>
        </p:blipFill>
        <p:spPr bwMode="auto">
          <a:xfrm>
            <a:off x="6106825" y="1886654"/>
            <a:ext cx="3036699" cy="3264972"/>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610309" y="2800927"/>
            <a:ext cx="5570484" cy="1920240"/>
          </a:xfrm>
          <a:prstGeom prst="rect">
            <a:avLst/>
          </a:prstGeom>
        </p:spPr>
        <p:txBody>
          <a:bodyPr wrap="square">
            <a:spAutoFit/>
          </a:bodyPr>
          <a:lstStyle/>
          <a:p>
            <a:pPr algn="l" latinLnBrk="1">
              <a:lnSpc>
                <a:spcPct val="150000"/>
              </a:lnSpc>
            </a:pPr>
            <a:r>
              <a:rPr lang="zh-CN" altLang="en-US" sz="1000" b="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38" name="组合 37"/>
          <p:cNvGrpSpPr/>
          <p:nvPr/>
        </p:nvGrpSpPr>
        <p:grpSpPr>
          <a:xfrm>
            <a:off x="3301364" y="1350973"/>
            <a:ext cx="2337446" cy="1297576"/>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40" name="圆角矩形 39"/>
            <p:cNvSpPr/>
            <p:nvPr/>
          </p:nvSpPr>
          <p:spPr>
            <a:xfrm>
              <a:off x="4351931" y="1367703"/>
              <a:ext cx="3742172" cy="2595722"/>
            </a:xfrm>
            <a:prstGeom prst="round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41" name="组合 40"/>
          <p:cNvGrpSpPr/>
          <p:nvPr/>
        </p:nvGrpSpPr>
        <p:grpSpPr>
          <a:xfrm>
            <a:off x="5967994" y="1350973"/>
            <a:ext cx="2337446" cy="1297576"/>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43" name="圆角矩形 42"/>
            <p:cNvSpPr/>
            <p:nvPr/>
          </p:nvSpPr>
          <p:spPr>
            <a:xfrm>
              <a:off x="4351931" y="1367703"/>
              <a:ext cx="3742172" cy="2595722"/>
            </a:xfrm>
            <a:prstGeom prst="round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3" name="矩形 2"/>
          <p:cNvSpPr/>
          <p:nvPr/>
        </p:nvSpPr>
        <p:spPr>
          <a:xfrm>
            <a:off x="-16510" y="3810"/>
            <a:ext cx="9142730" cy="544830"/>
          </a:xfrm>
          <a:prstGeom prst="rect">
            <a:avLst/>
          </a:prstGeom>
          <a:blipFill rotWithShape="1">
            <a:blip r:embed="rId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inVertical)">
                                      <p:cBhvr>
                                        <p:cTn id="7" dur="500"/>
                                        <p:tgtEl>
                                          <p:spTgt spid="3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barn(inVertical)">
                                      <p:cBhvr>
                                        <p:cTn id="11" dur="500"/>
                                        <p:tgtEl>
                                          <p:spTgt spid="38"/>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inVertical)">
                                      <p:cBhvr>
                                        <p:cTn id="15" dur="500"/>
                                        <p:tgtEl>
                                          <p:spTgt spid="4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1000"/>
                                        <p:tgtEl>
                                          <p:spTgt spid="24"/>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000"/>
                                        <p:tgtEl>
                                          <p:spTgt spid="23"/>
                                        </p:tgtEl>
                                      </p:cBhvr>
                                    </p:animEffect>
                                    <p:anim calcmode="lin" valueType="num">
                                      <p:cBhvr>
                                        <p:cTn id="24" dur="1000" fill="hold"/>
                                        <p:tgtEl>
                                          <p:spTgt spid="23"/>
                                        </p:tgtEl>
                                        <p:attrNameLst>
                                          <p:attrName>ppt_x</p:attrName>
                                        </p:attrNameLst>
                                      </p:cBhvr>
                                      <p:tavLst>
                                        <p:tav tm="0">
                                          <p:val>
                                            <p:strVal val="#ppt_x"/>
                                          </p:val>
                                        </p:tav>
                                        <p:tav tm="100000">
                                          <p:val>
                                            <p:strVal val="#ppt_x"/>
                                          </p:val>
                                        </p:tav>
                                      </p:tavLst>
                                    </p:anim>
                                    <p:anim calcmode="lin" valueType="num">
                                      <p:cBhvr>
                                        <p:cTn id="25" dur="1000" fill="hold"/>
                                        <p:tgtEl>
                                          <p:spTgt spid="2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0"/>
                                  </p:stCondLst>
                                  <p:childTnLst>
                                    <p:set>
                                      <p:cBhvr>
                                        <p:cTn id="27" dur="1" fill="hold">
                                          <p:stCondLst>
                                            <p:cond delay="0"/>
                                          </p:stCondLst>
                                        </p:cTn>
                                        <p:tgtEl>
                                          <p:spTgt spid="19"/>
                                        </p:tgtEl>
                                        <p:attrNameLst>
                                          <p:attrName>style.visibility</p:attrName>
                                        </p:attrNameLst>
                                      </p:cBhvr>
                                      <p:to>
                                        <p:strVal val="visible"/>
                                      </p:to>
                                    </p:set>
                                    <p:animEffect>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9"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13" name="Rectangle 22"/>
          <p:cNvSpPr>
            <a:spLocks noChangeArrowheads="1"/>
          </p:cNvSpPr>
          <p:nvPr/>
        </p:nvSpPr>
        <p:spPr bwMode="auto">
          <a:xfrm>
            <a:off x="18415" y="1614805"/>
            <a:ext cx="6294120" cy="17335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ctr" eaLnBrk="1" fontAlgn="base" hangingPunct="1">
              <a:lnSpc>
                <a:spcPct val="100000"/>
              </a:lnSpc>
            </a:pPr>
            <a:r>
              <a:rPr lang="zh-CN" altLang="en-US" sz="5400" b="1" dirty="0" smtClean="0">
                <a:solidFill>
                  <a:srgbClr val="DB0006"/>
                </a:solidFill>
                <a:latin typeface="楷体" panose="02010609060101010101" charset="-122"/>
                <a:ea typeface="楷体" panose="02010609060101010101" charset="-122"/>
              </a:rPr>
              <a:t>为人民服务！</a:t>
            </a:r>
            <a:endParaRPr lang="en-US" altLang="zh-CN" sz="5400" b="1" dirty="0" smtClean="0">
              <a:solidFill>
                <a:schemeClr val="accent2">
                  <a:lumMod val="50000"/>
                </a:schemeClr>
              </a:solidFill>
              <a:latin typeface="楷体" panose="02010609060101010101" charset="-122"/>
              <a:ea typeface="楷体" panose="02010609060101010101" charset="-122"/>
              <a:sym typeface="+mn-ea"/>
            </a:endParaRPr>
          </a:p>
          <a:p>
            <a:pPr algn="ctr" eaLnBrk="1" fontAlgn="base" hangingPunct="1">
              <a:lnSpc>
                <a:spcPct val="100000"/>
              </a:lnSpc>
            </a:pPr>
            <a:endParaRPr lang="en-US" altLang="zh-CN" sz="5400" b="1" dirty="0" smtClean="0">
              <a:solidFill>
                <a:schemeClr val="accent2">
                  <a:lumMod val="50000"/>
                </a:schemeClr>
              </a:solidFill>
              <a:latin typeface="楷体" panose="02010609060101010101" charset="-122"/>
              <a:ea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3"/>
                                        </p:tgtEl>
                                        <p:attrNameLst>
                                          <p:attrName>style.visibility</p:attrName>
                                        </p:attrNameLst>
                                      </p:cBhvr>
                                      <p:to>
                                        <p:strVal val="visible"/>
                                      </p:to>
                                    </p:set>
                                    <p:animEffect>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0362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19" name=" 219"/>
          <p:cNvSpPr/>
          <p:nvPr/>
        </p:nvSpPr>
        <p:spPr>
          <a:xfrm>
            <a:off x="3109595" y="1383665"/>
            <a:ext cx="4635500" cy="604520"/>
          </a:xfrm>
          <a:prstGeom prst="roundRect">
            <a:avLst>
              <a:gd name="adj" fmla="val 50000"/>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椭圆 5"/>
          <p:cNvSpPr/>
          <p:nvPr/>
        </p:nvSpPr>
        <p:spPr>
          <a:xfrm>
            <a:off x="1837055" y="115062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11" name="标题 1"/>
          <p:cNvSpPr txBox="1"/>
          <p:nvPr/>
        </p:nvSpPr>
        <p:spPr>
          <a:xfrm>
            <a:off x="1967865" y="1308100"/>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en-US" altLang="zh-CN" sz="4000" dirty="0" smtClean="0">
                <a:solidFill>
                  <a:srgbClr val="FFFF00"/>
                </a:solidFill>
              </a:rPr>
              <a:t>01</a:t>
            </a:r>
          </a:p>
        </p:txBody>
      </p:sp>
      <p:sp>
        <p:nvSpPr>
          <p:cNvPr id="19" name="Rectangle 22"/>
          <p:cNvSpPr>
            <a:spLocks noChangeArrowheads="1"/>
          </p:cNvSpPr>
          <p:nvPr/>
        </p:nvSpPr>
        <p:spPr bwMode="auto">
          <a:xfrm>
            <a:off x="4288790" y="1417955"/>
            <a:ext cx="2437765" cy="453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20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70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300" fill="hold"/>
                                        <p:tgtEl>
                                          <p:spTgt spid="11"/>
                                        </p:tgtEl>
                                        <p:attrNameLst>
                                          <p:attrName>ppt_y</p:attrName>
                                        </p:attrNameLst>
                                      </p:cBhvr>
                                      <p:tavLst>
                                        <p:tav tm="0">
                                          <p:val>
                                            <p:strVal val="#ppt_y"/>
                                          </p:val>
                                        </p:tav>
                                        <p:tav tm="100000">
                                          <p:val>
                                            <p:strVal val="#ppt_y"/>
                                          </p:val>
                                        </p:tav>
                                      </p:tavLst>
                                    </p:anim>
                                    <p:anim calcmode="lin" valueType="num">
                                      <p:cBhvr>
                                        <p:cTn id="9"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300" tmFilter="0,0; .5, 1; 1, 1"/>
                                        <p:tgtEl>
                                          <p:spTgt spid="11"/>
                                        </p:tgtEl>
                                      </p:cBhvr>
                                    </p:animEffect>
                                  </p:childTnLst>
                                </p:cTn>
                              </p:par>
                              <p:par>
                                <p:cTn id="12" presetID="42" presetClass="entr" presetSubtype="0" fill="hold" grpId="0" nodeType="withEffect">
                                  <p:stCondLst>
                                    <p:cond delay="2000"/>
                                  </p:stCondLst>
                                  <p:childTnLst>
                                    <p:set>
                                      <p:cBhvr>
                                        <p:cTn id="13" dur="1" fill="hold">
                                          <p:stCondLst>
                                            <p:cond delay="0"/>
                                          </p:stCondLst>
                                        </p:cTn>
                                        <p:tgtEl>
                                          <p:spTgt spid="19"/>
                                        </p:tgtEl>
                                        <p:attrNameLst>
                                          <p:attrName>style.visibility</p:attrName>
                                        </p:attrNameLst>
                                      </p:cBhvr>
                                      <p:to>
                                        <p:strVal val="visible"/>
                                      </p:to>
                                    </p:set>
                                    <p:animEffect>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grpSp>
        <p:nvGrpSpPr>
          <p:cNvPr id="12" name="组合 11"/>
          <p:cNvGrpSpPr/>
          <p:nvPr/>
        </p:nvGrpSpPr>
        <p:grpSpPr>
          <a:xfrm>
            <a:off x="5486432" y="1322082"/>
            <a:ext cx="2367924" cy="2367924"/>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4" name="椭圆 13"/>
            <p:cNvSpPr/>
            <p:nvPr/>
          </p:nvSpPr>
          <p:spPr>
            <a:xfrm>
              <a:off x="392112" y="760412"/>
              <a:ext cx="3825873" cy="3825873"/>
            </a:xfrm>
            <a:prstGeom prst="hexagon">
              <a:avLst/>
            </a:prstGeom>
            <a:gradFill>
              <a:gsLst>
                <a:gs pos="0">
                  <a:srgbClr val="E30000"/>
                </a:gs>
                <a:gs pos="100000">
                  <a:srgbClr val="760303"/>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0" name="组合 19"/>
          <p:cNvGrpSpPr/>
          <p:nvPr/>
        </p:nvGrpSpPr>
        <p:grpSpPr>
          <a:xfrm>
            <a:off x="6889807" y="1032819"/>
            <a:ext cx="955869" cy="83842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3" name="组合 22"/>
          <p:cNvGrpSpPr/>
          <p:nvPr/>
        </p:nvGrpSpPr>
        <p:grpSpPr>
          <a:xfrm>
            <a:off x="4931979" y="762992"/>
            <a:ext cx="1240158" cy="1087777"/>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6" name="组合 25"/>
          <p:cNvGrpSpPr/>
          <p:nvPr/>
        </p:nvGrpSpPr>
        <p:grpSpPr>
          <a:xfrm>
            <a:off x="5903372" y="3258064"/>
            <a:ext cx="1125500" cy="987208"/>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29" name="组合 28"/>
          <p:cNvGrpSpPr/>
          <p:nvPr/>
        </p:nvGrpSpPr>
        <p:grpSpPr>
          <a:xfrm>
            <a:off x="4753642" y="4072164"/>
            <a:ext cx="398929" cy="349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71" name="组合 70"/>
          <p:cNvGrpSpPr/>
          <p:nvPr/>
        </p:nvGrpSpPr>
        <p:grpSpPr>
          <a:xfrm>
            <a:off x="5439572" y="3482547"/>
            <a:ext cx="398929" cy="349912"/>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73"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94" name="矩形 93"/>
          <p:cNvSpPr/>
          <p:nvPr/>
        </p:nvSpPr>
        <p:spPr>
          <a:xfrm>
            <a:off x="6919017" y="1115967"/>
            <a:ext cx="903236" cy="6591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添加标题</a:t>
            </a:r>
          </a:p>
        </p:txBody>
      </p:sp>
      <p:sp>
        <p:nvSpPr>
          <p:cNvPr id="97" name="矩形 96"/>
          <p:cNvSpPr/>
          <p:nvPr/>
        </p:nvSpPr>
        <p:spPr>
          <a:xfrm>
            <a:off x="6063397" y="3452451"/>
            <a:ext cx="813445" cy="659130"/>
          </a:xfrm>
          <a:prstGeom prst="rect">
            <a:avLst/>
          </a:prstGeom>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添加标题</a:t>
            </a:r>
          </a:p>
        </p:txBody>
      </p:sp>
      <p:sp>
        <p:nvSpPr>
          <p:cNvPr id="100" name="矩形 99"/>
          <p:cNvSpPr/>
          <p:nvPr/>
        </p:nvSpPr>
        <p:spPr>
          <a:xfrm>
            <a:off x="5116045" y="1011845"/>
            <a:ext cx="870809" cy="659130"/>
          </a:xfrm>
          <a:prstGeom prst="rect">
            <a:avLst/>
          </a:prstGeom>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添加</a:t>
            </a: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标题</a:t>
            </a:r>
          </a:p>
        </p:txBody>
      </p:sp>
      <p:grpSp>
        <p:nvGrpSpPr>
          <p:cNvPr id="104" name="组合 103"/>
          <p:cNvGrpSpPr/>
          <p:nvPr/>
        </p:nvGrpSpPr>
        <p:grpSpPr>
          <a:xfrm>
            <a:off x="4926494" y="2351813"/>
            <a:ext cx="781336" cy="685332"/>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06" name="椭圆 10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108" name="矩形 107"/>
          <p:cNvSpPr/>
          <p:nvPr/>
        </p:nvSpPr>
        <p:spPr>
          <a:xfrm>
            <a:off x="4953106" y="2430159"/>
            <a:ext cx="750334" cy="53276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添加</a:t>
            </a: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标题</a:t>
            </a:r>
          </a:p>
        </p:txBody>
      </p:sp>
      <p:sp>
        <p:nvSpPr>
          <p:cNvPr id="109" name="Rectangle 370" descr="2"/>
          <p:cNvSpPr>
            <a:spLocks noChangeArrowheads="1"/>
          </p:cNvSpPr>
          <p:nvPr/>
        </p:nvSpPr>
        <p:spPr bwMode="gray">
          <a:xfrm>
            <a:off x="5791717" y="1734276"/>
            <a:ext cx="1554480" cy="91440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l" defTabSz="457200" eaLnBrk="1" fontAlgn="base" hangingPunct="1">
              <a:buClrTx/>
              <a:buSzTx/>
            </a:pPr>
            <a:r>
              <a:rPr lang="zh-CN" altLang="en-US" sz="5400" b="0" baseline="0" dirty="0">
                <a:solidFill>
                  <a:schemeClr val="bg1"/>
                </a:solidFill>
                <a:latin typeface="方正粗谭黑简体" panose="02000000000000000000" pitchFamily="2" charset="-122"/>
                <a:ea typeface="方正粗谭黑简体" panose="02000000000000000000" pitchFamily="2" charset="-122"/>
              </a:rPr>
              <a:t>添加</a:t>
            </a:r>
          </a:p>
        </p:txBody>
      </p:sp>
      <p:sp>
        <p:nvSpPr>
          <p:cNvPr id="110" name="Rectangle 371" descr="2"/>
          <p:cNvSpPr>
            <a:spLocks noChangeArrowheads="1"/>
          </p:cNvSpPr>
          <p:nvPr/>
        </p:nvSpPr>
        <p:spPr bwMode="gray">
          <a:xfrm>
            <a:off x="6445723" y="2419980"/>
            <a:ext cx="868680" cy="50292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l" defTabSz="457200" eaLnBrk="1" fontAlgn="base" hangingPunct="1">
              <a:buClrTx/>
              <a:buSzTx/>
            </a:pPr>
            <a:r>
              <a:rPr lang="zh-CN" altLang="en-US" sz="2700" b="0" baseline="0" dirty="0">
                <a:solidFill>
                  <a:schemeClr val="bg1"/>
                </a:solidFill>
                <a:latin typeface="方正粗谭黑简体" panose="02000000000000000000" pitchFamily="2" charset="-122"/>
                <a:ea typeface="方正粗谭黑简体" panose="02000000000000000000" pitchFamily="2" charset="-122"/>
              </a:rPr>
              <a:t>标题</a:t>
            </a:r>
          </a:p>
        </p:txBody>
      </p:sp>
      <p:sp>
        <p:nvSpPr>
          <p:cNvPr id="112" name="Rectangle 371" descr="2"/>
          <p:cNvSpPr>
            <a:spLocks noChangeArrowheads="1"/>
          </p:cNvSpPr>
          <p:nvPr/>
        </p:nvSpPr>
        <p:spPr bwMode="gray">
          <a:xfrm>
            <a:off x="5877990" y="2800927"/>
            <a:ext cx="1706880" cy="32004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l" defTabSz="457200" eaLnBrk="1" fontAlgn="base" hangingPunct="1">
              <a:buClrTx/>
              <a:buSzTx/>
            </a:pPr>
            <a:r>
              <a:rPr lang="en-US" altLang="zh-CN" sz="1500" b="0" baseline="0" dirty="0" smtClean="0">
                <a:solidFill>
                  <a:schemeClr val="bg1"/>
                </a:solidFill>
                <a:latin typeface="Impact" panose="020B0806030902050204" pitchFamily="34" charset="0"/>
                <a:ea typeface="方正正大黑简体" panose="02000000000000000000" pitchFamily="2" charset="-122"/>
              </a:rPr>
              <a:t>添加标题添加标题</a:t>
            </a:r>
          </a:p>
        </p:txBody>
      </p:sp>
      <p:sp>
        <p:nvSpPr>
          <p:cNvPr id="113" name="TextBox 112"/>
          <p:cNvSpPr txBox="1"/>
          <p:nvPr/>
        </p:nvSpPr>
        <p:spPr>
          <a:xfrm>
            <a:off x="610309" y="1302939"/>
            <a:ext cx="1728549" cy="525780"/>
          </a:xfrm>
          <a:prstGeom prst="rect">
            <a:avLst/>
          </a:prstGeom>
          <a:noFill/>
        </p:spPr>
        <p:txBody>
          <a:bodyPr wrap="square" lIns="68588" tIns="34294" rIns="68588" bIns="34294" rtlCol="0">
            <a:spAutoFit/>
          </a:bodyPr>
          <a:lstStyle/>
          <a:p>
            <a:pPr>
              <a:lnSpc>
                <a:spcPct val="150000"/>
              </a:lnSpc>
              <a:defRPr/>
            </a:pPr>
            <a:r>
              <a:rPr lang="zh-CN" altLang="en-US" sz="2000" dirty="0" smtClean="0">
                <a:solidFill>
                  <a:srgbClr val="600101"/>
                </a:solidFill>
                <a:latin typeface="黑体" panose="02010600030101010101" charset="-122"/>
                <a:ea typeface="黑体" panose="02010600030101010101" charset="-122"/>
              </a:rPr>
              <a:t>添加标题</a:t>
            </a:r>
          </a:p>
        </p:txBody>
      </p:sp>
      <p:sp>
        <p:nvSpPr>
          <p:cNvPr id="114" name="TextBox 113"/>
          <p:cNvSpPr txBox="1"/>
          <p:nvPr/>
        </p:nvSpPr>
        <p:spPr>
          <a:xfrm>
            <a:off x="625649" y="1902929"/>
            <a:ext cx="4005579" cy="1256030"/>
          </a:xfrm>
          <a:prstGeom prst="rect">
            <a:avLst/>
          </a:prstGeom>
          <a:noFill/>
        </p:spPr>
        <p:txBody>
          <a:bodyPr wrap="square" lIns="68588" tIns="34294" rIns="68588" bIns="34294" rtlCol="0">
            <a:spAutoFit/>
          </a:bodyPr>
          <a:lstStyle/>
          <a:p>
            <a:pPr algn="l" fontAlgn="auto">
              <a:lnSpc>
                <a:spcPct val="130000"/>
              </a:lnSpc>
              <a:spcBef>
                <a:spcPts val="0"/>
              </a:spcBef>
              <a:spcAft>
                <a:spcPts val="0"/>
              </a:spcAft>
              <a:defRPr/>
            </a:pPr>
            <a:r>
              <a:rPr kumimoji="0" lang="zh-CN" altLang="en-US" sz="12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。您的内容打在这里</a:t>
            </a:r>
            <a:r>
              <a:rPr lang="zh-CN" altLang="en-US" sz="12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a:p>
            <a:pPr marL="0" marR="0" lvl="0" indent="0" algn="l" defTabSz="914400" eaLnBrk="1" fontAlgn="auto" latinLnBrk="0" hangingPunct="1">
              <a:lnSpc>
                <a:spcPct val="13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endParaRPr>
          </a:p>
        </p:txBody>
      </p:sp>
      <p:sp>
        <p:nvSpPr>
          <p:cNvPr id="115" name="TextBox 114"/>
          <p:cNvSpPr txBox="1"/>
          <p:nvPr/>
        </p:nvSpPr>
        <p:spPr>
          <a:xfrm>
            <a:off x="625649" y="3055296"/>
            <a:ext cx="4005579" cy="1256030"/>
          </a:xfrm>
          <a:prstGeom prst="rect">
            <a:avLst/>
          </a:prstGeom>
          <a:noFill/>
        </p:spPr>
        <p:txBody>
          <a:bodyPr wrap="square" lIns="68588" tIns="34294" rIns="68588" bIns="34294" rtlCol="0">
            <a:spAutoFit/>
          </a:bodyPr>
          <a:lstStyle/>
          <a:p>
            <a:pPr algn="l" fontAlgn="auto">
              <a:lnSpc>
                <a:spcPct val="130000"/>
              </a:lnSpc>
              <a:spcBef>
                <a:spcPts val="0"/>
              </a:spcBef>
              <a:spcAft>
                <a:spcPts val="0"/>
              </a:spcAft>
              <a:defRPr/>
            </a:pPr>
            <a:r>
              <a:rPr kumimoji="0" lang="zh-CN" altLang="en-US" sz="12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chemeClr val="accent2">
                    <a:lumMod val="50000"/>
                  </a:schemeClr>
                </a:solidFill>
                <a:effectLst/>
                <a:uLnTx/>
                <a:uFillTx/>
                <a:latin typeface="微软雅黑" panose="020B0503020204020204" charset="-122"/>
                <a:ea typeface="微软雅黑" panose="020B0503020204020204" charset="-122"/>
              </a:rPr>
              <a:t>。您的内容打在这里</a:t>
            </a:r>
            <a:r>
              <a:rPr lang="zh-CN" altLang="en-US" sz="1200" b="0" kern="0" dirty="0">
                <a:solidFill>
                  <a:schemeClr val="accent2">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a:p>
            <a:pPr marL="0" marR="0" lvl="0" indent="0" algn="l" defTabSz="914400" eaLnBrk="1" fontAlgn="auto" latinLnBrk="0" hangingPunct="1">
              <a:lnSpc>
                <a:spcPct val="13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chemeClr val="accent2">
                  <a:lumMod val="50000"/>
                </a:schemeClr>
              </a:solidFill>
              <a:effectLst/>
              <a:uLnTx/>
              <a:uFillTx/>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anim calcmode="lin" valueType="num">
                                      <p:cBhvr>
                                        <p:cTn id="14" dur="500" fill="hold"/>
                                        <p:tgtEl>
                                          <p:spTgt spid="12"/>
                                        </p:tgtEl>
                                        <p:attrNameLst>
                                          <p:attrName>ppt_x</p:attrName>
                                        </p:attrNameLst>
                                      </p:cBhvr>
                                      <p:tavLst>
                                        <p:tav tm="0">
                                          <p:val>
                                            <p:strVal val="#ppt_x"/>
                                          </p:val>
                                        </p:tav>
                                        <p:tav tm="100000">
                                          <p:val>
                                            <p:strVal val="#ppt_x"/>
                                          </p:val>
                                        </p:tav>
                                      </p:tavLst>
                                    </p:anim>
                                    <p:anim calcmode="lin" valueType="num">
                                      <p:cBhvr>
                                        <p:cTn id="15" dur="500" fill="hold"/>
                                        <p:tgtEl>
                                          <p:spTgt spid="12"/>
                                        </p:tgtEl>
                                        <p:attrNameLst>
                                          <p:attrName>ppt_y</p:attrName>
                                        </p:attrNameLst>
                                      </p:cBhvr>
                                      <p:tavLst>
                                        <p:tav tm="0">
                                          <p:val>
                                            <p:strVal val="#ppt_y+.1"/>
                                          </p:val>
                                        </p:tav>
                                        <p:tav tm="100000">
                                          <p:val>
                                            <p:strVal val="#ppt_y"/>
                                          </p:val>
                                        </p:tav>
                                      </p:tavLst>
                                    </p:anim>
                                  </p:childTnLst>
                                </p:cTn>
                              </p:par>
                              <p:par>
                                <p:cTn id="16" presetID="2" presetClass="entr" presetSubtype="9" fill="hold" nodeType="withEffect">
                                  <p:stCondLst>
                                    <p:cond delay="40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0-#ppt_w/2"/>
                                          </p:val>
                                        </p:tav>
                                        <p:tav tm="100000">
                                          <p:val>
                                            <p:strVal val="#ppt_x"/>
                                          </p:val>
                                        </p:tav>
                                      </p:tavLst>
                                    </p:anim>
                                    <p:anim calcmode="lin" valueType="num">
                                      <p:cBhvr additive="base">
                                        <p:cTn id="19" dur="500" fill="hold"/>
                                        <p:tgtEl>
                                          <p:spTgt spid="20"/>
                                        </p:tgtEl>
                                        <p:attrNameLst>
                                          <p:attrName>ppt_y</p:attrName>
                                        </p:attrNameLst>
                                      </p:cBhvr>
                                      <p:tavLst>
                                        <p:tav tm="0">
                                          <p:val>
                                            <p:strVal val="0-#ppt_h/2"/>
                                          </p:val>
                                        </p:tav>
                                        <p:tav tm="100000">
                                          <p:val>
                                            <p:strVal val="#ppt_y"/>
                                          </p:val>
                                        </p:tav>
                                      </p:tavLst>
                                    </p:anim>
                                  </p:childTnLst>
                                </p:cTn>
                              </p:par>
                              <p:par>
                                <p:cTn id="20" presetID="2" presetClass="entr" presetSubtype="12" fill="hold" nodeType="withEffect">
                                  <p:stCondLst>
                                    <p:cond delay="20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par>
                                <p:cTn id="24" presetID="2" presetClass="entr" presetSubtype="1" fill="hold" nodeType="withEffect">
                                  <p:stCondLst>
                                    <p:cond delay="4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0-#ppt_h/2"/>
                                          </p:val>
                                        </p:tav>
                                        <p:tav tm="100000">
                                          <p:val>
                                            <p:strVal val="#ppt_y"/>
                                          </p:val>
                                        </p:tav>
                                      </p:tavLst>
                                    </p:anim>
                                  </p:childTnLst>
                                </p:cTn>
                              </p:par>
                              <p:par>
                                <p:cTn id="28" presetID="2" presetClass="entr" presetSubtype="3" fill="hold" nodeType="withEffect">
                                  <p:stCondLst>
                                    <p:cond delay="10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1+#ppt_w/2"/>
                                          </p:val>
                                        </p:tav>
                                        <p:tav tm="100000">
                                          <p:val>
                                            <p:strVal val="#ppt_x"/>
                                          </p:val>
                                        </p:tav>
                                      </p:tavLst>
                                    </p:anim>
                                    <p:anim calcmode="lin" valueType="num">
                                      <p:cBhvr additive="base">
                                        <p:cTn id="31" dur="500" fill="hold"/>
                                        <p:tgtEl>
                                          <p:spTgt spid="29"/>
                                        </p:tgtEl>
                                        <p:attrNameLst>
                                          <p:attrName>ppt_y</p:attrName>
                                        </p:attrNameLst>
                                      </p:cBhvr>
                                      <p:tavLst>
                                        <p:tav tm="0">
                                          <p:val>
                                            <p:strVal val="0-#ppt_h/2"/>
                                          </p:val>
                                        </p:tav>
                                        <p:tav tm="100000">
                                          <p:val>
                                            <p:strVal val="#ppt_y"/>
                                          </p:val>
                                        </p:tav>
                                      </p:tavLst>
                                    </p:anim>
                                  </p:childTnLst>
                                </p:cTn>
                              </p:par>
                              <p:par>
                                <p:cTn id="32" presetID="2" presetClass="entr" presetSubtype="2" fill="hold" nodeType="withEffect">
                                  <p:stCondLst>
                                    <p:cond delay="300"/>
                                  </p:stCondLst>
                                  <p:childTnLst>
                                    <p:set>
                                      <p:cBhvr>
                                        <p:cTn id="33" dur="1" fill="hold">
                                          <p:stCondLst>
                                            <p:cond delay="0"/>
                                          </p:stCondLst>
                                        </p:cTn>
                                        <p:tgtEl>
                                          <p:spTgt spid="71"/>
                                        </p:tgtEl>
                                        <p:attrNameLst>
                                          <p:attrName>style.visibility</p:attrName>
                                        </p:attrNameLst>
                                      </p:cBhvr>
                                      <p:to>
                                        <p:strVal val="visible"/>
                                      </p:to>
                                    </p:set>
                                    <p:anim calcmode="lin" valueType="num">
                                      <p:cBhvr additive="base">
                                        <p:cTn id="34" dur="500" fill="hold"/>
                                        <p:tgtEl>
                                          <p:spTgt spid="71"/>
                                        </p:tgtEl>
                                        <p:attrNameLst>
                                          <p:attrName>ppt_x</p:attrName>
                                        </p:attrNameLst>
                                      </p:cBhvr>
                                      <p:tavLst>
                                        <p:tav tm="0">
                                          <p:val>
                                            <p:strVal val="1+#ppt_w/2"/>
                                          </p:val>
                                        </p:tav>
                                        <p:tav tm="100000">
                                          <p:val>
                                            <p:strVal val="#ppt_x"/>
                                          </p:val>
                                        </p:tav>
                                      </p:tavLst>
                                    </p:anim>
                                    <p:anim calcmode="lin" valueType="num">
                                      <p:cBhvr additive="base">
                                        <p:cTn id="35" dur="500" fill="hold"/>
                                        <p:tgtEl>
                                          <p:spTgt spid="71"/>
                                        </p:tgtEl>
                                        <p:attrNameLst>
                                          <p:attrName>ppt_y</p:attrName>
                                        </p:attrNameLst>
                                      </p:cBhvr>
                                      <p:tavLst>
                                        <p:tav tm="0">
                                          <p:val>
                                            <p:strVal val="#ppt_y"/>
                                          </p:val>
                                        </p:tav>
                                        <p:tav tm="100000">
                                          <p:val>
                                            <p:strVal val="#ppt_y"/>
                                          </p:val>
                                        </p:tav>
                                      </p:tavLst>
                                    </p:anim>
                                  </p:childTnLst>
                                </p:cTn>
                              </p:par>
                              <p:par>
                                <p:cTn id="36" presetID="2" presetClass="entr" presetSubtype="6" fill="hold" nodeType="withEffect">
                                  <p:stCondLst>
                                    <p:cond delay="400"/>
                                  </p:stCondLst>
                                  <p:childTnLst>
                                    <p:set>
                                      <p:cBhvr>
                                        <p:cTn id="37" dur="1" fill="hold">
                                          <p:stCondLst>
                                            <p:cond delay="0"/>
                                          </p:stCondLst>
                                        </p:cTn>
                                        <p:tgtEl>
                                          <p:spTgt spid="104"/>
                                        </p:tgtEl>
                                        <p:attrNameLst>
                                          <p:attrName>style.visibility</p:attrName>
                                        </p:attrNameLst>
                                      </p:cBhvr>
                                      <p:to>
                                        <p:strVal val="visible"/>
                                      </p:to>
                                    </p:set>
                                    <p:anim calcmode="lin" valueType="num">
                                      <p:cBhvr additive="base">
                                        <p:cTn id="38" dur="500" fill="hold"/>
                                        <p:tgtEl>
                                          <p:spTgt spid="104"/>
                                        </p:tgtEl>
                                        <p:attrNameLst>
                                          <p:attrName>ppt_x</p:attrName>
                                        </p:attrNameLst>
                                      </p:cBhvr>
                                      <p:tavLst>
                                        <p:tav tm="0">
                                          <p:val>
                                            <p:strVal val="1+#ppt_w/2"/>
                                          </p:val>
                                        </p:tav>
                                        <p:tav tm="100000">
                                          <p:val>
                                            <p:strVal val="#ppt_x"/>
                                          </p:val>
                                        </p:tav>
                                      </p:tavLst>
                                    </p:anim>
                                    <p:anim calcmode="lin" valueType="num">
                                      <p:cBhvr additive="base">
                                        <p:cTn id="39" dur="500" fill="hold"/>
                                        <p:tgtEl>
                                          <p:spTgt spid="104"/>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3" presetClass="entr" presetSubtype="528" fill="hold" grpId="0" nodeType="afterEffect">
                                  <p:stCondLst>
                                    <p:cond delay="0"/>
                                  </p:stCondLst>
                                  <p:iterate type="lt">
                                    <p:tmPct val="60000"/>
                                  </p:iterate>
                                  <p:childTnLst>
                                    <p:set>
                                      <p:cBhvr>
                                        <p:cTn id="42" dur="1" fill="hold">
                                          <p:stCondLst>
                                            <p:cond delay="0"/>
                                          </p:stCondLst>
                                        </p:cTn>
                                        <p:tgtEl>
                                          <p:spTgt spid="109"/>
                                        </p:tgtEl>
                                        <p:attrNameLst>
                                          <p:attrName>style.visibility</p:attrName>
                                        </p:attrNameLst>
                                      </p:cBhvr>
                                      <p:to>
                                        <p:strVal val="visible"/>
                                      </p:to>
                                    </p:set>
                                    <p:anim calcmode="lin" valueType="num">
                                      <p:cBhvr>
                                        <p:cTn id="43" dur="600" fill="hold"/>
                                        <p:tgtEl>
                                          <p:spTgt spid="109"/>
                                        </p:tgtEl>
                                        <p:attrNameLst>
                                          <p:attrName>ppt_w</p:attrName>
                                        </p:attrNameLst>
                                      </p:cBhvr>
                                      <p:tavLst>
                                        <p:tav tm="0">
                                          <p:val>
                                            <p:fltVal val="0"/>
                                          </p:val>
                                        </p:tav>
                                        <p:tav tm="100000">
                                          <p:val>
                                            <p:strVal val="#ppt_w"/>
                                          </p:val>
                                        </p:tav>
                                      </p:tavLst>
                                    </p:anim>
                                    <p:anim calcmode="lin" valueType="num">
                                      <p:cBhvr>
                                        <p:cTn id="44" dur="600" fill="hold"/>
                                        <p:tgtEl>
                                          <p:spTgt spid="109"/>
                                        </p:tgtEl>
                                        <p:attrNameLst>
                                          <p:attrName>ppt_h</p:attrName>
                                        </p:attrNameLst>
                                      </p:cBhvr>
                                      <p:tavLst>
                                        <p:tav tm="0">
                                          <p:val>
                                            <p:fltVal val="0"/>
                                          </p:val>
                                        </p:tav>
                                        <p:tav tm="100000">
                                          <p:val>
                                            <p:strVal val="#ppt_h"/>
                                          </p:val>
                                        </p:tav>
                                      </p:tavLst>
                                    </p:anim>
                                    <p:anim calcmode="lin" valueType="num">
                                      <p:cBhvr>
                                        <p:cTn id="45" dur="600" fill="hold"/>
                                        <p:tgtEl>
                                          <p:spTgt spid="109"/>
                                        </p:tgtEl>
                                        <p:attrNameLst>
                                          <p:attrName>ppt_x</p:attrName>
                                        </p:attrNameLst>
                                      </p:cBhvr>
                                      <p:tavLst>
                                        <p:tav tm="0">
                                          <p:val>
                                            <p:fltVal val="0.5"/>
                                          </p:val>
                                        </p:tav>
                                        <p:tav tm="100000">
                                          <p:val>
                                            <p:strVal val="#ppt_x"/>
                                          </p:val>
                                        </p:tav>
                                      </p:tavLst>
                                    </p:anim>
                                    <p:anim calcmode="lin" valueType="num">
                                      <p:cBhvr>
                                        <p:cTn id="46" dur="600" fill="hold"/>
                                        <p:tgtEl>
                                          <p:spTgt spid="109"/>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600"/>
                                  </p:stCondLst>
                                  <p:iterate type="lt">
                                    <p:tmPct val="60000"/>
                                  </p:iterate>
                                  <p:childTnLst>
                                    <p:set>
                                      <p:cBhvr>
                                        <p:cTn id="48" dur="1" fill="hold">
                                          <p:stCondLst>
                                            <p:cond delay="0"/>
                                          </p:stCondLst>
                                        </p:cTn>
                                        <p:tgtEl>
                                          <p:spTgt spid="110"/>
                                        </p:tgtEl>
                                        <p:attrNameLst>
                                          <p:attrName>style.visibility</p:attrName>
                                        </p:attrNameLst>
                                      </p:cBhvr>
                                      <p:to>
                                        <p:strVal val="visible"/>
                                      </p:to>
                                    </p:set>
                                    <p:anim calcmode="lin" valueType="num">
                                      <p:cBhvr>
                                        <p:cTn id="49" dur="500" fill="hold"/>
                                        <p:tgtEl>
                                          <p:spTgt spid="110"/>
                                        </p:tgtEl>
                                        <p:attrNameLst>
                                          <p:attrName>ppt_w</p:attrName>
                                        </p:attrNameLst>
                                      </p:cBhvr>
                                      <p:tavLst>
                                        <p:tav tm="0">
                                          <p:val>
                                            <p:fltVal val="0"/>
                                          </p:val>
                                        </p:tav>
                                        <p:tav tm="100000">
                                          <p:val>
                                            <p:strVal val="#ppt_w"/>
                                          </p:val>
                                        </p:tav>
                                      </p:tavLst>
                                    </p:anim>
                                    <p:anim calcmode="lin" valueType="num">
                                      <p:cBhvr>
                                        <p:cTn id="50" dur="500" fill="hold"/>
                                        <p:tgtEl>
                                          <p:spTgt spid="110"/>
                                        </p:tgtEl>
                                        <p:attrNameLst>
                                          <p:attrName>ppt_h</p:attrName>
                                        </p:attrNameLst>
                                      </p:cBhvr>
                                      <p:tavLst>
                                        <p:tav tm="0">
                                          <p:val>
                                            <p:fltVal val="0"/>
                                          </p:val>
                                        </p:tav>
                                        <p:tav tm="100000">
                                          <p:val>
                                            <p:strVal val="#ppt_h"/>
                                          </p:val>
                                        </p:tav>
                                      </p:tavLst>
                                    </p:anim>
                                    <p:anim calcmode="lin" valueType="num">
                                      <p:cBhvr>
                                        <p:cTn id="51" dur="500" fill="hold"/>
                                        <p:tgtEl>
                                          <p:spTgt spid="110"/>
                                        </p:tgtEl>
                                        <p:attrNameLst>
                                          <p:attrName>ppt_x</p:attrName>
                                        </p:attrNameLst>
                                      </p:cBhvr>
                                      <p:tavLst>
                                        <p:tav tm="0">
                                          <p:val>
                                            <p:fltVal val="0.5"/>
                                          </p:val>
                                        </p:tav>
                                        <p:tav tm="100000">
                                          <p:val>
                                            <p:strVal val="#ppt_x"/>
                                          </p:val>
                                        </p:tav>
                                      </p:tavLst>
                                    </p:anim>
                                    <p:anim calcmode="lin" valueType="num">
                                      <p:cBhvr>
                                        <p:cTn id="52" dur="500" fill="hold"/>
                                        <p:tgtEl>
                                          <p:spTgt spid="110"/>
                                        </p:tgtEl>
                                        <p:attrNameLst>
                                          <p:attrName>ppt_y</p:attrName>
                                        </p:attrNameLst>
                                      </p:cBhvr>
                                      <p:tavLst>
                                        <p:tav tm="0">
                                          <p:val>
                                            <p:fltVal val="0.5"/>
                                          </p:val>
                                        </p:tav>
                                        <p:tav tm="100000">
                                          <p:val>
                                            <p:strVal val="#ppt_y"/>
                                          </p:val>
                                        </p:tav>
                                      </p:tavLst>
                                    </p:anim>
                                  </p:childTnLst>
                                </p:cTn>
                              </p:par>
                              <p:par>
                                <p:cTn id="53" presetID="16" presetClass="entr" presetSubtype="21" fill="hold" grpId="0" nodeType="withEffect">
                                  <p:stCondLst>
                                    <p:cond delay="1900"/>
                                  </p:stCondLst>
                                  <p:childTnLst>
                                    <p:set>
                                      <p:cBhvr>
                                        <p:cTn id="54" dur="1" fill="hold">
                                          <p:stCondLst>
                                            <p:cond delay="0"/>
                                          </p:stCondLst>
                                        </p:cTn>
                                        <p:tgtEl>
                                          <p:spTgt spid="112"/>
                                        </p:tgtEl>
                                        <p:attrNameLst>
                                          <p:attrName>style.visibility</p:attrName>
                                        </p:attrNameLst>
                                      </p:cBhvr>
                                      <p:to>
                                        <p:strVal val="visible"/>
                                      </p:to>
                                    </p:set>
                                    <p:animEffect transition="in" filter="barn(inVertical)">
                                      <p:cBhvr>
                                        <p:cTn id="55" dur="500"/>
                                        <p:tgtEl>
                                          <p:spTgt spid="112"/>
                                        </p:tgtEl>
                                      </p:cBhvr>
                                    </p:animEffect>
                                  </p:childTnLst>
                                </p:cTn>
                              </p:par>
                            </p:childTnLst>
                          </p:cTn>
                        </p:par>
                        <p:par>
                          <p:cTn id="56" fill="hold">
                            <p:stCondLst>
                              <p:cond delay="3300"/>
                            </p:stCondLst>
                            <p:childTnLst>
                              <p:par>
                                <p:cTn id="57" presetID="53" presetClass="entr" presetSubtype="16"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anim calcmode="lin" valueType="num">
                                      <p:cBhvr>
                                        <p:cTn id="59" dur="500" fill="hold"/>
                                        <p:tgtEl>
                                          <p:spTgt spid="100"/>
                                        </p:tgtEl>
                                        <p:attrNameLst>
                                          <p:attrName>ppt_w</p:attrName>
                                        </p:attrNameLst>
                                      </p:cBhvr>
                                      <p:tavLst>
                                        <p:tav tm="0">
                                          <p:val>
                                            <p:fltVal val="0"/>
                                          </p:val>
                                        </p:tav>
                                        <p:tav tm="100000">
                                          <p:val>
                                            <p:strVal val="#ppt_w"/>
                                          </p:val>
                                        </p:tav>
                                      </p:tavLst>
                                    </p:anim>
                                    <p:anim calcmode="lin" valueType="num">
                                      <p:cBhvr>
                                        <p:cTn id="60" dur="500" fill="hold"/>
                                        <p:tgtEl>
                                          <p:spTgt spid="100"/>
                                        </p:tgtEl>
                                        <p:attrNameLst>
                                          <p:attrName>ppt_h</p:attrName>
                                        </p:attrNameLst>
                                      </p:cBhvr>
                                      <p:tavLst>
                                        <p:tav tm="0">
                                          <p:val>
                                            <p:fltVal val="0"/>
                                          </p:val>
                                        </p:tav>
                                        <p:tav tm="100000">
                                          <p:val>
                                            <p:strVal val="#ppt_h"/>
                                          </p:val>
                                        </p:tav>
                                      </p:tavLst>
                                    </p:anim>
                                    <p:animEffect transition="in" filter="fade">
                                      <p:cBhvr>
                                        <p:cTn id="61" dur="500"/>
                                        <p:tgtEl>
                                          <p:spTgt spid="100"/>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08"/>
                                        </p:tgtEl>
                                        <p:attrNameLst>
                                          <p:attrName>style.visibility</p:attrName>
                                        </p:attrNameLst>
                                      </p:cBhvr>
                                      <p:to>
                                        <p:strVal val="visible"/>
                                      </p:to>
                                    </p:set>
                                    <p:anim calcmode="lin" valueType="num">
                                      <p:cBhvr>
                                        <p:cTn id="64" dur="500" fill="hold"/>
                                        <p:tgtEl>
                                          <p:spTgt spid="108"/>
                                        </p:tgtEl>
                                        <p:attrNameLst>
                                          <p:attrName>ppt_w</p:attrName>
                                        </p:attrNameLst>
                                      </p:cBhvr>
                                      <p:tavLst>
                                        <p:tav tm="0">
                                          <p:val>
                                            <p:fltVal val="0"/>
                                          </p:val>
                                        </p:tav>
                                        <p:tav tm="100000">
                                          <p:val>
                                            <p:strVal val="#ppt_w"/>
                                          </p:val>
                                        </p:tav>
                                      </p:tavLst>
                                    </p:anim>
                                    <p:anim calcmode="lin" valueType="num">
                                      <p:cBhvr>
                                        <p:cTn id="65" dur="500" fill="hold"/>
                                        <p:tgtEl>
                                          <p:spTgt spid="108"/>
                                        </p:tgtEl>
                                        <p:attrNameLst>
                                          <p:attrName>ppt_h</p:attrName>
                                        </p:attrNameLst>
                                      </p:cBhvr>
                                      <p:tavLst>
                                        <p:tav tm="0">
                                          <p:val>
                                            <p:fltVal val="0"/>
                                          </p:val>
                                        </p:tav>
                                        <p:tav tm="100000">
                                          <p:val>
                                            <p:strVal val="#ppt_h"/>
                                          </p:val>
                                        </p:tav>
                                      </p:tavLst>
                                    </p:anim>
                                    <p:animEffect transition="in" filter="fade">
                                      <p:cBhvr>
                                        <p:cTn id="66" dur="500"/>
                                        <p:tgtEl>
                                          <p:spTgt spid="10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97"/>
                                        </p:tgtEl>
                                        <p:attrNameLst>
                                          <p:attrName>style.visibility</p:attrName>
                                        </p:attrNameLst>
                                      </p:cBhvr>
                                      <p:to>
                                        <p:strVal val="visible"/>
                                      </p:to>
                                    </p:set>
                                    <p:anim calcmode="lin" valueType="num">
                                      <p:cBhvr>
                                        <p:cTn id="69" dur="500" fill="hold"/>
                                        <p:tgtEl>
                                          <p:spTgt spid="97"/>
                                        </p:tgtEl>
                                        <p:attrNameLst>
                                          <p:attrName>ppt_w</p:attrName>
                                        </p:attrNameLst>
                                      </p:cBhvr>
                                      <p:tavLst>
                                        <p:tav tm="0">
                                          <p:val>
                                            <p:fltVal val="0"/>
                                          </p:val>
                                        </p:tav>
                                        <p:tav tm="100000">
                                          <p:val>
                                            <p:strVal val="#ppt_w"/>
                                          </p:val>
                                        </p:tav>
                                      </p:tavLst>
                                    </p:anim>
                                    <p:anim calcmode="lin" valueType="num">
                                      <p:cBhvr>
                                        <p:cTn id="70" dur="500" fill="hold"/>
                                        <p:tgtEl>
                                          <p:spTgt spid="97"/>
                                        </p:tgtEl>
                                        <p:attrNameLst>
                                          <p:attrName>ppt_h</p:attrName>
                                        </p:attrNameLst>
                                      </p:cBhvr>
                                      <p:tavLst>
                                        <p:tav tm="0">
                                          <p:val>
                                            <p:fltVal val="0"/>
                                          </p:val>
                                        </p:tav>
                                        <p:tav tm="100000">
                                          <p:val>
                                            <p:strVal val="#ppt_h"/>
                                          </p:val>
                                        </p:tav>
                                      </p:tavLst>
                                    </p:anim>
                                    <p:animEffect transition="in" filter="fade">
                                      <p:cBhvr>
                                        <p:cTn id="71" dur="500"/>
                                        <p:tgtEl>
                                          <p:spTgt spid="97"/>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94"/>
                                        </p:tgtEl>
                                        <p:attrNameLst>
                                          <p:attrName>style.visibility</p:attrName>
                                        </p:attrNameLst>
                                      </p:cBhvr>
                                      <p:to>
                                        <p:strVal val="visible"/>
                                      </p:to>
                                    </p:set>
                                    <p:anim calcmode="lin" valueType="num">
                                      <p:cBhvr>
                                        <p:cTn id="74" dur="500" fill="hold"/>
                                        <p:tgtEl>
                                          <p:spTgt spid="94"/>
                                        </p:tgtEl>
                                        <p:attrNameLst>
                                          <p:attrName>ppt_w</p:attrName>
                                        </p:attrNameLst>
                                      </p:cBhvr>
                                      <p:tavLst>
                                        <p:tav tm="0">
                                          <p:val>
                                            <p:fltVal val="0"/>
                                          </p:val>
                                        </p:tav>
                                        <p:tav tm="100000">
                                          <p:val>
                                            <p:strVal val="#ppt_w"/>
                                          </p:val>
                                        </p:tav>
                                      </p:tavLst>
                                    </p:anim>
                                    <p:anim calcmode="lin" valueType="num">
                                      <p:cBhvr>
                                        <p:cTn id="75" dur="500" fill="hold"/>
                                        <p:tgtEl>
                                          <p:spTgt spid="94"/>
                                        </p:tgtEl>
                                        <p:attrNameLst>
                                          <p:attrName>ppt_h</p:attrName>
                                        </p:attrNameLst>
                                      </p:cBhvr>
                                      <p:tavLst>
                                        <p:tav tm="0">
                                          <p:val>
                                            <p:fltVal val="0"/>
                                          </p:val>
                                        </p:tav>
                                        <p:tav tm="100000">
                                          <p:val>
                                            <p:strVal val="#ppt_h"/>
                                          </p:val>
                                        </p:tav>
                                      </p:tavLst>
                                    </p:anim>
                                    <p:animEffect transition="in" filter="fade">
                                      <p:cBhvr>
                                        <p:cTn id="76" dur="500"/>
                                        <p:tgtEl>
                                          <p:spTgt spid="94"/>
                                        </p:tgtEl>
                                      </p:cBhvr>
                                    </p:animEffect>
                                  </p:childTnLst>
                                </p:cTn>
                              </p:par>
                            </p:childTnLst>
                          </p:cTn>
                        </p:par>
                        <p:par>
                          <p:cTn id="77" fill="hold">
                            <p:stCondLst>
                              <p:cond delay="3800"/>
                            </p:stCondLst>
                            <p:childTnLst>
                              <p:par>
                                <p:cTn id="78" presetID="12" presetClass="entr" presetSubtype="2" fill="hold" grpId="0" nodeType="afterEffect">
                                  <p:stCondLst>
                                    <p:cond delay="0"/>
                                  </p:stCondLst>
                                  <p:childTnLst>
                                    <p:set>
                                      <p:cBhvr>
                                        <p:cTn id="79" dur="1" fill="hold">
                                          <p:stCondLst>
                                            <p:cond delay="0"/>
                                          </p:stCondLst>
                                        </p:cTn>
                                        <p:tgtEl>
                                          <p:spTgt spid="113"/>
                                        </p:tgtEl>
                                        <p:attrNameLst>
                                          <p:attrName>style.visibility</p:attrName>
                                        </p:attrNameLst>
                                      </p:cBhvr>
                                      <p:to>
                                        <p:strVal val="visible"/>
                                      </p:to>
                                    </p:set>
                                    <p:anim calcmode="lin" valueType="num">
                                      <p:cBhvr additive="base">
                                        <p:cTn id="80" dur="500"/>
                                        <p:tgtEl>
                                          <p:spTgt spid="113"/>
                                        </p:tgtEl>
                                        <p:attrNameLst>
                                          <p:attrName>ppt_x</p:attrName>
                                        </p:attrNameLst>
                                      </p:cBhvr>
                                      <p:tavLst>
                                        <p:tav tm="0">
                                          <p:val>
                                            <p:strVal val="#ppt_x+#ppt_w*1.125000"/>
                                          </p:val>
                                        </p:tav>
                                        <p:tav tm="100000">
                                          <p:val>
                                            <p:strVal val="#ppt_x"/>
                                          </p:val>
                                        </p:tav>
                                      </p:tavLst>
                                    </p:anim>
                                    <p:animEffect transition="in" filter="wipe(left)">
                                      <p:cBhvr>
                                        <p:cTn id="81" dur="500"/>
                                        <p:tgtEl>
                                          <p:spTgt spid="113"/>
                                        </p:tgtEl>
                                      </p:cBhvr>
                                    </p:animEffect>
                                  </p:childTnLst>
                                </p:cTn>
                              </p:par>
                            </p:childTnLst>
                          </p:cTn>
                        </p:par>
                        <p:par>
                          <p:cTn id="82" fill="hold">
                            <p:stCondLst>
                              <p:cond delay="4300"/>
                            </p:stCondLst>
                            <p:childTnLst>
                              <p:par>
                                <p:cTn id="83" presetID="22" presetClass="entr" presetSubtype="1" fill="hold" grpId="0" nodeType="afterEffect">
                                  <p:stCondLst>
                                    <p:cond delay="0"/>
                                  </p:stCondLst>
                                  <p:childTnLst>
                                    <p:set>
                                      <p:cBhvr>
                                        <p:cTn id="84" dur="1" fill="hold">
                                          <p:stCondLst>
                                            <p:cond delay="0"/>
                                          </p:stCondLst>
                                        </p:cTn>
                                        <p:tgtEl>
                                          <p:spTgt spid="114"/>
                                        </p:tgtEl>
                                        <p:attrNameLst>
                                          <p:attrName>style.visibility</p:attrName>
                                        </p:attrNameLst>
                                      </p:cBhvr>
                                      <p:to>
                                        <p:strVal val="visible"/>
                                      </p:to>
                                    </p:set>
                                    <p:animEffect transition="in" filter="wipe(up)">
                                      <p:cBhvr>
                                        <p:cTn id="85" dur="500"/>
                                        <p:tgtEl>
                                          <p:spTgt spid="114"/>
                                        </p:tgtEl>
                                      </p:cBhvr>
                                    </p:animEffect>
                                  </p:childTnLst>
                                </p:cTn>
                              </p:par>
                              <p:par>
                                <p:cTn id="86" presetID="22" presetClass="entr" presetSubtype="1" fill="hold" grpId="0" nodeType="withEffect">
                                  <p:stCondLst>
                                    <p:cond delay="300"/>
                                  </p:stCondLst>
                                  <p:childTnLst>
                                    <p:set>
                                      <p:cBhvr>
                                        <p:cTn id="87" dur="1" fill="hold">
                                          <p:stCondLst>
                                            <p:cond delay="0"/>
                                          </p:stCondLst>
                                        </p:cTn>
                                        <p:tgtEl>
                                          <p:spTgt spid="115"/>
                                        </p:tgtEl>
                                        <p:attrNameLst>
                                          <p:attrName>style.visibility</p:attrName>
                                        </p:attrNameLst>
                                      </p:cBhvr>
                                      <p:to>
                                        <p:strVal val="visible"/>
                                      </p:to>
                                    </p:set>
                                    <p:animEffect transition="in" filter="wipe(up)">
                                      <p:cBhvr>
                                        <p:cTn id="88"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94" grpId="0"/>
      <p:bldP spid="97" grpId="0"/>
      <p:bldP spid="100" grpId="0"/>
      <p:bldP spid="108" grpId="0"/>
      <p:bldP spid="109" grpId="0" bldLvl="0" animBg="1"/>
      <p:bldP spid="110" grpId="0" bldLvl="0" animBg="1"/>
      <p:bldP spid="112" grpId="0" bldLvl="0" animBg="1"/>
      <p:bldP spid="113" grpId="0"/>
      <p:bldP spid="114" grpId="0"/>
      <p:bldP spid="11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grpSp>
        <p:nvGrpSpPr>
          <p:cNvPr id="57" name="组合 56"/>
          <p:cNvGrpSpPr/>
          <p:nvPr/>
        </p:nvGrpSpPr>
        <p:grpSpPr>
          <a:xfrm>
            <a:off x="1676961" y="1582159"/>
            <a:ext cx="2850824" cy="2621987"/>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59" name="椭圆 5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70" name="组合 69"/>
          <p:cNvGrpSpPr/>
          <p:nvPr/>
        </p:nvGrpSpPr>
        <p:grpSpPr>
          <a:xfrm>
            <a:off x="3915941" y="3300713"/>
            <a:ext cx="656221" cy="603546"/>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72" name="椭圆 7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73" name="组合 72"/>
          <p:cNvGrpSpPr/>
          <p:nvPr/>
        </p:nvGrpSpPr>
        <p:grpSpPr>
          <a:xfrm>
            <a:off x="2121907" y="1838788"/>
            <a:ext cx="282351" cy="259686"/>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75" name="椭圆 7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78" name="组合 77"/>
          <p:cNvGrpSpPr/>
          <p:nvPr/>
        </p:nvGrpSpPr>
        <p:grpSpPr>
          <a:xfrm>
            <a:off x="3608832" y="4213462"/>
            <a:ext cx="328603" cy="302226"/>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80" name="椭圆 7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83" name="组合 82"/>
          <p:cNvGrpSpPr/>
          <p:nvPr/>
        </p:nvGrpSpPr>
        <p:grpSpPr>
          <a:xfrm>
            <a:off x="3265154" y="1273570"/>
            <a:ext cx="343677" cy="31609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85" name="椭圆 8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87" name="组合 86"/>
          <p:cNvGrpSpPr/>
          <p:nvPr/>
        </p:nvGrpSpPr>
        <p:grpSpPr>
          <a:xfrm>
            <a:off x="1574047" y="3981555"/>
            <a:ext cx="218385" cy="200854"/>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91" name="Group 30"/>
          <p:cNvGrpSpPr/>
          <p:nvPr/>
        </p:nvGrpSpPr>
        <p:grpSpPr>
          <a:xfrm>
            <a:off x="2895992" y="2043941"/>
            <a:ext cx="575986" cy="452229"/>
            <a:chOff x="3440113" y="1050925"/>
            <a:chExt cx="390525" cy="333376"/>
          </a:xfrm>
          <a:gradFill>
            <a:gsLst>
              <a:gs pos="0">
                <a:srgbClr val="E30000"/>
              </a:gs>
              <a:gs pos="100000">
                <a:srgbClr val="760303"/>
              </a:gs>
            </a:gsLst>
            <a:lin ang="18900000" scaled="0"/>
          </a:gradFill>
        </p:grpSpPr>
        <p:sp>
          <p:nvSpPr>
            <p:cNvPr id="92"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9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94"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95"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96"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sp>
          <p:nvSpPr>
            <p:cNvPr id="97"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en-US" sz="100" dirty="0">
                <a:solidFill>
                  <a:schemeClr val="accent2">
                    <a:lumMod val="50000"/>
                  </a:schemeClr>
                </a:solidFill>
                <a:latin typeface="微软雅黑" panose="020B0503020204020204" charset="-122"/>
              </a:endParaRPr>
            </a:p>
          </p:txBody>
        </p:sp>
      </p:grpSp>
      <p:sp>
        <p:nvSpPr>
          <p:cNvPr id="98" name="矩形 1"/>
          <p:cNvSpPr>
            <a:spLocks noChangeArrowheads="1"/>
          </p:cNvSpPr>
          <p:nvPr/>
        </p:nvSpPr>
        <p:spPr bwMode="auto">
          <a:xfrm>
            <a:off x="2393923" y="2570601"/>
            <a:ext cx="1568721"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lnSpc>
                <a:spcPct val="150000"/>
              </a:lnSpc>
            </a:pPr>
            <a:r>
              <a:rPr lang="zh-CN" altLang="en-US" sz="900" b="0" dirty="0">
                <a:solidFill>
                  <a:schemeClr val="accent2">
                    <a:lumMod val="50000"/>
                  </a:schemeClr>
                </a:solidFill>
                <a:latin typeface="微软雅黑" panose="020B0503020204020204" charset="-122"/>
                <a:ea typeface="微软雅黑" panose="020B0503020204020204" charset="-122"/>
              </a:rPr>
              <a:t>此处添加标题</a:t>
            </a:r>
            <a:r>
              <a:rPr lang="zh-CN" altLang="en-US" sz="900" b="0" dirty="0" smtClean="0">
                <a:solidFill>
                  <a:schemeClr val="accent2">
                    <a:lumMod val="50000"/>
                  </a:schemeClr>
                </a:solidFill>
                <a:latin typeface="微软雅黑" panose="020B0503020204020204" charset="-122"/>
                <a:ea typeface="微软雅黑" panose="020B0503020204020204" charset="-122"/>
              </a:rPr>
              <a:t>内容点击</a:t>
            </a:r>
            <a:r>
              <a:rPr lang="zh-CN" altLang="en-US" sz="900" b="0" dirty="0">
                <a:solidFill>
                  <a:schemeClr val="accent2">
                    <a:lumMod val="50000"/>
                  </a:schemeClr>
                </a:solidFill>
                <a:latin typeface="微软雅黑" panose="020B0503020204020204" charset="-122"/>
                <a:ea typeface="微软雅黑" panose="020B0503020204020204" charset="-122"/>
              </a:rPr>
              <a:t>此处添加</a:t>
            </a:r>
            <a:r>
              <a:rPr lang="zh-CN" altLang="en-US" sz="900" b="0" dirty="0" smtClean="0">
                <a:solidFill>
                  <a:schemeClr val="accent2">
                    <a:lumMod val="50000"/>
                  </a:schemeClr>
                </a:solidFill>
                <a:latin typeface="微软雅黑" panose="020B0503020204020204" charset="-122"/>
                <a:ea typeface="微软雅黑" panose="020B0503020204020204" charset="-122"/>
              </a:rPr>
              <a:t>内容点击</a:t>
            </a:r>
            <a:r>
              <a:rPr lang="zh-CN" altLang="en-US" sz="900" b="0" dirty="0">
                <a:solidFill>
                  <a:schemeClr val="accent2">
                    <a:lumMod val="50000"/>
                  </a:schemeClr>
                </a:solidFill>
                <a:latin typeface="微软雅黑" panose="020B0503020204020204" charset="-122"/>
                <a:ea typeface="微软雅黑" panose="020B0503020204020204" charset="-122"/>
              </a:rPr>
              <a:t>此处添加内容此处添加标题内容点击此处添加内容点击此处添加</a:t>
            </a:r>
            <a:r>
              <a:rPr lang="zh-CN" altLang="en-US" sz="900" b="0" dirty="0" smtClean="0">
                <a:solidFill>
                  <a:schemeClr val="accent2">
                    <a:lumMod val="50000"/>
                  </a:schemeClr>
                </a:solidFill>
                <a:latin typeface="微软雅黑" panose="020B0503020204020204" charset="-122"/>
                <a:ea typeface="微软雅黑" panose="020B0503020204020204" charset="-122"/>
              </a:rPr>
              <a:t>内容</a:t>
            </a:r>
          </a:p>
        </p:txBody>
      </p:sp>
      <p:sp>
        <p:nvSpPr>
          <p:cNvPr id="99" name="TextBox 98"/>
          <p:cNvSpPr txBox="1"/>
          <p:nvPr/>
        </p:nvSpPr>
        <p:spPr>
          <a:xfrm>
            <a:off x="6095153" y="2572359"/>
            <a:ext cx="2743613" cy="417830"/>
          </a:xfrm>
          <a:prstGeom prst="rect">
            <a:avLst/>
          </a:prstGeom>
          <a:noFill/>
        </p:spPr>
        <p:txBody>
          <a:bodyPr wrap="square" rtlCol="0">
            <a:spAutoFit/>
          </a:bodyPr>
          <a:lstStyle/>
          <a:p>
            <a:pPr algn="ctr"/>
            <a:r>
              <a:rPr lang="zh-CN" altLang="en-US" sz="2000" b="0" dirty="0" smtClean="0">
                <a:solidFill>
                  <a:schemeClr val="accent2">
                    <a:lumMod val="50000"/>
                  </a:schemeClr>
                </a:solidFill>
                <a:latin typeface="微软雅黑" panose="020B0503020204020204" charset="-122"/>
                <a:ea typeface="微软雅黑" panose="020B0503020204020204" charset="-122"/>
              </a:rPr>
              <a:t>单击此处添加标题</a:t>
            </a:r>
          </a:p>
        </p:txBody>
      </p:sp>
      <p:sp>
        <p:nvSpPr>
          <p:cNvPr id="100" name="TextBox 22"/>
          <p:cNvSpPr txBox="1"/>
          <p:nvPr/>
        </p:nvSpPr>
        <p:spPr>
          <a:xfrm>
            <a:off x="5883455" y="3043874"/>
            <a:ext cx="2802139" cy="1325880"/>
          </a:xfrm>
          <a:prstGeom prst="rect">
            <a:avLst/>
          </a:prstGeom>
          <a:noFill/>
        </p:spPr>
        <p:txBody>
          <a:bodyPr wrap="square" lIns="65818" tIns="32909" rIns="65818" bIns="32909"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charset="-122"/>
                <a:ea typeface="微软雅黑" panose="020B0503020204020204" charset="-122"/>
              </a:defRPr>
            </a:lvl1pPr>
          </a:lstStyle>
          <a:p>
            <a:pPr algn="l" fontAlgn="auto">
              <a:spcBef>
                <a:spcPts val="0"/>
              </a:spcBef>
              <a:defRPr/>
            </a:pPr>
            <a:r>
              <a:rPr kumimoji="0" lang="zh-CN" altLang="en-US" sz="1150" b="0" i="0" u="none" strike="noStrike" kern="0" cap="none" spc="0" normalizeH="0" baseline="0" noProof="1">
                <a:ln>
                  <a:noFill/>
                </a:ln>
                <a:solidFill>
                  <a:schemeClr val="accent2">
                    <a:lumMod val="50000"/>
                  </a:schemeClr>
                </a:solidFill>
                <a:effectLst/>
                <a:uLnTx/>
                <a:uFillTx/>
              </a:rPr>
              <a:t>您的内容打在这里，或者通过复制您的文本后，在此框中选择粘贴，并选择只保留</a:t>
            </a:r>
            <a:r>
              <a:rPr lang="zh-CN" altLang="en-US" sz="1150" b="0" kern="0" noProof="1">
                <a:solidFill>
                  <a:schemeClr val="accent2">
                    <a:lumMod val="50000"/>
                  </a:schemeClr>
                </a:solidFill>
              </a:rPr>
              <a:t>文字您的内容打在这里，或者通过复制您的文本后，在此框中选择粘贴，并选择只保留文字</a:t>
            </a:r>
            <a:r>
              <a:rPr lang="zh-CN" altLang="en-US" sz="1150" b="0" kern="0" noProof="1" smtClean="0">
                <a:solidFill>
                  <a:schemeClr val="accent2">
                    <a:lumMod val="50000"/>
                  </a:schemeClr>
                </a:solidFill>
              </a:rPr>
              <a:t>。</a:t>
            </a:r>
            <a:r>
              <a:rPr lang="zh-CN" altLang="en-US" sz="1150" b="0" kern="0" noProof="1">
                <a:solidFill>
                  <a:schemeClr val="accent2">
                    <a:lumMod val="50000"/>
                  </a:schemeClr>
                </a:solidFill>
              </a:rPr>
              <a:t>您的内容打在这里，或者通过复制您的文本后，在此框中选择</a:t>
            </a:r>
            <a:r>
              <a:rPr lang="zh-CN" altLang="en-US" sz="1150" b="0" kern="0" noProof="1" smtClean="0">
                <a:solidFill>
                  <a:schemeClr val="accent2">
                    <a:lumMod val="50000"/>
                  </a:schemeClr>
                </a:solidFill>
              </a:rPr>
              <a:t>粘贴</a:t>
            </a:r>
          </a:p>
        </p:txBody>
      </p:sp>
      <p:grpSp>
        <p:nvGrpSpPr>
          <p:cNvPr id="101" name="组合 100"/>
          <p:cNvGrpSpPr/>
          <p:nvPr/>
        </p:nvGrpSpPr>
        <p:grpSpPr>
          <a:xfrm>
            <a:off x="4986429" y="1487782"/>
            <a:ext cx="998662" cy="918501"/>
            <a:chOff x="5252030" y="2008764"/>
            <a:chExt cx="809336" cy="809336"/>
          </a:xfrm>
          <a:gradFill>
            <a:gsLst>
              <a:gs pos="0">
                <a:srgbClr val="E30000"/>
              </a:gs>
              <a:gs pos="100000">
                <a:srgbClr val="760303"/>
              </a:gs>
            </a:gsLst>
            <a:lin ang="18900000" scaled="0"/>
          </a:gradFill>
        </p:grpSpPr>
        <p:sp>
          <p:nvSpPr>
            <p:cNvPr id="102" name="椭圆 10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03" name="椭圆 10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07" name="组合 106"/>
          <p:cNvGrpSpPr/>
          <p:nvPr/>
        </p:nvGrpSpPr>
        <p:grpSpPr>
          <a:xfrm>
            <a:off x="875227" y="1901621"/>
            <a:ext cx="1146100" cy="1054105"/>
            <a:chOff x="5252030" y="2008764"/>
            <a:chExt cx="809336" cy="809336"/>
          </a:xfrm>
          <a:gradFill>
            <a:gsLst>
              <a:gs pos="0">
                <a:srgbClr val="E30000"/>
              </a:gs>
              <a:gs pos="100000">
                <a:srgbClr val="760303"/>
              </a:gs>
            </a:gsLst>
            <a:lin ang="18900000" scaled="0"/>
          </a:gradFill>
        </p:grpSpPr>
        <p:sp>
          <p:nvSpPr>
            <p:cNvPr id="108" name="椭圆 107"/>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09" name="椭圆 108"/>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10" name="组合 109"/>
          <p:cNvGrpSpPr/>
          <p:nvPr/>
        </p:nvGrpSpPr>
        <p:grpSpPr>
          <a:xfrm>
            <a:off x="921842" y="3491987"/>
            <a:ext cx="444417" cy="408744"/>
            <a:chOff x="5252030" y="2008764"/>
            <a:chExt cx="809336" cy="809336"/>
          </a:xfrm>
          <a:gradFill>
            <a:gsLst>
              <a:gs pos="0">
                <a:srgbClr val="E30000"/>
              </a:gs>
              <a:gs pos="100000">
                <a:srgbClr val="760303"/>
              </a:gs>
            </a:gsLst>
            <a:lin ang="18900000" scaled="0"/>
          </a:gradFill>
        </p:grpSpPr>
        <p:sp>
          <p:nvSpPr>
            <p:cNvPr id="111" name="椭圆 110"/>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12" name="椭圆 111"/>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13" name="组合 112"/>
          <p:cNvGrpSpPr/>
          <p:nvPr/>
        </p:nvGrpSpPr>
        <p:grpSpPr>
          <a:xfrm>
            <a:off x="1878542" y="3082958"/>
            <a:ext cx="221800" cy="203997"/>
            <a:chOff x="5252030" y="2008764"/>
            <a:chExt cx="809336" cy="809336"/>
          </a:xfrm>
          <a:gradFill>
            <a:gsLst>
              <a:gs pos="0">
                <a:srgbClr val="E30000"/>
              </a:gs>
              <a:gs pos="100000">
                <a:srgbClr val="760303"/>
              </a:gs>
            </a:gsLst>
            <a:lin ang="18900000" scaled="0"/>
          </a:gradFill>
        </p:grpSpPr>
        <p:sp>
          <p:nvSpPr>
            <p:cNvPr id="114" name="椭圆 113"/>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15" name="椭圆 114"/>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16" name="组合 115"/>
          <p:cNvGrpSpPr/>
          <p:nvPr/>
        </p:nvGrpSpPr>
        <p:grpSpPr>
          <a:xfrm>
            <a:off x="1697810" y="1496563"/>
            <a:ext cx="221800" cy="203997"/>
            <a:chOff x="5252030" y="2008764"/>
            <a:chExt cx="809336" cy="809336"/>
          </a:xfrm>
          <a:gradFill>
            <a:gsLst>
              <a:gs pos="0">
                <a:srgbClr val="E30000"/>
              </a:gs>
              <a:gs pos="100000">
                <a:srgbClr val="760303"/>
              </a:gs>
            </a:gsLst>
            <a:lin ang="18900000" scaled="0"/>
          </a:gradFill>
        </p:grpSpPr>
        <p:sp>
          <p:nvSpPr>
            <p:cNvPr id="117" name="椭圆 116"/>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18" name="椭圆 117"/>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19" name="组合 118"/>
          <p:cNvGrpSpPr/>
          <p:nvPr/>
        </p:nvGrpSpPr>
        <p:grpSpPr>
          <a:xfrm>
            <a:off x="2509443" y="3950097"/>
            <a:ext cx="221800" cy="203997"/>
            <a:chOff x="5252030" y="2008764"/>
            <a:chExt cx="809336" cy="809336"/>
          </a:xfrm>
          <a:gradFill>
            <a:gsLst>
              <a:gs pos="0">
                <a:srgbClr val="E30000"/>
              </a:gs>
              <a:gs pos="100000">
                <a:srgbClr val="760303"/>
              </a:gs>
            </a:gsLst>
            <a:lin ang="18900000" scaled="0"/>
          </a:gradFill>
        </p:grpSpPr>
        <p:sp>
          <p:nvSpPr>
            <p:cNvPr id="120" name="椭圆 119"/>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21" name="椭圆 120"/>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22" name="组合 121"/>
          <p:cNvGrpSpPr/>
          <p:nvPr/>
        </p:nvGrpSpPr>
        <p:grpSpPr>
          <a:xfrm>
            <a:off x="2937470" y="3670866"/>
            <a:ext cx="164902" cy="151666"/>
            <a:chOff x="5252030" y="2008764"/>
            <a:chExt cx="809336" cy="809336"/>
          </a:xfrm>
          <a:gradFill>
            <a:gsLst>
              <a:gs pos="0">
                <a:srgbClr val="E30000"/>
              </a:gs>
              <a:gs pos="100000">
                <a:srgbClr val="760303"/>
              </a:gs>
            </a:gsLst>
            <a:lin ang="18900000" scaled="0"/>
          </a:gradFill>
        </p:grpSpPr>
        <p:sp>
          <p:nvSpPr>
            <p:cNvPr id="123" name="椭圆 122"/>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24" name="椭圆 123"/>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25" name="组合 124"/>
          <p:cNvGrpSpPr/>
          <p:nvPr/>
        </p:nvGrpSpPr>
        <p:grpSpPr>
          <a:xfrm>
            <a:off x="4127745" y="2089575"/>
            <a:ext cx="444417" cy="408744"/>
            <a:chOff x="5252030" y="2008764"/>
            <a:chExt cx="809336" cy="809336"/>
          </a:xfrm>
          <a:gradFill>
            <a:gsLst>
              <a:gs pos="0">
                <a:srgbClr val="E30000"/>
              </a:gs>
              <a:gs pos="100000">
                <a:srgbClr val="760303"/>
              </a:gs>
            </a:gsLst>
            <a:lin ang="18900000" scaled="0"/>
          </a:gradFill>
        </p:grpSpPr>
        <p:sp>
          <p:nvSpPr>
            <p:cNvPr id="126" name="椭圆 125"/>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27" name="椭圆 126"/>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28" name="组合 127"/>
          <p:cNvGrpSpPr/>
          <p:nvPr/>
        </p:nvGrpSpPr>
        <p:grpSpPr>
          <a:xfrm>
            <a:off x="4664753" y="2925696"/>
            <a:ext cx="321676" cy="295856"/>
            <a:chOff x="5252030" y="2008764"/>
            <a:chExt cx="809336" cy="809336"/>
          </a:xfrm>
          <a:gradFill>
            <a:gsLst>
              <a:gs pos="0">
                <a:srgbClr val="E30000"/>
              </a:gs>
              <a:gs pos="100000">
                <a:srgbClr val="760303"/>
              </a:gs>
            </a:gsLst>
            <a:lin ang="18900000" scaled="0"/>
          </a:gradFill>
        </p:grpSpPr>
        <p:sp>
          <p:nvSpPr>
            <p:cNvPr id="129" name="椭圆 128"/>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30" name="椭圆 129"/>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31" name="组合 130"/>
          <p:cNvGrpSpPr/>
          <p:nvPr/>
        </p:nvGrpSpPr>
        <p:grpSpPr>
          <a:xfrm>
            <a:off x="4824543" y="2579709"/>
            <a:ext cx="160838" cy="147927"/>
            <a:chOff x="5252030" y="2008764"/>
            <a:chExt cx="809336" cy="809336"/>
          </a:xfrm>
          <a:gradFill>
            <a:gsLst>
              <a:gs pos="0">
                <a:srgbClr val="E30000"/>
              </a:gs>
              <a:gs pos="100000">
                <a:srgbClr val="760303"/>
              </a:gs>
            </a:gsLst>
            <a:lin ang="18900000" scaled="0"/>
          </a:gradFill>
        </p:grpSpPr>
        <p:sp>
          <p:nvSpPr>
            <p:cNvPr id="132" name="椭圆 13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133" name="椭圆 13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23" presetClass="entr" presetSubtype="36" fill="hold" nodeType="withEffect">
                                  <p:stCondLst>
                                    <p:cond delay="300"/>
                                  </p:stCondLst>
                                  <p:childTnLst>
                                    <p:set>
                                      <p:cBhvr>
                                        <p:cTn id="11" dur="1" fill="hold">
                                          <p:stCondLst>
                                            <p:cond delay="0"/>
                                          </p:stCondLst>
                                        </p:cTn>
                                        <p:tgtEl>
                                          <p:spTgt spid="57"/>
                                        </p:tgtEl>
                                        <p:attrNameLst>
                                          <p:attrName>style.visibility</p:attrName>
                                        </p:attrNameLst>
                                      </p:cBhvr>
                                      <p:to>
                                        <p:strVal val="visible"/>
                                      </p:to>
                                    </p:set>
                                    <p:anim calcmode="lin" valueType="num">
                                      <p:cBhvr>
                                        <p:cTn id="12" dur="500" fill="hold"/>
                                        <p:tgtEl>
                                          <p:spTgt spid="57"/>
                                        </p:tgtEl>
                                        <p:attrNameLst>
                                          <p:attrName>ppt_w</p:attrName>
                                        </p:attrNameLst>
                                      </p:cBhvr>
                                      <p:tavLst>
                                        <p:tav tm="0">
                                          <p:val>
                                            <p:strVal val="(6*min(max(#ppt_w*#ppt_h,.3),1)-7.4)/-.7*#ppt_w"/>
                                          </p:val>
                                        </p:tav>
                                        <p:tav tm="100000">
                                          <p:val>
                                            <p:strVal val="#ppt_w"/>
                                          </p:val>
                                        </p:tav>
                                      </p:tavLst>
                                    </p:anim>
                                    <p:anim calcmode="lin" valueType="num">
                                      <p:cBhvr>
                                        <p:cTn id="13" dur="500" fill="hold"/>
                                        <p:tgtEl>
                                          <p:spTgt spid="57"/>
                                        </p:tgtEl>
                                        <p:attrNameLst>
                                          <p:attrName>ppt_h</p:attrName>
                                        </p:attrNameLst>
                                      </p:cBhvr>
                                      <p:tavLst>
                                        <p:tav tm="0">
                                          <p:val>
                                            <p:strVal val="(6*min(max(#ppt_w*#ppt_h,.3),1)-7.4)/-.7*#ppt_h"/>
                                          </p:val>
                                        </p:tav>
                                        <p:tav tm="100000">
                                          <p:val>
                                            <p:strVal val="#ppt_h"/>
                                          </p:val>
                                        </p:tav>
                                      </p:tavLst>
                                    </p:anim>
                                    <p:anim calcmode="lin" valueType="num">
                                      <p:cBhvr>
                                        <p:cTn id="14" dur="500" fill="hold"/>
                                        <p:tgtEl>
                                          <p:spTgt spid="57"/>
                                        </p:tgtEl>
                                        <p:attrNameLst>
                                          <p:attrName>ppt_x</p:attrName>
                                        </p:attrNameLst>
                                      </p:cBhvr>
                                      <p:tavLst>
                                        <p:tav tm="0">
                                          <p:val>
                                            <p:fltVal val="0.5"/>
                                          </p:val>
                                        </p:tav>
                                        <p:tav tm="100000">
                                          <p:val>
                                            <p:strVal val="#ppt_x"/>
                                          </p:val>
                                        </p:tav>
                                      </p:tavLst>
                                    </p:anim>
                                    <p:anim calcmode="lin" valueType="num">
                                      <p:cBhvr>
                                        <p:cTn id="15" dur="500" fill="hold"/>
                                        <p:tgtEl>
                                          <p:spTgt spid="57"/>
                                        </p:tgtEl>
                                        <p:attrNameLst>
                                          <p:attrName>ppt_y</p:attrName>
                                        </p:attrNameLst>
                                      </p:cBhvr>
                                      <p:tavLst>
                                        <p:tav tm="0">
                                          <p:val>
                                            <p:strVal val="1+(6*min(max(#ppt_w*#ppt_h,.3),1)-7.4)/-.7*#ppt_h/2"/>
                                          </p:val>
                                        </p:tav>
                                        <p:tav tm="100000">
                                          <p:val>
                                            <p:strVal val="#ppt_y"/>
                                          </p:val>
                                        </p:tav>
                                      </p:tavLst>
                                    </p:anim>
                                  </p:childTnLst>
                                </p:cTn>
                              </p:par>
                              <p:par>
                                <p:cTn id="16" presetID="53" presetClass="entr" presetSubtype="16" fill="hold" nodeType="withEffect">
                                  <p:stCondLst>
                                    <p:cond delay="300"/>
                                  </p:stCondLst>
                                  <p:childTnLst>
                                    <p:set>
                                      <p:cBhvr>
                                        <p:cTn id="17" dur="1" fill="hold">
                                          <p:stCondLst>
                                            <p:cond delay="0"/>
                                          </p:stCondLst>
                                        </p:cTn>
                                        <p:tgtEl>
                                          <p:spTgt spid="101"/>
                                        </p:tgtEl>
                                        <p:attrNameLst>
                                          <p:attrName>style.visibility</p:attrName>
                                        </p:attrNameLst>
                                      </p:cBhvr>
                                      <p:to>
                                        <p:strVal val="visible"/>
                                      </p:to>
                                    </p:set>
                                    <p:anim calcmode="lin" valueType="num">
                                      <p:cBhvr>
                                        <p:cTn id="18" dur="500" fill="hold"/>
                                        <p:tgtEl>
                                          <p:spTgt spid="101"/>
                                        </p:tgtEl>
                                        <p:attrNameLst>
                                          <p:attrName>ppt_w</p:attrName>
                                        </p:attrNameLst>
                                      </p:cBhvr>
                                      <p:tavLst>
                                        <p:tav tm="0">
                                          <p:val>
                                            <p:fltVal val="0"/>
                                          </p:val>
                                        </p:tav>
                                        <p:tav tm="100000">
                                          <p:val>
                                            <p:strVal val="#ppt_w"/>
                                          </p:val>
                                        </p:tav>
                                      </p:tavLst>
                                    </p:anim>
                                    <p:anim calcmode="lin" valueType="num">
                                      <p:cBhvr>
                                        <p:cTn id="19" dur="500" fill="hold"/>
                                        <p:tgtEl>
                                          <p:spTgt spid="101"/>
                                        </p:tgtEl>
                                        <p:attrNameLst>
                                          <p:attrName>ppt_h</p:attrName>
                                        </p:attrNameLst>
                                      </p:cBhvr>
                                      <p:tavLst>
                                        <p:tav tm="0">
                                          <p:val>
                                            <p:fltVal val="0"/>
                                          </p:val>
                                        </p:tav>
                                        <p:tav tm="100000">
                                          <p:val>
                                            <p:strVal val="#ppt_h"/>
                                          </p:val>
                                        </p:tav>
                                      </p:tavLst>
                                    </p:anim>
                                    <p:animEffect transition="in" filter="fade">
                                      <p:cBhvr>
                                        <p:cTn id="20" dur="500"/>
                                        <p:tgtEl>
                                          <p:spTgt spid="101"/>
                                        </p:tgtEl>
                                      </p:cBhvr>
                                    </p:animEffect>
                                  </p:childTnLst>
                                </p:cTn>
                              </p:par>
                              <p:par>
                                <p:cTn id="21" presetID="53" presetClass="entr" presetSubtype="16" fill="hold" nodeType="withEffect">
                                  <p:stCondLst>
                                    <p:cond delay="100"/>
                                  </p:stCondLst>
                                  <p:childTnLst>
                                    <p:set>
                                      <p:cBhvr>
                                        <p:cTn id="22" dur="1" fill="hold">
                                          <p:stCondLst>
                                            <p:cond delay="0"/>
                                          </p:stCondLst>
                                        </p:cTn>
                                        <p:tgtEl>
                                          <p:spTgt spid="107"/>
                                        </p:tgtEl>
                                        <p:attrNameLst>
                                          <p:attrName>style.visibility</p:attrName>
                                        </p:attrNameLst>
                                      </p:cBhvr>
                                      <p:to>
                                        <p:strVal val="visible"/>
                                      </p:to>
                                    </p:set>
                                    <p:anim calcmode="lin" valueType="num">
                                      <p:cBhvr>
                                        <p:cTn id="23" dur="500" fill="hold"/>
                                        <p:tgtEl>
                                          <p:spTgt spid="107"/>
                                        </p:tgtEl>
                                        <p:attrNameLst>
                                          <p:attrName>ppt_w</p:attrName>
                                        </p:attrNameLst>
                                      </p:cBhvr>
                                      <p:tavLst>
                                        <p:tav tm="0">
                                          <p:val>
                                            <p:fltVal val="0"/>
                                          </p:val>
                                        </p:tav>
                                        <p:tav tm="100000">
                                          <p:val>
                                            <p:strVal val="#ppt_w"/>
                                          </p:val>
                                        </p:tav>
                                      </p:tavLst>
                                    </p:anim>
                                    <p:anim calcmode="lin" valueType="num">
                                      <p:cBhvr>
                                        <p:cTn id="24" dur="500" fill="hold"/>
                                        <p:tgtEl>
                                          <p:spTgt spid="107"/>
                                        </p:tgtEl>
                                        <p:attrNameLst>
                                          <p:attrName>ppt_h</p:attrName>
                                        </p:attrNameLst>
                                      </p:cBhvr>
                                      <p:tavLst>
                                        <p:tav tm="0">
                                          <p:val>
                                            <p:fltVal val="0"/>
                                          </p:val>
                                        </p:tav>
                                        <p:tav tm="100000">
                                          <p:val>
                                            <p:strVal val="#ppt_h"/>
                                          </p:val>
                                        </p:tav>
                                      </p:tavLst>
                                    </p:anim>
                                    <p:animEffect transition="in" filter="fade">
                                      <p:cBhvr>
                                        <p:cTn id="25" dur="500"/>
                                        <p:tgtEl>
                                          <p:spTgt spid="107"/>
                                        </p:tgtEl>
                                      </p:cBhvr>
                                    </p:animEffect>
                                  </p:childTnLst>
                                </p:cTn>
                              </p:par>
                              <p:par>
                                <p:cTn id="26" presetID="53" presetClass="entr" presetSubtype="16" fill="hold" nodeType="withEffect">
                                  <p:stCondLst>
                                    <p:cond delay="400"/>
                                  </p:stCondLst>
                                  <p:childTnLst>
                                    <p:set>
                                      <p:cBhvr>
                                        <p:cTn id="27" dur="1" fill="hold">
                                          <p:stCondLst>
                                            <p:cond delay="0"/>
                                          </p:stCondLst>
                                        </p:cTn>
                                        <p:tgtEl>
                                          <p:spTgt spid="110"/>
                                        </p:tgtEl>
                                        <p:attrNameLst>
                                          <p:attrName>style.visibility</p:attrName>
                                        </p:attrNameLst>
                                      </p:cBhvr>
                                      <p:to>
                                        <p:strVal val="visible"/>
                                      </p:to>
                                    </p:set>
                                    <p:anim calcmode="lin" valueType="num">
                                      <p:cBhvr>
                                        <p:cTn id="28" dur="500" fill="hold"/>
                                        <p:tgtEl>
                                          <p:spTgt spid="110"/>
                                        </p:tgtEl>
                                        <p:attrNameLst>
                                          <p:attrName>ppt_w</p:attrName>
                                        </p:attrNameLst>
                                      </p:cBhvr>
                                      <p:tavLst>
                                        <p:tav tm="0">
                                          <p:val>
                                            <p:fltVal val="0"/>
                                          </p:val>
                                        </p:tav>
                                        <p:tav tm="100000">
                                          <p:val>
                                            <p:strVal val="#ppt_w"/>
                                          </p:val>
                                        </p:tav>
                                      </p:tavLst>
                                    </p:anim>
                                    <p:anim calcmode="lin" valueType="num">
                                      <p:cBhvr>
                                        <p:cTn id="29" dur="500" fill="hold"/>
                                        <p:tgtEl>
                                          <p:spTgt spid="110"/>
                                        </p:tgtEl>
                                        <p:attrNameLst>
                                          <p:attrName>ppt_h</p:attrName>
                                        </p:attrNameLst>
                                      </p:cBhvr>
                                      <p:tavLst>
                                        <p:tav tm="0">
                                          <p:val>
                                            <p:fltVal val="0"/>
                                          </p:val>
                                        </p:tav>
                                        <p:tav tm="100000">
                                          <p:val>
                                            <p:strVal val="#ppt_h"/>
                                          </p:val>
                                        </p:tav>
                                      </p:tavLst>
                                    </p:anim>
                                    <p:animEffect transition="in" filter="fade">
                                      <p:cBhvr>
                                        <p:cTn id="30" dur="500"/>
                                        <p:tgtEl>
                                          <p:spTgt spid="110"/>
                                        </p:tgtEl>
                                      </p:cBhvr>
                                    </p:animEffect>
                                  </p:childTnLst>
                                </p:cTn>
                              </p:par>
                              <p:par>
                                <p:cTn id="31" presetID="53" presetClass="entr" presetSubtype="16" fill="hold" nodeType="withEffect">
                                  <p:stCondLst>
                                    <p:cond delay="300"/>
                                  </p:stCondLst>
                                  <p:childTnLst>
                                    <p:set>
                                      <p:cBhvr>
                                        <p:cTn id="32" dur="1" fill="hold">
                                          <p:stCondLst>
                                            <p:cond delay="0"/>
                                          </p:stCondLst>
                                        </p:cTn>
                                        <p:tgtEl>
                                          <p:spTgt spid="125"/>
                                        </p:tgtEl>
                                        <p:attrNameLst>
                                          <p:attrName>style.visibility</p:attrName>
                                        </p:attrNameLst>
                                      </p:cBhvr>
                                      <p:to>
                                        <p:strVal val="visible"/>
                                      </p:to>
                                    </p:set>
                                    <p:anim calcmode="lin" valueType="num">
                                      <p:cBhvr>
                                        <p:cTn id="33" dur="500" fill="hold"/>
                                        <p:tgtEl>
                                          <p:spTgt spid="125"/>
                                        </p:tgtEl>
                                        <p:attrNameLst>
                                          <p:attrName>ppt_w</p:attrName>
                                        </p:attrNameLst>
                                      </p:cBhvr>
                                      <p:tavLst>
                                        <p:tav tm="0">
                                          <p:val>
                                            <p:fltVal val="0"/>
                                          </p:val>
                                        </p:tav>
                                        <p:tav tm="100000">
                                          <p:val>
                                            <p:strVal val="#ppt_w"/>
                                          </p:val>
                                        </p:tav>
                                      </p:tavLst>
                                    </p:anim>
                                    <p:anim calcmode="lin" valueType="num">
                                      <p:cBhvr>
                                        <p:cTn id="34" dur="500" fill="hold"/>
                                        <p:tgtEl>
                                          <p:spTgt spid="125"/>
                                        </p:tgtEl>
                                        <p:attrNameLst>
                                          <p:attrName>ppt_h</p:attrName>
                                        </p:attrNameLst>
                                      </p:cBhvr>
                                      <p:tavLst>
                                        <p:tav tm="0">
                                          <p:val>
                                            <p:fltVal val="0"/>
                                          </p:val>
                                        </p:tav>
                                        <p:tav tm="100000">
                                          <p:val>
                                            <p:strVal val="#ppt_h"/>
                                          </p:val>
                                        </p:tav>
                                      </p:tavLst>
                                    </p:anim>
                                    <p:animEffect transition="in" filter="fade">
                                      <p:cBhvr>
                                        <p:cTn id="35" dur="500"/>
                                        <p:tgtEl>
                                          <p:spTgt spid="125"/>
                                        </p:tgtEl>
                                      </p:cBhvr>
                                    </p:animEffect>
                                  </p:childTnLst>
                                </p:cTn>
                              </p:par>
                              <p:par>
                                <p:cTn id="36" presetID="23" presetClass="entr" presetSubtype="528"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1000" fill="hold"/>
                                        <p:tgtEl>
                                          <p:spTgt spid="70"/>
                                        </p:tgtEl>
                                        <p:attrNameLst>
                                          <p:attrName>ppt_w</p:attrName>
                                        </p:attrNameLst>
                                      </p:cBhvr>
                                      <p:tavLst>
                                        <p:tav tm="0">
                                          <p:val>
                                            <p:fltVal val="0"/>
                                          </p:val>
                                        </p:tav>
                                        <p:tav tm="100000">
                                          <p:val>
                                            <p:strVal val="#ppt_w"/>
                                          </p:val>
                                        </p:tav>
                                      </p:tavLst>
                                    </p:anim>
                                    <p:anim calcmode="lin" valueType="num">
                                      <p:cBhvr>
                                        <p:cTn id="39" dur="1000" fill="hold"/>
                                        <p:tgtEl>
                                          <p:spTgt spid="70"/>
                                        </p:tgtEl>
                                        <p:attrNameLst>
                                          <p:attrName>ppt_h</p:attrName>
                                        </p:attrNameLst>
                                      </p:cBhvr>
                                      <p:tavLst>
                                        <p:tav tm="0">
                                          <p:val>
                                            <p:fltVal val="0"/>
                                          </p:val>
                                        </p:tav>
                                        <p:tav tm="100000">
                                          <p:val>
                                            <p:strVal val="#ppt_h"/>
                                          </p:val>
                                        </p:tav>
                                      </p:tavLst>
                                    </p:anim>
                                    <p:anim calcmode="lin" valueType="num">
                                      <p:cBhvr>
                                        <p:cTn id="40" dur="1000" fill="hold"/>
                                        <p:tgtEl>
                                          <p:spTgt spid="70"/>
                                        </p:tgtEl>
                                        <p:attrNameLst>
                                          <p:attrName>ppt_x</p:attrName>
                                        </p:attrNameLst>
                                      </p:cBhvr>
                                      <p:tavLst>
                                        <p:tav tm="0">
                                          <p:val>
                                            <p:fltVal val="0.5"/>
                                          </p:val>
                                        </p:tav>
                                        <p:tav tm="100000">
                                          <p:val>
                                            <p:strVal val="#ppt_x"/>
                                          </p:val>
                                        </p:tav>
                                      </p:tavLst>
                                    </p:anim>
                                    <p:anim calcmode="lin" valueType="num">
                                      <p:cBhvr>
                                        <p:cTn id="41" dur="1000" fill="hold"/>
                                        <p:tgtEl>
                                          <p:spTgt spid="70"/>
                                        </p:tgtEl>
                                        <p:attrNameLst>
                                          <p:attrName>ppt_y</p:attrName>
                                        </p:attrNameLst>
                                      </p:cBhvr>
                                      <p:tavLst>
                                        <p:tav tm="0">
                                          <p:val>
                                            <p:fltVal val="0.5"/>
                                          </p:val>
                                        </p:tav>
                                        <p:tav tm="100000">
                                          <p:val>
                                            <p:strVal val="#ppt_y"/>
                                          </p:val>
                                        </p:tav>
                                      </p:tavLst>
                                    </p:anim>
                                  </p:childTnLst>
                                </p:cTn>
                              </p:par>
                              <p:par>
                                <p:cTn id="42" presetID="23" presetClass="entr" presetSubtype="528" fill="hold" nodeType="withEffect">
                                  <p:stCondLst>
                                    <p:cond delay="200"/>
                                  </p:stCondLst>
                                  <p:childTnLst>
                                    <p:set>
                                      <p:cBhvr>
                                        <p:cTn id="43" dur="1" fill="hold">
                                          <p:stCondLst>
                                            <p:cond delay="0"/>
                                          </p:stCondLst>
                                        </p:cTn>
                                        <p:tgtEl>
                                          <p:spTgt spid="73"/>
                                        </p:tgtEl>
                                        <p:attrNameLst>
                                          <p:attrName>style.visibility</p:attrName>
                                        </p:attrNameLst>
                                      </p:cBhvr>
                                      <p:to>
                                        <p:strVal val="visible"/>
                                      </p:to>
                                    </p:set>
                                    <p:anim calcmode="lin" valueType="num">
                                      <p:cBhvr>
                                        <p:cTn id="44" dur="1000" fill="hold"/>
                                        <p:tgtEl>
                                          <p:spTgt spid="73"/>
                                        </p:tgtEl>
                                        <p:attrNameLst>
                                          <p:attrName>ppt_w</p:attrName>
                                        </p:attrNameLst>
                                      </p:cBhvr>
                                      <p:tavLst>
                                        <p:tav tm="0">
                                          <p:val>
                                            <p:fltVal val="0"/>
                                          </p:val>
                                        </p:tav>
                                        <p:tav tm="100000">
                                          <p:val>
                                            <p:strVal val="#ppt_w"/>
                                          </p:val>
                                        </p:tav>
                                      </p:tavLst>
                                    </p:anim>
                                    <p:anim calcmode="lin" valueType="num">
                                      <p:cBhvr>
                                        <p:cTn id="45" dur="1000" fill="hold"/>
                                        <p:tgtEl>
                                          <p:spTgt spid="73"/>
                                        </p:tgtEl>
                                        <p:attrNameLst>
                                          <p:attrName>ppt_h</p:attrName>
                                        </p:attrNameLst>
                                      </p:cBhvr>
                                      <p:tavLst>
                                        <p:tav tm="0">
                                          <p:val>
                                            <p:fltVal val="0"/>
                                          </p:val>
                                        </p:tav>
                                        <p:tav tm="100000">
                                          <p:val>
                                            <p:strVal val="#ppt_h"/>
                                          </p:val>
                                        </p:tav>
                                      </p:tavLst>
                                    </p:anim>
                                    <p:anim calcmode="lin" valueType="num">
                                      <p:cBhvr>
                                        <p:cTn id="46" dur="1000" fill="hold"/>
                                        <p:tgtEl>
                                          <p:spTgt spid="73"/>
                                        </p:tgtEl>
                                        <p:attrNameLst>
                                          <p:attrName>ppt_x</p:attrName>
                                        </p:attrNameLst>
                                      </p:cBhvr>
                                      <p:tavLst>
                                        <p:tav tm="0">
                                          <p:val>
                                            <p:fltVal val="0.5"/>
                                          </p:val>
                                        </p:tav>
                                        <p:tav tm="100000">
                                          <p:val>
                                            <p:strVal val="#ppt_x"/>
                                          </p:val>
                                        </p:tav>
                                      </p:tavLst>
                                    </p:anim>
                                    <p:anim calcmode="lin" valueType="num">
                                      <p:cBhvr>
                                        <p:cTn id="47" dur="1000" fill="hold"/>
                                        <p:tgtEl>
                                          <p:spTgt spid="73"/>
                                        </p:tgtEl>
                                        <p:attrNameLst>
                                          <p:attrName>ppt_y</p:attrName>
                                        </p:attrNameLst>
                                      </p:cBhvr>
                                      <p:tavLst>
                                        <p:tav tm="0">
                                          <p:val>
                                            <p:fltVal val="0.5"/>
                                          </p:val>
                                        </p:tav>
                                        <p:tav tm="100000">
                                          <p:val>
                                            <p:strVal val="#ppt_y"/>
                                          </p:val>
                                        </p:tav>
                                      </p:tavLst>
                                    </p:anim>
                                  </p:childTnLst>
                                </p:cTn>
                              </p:par>
                              <p:par>
                                <p:cTn id="48" presetID="53" presetClass="entr" presetSubtype="16" fill="hold" nodeType="withEffect">
                                  <p:stCondLst>
                                    <p:cond delay="100"/>
                                  </p:stCondLst>
                                  <p:childTnLst>
                                    <p:set>
                                      <p:cBhvr>
                                        <p:cTn id="49" dur="1" fill="hold">
                                          <p:stCondLst>
                                            <p:cond delay="0"/>
                                          </p:stCondLst>
                                        </p:cTn>
                                        <p:tgtEl>
                                          <p:spTgt spid="122"/>
                                        </p:tgtEl>
                                        <p:attrNameLst>
                                          <p:attrName>style.visibility</p:attrName>
                                        </p:attrNameLst>
                                      </p:cBhvr>
                                      <p:to>
                                        <p:strVal val="visible"/>
                                      </p:to>
                                    </p:set>
                                    <p:anim calcmode="lin" valueType="num">
                                      <p:cBhvr>
                                        <p:cTn id="50" dur="500" fill="hold"/>
                                        <p:tgtEl>
                                          <p:spTgt spid="122"/>
                                        </p:tgtEl>
                                        <p:attrNameLst>
                                          <p:attrName>ppt_w</p:attrName>
                                        </p:attrNameLst>
                                      </p:cBhvr>
                                      <p:tavLst>
                                        <p:tav tm="0">
                                          <p:val>
                                            <p:fltVal val="0"/>
                                          </p:val>
                                        </p:tav>
                                        <p:tav tm="100000">
                                          <p:val>
                                            <p:strVal val="#ppt_w"/>
                                          </p:val>
                                        </p:tav>
                                      </p:tavLst>
                                    </p:anim>
                                    <p:anim calcmode="lin" valueType="num">
                                      <p:cBhvr>
                                        <p:cTn id="51" dur="500" fill="hold"/>
                                        <p:tgtEl>
                                          <p:spTgt spid="122"/>
                                        </p:tgtEl>
                                        <p:attrNameLst>
                                          <p:attrName>ppt_h</p:attrName>
                                        </p:attrNameLst>
                                      </p:cBhvr>
                                      <p:tavLst>
                                        <p:tav tm="0">
                                          <p:val>
                                            <p:fltVal val="0"/>
                                          </p:val>
                                        </p:tav>
                                        <p:tav tm="100000">
                                          <p:val>
                                            <p:strVal val="#ppt_h"/>
                                          </p:val>
                                        </p:tav>
                                      </p:tavLst>
                                    </p:anim>
                                    <p:animEffect transition="in" filter="fade">
                                      <p:cBhvr>
                                        <p:cTn id="52" dur="500"/>
                                        <p:tgtEl>
                                          <p:spTgt spid="122"/>
                                        </p:tgtEl>
                                      </p:cBhvr>
                                    </p:animEffect>
                                  </p:childTnLst>
                                </p:cTn>
                              </p:par>
                              <p:par>
                                <p:cTn id="53" presetID="53" presetClass="entr" presetSubtype="16" fill="hold" nodeType="withEffect">
                                  <p:stCondLst>
                                    <p:cond delay="500"/>
                                  </p:stCondLst>
                                  <p:childTnLst>
                                    <p:set>
                                      <p:cBhvr>
                                        <p:cTn id="54" dur="1" fill="hold">
                                          <p:stCondLst>
                                            <p:cond delay="0"/>
                                          </p:stCondLst>
                                        </p:cTn>
                                        <p:tgtEl>
                                          <p:spTgt spid="119"/>
                                        </p:tgtEl>
                                        <p:attrNameLst>
                                          <p:attrName>style.visibility</p:attrName>
                                        </p:attrNameLst>
                                      </p:cBhvr>
                                      <p:to>
                                        <p:strVal val="visible"/>
                                      </p:to>
                                    </p:set>
                                    <p:anim calcmode="lin" valueType="num">
                                      <p:cBhvr>
                                        <p:cTn id="55" dur="500" fill="hold"/>
                                        <p:tgtEl>
                                          <p:spTgt spid="119"/>
                                        </p:tgtEl>
                                        <p:attrNameLst>
                                          <p:attrName>ppt_w</p:attrName>
                                        </p:attrNameLst>
                                      </p:cBhvr>
                                      <p:tavLst>
                                        <p:tav tm="0">
                                          <p:val>
                                            <p:fltVal val="0"/>
                                          </p:val>
                                        </p:tav>
                                        <p:tav tm="100000">
                                          <p:val>
                                            <p:strVal val="#ppt_w"/>
                                          </p:val>
                                        </p:tav>
                                      </p:tavLst>
                                    </p:anim>
                                    <p:anim calcmode="lin" valueType="num">
                                      <p:cBhvr>
                                        <p:cTn id="56" dur="500" fill="hold"/>
                                        <p:tgtEl>
                                          <p:spTgt spid="119"/>
                                        </p:tgtEl>
                                        <p:attrNameLst>
                                          <p:attrName>ppt_h</p:attrName>
                                        </p:attrNameLst>
                                      </p:cBhvr>
                                      <p:tavLst>
                                        <p:tav tm="0">
                                          <p:val>
                                            <p:fltVal val="0"/>
                                          </p:val>
                                        </p:tav>
                                        <p:tav tm="100000">
                                          <p:val>
                                            <p:strVal val="#ppt_h"/>
                                          </p:val>
                                        </p:tav>
                                      </p:tavLst>
                                    </p:anim>
                                    <p:animEffect transition="in" filter="fade">
                                      <p:cBhvr>
                                        <p:cTn id="57" dur="500"/>
                                        <p:tgtEl>
                                          <p:spTgt spid="119"/>
                                        </p:tgtEl>
                                      </p:cBhvr>
                                    </p:animEffect>
                                  </p:childTnLst>
                                </p:cTn>
                              </p:par>
                              <p:par>
                                <p:cTn id="58" presetID="23" presetClass="entr" presetSubtype="528" fill="hold" nodeType="withEffect">
                                  <p:stCondLst>
                                    <p:cond delay="0"/>
                                  </p:stCondLst>
                                  <p:childTnLst>
                                    <p:set>
                                      <p:cBhvr>
                                        <p:cTn id="59" dur="1" fill="hold">
                                          <p:stCondLst>
                                            <p:cond delay="0"/>
                                          </p:stCondLst>
                                        </p:cTn>
                                        <p:tgtEl>
                                          <p:spTgt spid="78"/>
                                        </p:tgtEl>
                                        <p:attrNameLst>
                                          <p:attrName>style.visibility</p:attrName>
                                        </p:attrNameLst>
                                      </p:cBhvr>
                                      <p:to>
                                        <p:strVal val="visible"/>
                                      </p:to>
                                    </p:set>
                                    <p:anim calcmode="lin" valueType="num">
                                      <p:cBhvr>
                                        <p:cTn id="60" dur="1000" fill="hold"/>
                                        <p:tgtEl>
                                          <p:spTgt spid="78"/>
                                        </p:tgtEl>
                                        <p:attrNameLst>
                                          <p:attrName>ppt_w</p:attrName>
                                        </p:attrNameLst>
                                      </p:cBhvr>
                                      <p:tavLst>
                                        <p:tav tm="0">
                                          <p:val>
                                            <p:fltVal val="0"/>
                                          </p:val>
                                        </p:tav>
                                        <p:tav tm="100000">
                                          <p:val>
                                            <p:strVal val="#ppt_w"/>
                                          </p:val>
                                        </p:tav>
                                      </p:tavLst>
                                    </p:anim>
                                    <p:anim calcmode="lin" valueType="num">
                                      <p:cBhvr>
                                        <p:cTn id="61" dur="1000" fill="hold"/>
                                        <p:tgtEl>
                                          <p:spTgt spid="78"/>
                                        </p:tgtEl>
                                        <p:attrNameLst>
                                          <p:attrName>ppt_h</p:attrName>
                                        </p:attrNameLst>
                                      </p:cBhvr>
                                      <p:tavLst>
                                        <p:tav tm="0">
                                          <p:val>
                                            <p:fltVal val="0"/>
                                          </p:val>
                                        </p:tav>
                                        <p:tav tm="100000">
                                          <p:val>
                                            <p:strVal val="#ppt_h"/>
                                          </p:val>
                                        </p:tav>
                                      </p:tavLst>
                                    </p:anim>
                                    <p:anim calcmode="lin" valueType="num">
                                      <p:cBhvr>
                                        <p:cTn id="62" dur="1000" fill="hold"/>
                                        <p:tgtEl>
                                          <p:spTgt spid="78"/>
                                        </p:tgtEl>
                                        <p:attrNameLst>
                                          <p:attrName>ppt_x</p:attrName>
                                        </p:attrNameLst>
                                      </p:cBhvr>
                                      <p:tavLst>
                                        <p:tav tm="0">
                                          <p:val>
                                            <p:fltVal val="0.5"/>
                                          </p:val>
                                        </p:tav>
                                        <p:tav tm="100000">
                                          <p:val>
                                            <p:strVal val="#ppt_x"/>
                                          </p:val>
                                        </p:tav>
                                      </p:tavLst>
                                    </p:anim>
                                    <p:anim calcmode="lin" valueType="num">
                                      <p:cBhvr>
                                        <p:cTn id="63" dur="1000" fill="hold"/>
                                        <p:tgtEl>
                                          <p:spTgt spid="78"/>
                                        </p:tgtEl>
                                        <p:attrNameLst>
                                          <p:attrName>ppt_y</p:attrName>
                                        </p:attrNameLst>
                                      </p:cBhvr>
                                      <p:tavLst>
                                        <p:tav tm="0">
                                          <p:val>
                                            <p:fltVal val="0.5"/>
                                          </p:val>
                                        </p:tav>
                                        <p:tav tm="100000">
                                          <p:val>
                                            <p:strVal val="#ppt_y"/>
                                          </p:val>
                                        </p:tav>
                                      </p:tavLst>
                                    </p:anim>
                                  </p:childTnLst>
                                </p:cTn>
                              </p:par>
                              <p:par>
                                <p:cTn id="64" presetID="53" presetClass="entr" presetSubtype="16" fill="hold" nodeType="withEffect">
                                  <p:stCondLst>
                                    <p:cond delay="300"/>
                                  </p:stCondLst>
                                  <p:childTnLst>
                                    <p:set>
                                      <p:cBhvr>
                                        <p:cTn id="65" dur="1" fill="hold">
                                          <p:stCondLst>
                                            <p:cond delay="0"/>
                                          </p:stCondLst>
                                        </p:cTn>
                                        <p:tgtEl>
                                          <p:spTgt spid="131"/>
                                        </p:tgtEl>
                                        <p:attrNameLst>
                                          <p:attrName>style.visibility</p:attrName>
                                        </p:attrNameLst>
                                      </p:cBhvr>
                                      <p:to>
                                        <p:strVal val="visible"/>
                                      </p:to>
                                    </p:set>
                                    <p:anim calcmode="lin" valueType="num">
                                      <p:cBhvr>
                                        <p:cTn id="66" dur="500" fill="hold"/>
                                        <p:tgtEl>
                                          <p:spTgt spid="131"/>
                                        </p:tgtEl>
                                        <p:attrNameLst>
                                          <p:attrName>ppt_w</p:attrName>
                                        </p:attrNameLst>
                                      </p:cBhvr>
                                      <p:tavLst>
                                        <p:tav tm="0">
                                          <p:val>
                                            <p:fltVal val="0"/>
                                          </p:val>
                                        </p:tav>
                                        <p:tav tm="100000">
                                          <p:val>
                                            <p:strVal val="#ppt_w"/>
                                          </p:val>
                                        </p:tav>
                                      </p:tavLst>
                                    </p:anim>
                                    <p:anim calcmode="lin" valueType="num">
                                      <p:cBhvr>
                                        <p:cTn id="67" dur="500" fill="hold"/>
                                        <p:tgtEl>
                                          <p:spTgt spid="131"/>
                                        </p:tgtEl>
                                        <p:attrNameLst>
                                          <p:attrName>ppt_h</p:attrName>
                                        </p:attrNameLst>
                                      </p:cBhvr>
                                      <p:tavLst>
                                        <p:tav tm="0">
                                          <p:val>
                                            <p:fltVal val="0"/>
                                          </p:val>
                                        </p:tav>
                                        <p:tav tm="100000">
                                          <p:val>
                                            <p:strVal val="#ppt_h"/>
                                          </p:val>
                                        </p:tav>
                                      </p:tavLst>
                                    </p:anim>
                                    <p:animEffect transition="in" filter="fade">
                                      <p:cBhvr>
                                        <p:cTn id="68" dur="500"/>
                                        <p:tgtEl>
                                          <p:spTgt spid="131"/>
                                        </p:tgtEl>
                                      </p:cBhvr>
                                    </p:animEffect>
                                  </p:childTnLst>
                                </p:cTn>
                              </p:par>
                              <p:par>
                                <p:cTn id="69" presetID="53" presetClass="entr" presetSubtype="16" fill="hold" nodeType="withEffect">
                                  <p:stCondLst>
                                    <p:cond delay="400"/>
                                  </p:stCondLst>
                                  <p:childTnLst>
                                    <p:set>
                                      <p:cBhvr>
                                        <p:cTn id="70" dur="1" fill="hold">
                                          <p:stCondLst>
                                            <p:cond delay="0"/>
                                          </p:stCondLst>
                                        </p:cTn>
                                        <p:tgtEl>
                                          <p:spTgt spid="128"/>
                                        </p:tgtEl>
                                        <p:attrNameLst>
                                          <p:attrName>style.visibility</p:attrName>
                                        </p:attrNameLst>
                                      </p:cBhvr>
                                      <p:to>
                                        <p:strVal val="visible"/>
                                      </p:to>
                                    </p:set>
                                    <p:anim calcmode="lin" valueType="num">
                                      <p:cBhvr>
                                        <p:cTn id="71" dur="500" fill="hold"/>
                                        <p:tgtEl>
                                          <p:spTgt spid="128"/>
                                        </p:tgtEl>
                                        <p:attrNameLst>
                                          <p:attrName>ppt_w</p:attrName>
                                        </p:attrNameLst>
                                      </p:cBhvr>
                                      <p:tavLst>
                                        <p:tav tm="0">
                                          <p:val>
                                            <p:fltVal val="0"/>
                                          </p:val>
                                        </p:tav>
                                        <p:tav tm="100000">
                                          <p:val>
                                            <p:strVal val="#ppt_w"/>
                                          </p:val>
                                        </p:tav>
                                      </p:tavLst>
                                    </p:anim>
                                    <p:anim calcmode="lin" valueType="num">
                                      <p:cBhvr>
                                        <p:cTn id="72" dur="500" fill="hold"/>
                                        <p:tgtEl>
                                          <p:spTgt spid="128"/>
                                        </p:tgtEl>
                                        <p:attrNameLst>
                                          <p:attrName>ppt_h</p:attrName>
                                        </p:attrNameLst>
                                      </p:cBhvr>
                                      <p:tavLst>
                                        <p:tav tm="0">
                                          <p:val>
                                            <p:fltVal val="0"/>
                                          </p:val>
                                        </p:tav>
                                        <p:tav tm="100000">
                                          <p:val>
                                            <p:strVal val="#ppt_h"/>
                                          </p:val>
                                        </p:tav>
                                      </p:tavLst>
                                    </p:anim>
                                    <p:animEffect transition="in" filter="fade">
                                      <p:cBhvr>
                                        <p:cTn id="73" dur="500"/>
                                        <p:tgtEl>
                                          <p:spTgt spid="128"/>
                                        </p:tgtEl>
                                      </p:cBhvr>
                                    </p:animEffect>
                                  </p:childTnLst>
                                </p:cTn>
                              </p:par>
                              <p:par>
                                <p:cTn id="74" presetID="23" presetClass="entr" presetSubtype="528" fill="hold" nodeType="withEffect">
                                  <p:stCondLst>
                                    <p:cond delay="200"/>
                                  </p:stCondLst>
                                  <p:childTnLst>
                                    <p:set>
                                      <p:cBhvr>
                                        <p:cTn id="75" dur="1" fill="hold">
                                          <p:stCondLst>
                                            <p:cond delay="0"/>
                                          </p:stCondLst>
                                        </p:cTn>
                                        <p:tgtEl>
                                          <p:spTgt spid="83"/>
                                        </p:tgtEl>
                                        <p:attrNameLst>
                                          <p:attrName>style.visibility</p:attrName>
                                        </p:attrNameLst>
                                      </p:cBhvr>
                                      <p:to>
                                        <p:strVal val="visible"/>
                                      </p:to>
                                    </p:set>
                                    <p:anim calcmode="lin" valueType="num">
                                      <p:cBhvr>
                                        <p:cTn id="76" dur="600" fill="hold"/>
                                        <p:tgtEl>
                                          <p:spTgt spid="83"/>
                                        </p:tgtEl>
                                        <p:attrNameLst>
                                          <p:attrName>ppt_w</p:attrName>
                                        </p:attrNameLst>
                                      </p:cBhvr>
                                      <p:tavLst>
                                        <p:tav tm="0">
                                          <p:val>
                                            <p:fltVal val="0"/>
                                          </p:val>
                                        </p:tav>
                                        <p:tav tm="100000">
                                          <p:val>
                                            <p:strVal val="#ppt_w"/>
                                          </p:val>
                                        </p:tav>
                                      </p:tavLst>
                                    </p:anim>
                                    <p:anim calcmode="lin" valueType="num">
                                      <p:cBhvr>
                                        <p:cTn id="77" dur="600" fill="hold"/>
                                        <p:tgtEl>
                                          <p:spTgt spid="83"/>
                                        </p:tgtEl>
                                        <p:attrNameLst>
                                          <p:attrName>ppt_h</p:attrName>
                                        </p:attrNameLst>
                                      </p:cBhvr>
                                      <p:tavLst>
                                        <p:tav tm="0">
                                          <p:val>
                                            <p:fltVal val="0"/>
                                          </p:val>
                                        </p:tav>
                                        <p:tav tm="100000">
                                          <p:val>
                                            <p:strVal val="#ppt_h"/>
                                          </p:val>
                                        </p:tav>
                                      </p:tavLst>
                                    </p:anim>
                                    <p:anim calcmode="lin" valueType="num">
                                      <p:cBhvr>
                                        <p:cTn id="78" dur="600" fill="hold"/>
                                        <p:tgtEl>
                                          <p:spTgt spid="83"/>
                                        </p:tgtEl>
                                        <p:attrNameLst>
                                          <p:attrName>ppt_x</p:attrName>
                                        </p:attrNameLst>
                                      </p:cBhvr>
                                      <p:tavLst>
                                        <p:tav tm="0">
                                          <p:val>
                                            <p:fltVal val="0.5"/>
                                          </p:val>
                                        </p:tav>
                                        <p:tav tm="100000">
                                          <p:val>
                                            <p:strVal val="#ppt_x"/>
                                          </p:val>
                                        </p:tav>
                                      </p:tavLst>
                                    </p:anim>
                                    <p:anim calcmode="lin" valueType="num">
                                      <p:cBhvr>
                                        <p:cTn id="79" dur="600" fill="hold"/>
                                        <p:tgtEl>
                                          <p:spTgt spid="83"/>
                                        </p:tgtEl>
                                        <p:attrNameLst>
                                          <p:attrName>ppt_y</p:attrName>
                                        </p:attrNameLst>
                                      </p:cBhvr>
                                      <p:tavLst>
                                        <p:tav tm="0">
                                          <p:val>
                                            <p:fltVal val="0.5"/>
                                          </p:val>
                                        </p:tav>
                                        <p:tav tm="100000">
                                          <p:val>
                                            <p:strVal val="#ppt_y"/>
                                          </p:val>
                                        </p:tav>
                                      </p:tavLst>
                                    </p:anim>
                                  </p:childTnLst>
                                </p:cTn>
                              </p:par>
                              <p:par>
                                <p:cTn id="80" presetID="53" presetClass="entr" presetSubtype="16" fill="hold" nodeType="withEffect">
                                  <p:stCondLst>
                                    <p:cond delay="60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par>
                                <p:cTn id="85" presetID="23" presetClass="entr" presetSubtype="528" fill="hold" nodeType="withEffect">
                                  <p:stCondLst>
                                    <p:cond delay="0"/>
                                  </p:stCondLst>
                                  <p:childTnLst>
                                    <p:set>
                                      <p:cBhvr>
                                        <p:cTn id="86" dur="1" fill="hold">
                                          <p:stCondLst>
                                            <p:cond delay="0"/>
                                          </p:stCondLst>
                                        </p:cTn>
                                        <p:tgtEl>
                                          <p:spTgt spid="87"/>
                                        </p:tgtEl>
                                        <p:attrNameLst>
                                          <p:attrName>style.visibility</p:attrName>
                                        </p:attrNameLst>
                                      </p:cBhvr>
                                      <p:to>
                                        <p:strVal val="visible"/>
                                      </p:to>
                                    </p:set>
                                    <p:anim calcmode="lin" valueType="num">
                                      <p:cBhvr>
                                        <p:cTn id="87" dur="700" fill="hold"/>
                                        <p:tgtEl>
                                          <p:spTgt spid="87"/>
                                        </p:tgtEl>
                                        <p:attrNameLst>
                                          <p:attrName>ppt_w</p:attrName>
                                        </p:attrNameLst>
                                      </p:cBhvr>
                                      <p:tavLst>
                                        <p:tav tm="0">
                                          <p:val>
                                            <p:fltVal val="0"/>
                                          </p:val>
                                        </p:tav>
                                        <p:tav tm="100000">
                                          <p:val>
                                            <p:strVal val="#ppt_w"/>
                                          </p:val>
                                        </p:tav>
                                      </p:tavLst>
                                    </p:anim>
                                    <p:anim calcmode="lin" valueType="num">
                                      <p:cBhvr>
                                        <p:cTn id="88" dur="700" fill="hold"/>
                                        <p:tgtEl>
                                          <p:spTgt spid="87"/>
                                        </p:tgtEl>
                                        <p:attrNameLst>
                                          <p:attrName>ppt_h</p:attrName>
                                        </p:attrNameLst>
                                      </p:cBhvr>
                                      <p:tavLst>
                                        <p:tav tm="0">
                                          <p:val>
                                            <p:fltVal val="0"/>
                                          </p:val>
                                        </p:tav>
                                        <p:tav tm="100000">
                                          <p:val>
                                            <p:strVal val="#ppt_h"/>
                                          </p:val>
                                        </p:tav>
                                      </p:tavLst>
                                    </p:anim>
                                    <p:anim calcmode="lin" valueType="num">
                                      <p:cBhvr>
                                        <p:cTn id="89" dur="700" fill="hold"/>
                                        <p:tgtEl>
                                          <p:spTgt spid="87"/>
                                        </p:tgtEl>
                                        <p:attrNameLst>
                                          <p:attrName>ppt_x</p:attrName>
                                        </p:attrNameLst>
                                      </p:cBhvr>
                                      <p:tavLst>
                                        <p:tav tm="0">
                                          <p:val>
                                            <p:fltVal val="0.5"/>
                                          </p:val>
                                        </p:tav>
                                        <p:tav tm="100000">
                                          <p:val>
                                            <p:strVal val="#ppt_x"/>
                                          </p:val>
                                        </p:tav>
                                      </p:tavLst>
                                    </p:anim>
                                    <p:anim calcmode="lin" valueType="num">
                                      <p:cBhvr>
                                        <p:cTn id="90" dur="700" fill="hold"/>
                                        <p:tgtEl>
                                          <p:spTgt spid="87"/>
                                        </p:tgtEl>
                                        <p:attrNameLst>
                                          <p:attrName>ppt_y</p:attrName>
                                        </p:attrNameLst>
                                      </p:cBhvr>
                                      <p:tavLst>
                                        <p:tav tm="0">
                                          <p:val>
                                            <p:fltVal val="0.5"/>
                                          </p:val>
                                        </p:tav>
                                        <p:tav tm="100000">
                                          <p:val>
                                            <p:strVal val="#ppt_y"/>
                                          </p:val>
                                        </p:tav>
                                      </p:tavLst>
                                    </p:anim>
                                  </p:childTnLst>
                                </p:cTn>
                              </p:par>
                              <p:par>
                                <p:cTn id="91" presetID="53" presetClass="entr" presetSubtype="16" fill="hold" nodeType="withEffect">
                                  <p:stCondLst>
                                    <p:cond delay="400"/>
                                  </p:stCondLst>
                                  <p:childTnLst>
                                    <p:set>
                                      <p:cBhvr>
                                        <p:cTn id="92" dur="1" fill="hold">
                                          <p:stCondLst>
                                            <p:cond delay="0"/>
                                          </p:stCondLst>
                                        </p:cTn>
                                        <p:tgtEl>
                                          <p:spTgt spid="113"/>
                                        </p:tgtEl>
                                        <p:attrNameLst>
                                          <p:attrName>style.visibility</p:attrName>
                                        </p:attrNameLst>
                                      </p:cBhvr>
                                      <p:to>
                                        <p:strVal val="visible"/>
                                      </p:to>
                                    </p:set>
                                    <p:anim calcmode="lin" valueType="num">
                                      <p:cBhvr>
                                        <p:cTn id="93" dur="500" fill="hold"/>
                                        <p:tgtEl>
                                          <p:spTgt spid="113"/>
                                        </p:tgtEl>
                                        <p:attrNameLst>
                                          <p:attrName>ppt_w</p:attrName>
                                        </p:attrNameLst>
                                      </p:cBhvr>
                                      <p:tavLst>
                                        <p:tav tm="0">
                                          <p:val>
                                            <p:fltVal val="0"/>
                                          </p:val>
                                        </p:tav>
                                        <p:tav tm="100000">
                                          <p:val>
                                            <p:strVal val="#ppt_w"/>
                                          </p:val>
                                        </p:tav>
                                      </p:tavLst>
                                    </p:anim>
                                    <p:anim calcmode="lin" valueType="num">
                                      <p:cBhvr>
                                        <p:cTn id="94" dur="500" fill="hold"/>
                                        <p:tgtEl>
                                          <p:spTgt spid="113"/>
                                        </p:tgtEl>
                                        <p:attrNameLst>
                                          <p:attrName>ppt_h</p:attrName>
                                        </p:attrNameLst>
                                      </p:cBhvr>
                                      <p:tavLst>
                                        <p:tav tm="0">
                                          <p:val>
                                            <p:fltVal val="0"/>
                                          </p:val>
                                        </p:tav>
                                        <p:tav tm="100000">
                                          <p:val>
                                            <p:strVal val="#ppt_h"/>
                                          </p:val>
                                        </p:tav>
                                      </p:tavLst>
                                    </p:anim>
                                    <p:animEffect transition="in" filter="fade">
                                      <p:cBhvr>
                                        <p:cTn id="95" dur="500"/>
                                        <p:tgtEl>
                                          <p:spTgt spid="113"/>
                                        </p:tgtEl>
                                      </p:cBhvr>
                                    </p:animEffect>
                                  </p:childTnLst>
                                </p:cTn>
                              </p:par>
                            </p:childTnLst>
                          </p:cTn>
                        </p:par>
                        <p:par>
                          <p:cTn id="96" fill="hold">
                            <p:stCondLst>
                              <p:cond delay="3000"/>
                            </p:stCondLst>
                            <p:childTnLst>
                              <p:par>
                                <p:cTn id="97" presetID="42" presetClass="entr" presetSubtype="0" fill="hold" nodeType="afterEffect">
                                  <p:stCondLst>
                                    <p:cond delay="0"/>
                                  </p:stCondLst>
                                  <p:childTnLst>
                                    <p:set>
                                      <p:cBhvr>
                                        <p:cTn id="98" dur="1" fill="hold">
                                          <p:stCondLst>
                                            <p:cond delay="0"/>
                                          </p:stCondLst>
                                        </p:cTn>
                                        <p:tgtEl>
                                          <p:spTgt spid="91"/>
                                        </p:tgtEl>
                                        <p:attrNameLst>
                                          <p:attrName>style.visibility</p:attrName>
                                        </p:attrNameLst>
                                      </p:cBhvr>
                                      <p:to>
                                        <p:strVal val="visible"/>
                                      </p:to>
                                    </p:set>
                                    <p:animEffect transition="in" filter="fade">
                                      <p:cBhvr>
                                        <p:cTn id="99" dur="1000"/>
                                        <p:tgtEl>
                                          <p:spTgt spid="91"/>
                                        </p:tgtEl>
                                      </p:cBhvr>
                                    </p:animEffect>
                                    <p:anim calcmode="lin" valueType="num">
                                      <p:cBhvr>
                                        <p:cTn id="100" dur="1000" fill="hold"/>
                                        <p:tgtEl>
                                          <p:spTgt spid="91"/>
                                        </p:tgtEl>
                                        <p:attrNameLst>
                                          <p:attrName>ppt_x</p:attrName>
                                        </p:attrNameLst>
                                      </p:cBhvr>
                                      <p:tavLst>
                                        <p:tav tm="0">
                                          <p:val>
                                            <p:strVal val="#ppt_x"/>
                                          </p:val>
                                        </p:tav>
                                        <p:tav tm="100000">
                                          <p:val>
                                            <p:strVal val="#ppt_x"/>
                                          </p:val>
                                        </p:tav>
                                      </p:tavLst>
                                    </p:anim>
                                    <p:anim calcmode="lin" valueType="num">
                                      <p:cBhvr>
                                        <p:cTn id="101" dur="1000" fill="hold"/>
                                        <p:tgtEl>
                                          <p:spTgt spid="91"/>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98"/>
                                        </p:tgtEl>
                                        <p:attrNameLst>
                                          <p:attrName>style.visibility</p:attrName>
                                        </p:attrNameLst>
                                      </p:cBhvr>
                                      <p:to>
                                        <p:strVal val="visible"/>
                                      </p:to>
                                    </p:set>
                                    <p:animEffect transition="in" filter="fade">
                                      <p:cBhvr>
                                        <p:cTn id="104" dur="1000"/>
                                        <p:tgtEl>
                                          <p:spTgt spid="98"/>
                                        </p:tgtEl>
                                      </p:cBhvr>
                                    </p:animEffect>
                                    <p:anim calcmode="lin" valueType="num">
                                      <p:cBhvr>
                                        <p:cTn id="105" dur="1000" fill="hold"/>
                                        <p:tgtEl>
                                          <p:spTgt spid="98"/>
                                        </p:tgtEl>
                                        <p:attrNameLst>
                                          <p:attrName>ppt_x</p:attrName>
                                        </p:attrNameLst>
                                      </p:cBhvr>
                                      <p:tavLst>
                                        <p:tav tm="0">
                                          <p:val>
                                            <p:strVal val="#ppt_x"/>
                                          </p:val>
                                        </p:tav>
                                        <p:tav tm="100000">
                                          <p:val>
                                            <p:strVal val="#ppt_x"/>
                                          </p:val>
                                        </p:tav>
                                      </p:tavLst>
                                    </p:anim>
                                    <p:anim calcmode="lin" valueType="num">
                                      <p:cBhvr>
                                        <p:cTn id="106" dur="1000" fill="hold"/>
                                        <p:tgtEl>
                                          <p:spTgt spid="98"/>
                                        </p:tgtEl>
                                        <p:attrNameLst>
                                          <p:attrName>ppt_y</p:attrName>
                                        </p:attrNameLst>
                                      </p:cBhvr>
                                      <p:tavLst>
                                        <p:tav tm="0">
                                          <p:val>
                                            <p:strVal val="#ppt_y-.1"/>
                                          </p:val>
                                        </p:tav>
                                        <p:tav tm="100000">
                                          <p:val>
                                            <p:strVal val="#ppt_y"/>
                                          </p:val>
                                        </p:tav>
                                      </p:tavLst>
                                    </p:anim>
                                  </p:childTnLst>
                                </p:cTn>
                              </p:par>
                            </p:childTnLst>
                          </p:cTn>
                        </p:par>
                        <p:par>
                          <p:cTn id="107" fill="hold">
                            <p:stCondLst>
                              <p:cond delay="4000"/>
                            </p:stCondLst>
                            <p:childTnLst>
                              <p:par>
                                <p:cTn id="108" presetID="52" presetClass="entr" presetSubtype="0" fill="hold" grpId="0" nodeType="afterEffect">
                                  <p:stCondLst>
                                    <p:cond delay="0"/>
                                  </p:stCondLst>
                                  <p:childTnLst>
                                    <p:set>
                                      <p:cBhvr>
                                        <p:cTn id="109" dur="1" fill="hold">
                                          <p:stCondLst>
                                            <p:cond delay="0"/>
                                          </p:stCondLst>
                                        </p:cTn>
                                        <p:tgtEl>
                                          <p:spTgt spid="99"/>
                                        </p:tgtEl>
                                        <p:attrNameLst>
                                          <p:attrName>style.visibility</p:attrName>
                                        </p:attrNameLst>
                                      </p:cBhvr>
                                      <p:to>
                                        <p:strVal val="visible"/>
                                      </p:to>
                                    </p:set>
                                    <p:animScale>
                                      <p:cBhvr>
                                        <p:cTn id="110" dur="500" decel="50000" fill="hold">
                                          <p:stCondLst>
                                            <p:cond delay="0"/>
                                          </p:stCondLst>
                                        </p:cTn>
                                        <p:tgtEl>
                                          <p:spTgt spid="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1" dur="500" decel="50000" fill="hold">
                                          <p:stCondLst>
                                            <p:cond delay="0"/>
                                          </p:stCondLst>
                                        </p:cTn>
                                        <p:tgtEl>
                                          <p:spTgt spid="99"/>
                                        </p:tgtEl>
                                        <p:attrNameLst>
                                          <p:attrName>ppt_x</p:attrName>
                                          <p:attrName>ppt_y</p:attrName>
                                        </p:attrNameLst>
                                      </p:cBhvr>
                                    </p:animMotion>
                                    <p:animEffect transition="in" filter="fade">
                                      <p:cBhvr>
                                        <p:cTn id="112" dur="500"/>
                                        <p:tgtEl>
                                          <p:spTgt spid="99"/>
                                        </p:tgtEl>
                                      </p:cBhvr>
                                    </p:animEffect>
                                  </p:childTnLst>
                                </p:cTn>
                              </p:par>
                            </p:childTnLst>
                          </p:cTn>
                        </p:par>
                        <p:par>
                          <p:cTn id="113" fill="hold">
                            <p:stCondLst>
                              <p:cond delay="4500"/>
                            </p:stCondLst>
                            <p:childTnLst>
                              <p:par>
                                <p:cTn id="114" presetID="16" presetClass="entr" presetSubtype="21" fill="hold" grpId="0" nodeType="afterEffect">
                                  <p:stCondLst>
                                    <p:cond delay="0"/>
                                  </p:stCondLst>
                                  <p:childTnLst>
                                    <p:set>
                                      <p:cBhvr>
                                        <p:cTn id="115" dur="1" fill="hold">
                                          <p:stCondLst>
                                            <p:cond delay="0"/>
                                          </p:stCondLst>
                                        </p:cTn>
                                        <p:tgtEl>
                                          <p:spTgt spid="100"/>
                                        </p:tgtEl>
                                        <p:attrNameLst>
                                          <p:attrName>style.visibility</p:attrName>
                                        </p:attrNameLst>
                                      </p:cBhvr>
                                      <p:to>
                                        <p:strVal val="visible"/>
                                      </p:to>
                                    </p:set>
                                    <p:animEffect transition="in" filter="barn(inVertical)">
                                      <p:cBhvr>
                                        <p:cTn id="11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98" grpId="0"/>
      <p:bldP spid="99" grpId="0"/>
      <p:bldP spid="10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cxnSp>
        <p:nvCxnSpPr>
          <p:cNvPr id="18" name="直接连接符 72"/>
          <p:cNvCxnSpPr>
            <a:cxnSpLocks noChangeShapeType="1"/>
          </p:cNvCxnSpPr>
          <p:nvPr/>
        </p:nvCxnSpPr>
        <p:spPr bwMode="auto">
          <a:xfrm>
            <a:off x="6907717" y="1907428"/>
            <a:ext cx="559640" cy="184667"/>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5" name="直接连接符 20"/>
          <p:cNvCxnSpPr>
            <a:cxnSpLocks noChangeShapeType="1"/>
          </p:cNvCxnSpPr>
          <p:nvPr/>
        </p:nvCxnSpPr>
        <p:spPr bwMode="auto">
          <a:xfrm flipV="1">
            <a:off x="4914531" y="2244699"/>
            <a:ext cx="683829" cy="622131"/>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grpSp>
        <p:nvGrpSpPr>
          <p:cNvPr id="41" name="组合 40"/>
          <p:cNvGrpSpPr/>
          <p:nvPr/>
        </p:nvGrpSpPr>
        <p:grpSpPr>
          <a:xfrm>
            <a:off x="5363564" y="896192"/>
            <a:ext cx="1656279" cy="1554875"/>
            <a:chOff x="5252030" y="2008764"/>
            <a:chExt cx="809336" cy="809336"/>
          </a:xfrm>
          <a:gradFill>
            <a:gsLst>
              <a:gs pos="0">
                <a:srgbClr val="E30000"/>
              </a:gs>
              <a:gs pos="100000">
                <a:srgbClr val="760303"/>
              </a:gs>
            </a:gsLst>
            <a:lin ang="18900000" scaled="0"/>
          </a:gradFill>
        </p:grpSpPr>
        <p:sp>
          <p:nvSpPr>
            <p:cNvPr id="42" name="椭圆 4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43" name="椭圆 4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53" name="组合 52"/>
          <p:cNvGrpSpPr/>
          <p:nvPr/>
        </p:nvGrpSpPr>
        <p:grpSpPr>
          <a:xfrm>
            <a:off x="3365923" y="3952101"/>
            <a:ext cx="515447" cy="483890"/>
            <a:chOff x="5252030" y="2008764"/>
            <a:chExt cx="809336" cy="809336"/>
          </a:xfrm>
          <a:gradFill>
            <a:gsLst>
              <a:gs pos="0">
                <a:srgbClr val="E30000"/>
              </a:gs>
              <a:gs pos="100000">
                <a:srgbClr val="760303"/>
              </a:gs>
            </a:gsLst>
            <a:lin ang="18900000" scaled="0"/>
          </a:gradFill>
        </p:grpSpPr>
        <p:sp>
          <p:nvSpPr>
            <p:cNvPr id="54" name="椭圆 53"/>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55" name="椭圆 54"/>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47" name="组合 46"/>
          <p:cNvGrpSpPr/>
          <p:nvPr/>
        </p:nvGrpSpPr>
        <p:grpSpPr>
          <a:xfrm>
            <a:off x="2251944" y="1496336"/>
            <a:ext cx="1244625" cy="1168424"/>
            <a:chOff x="5252030" y="2008764"/>
            <a:chExt cx="809336" cy="809336"/>
          </a:xfrm>
          <a:gradFill>
            <a:gsLst>
              <a:gs pos="0">
                <a:srgbClr val="E30000"/>
              </a:gs>
              <a:gs pos="100000">
                <a:srgbClr val="760303"/>
              </a:gs>
            </a:gsLst>
            <a:lin ang="18900000" scaled="0"/>
          </a:gradFill>
        </p:grpSpPr>
        <p:sp>
          <p:nvSpPr>
            <p:cNvPr id="48" name="椭圆 47"/>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49" name="椭圆 48"/>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cxnSp>
        <p:nvCxnSpPr>
          <p:cNvPr id="13" name="直接连接符 13"/>
          <p:cNvCxnSpPr>
            <a:cxnSpLocks noChangeShapeType="1"/>
          </p:cNvCxnSpPr>
          <p:nvPr/>
        </p:nvCxnSpPr>
        <p:spPr bwMode="auto">
          <a:xfrm flipV="1">
            <a:off x="2017335" y="2512174"/>
            <a:ext cx="413896" cy="322043"/>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4" name="直接连接符 17"/>
          <p:cNvCxnSpPr>
            <a:cxnSpLocks noChangeShapeType="1"/>
          </p:cNvCxnSpPr>
          <p:nvPr/>
        </p:nvCxnSpPr>
        <p:spPr bwMode="auto">
          <a:xfrm>
            <a:off x="3406567" y="2374927"/>
            <a:ext cx="681228" cy="491104"/>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6" name="直接连接符 23"/>
          <p:cNvCxnSpPr>
            <a:cxnSpLocks noChangeShapeType="1"/>
            <a:endCxn id="29" idx="1"/>
          </p:cNvCxnSpPr>
          <p:nvPr/>
        </p:nvCxnSpPr>
        <p:spPr bwMode="auto">
          <a:xfrm>
            <a:off x="1044696" y="2687283"/>
            <a:ext cx="877074" cy="897879"/>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7" name="直接连接符 43"/>
          <p:cNvCxnSpPr>
            <a:cxnSpLocks noChangeShapeType="1"/>
          </p:cNvCxnSpPr>
          <p:nvPr/>
        </p:nvCxnSpPr>
        <p:spPr bwMode="auto">
          <a:xfrm flipV="1">
            <a:off x="3786315" y="3694473"/>
            <a:ext cx="301479" cy="278261"/>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grpSp>
        <p:nvGrpSpPr>
          <p:cNvPr id="2" name="组合 1"/>
          <p:cNvGrpSpPr/>
          <p:nvPr/>
        </p:nvGrpSpPr>
        <p:grpSpPr>
          <a:xfrm>
            <a:off x="7326438" y="1940472"/>
            <a:ext cx="630142" cy="591562"/>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2">
                    <a:lumMod val="50000"/>
                  </a:schemeClr>
                </a:solidFill>
              </a:endParaRPr>
            </a:p>
          </p:txBody>
        </p:sp>
        <p:sp>
          <p:nvSpPr>
            <p:cNvPr id="21" name="椭圆 20"/>
            <p:cNvSpPr/>
            <p:nvPr/>
          </p:nvSpPr>
          <p:spPr>
            <a:xfrm>
              <a:off x="392112" y="760412"/>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2">
                    <a:lumMod val="50000"/>
                  </a:schemeClr>
                </a:solidFill>
              </a:endParaRPr>
            </a:p>
          </p:txBody>
        </p:sp>
      </p:grpSp>
      <p:grpSp>
        <p:nvGrpSpPr>
          <p:cNvPr id="23" name="组合 22"/>
          <p:cNvGrpSpPr/>
          <p:nvPr/>
        </p:nvGrpSpPr>
        <p:grpSpPr>
          <a:xfrm>
            <a:off x="3888370" y="2721570"/>
            <a:ext cx="1226389" cy="1151304"/>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5" name="椭圆 24"/>
            <p:cNvSpPr/>
            <p:nvPr/>
          </p:nvSpPr>
          <p:spPr>
            <a:xfrm>
              <a:off x="392112" y="760412"/>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27" name="组合 26"/>
          <p:cNvGrpSpPr/>
          <p:nvPr/>
        </p:nvGrpSpPr>
        <p:grpSpPr>
          <a:xfrm>
            <a:off x="1268277" y="2788991"/>
            <a:ext cx="867019" cy="81393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9" name="椭圆 28"/>
            <p:cNvSpPr/>
            <p:nvPr/>
          </p:nvSpPr>
          <p:spPr>
            <a:xfrm>
              <a:off x="392112" y="760412"/>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31" name="文本框 37"/>
          <p:cNvSpPr>
            <a:spLocks noChangeArrowheads="1"/>
          </p:cNvSpPr>
          <p:nvPr/>
        </p:nvSpPr>
        <p:spPr bwMode="auto">
          <a:xfrm>
            <a:off x="5846302" y="1269699"/>
            <a:ext cx="741680" cy="78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200" b="0" dirty="0" smtClean="0">
                <a:solidFill>
                  <a:schemeClr val="bg1"/>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2200" b="0" dirty="0" smtClean="0">
                <a:solidFill>
                  <a:schemeClr val="bg1"/>
                </a:solidFill>
                <a:sym typeface="微软雅黑" panose="020B0503020204020204" charset="-122"/>
              </a:rPr>
              <a:t>标题</a:t>
            </a:r>
          </a:p>
        </p:txBody>
      </p:sp>
      <p:sp>
        <p:nvSpPr>
          <p:cNvPr id="32" name="文本框 37"/>
          <p:cNvSpPr>
            <a:spLocks noChangeArrowheads="1"/>
          </p:cNvSpPr>
          <p:nvPr/>
        </p:nvSpPr>
        <p:spPr bwMode="auto">
          <a:xfrm>
            <a:off x="4168824" y="2961997"/>
            <a:ext cx="665480" cy="690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1900" b="0" dirty="0" smtClean="0">
                <a:solidFill>
                  <a:schemeClr val="accent2">
                    <a:lumMod val="50000"/>
                  </a:schemeClr>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1900" b="0" dirty="0" smtClean="0">
                <a:solidFill>
                  <a:schemeClr val="accent2">
                    <a:lumMod val="50000"/>
                  </a:schemeClr>
                </a:solidFill>
                <a:sym typeface="微软雅黑" panose="020B0503020204020204" charset="-122"/>
              </a:rPr>
              <a:t>标题</a:t>
            </a:r>
          </a:p>
        </p:txBody>
      </p:sp>
      <p:sp>
        <p:nvSpPr>
          <p:cNvPr id="33" name="文本框 37"/>
          <p:cNvSpPr>
            <a:spLocks noChangeArrowheads="1"/>
          </p:cNvSpPr>
          <p:nvPr/>
        </p:nvSpPr>
        <p:spPr bwMode="auto">
          <a:xfrm>
            <a:off x="2538555" y="1753588"/>
            <a:ext cx="665480" cy="690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1900" b="0" dirty="0" smtClean="0">
                <a:solidFill>
                  <a:schemeClr val="bg1"/>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1900" b="0" dirty="0" smtClean="0">
                <a:solidFill>
                  <a:schemeClr val="bg1"/>
                </a:solidFill>
                <a:sym typeface="微软雅黑" panose="020B0503020204020204" charset="-122"/>
              </a:rPr>
              <a:t>标题</a:t>
            </a:r>
          </a:p>
        </p:txBody>
      </p:sp>
      <p:sp>
        <p:nvSpPr>
          <p:cNvPr id="34" name="文本框 37"/>
          <p:cNvSpPr>
            <a:spLocks noChangeArrowheads="1"/>
          </p:cNvSpPr>
          <p:nvPr/>
        </p:nvSpPr>
        <p:spPr bwMode="auto">
          <a:xfrm>
            <a:off x="1457946" y="2948842"/>
            <a:ext cx="48768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1200" b="0" dirty="0" smtClean="0">
                <a:solidFill>
                  <a:schemeClr val="accent2">
                    <a:lumMod val="50000"/>
                  </a:schemeClr>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1200" b="0" dirty="0" smtClean="0">
                <a:solidFill>
                  <a:schemeClr val="accent2">
                    <a:lumMod val="50000"/>
                  </a:schemeClr>
                </a:solidFill>
                <a:sym typeface="微软雅黑" panose="020B0503020204020204" charset="-122"/>
              </a:rPr>
              <a:t>标题</a:t>
            </a:r>
          </a:p>
        </p:txBody>
      </p:sp>
      <p:sp>
        <p:nvSpPr>
          <p:cNvPr id="35" name="矩形 76"/>
          <p:cNvSpPr>
            <a:spLocks noChangeArrowheads="1"/>
          </p:cNvSpPr>
          <p:nvPr/>
        </p:nvSpPr>
        <p:spPr bwMode="auto">
          <a:xfrm>
            <a:off x="959009" y="3677224"/>
            <a:ext cx="1366295" cy="248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8" tIns="38699" rIns="77398" bIns="386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sz="900" dirty="0">
                <a:solidFill>
                  <a:schemeClr val="accent2">
                    <a:lumMod val="50000"/>
                  </a:schemeClr>
                </a:solidFill>
                <a:sym typeface="微软雅黑" panose="020B0503020204020204" charset="-122"/>
              </a:rPr>
              <a:t>单击此处添加标题</a:t>
            </a:r>
          </a:p>
        </p:txBody>
      </p:sp>
      <p:sp>
        <p:nvSpPr>
          <p:cNvPr id="36" name="矩形 80"/>
          <p:cNvSpPr>
            <a:spLocks noChangeArrowheads="1"/>
          </p:cNvSpPr>
          <p:nvPr/>
        </p:nvSpPr>
        <p:spPr bwMode="auto">
          <a:xfrm>
            <a:off x="2144718" y="2778904"/>
            <a:ext cx="1366295" cy="248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8" tIns="38699" rIns="77398" bIns="386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sz="900" dirty="0">
                <a:solidFill>
                  <a:schemeClr val="accent2">
                    <a:lumMod val="50000"/>
                  </a:schemeClr>
                </a:solidFill>
                <a:sym typeface="微软雅黑" panose="020B0503020204020204" charset="-122"/>
              </a:rPr>
              <a:t>单击此处添加标题</a:t>
            </a:r>
          </a:p>
        </p:txBody>
      </p:sp>
      <p:sp>
        <p:nvSpPr>
          <p:cNvPr id="37" name="矩形 81"/>
          <p:cNvSpPr>
            <a:spLocks noChangeArrowheads="1"/>
          </p:cNvSpPr>
          <p:nvPr/>
        </p:nvSpPr>
        <p:spPr bwMode="auto">
          <a:xfrm>
            <a:off x="3848389" y="3921073"/>
            <a:ext cx="1366295" cy="248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8" tIns="38699" rIns="77398" bIns="386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sz="900" dirty="0">
                <a:solidFill>
                  <a:schemeClr val="accent2">
                    <a:lumMod val="50000"/>
                  </a:schemeClr>
                </a:solidFill>
                <a:sym typeface="微软雅黑" panose="020B0503020204020204" charset="-122"/>
              </a:rPr>
              <a:t>单击此处添加标题</a:t>
            </a:r>
          </a:p>
        </p:txBody>
      </p:sp>
      <p:sp>
        <p:nvSpPr>
          <p:cNvPr id="38" name="矩形 82"/>
          <p:cNvSpPr>
            <a:spLocks noChangeArrowheads="1"/>
          </p:cNvSpPr>
          <p:nvPr/>
        </p:nvSpPr>
        <p:spPr bwMode="auto">
          <a:xfrm>
            <a:off x="5482062" y="2612134"/>
            <a:ext cx="1366295" cy="248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8" tIns="38699" rIns="77398" bIns="386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900" dirty="0">
                <a:solidFill>
                  <a:schemeClr val="accent2">
                    <a:lumMod val="50000"/>
                  </a:schemeClr>
                </a:solidFill>
                <a:sym typeface="微软雅黑" panose="020B0503020204020204" charset="-122"/>
              </a:rPr>
              <a:t>单击此处添加标题</a:t>
            </a:r>
          </a:p>
        </p:txBody>
      </p:sp>
      <p:sp>
        <p:nvSpPr>
          <p:cNvPr id="39" name="矩形 38"/>
          <p:cNvSpPr>
            <a:spLocks noChangeArrowheads="1"/>
          </p:cNvSpPr>
          <p:nvPr/>
        </p:nvSpPr>
        <p:spPr bwMode="auto">
          <a:xfrm>
            <a:off x="6251143" y="3315628"/>
            <a:ext cx="2322968"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26" tIns="41462" rIns="82926" bIns="4146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eaLnBrk="1" hangingPunct="1">
              <a:spcBef>
                <a:spcPct val="0"/>
              </a:spcBef>
              <a:buFont typeface="Arial" panose="020B0604020202020204" pitchFamily="34" charset="0"/>
              <a:buNone/>
            </a:pPr>
            <a:r>
              <a:rPr lang="zh-CN" altLang="en-US" sz="1600" b="1" dirty="0">
                <a:solidFill>
                  <a:schemeClr val="accent2">
                    <a:lumMod val="50000"/>
                  </a:schemeClr>
                </a:solidFill>
                <a:sym typeface="微软雅黑" panose="020B0503020204020204" charset="-122"/>
              </a:rPr>
              <a:t>添加</a:t>
            </a:r>
            <a:r>
              <a:rPr lang="zh-CN" altLang="en-US" sz="1600" b="1" dirty="0" smtClean="0">
                <a:solidFill>
                  <a:schemeClr val="accent2">
                    <a:lumMod val="50000"/>
                  </a:schemeClr>
                </a:solidFill>
                <a:sym typeface="微软雅黑" panose="020B0503020204020204" charset="-122"/>
              </a:rPr>
              <a:t>主要标题内容</a:t>
            </a:r>
            <a:endParaRPr lang="zh-CN" altLang="en-US" sz="1600" b="1" dirty="0" smtClean="0">
              <a:solidFill>
                <a:schemeClr val="accent2">
                  <a:lumMod val="50000"/>
                </a:schemeClr>
              </a:solidFill>
              <a:ea typeface="宋体" panose="02010600030101010101" pitchFamily="2" charset="-122"/>
              <a:sym typeface="微软雅黑" panose="020B0503020204020204" charset="-122"/>
            </a:endParaRPr>
          </a:p>
        </p:txBody>
      </p:sp>
      <p:sp>
        <p:nvSpPr>
          <p:cNvPr id="40" name="文本框 13"/>
          <p:cNvSpPr txBox="1"/>
          <p:nvPr/>
        </p:nvSpPr>
        <p:spPr>
          <a:xfrm>
            <a:off x="5869953" y="3672077"/>
            <a:ext cx="2740245" cy="796290"/>
          </a:xfrm>
          <a:prstGeom prst="rect">
            <a:avLst/>
          </a:prstGeom>
          <a:noFill/>
        </p:spPr>
        <p:txBody>
          <a:bodyPr wrap="square" lIns="65814" tIns="32906" rIns="65814" bIns="32906" rtlCol="0">
            <a:spAutoFit/>
          </a:bodyPr>
          <a:lstStyle/>
          <a:p>
            <a:pPr>
              <a:lnSpc>
                <a:spcPct val="120000"/>
              </a:lnSpc>
              <a:spcBef>
                <a:spcPct val="0"/>
              </a:spcBef>
              <a:buNone/>
            </a:pPr>
            <a:r>
              <a:rPr lang="zh-CN" altLang="en-US" sz="100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50" name="组合 49"/>
          <p:cNvGrpSpPr/>
          <p:nvPr/>
        </p:nvGrpSpPr>
        <p:grpSpPr>
          <a:xfrm>
            <a:off x="665596" y="2356176"/>
            <a:ext cx="420900" cy="395131"/>
            <a:chOff x="5252030" y="2008764"/>
            <a:chExt cx="809336" cy="809336"/>
          </a:xfrm>
          <a:gradFill>
            <a:gsLst>
              <a:gs pos="0">
                <a:srgbClr val="E30000"/>
              </a:gs>
              <a:gs pos="100000">
                <a:srgbClr val="760303"/>
              </a:gs>
            </a:gsLst>
            <a:lin ang="18900000" scaled="0"/>
          </a:gradFill>
        </p:grpSpPr>
        <p:sp>
          <p:nvSpPr>
            <p:cNvPr id="51" name="椭圆 50"/>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52" name="椭圆 51"/>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53" presetClass="entr" presetSubtype="16"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500" fill="hold"/>
                                        <p:tgtEl>
                                          <p:spTgt spid="50"/>
                                        </p:tgtEl>
                                        <p:attrNameLst>
                                          <p:attrName>ppt_w</p:attrName>
                                        </p:attrNameLst>
                                      </p:cBhvr>
                                      <p:tavLst>
                                        <p:tav tm="0">
                                          <p:val>
                                            <p:fltVal val="0"/>
                                          </p:val>
                                        </p:tav>
                                        <p:tav tm="100000">
                                          <p:val>
                                            <p:strVal val="#ppt_w"/>
                                          </p:val>
                                        </p:tav>
                                      </p:tavLst>
                                    </p:anim>
                                    <p:anim calcmode="lin" valueType="num">
                                      <p:cBhvr>
                                        <p:cTn id="14" dur="500" fill="hold"/>
                                        <p:tgtEl>
                                          <p:spTgt spid="50"/>
                                        </p:tgtEl>
                                        <p:attrNameLst>
                                          <p:attrName>ppt_h</p:attrName>
                                        </p:attrNameLst>
                                      </p:cBhvr>
                                      <p:tavLst>
                                        <p:tav tm="0">
                                          <p:val>
                                            <p:fltVal val="0"/>
                                          </p:val>
                                        </p:tav>
                                        <p:tav tm="100000">
                                          <p:val>
                                            <p:strVal val="#ppt_h"/>
                                          </p:val>
                                        </p:tav>
                                      </p:tavLst>
                                    </p:anim>
                                    <p:animEffect transition="in" filter="fade">
                                      <p:cBhvr>
                                        <p:cTn id="15" dur="500"/>
                                        <p:tgtEl>
                                          <p:spTgt spid="50"/>
                                        </p:tgtEl>
                                      </p:cBhvr>
                                    </p:animEffect>
                                  </p:childTnLst>
                                </p:cTn>
                              </p:par>
                            </p:childTnLst>
                          </p:cTn>
                        </p:par>
                        <p:par>
                          <p:cTn id="16" fill="hold">
                            <p:stCondLst>
                              <p:cond delay="3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4000"/>
                            </p:stCondLst>
                            <p:childTnLst>
                              <p:par>
                                <p:cTn id="21" presetID="53" presetClass="entr" presetSubtype="16"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childTnLst>
                                </p:cTn>
                              </p:par>
                            </p:childTnLst>
                          </p:cTn>
                        </p:par>
                        <p:par>
                          <p:cTn id="26" fill="hold">
                            <p:stCondLst>
                              <p:cond delay="4500"/>
                            </p:stCondLst>
                            <p:childTnLst>
                              <p:par>
                                <p:cTn id="27" presetID="53" presetClass="entr" presetSubtype="16"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childTnLst>
                          </p:cTn>
                        </p:par>
                        <p:par>
                          <p:cTn id="32" fill="hold">
                            <p:stCondLst>
                              <p:cond delay="5000"/>
                            </p:stCondLst>
                            <p:childTnLst>
                              <p:par>
                                <p:cTn id="33" presetID="22" presetClass="entr" presetSubtype="8"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55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childTnLst>
                          </p:cTn>
                        </p:par>
                        <p:par>
                          <p:cTn id="42" fill="hold">
                            <p:stCondLst>
                              <p:cond delay="6000"/>
                            </p:stCondLst>
                            <p:childTnLst>
                              <p:par>
                                <p:cTn id="43" presetID="53" presetClass="entr" presetSubtype="16"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childTnLst>
                          </p:cTn>
                        </p:par>
                        <p:par>
                          <p:cTn id="48" fill="hold">
                            <p:stCondLst>
                              <p:cond delay="6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childTnLst>
                          </p:cTn>
                        </p:par>
                        <p:par>
                          <p:cTn id="64" fill="hold">
                            <p:stCondLst>
                              <p:cond delay="8000"/>
                            </p:stCondLst>
                            <p:childTnLst>
                              <p:par>
                                <p:cTn id="65" presetID="22" presetClass="entr" presetSubtype="2"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right)">
                                      <p:cBhvr>
                                        <p:cTn id="67" dur="500"/>
                                        <p:tgtEl>
                                          <p:spTgt spid="17"/>
                                        </p:tgtEl>
                                      </p:cBhvr>
                                    </p:animEffect>
                                  </p:childTnLst>
                                </p:cTn>
                              </p:par>
                              <p:par>
                                <p:cTn id="68" presetID="22" presetClass="entr" presetSubtype="8" fill="hold"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500"/>
                                        <p:tgtEl>
                                          <p:spTgt spid="15"/>
                                        </p:tgtEl>
                                      </p:cBhvr>
                                    </p:animEffect>
                                  </p:childTnLst>
                                </p:cTn>
                              </p:par>
                            </p:childTnLst>
                          </p:cTn>
                        </p:par>
                        <p:par>
                          <p:cTn id="71" fill="hold">
                            <p:stCondLst>
                              <p:cond delay="8500"/>
                            </p:stCondLst>
                            <p:childTnLst>
                              <p:par>
                                <p:cTn id="72" presetID="53" presetClass="entr" presetSubtype="16" fill="hold" nodeType="afterEffect">
                                  <p:stCondLst>
                                    <p:cond delay="0"/>
                                  </p:stCondLst>
                                  <p:childTnLst>
                                    <p:set>
                                      <p:cBhvr>
                                        <p:cTn id="73" dur="1" fill="hold">
                                          <p:stCondLst>
                                            <p:cond delay="0"/>
                                          </p:stCondLst>
                                        </p:cTn>
                                        <p:tgtEl>
                                          <p:spTgt spid="53"/>
                                        </p:tgtEl>
                                        <p:attrNameLst>
                                          <p:attrName>style.visibility</p:attrName>
                                        </p:attrNameLst>
                                      </p:cBhvr>
                                      <p:to>
                                        <p:strVal val="visible"/>
                                      </p:to>
                                    </p:set>
                                    <p:anim calcmode="lin" valueType="num">
                                      <p:cBhvr>
                                        <p:cTn id="74" dur="500" fill="hold"/>
                                        <p:tgtEl>
                                          <p:spTgt spid="53"/>
                                        </p:tgtEl>
                                        <p:attrNameLst>
                                          <p:attrName>ppt_w</p:attrName>
                                        </p:attrNameLst>
                                      </p:cBhvr>
                                      <p:tavLst>
                                        <p:tav tm="0">
                                          <p:val>
                                            <p:fltVal val="0"/>
                                          </p:val>
                                        </p:tav>
                                        <p:tav tm="100000">
                                          <p:val>
                                            <p:strVal val="#ppt_w"/>
                                          </p:val>
                                        </p:tav>
                                      </p:tavLst>
                                    </p:anim>
                                    <p:anim calcmode="lin" valueType="num">
                                      <p:cBhvr>
                                        <p:cTn id="75" dur="500" fill="hold"/>
                                        <p:tgtEl>
                                          <p:spTgt spid="53"/>
                                        </p:tgtEl>
                                        <p:attrNameLst>
                                          <p:attrName>ppt_h</p:attrName>
                                        </p:attrNameLst>
                                      </p:cBhvr>
                                      <p:tavLst>
                                        <p:tav tm="0">
                                          <p:val>
                                            <p:fltVal val="0"/>
                                          </p:val>
                                        </p:tav>
                                        <p:tav tm="100000">
                                          <p:val>
                                            <p:strVal val="#ppt_h"/>
                                          </p:val>
                                        </p:tav>
                                      </p:tavLst>
                                    </p:anim>
                                    <p:animEffect transition="in" filter="fade">
                                      <p:cBhvr>
                                        <p:cTn id="76" dur="500"/>
                                        <p:tgtEl>
                                          <p:spTgt spid="53"/>
                                        </p:tgtEl>
                                      </p:cBhvr>
                                    </p:animEffect>
                                  </p:childTnLst>
                                </p:cTn>
                              </p:par>
                              <p:par>
                                <p:cTn id="77" presetID="53" presetClass="entr" presetSubtype="16" fill="hold" nodeType="with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par>
                          <p:cTn id="82" fill="hold">
                            <p:stCondLst>
                              <p:cond delay="9000"/>
                            </p:stCondLst>
                            <p:childTnLst>
                              <p:par>
                                <p:cTn id="83" presetID="53" presetClass="entr" presetSubtype="16"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par>
                          <p:cTn id="88" fill="hold">
                            <p:stCondLst>
                              <p:cond delay="9500"/>
                            </p:stCondLst>
                            <p:childTnLst>
                              <p:par>
                                <p:cTn id="89" presetID="22" presetClass="entr" presetSubtype="8"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wipe(left)">
                                      <p:cBhvr>
                                        <p:cTn id="91" dur="500"/>
                                        <p:tgtEl>
                                          <p:spTgt spid="18"/>
                                        </p:tgtEl>
                                      </p:cBhvr>
                                    </p:animEffect>
                                  </p:childTnLst>
                                </p:cTn>
                              </p:par>
                            </p:childTnLst>
                          </p:cTn>
                        </p:par>
                        <p:par>
                          <p:cTn id="92" fill="hold">
                            <p:stCondLst>
                              <p:cond delay="10000"/>
                            </p:stCondLst>
                            <p:childTnLst>
                              <p:par>
                                <p:cTn id="93" presetID="53" presetClass="entr" presetSubtype="16" fill="hold" nodeType="afterEffect">
                                  <p:stCondLst>
                                    <p:cond delay="0"/>
                                  </p:stCondLst>
                                  <p:childTnLst>
                                    <p:set>
                                      <p:cBhvr>
                                        <p:cTn id="94" dur="1" fill="hold">
                                          <p:stCondLst>
                                            <p:cond delay="0"/>
                                          </p:stCondLst>
                                        </p:cTn>
                                        <p:tgtEl>
                                          <p:spTgt spid="2"/>
                                        </p:tgtEl>
                                        <p:attrNameLst>
                                          <p:attrName>style.visibility</p:attrName>
                                        </p:attrNameLst>
                                      </p:cBhvr>
                                      <p:to>
                                        <p:strVal val="visible"/>
                                      </p:to>
                                    </p:set>
                                    <p:anim calcmode="lin" valueType="num">
                                      <p:cBhvr>
                                        <p:cTn id="95" dur="500" fill="hold"/>
                                        <p:tgtEl>
                                          <p:spTgt spid="2"/>
                                        </p:tgtEl>
                                        <p:attrNameLst>
                                          <p:attrName>ppt_w</p:attrName>
                                        </p:attrNameLst>
                                      </p:cBhvr>
                                      <p:tavLst>
                                        <p:tav tm="0">
                                          <p:val>
                                            <p:fltVal val="0"/>
                                          </p:val>
                                        </p:tav>
                                        <p:tav tm="100000">
                                          <p:val>
                                            <p:strVal val="#ppt_w"/>
                                          </p:val>
                                        </p:tav>
                                      </p:tavLst>
                                    </p:anim>
                                    <p:anim calcmode="lin" valueType="num">
                                      <p:cBhvr>
                                        <p:cTn id="96" dur="500" fill="hold"/>
                                        <p:tgtEl>
                                          <p:spTgt spid="2"/>
                                        </p:tgtEl>
                                        <p:attrNameLst>
                                          <p:attrName>ppt_h</p:attrName>
                                        </p:attrNameLst>
                                      </p:cBhvr>
                                      <p:tavLst>
                                        <p:tav tm="0">
                                          <p:val>
                                            <p:fltVal val="0"/>
                                          </p:val>
                                        </p:tav>
                                        <p:tav tm="100000">
                                          <p:val>
                                            <p:strVal val="#ppt_h"/>
                                          </p:val>
                                        </p:tav>
                                      </p:tavLst>
                                    </p:anim>
                                    <p:animEffect transition="in" filter="fade">
                                      <p:cBhvr>
                                        <p:cTn id="97" dur="500"/>
                                        <p:tgtEl>
                                          <p:spTgt spid="2"/>
                                        </p:tgtEl>
                                      </p:cBhvr>
                                    </p:animEffect>
                                  </p:childTnLst>
                                </p:cTn>
                              </p:par>
                              <p:par>
                                <p:cTn id="98" presetID="10" presetClass="entr" presetSubtype="0" fill="hold" grpId="0" nodeType="withEffect">
                                  <p:stCondLst>
                                    <p:cond delay="25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400"/>
                                        <p:tgtEl>
                                          <p:spTgt spid="35"/>
                                        </p:tgtEl>
                                      </p:cBhvr>
                                    </p:animEffect>
                                  </p:childTnLst>
                                </p:cTn>
                              </p:par>
                              <p:par>
                                <p:cTn id="101" presetID="10" presetClass="entr" presetSubtype="0" fill="hold" grpId="0" nodeType="withEffect">
                                  <p:stCondLst>
                                    <p:cond delay="25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par>
                                <p:cTn id="104" presetID="10" presetClass="entr" presetSubtype="0" fill="hold" grpId="0" nodeType="withEffect">
                                  <p:stCondLst>
                                    <p:cond delay="250"/>
                                  </p:stCondLst>
                                  <p:childTnLst>
                                    <p:set>
                                      <p:cBhvr>
                                        <p:cTn id="105" dur="1" fill="hold">
                                          <p:stCondLst>
                                            <p:cond delay="0"/>
                                          </p:stCondLst>
                                        </p:cTn>
                                        <p:tgtEl>
                                          <p:spTgt spid="37"/>
                                        </p:tgtEl>
                                        <p:attrNameLst>
                                          <p:attrName>style.visibility</p:attrName>
                                        </p:attrNameLst>
                                      </p:cBhvr>
                                      <p:to>
                                        <p:strVal val="visible"/>
                                      </p:to>
                                    </p:set>
                                    <p:animEffect transition="in" filter="fade">
                                      <p:cBhvr>
                                        <p:cTn id="106" dur="400"/>
                                        <p:tgtEl>
                                          <p:spTgt spid="37"/>
                                        </p:tgtEl>
                                      </p:cBhvr>
                                    </p:animEffect>
                                  </p:childTnLst>
                                </p:cTn>
                              </p:par>
                              <p:par>
                                <p:cTn id="107" presetID="10" presetClass="entr" presetSubtype="0" fill="hold" grpId="0" nodeType="withEffect">
                                  <p:stCondLst>
                                    <p:cond delay="250"/>
                                  </p:stCondLst>
                                  <p:childTnLst>
                                    <p:set>
                                      <p:cBhvr>
                                        <p:cTn id="108" dur="1" fill="hold">
                                          <p:stCondLst>
                                            <p:cond delay="0"/>
                                          </p:stCondLst>
                                        </p:cTn>
                                        <p:tgtEl>
                                          <p:spTgt spid="38"/>
                                        </p:tgtEl>
                                        <p:attrNameLst>
                                          <p:attrName>style.visibility</p:attrName>
                                        </p:attrNameLst>
                                      </p:cBhvr>
                                      <p:to>
                                        <p:strVal val="visible"/>
                                      </p:to>
                                    </p:set>
                                    <p:animEffect transition="in" filter="fade">
                                      <p:cBhvr>
                                        <p:cTn id="109" dur="500"/>
                                        <p:tgtEl>
                                          <p:spTgt spid="38"/>
                                        </p:tgtEl>
                                      </p:cBhvr>
                                    </p:animEffect>
                                  </p:childTnLst>
                                </p:cTn>
                              </p:par>
                            </p:childTnLst>
                          </p:cTn>
                        </p:par>
                        <p:par>
                          <p:cTn id="110" fill="hold">
                            <p:stCondLst>
                              <p:cond delay="10500"/>
                            </p:stCondLst>
                            <p:childTnLst>
                              <p:par>
                                <p:cTn id="111" presetID="22" presetClass="entr" presetSubtype="2" fill="hold" grpId="0" nodeType="afterEffect">
                                  <p:stCondLst>
                                    <p:cond delay="0"/>
                                  </p:stCondLst>
                                  <p:childTnLst>
                                    <p:set>
                                      <p:cBhvr>
                                        <p:cTn id="112" dur="1" fill="hold">
                                          <p:stCondLst>
                                            <p:cond delay="0"/>
                                          </p:stCondLst>
                                        </p:cTn>
                                        <p:tgtEl>
                                          <p:spTgt spid="39"/>
                                        </p:tgtEl>
                                        <p:attrNameLst>
                                          <p:attrName>style.visibility</p:attrName>
                                        </p:attrNameLst>
                                      </p:cBhvr>
                                      <p:to>
                                        <p:strVal val="visible"/>
                                      </p:to>
                                    </p:set>
                                    <p:animEffect transition="in" filter="wipe(right)">
                                      <p:cBhvr>
                                        <p:cTn id="113" dur="500"/>
                                        <p:tgtEl>
                                          <p:spTgt spid="39"/>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wipe(right)">
                                      <p:cBhvr>
                                        <p:cTn id="116"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31" grpId="0"/>
      <p:bldP spid="32" grpId="0"/>
      <p:bldP spid="33" grpId="0"/>
      <p:bldP spid="34" grpId="0"/>
      <p:bldP spid="35" grpId="0"/>
      <p:bldP spid="36"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
        <p:nvSpPr>
          <p:cNvPr id="13" name="六边形 12"/>
          <p:cNvSpPr/>
          <p:nvPr/>
        </p:nvSpPr>
        <p:spPr>
          <a:xfrm>
            <a:off x="4723351" y="4324716"/>
            <a:ext cx="500838" cy="424226"/>
          </a:xfrm>
          <a:prstGeom prst="hexagon">
            <a:avLst/>
          </a:prstGeom>
          <a:gradFill>
            <a:gsLst>
              <a:gs pos="0">
                <a:srgbClr val="E30000"/>
              </a:gs>
              <a:gs pos="100000">
                <a:srgbClr val="760303"/>
              </a:gs>
            </a:gsLst>
            <a:lin ang="18900000" scaled="0"/>
          </a:gra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14" name="六边形 13"/>
          <p:cNvSpPr/>
          <p:nvPr/>
        </p:nvSpPr>
        <p:spPr>
          <a:xfrm>
            <a:off x="5865522" y="4514410"/>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15" name="六边形 14"/>
          <p:cNvSpPr/>
          <p:nvPr/>
        </p:nvSpPr>
        <p:spPr>
          <a:xfrm>
            <a:off x="2700845" y="4514769"/>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16" name="六边形 15"/>
          <p:cNvSpPr/>
          <p:nvPr/>
        </p:nvSpPr>
        <p:spPr>
          <a:xfrm>
            <a:off x="2404552" y="4612079"/>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17" name="六边形 16"/>
          <p:cNvSpPr/>
          <p:nvPr/>
        </p:nvSpPr>
        <p:spPr>
          <a:xfrm>
            <a:off x="6323597" y="4519429"/>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18" name="六边形 17"/>
          <p:cNvSpPr/>
          <p:nvPr/>
        </p:nvSpPr>
        <p:spPr>
          <a:xfrm>
            <a:off x="3210755" y="4490912"/>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 name="六边形 1"/>
          <p:cNvSpPr/>
          <p:nvPr/>
        </p:nvSpPr>
        <p:spPr>
          <a:xfrm>
            <a:off x="6701304" y="4622300"/>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0" name="六边形 19"/>
          <p:cNvSpPr/>
          <p:nvPr/>
        </p:nvSpPr>
        <p:spPr>
          <a:xfrm>
            <a:off x="3998735" y="4542810"/>
            <a:ext cx="250419" cy="212114"/>
          </a:xfrm>
          <a:prstGeom prst="hexagon">
            <a:avLst/>
          </a:prstGeom>
          <a:gradFill>
            <a:gsLst>
              <a:gs pos="0">
                <a:srgbClr val="E30000"/>
              </a:gs>
              <a:gs pos="100000">
                <a:srgbClr val="760303"/>
              </a:gs>
            </a:gsLst>
            <a:lin ang="18900000" scaled="0"/>
          </a:gra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1" name="六边形 20"/>
          <p:cNvSpPr/>
          <p:nvPr/>
        </p:nvSpPr>
        <p:spPr>
          <a:xfrm>
            <a:off x="6874983" y="4513129"/>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2" name="六边形 21"/>
          <p:cNvSpPr/>
          <p:nvPr/>
        </p:nvSpPr>
        <p:spPr>
          <a:xfrm>
            <a:off x="4299916" y="4521183"/>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3" name="六边形 22"/>
          <p:cNvSpPr/>
          <p:nvPr/>
        </p:nvSpPr>
        <p:spPr>
          <a:xfrm>
            <a:off x="7507656" y="4549299"/>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4" name="六边形 23"/>
          <p:cNvSpPr/>
          <p:nvPr/>
        </p:nvSpPr>
        <p:spPr>
          <a:xfrm>
            <a:off x="6048858" y="4330651"/>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5" name="六边形 24"/>
          <p:cNvSpPr/>
          <p:nvPr/>
        </p:nvSpPr>
        <p:spPr>
          <a:xfrm>
            <a:off x="2219008" y="4622584"/>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6" name="六边形 25"/>
          <p:cNvSpPr/>
          <p:nvPr/>
        </p:nvSpPr>
        <p:spPr>
          <a:xfrm>
            <a:off x="4654666" y="4345730"/>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7" name="六边形 26"/>
          <p:cNvSpPr/>
          <p:nvPr/>
        </p:nvSpPr>
        <p:spPr>
          <a:xfrm>
            <a:off x="3354522" y="4465823"/>
            <a:ext cx="322106" cy="272834"/>
          </a:xfrm>
          <a:prstGeom prst="hexagon">
            <a:avLst/>
          </a:prstGeom>
          <a:gradFill>
            <a:gsLst>
              <a:gs pos="0">
                <a:srgbClr val="E30000"/>
              </a:gs>
              <a:gs pos="100000">
                <a:srgbClr val="760303"/>
              </a:gs>
            </a:gsLst>
            <a:lin ang="18900000" scaled="0"/>
          </a:gra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8" name="六边形 27"/>
          <p:cNvSpPr/>
          <p:nvPr/>
        </p:nvSpPr>
        <p:spPr>
          <a:xfrm>
            <a:off x="5224189" y="4511307"/>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9" name="六边形 28"/>
          <p:cNvSpPr/>
          <p:nvPr/>
        </p:nvSpPr>
        <p:spPr>
          <a:xfrm>
            <a:off x="1355636" y="4514639"/>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30" name="六边形 29"/>
          <p:cNvSpPr/>
          <p:nvPr/>
        </p:nvSpPr>
        <p:spPr>
          <a:xfrm>
            <a:off x="1070465" y="4624840"/>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31" name="六边形 30"/>
          <p:cNvSpPr/>
          <p:nvPr/>
        </p:nvSpPr>
        <p:spPr>
          <a:xfrm>
            <a:off x="2920900" y="4331394"/>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32" name="六边形 31"/>
          <p:cNvSpPr/>
          <p:nvPr/>
        </p:nvSpPr>
        <p:spPr>
          <a:xfrm>
            <a:off x="1839346" y="4546682"/>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33" name="六边形 32"/>
          <p:cNvSpPr/>
          <p:nvPr/>
        </p:nvSpPr>
        <p:spPr>
          <a:xfrm>
            <a:off x="6341566" y="4352924"/>
            <a:ext cx="137370" cy="116357"/>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34" name="六边形 33"/>
          <p:cNvSpPr/>
          <p:nvPr/>
        </p:nvSpPr>
        <p:spPr>
          <a:xfrm>
            <a:off x="7878323" y="4505347"/>
            <a:ext cx="274739" cy="232713"/>
          </a:xfrm>
          <a:prstGeom prst="hexagon">
            <a:avLst/>
          </a:prstGeom>
          <a:gradFill>
            <a:gsLst>
              <a:gs pos="0">
                <a:srgbClr val="E30000"/>
              </a:gs>
              <a:gs pos="100000">
                <a:srgbClr val="760303"/>
              </a:gs>
            </a:gsLst>
            <a:lin ang="189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35" name="矩形 34"/>
          <p:cNvSpPr>
            <a:spLocks noChangeArrowheads="1"/>
          </p:cNvSpPr>
          <p:nvPr/>
        </p:nvSpPr>
        <p:spPr bwMode="auto">
          <a:xfrm>
            <a:off x="4013444" y="1200950"/>
            <a:ext cx="1277667"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26" tIns="41462" rIns="82926" bIns="4146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eaLnBrk="1" hangingPunct="1">
              <a:spcBef>
                <a:spcPct val="0"/>
              </a:spcBef>
              <a:buFont typeface="Arial" panose="020B0604020202020204" pitchFamily="34" charset="0"/>
              <a:buNone/>
            </a:pPr>
            <a:r>
              <a:rPr lang="zh-CN" altLang="en-US" sz="2000" dirty="0" smtClean="0">
                <a:solidFill>
                  <a:schemeClr val="accent2">
                    <a:lumMod val="50000"/>
                  </a:schemeClr>
                </a:solidFill>
              </a:rPr>
              <a:t>添加标题</a:t>
            </a:r>
          </a:p>
        </p:txBody>
      </p:sp>
      <p:grpSp>
        <p:nvGrpSpPr>
          <p:cNvPr id="36" name="组合 35"/>
          <p:cNvGrpSpPr/>
          <p:nvPr/>
        </p:nvGrpSpPr>
        <p:grpSpPr>
          <a:xfrm>
            <a:off x="1732746" y="1572132"/>
            <a:ext cx="5934532" cy="2002604"/>
            <a:chOff x="1732987" y="1572178"/>
            <a:chExt cx="5935356" cy="2002882"/>
          </a:xfrm>
        </p:grpSpPr>
        <p:grpSp>
          <p:nvGrpSpPr>
            <p:cNvPr id="37" name="组合 36"/>
            <p:cNvGrpSpPr/>
            <p:nvPr/>
          </p:nvGrpSpPr>
          <p:grpSpPr>
            <a:xfrm>
              <a:off x="1732987" y="1572178"/>
              <a:ext cx="3034931" cy="965501"/>
              <a:chOff x="1732987" y="1572178"/>
              <a:chExt cx="3034931" cy="965501"/>
            </a:xfrm>
          </p:grpSpPr>
          <p:sp>
            <p:nvSpPr>
              <p:cNvPr id="53" name="Oval 12"/>
              <p:cNvSpPr/>
              <p:nvPr/>
            </p:nvSpPr>
            <p:spPr>
              <a:xfrm>
                <a:off x="2195736" y="1616224"/>
                <a:ext cx="72008" cy="72008"/>
              </a:xfrm>
              <a:prstGeom prst="ellipse">
                <a:avLst/>
              </a:prstGeom>
              <a:solidFill>
                <a:srgbClr val="FFC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sp>
            <p:nvSpPr>
              <p:cNvPr id="54" name="Arc 17"/>
              <p:cNvSpPr/>
              <p:nvPr/>
            </p:nvSpPr>
            <p:spPr>
              <a:xfrm rot="152113" flipH="1">
                <a:off x="1732987" y="1572178"/>
                <a:ext cx="3034931" cy="965501"/>
              </a:xfrm>
              <a:prstGeom prst="arc">
                <a:avLst>
                  <a:gd name="adj1" fmla="val 12596661"/>
                  <a:gd name="adj2" fmla="val 20489397"/>
                </a:avLst>
              </a:prstGeom>
              <a:noFill/>
              <a:ln w="12700" cap="flat" cmpd="sng" algn="ctr">
                <a:solidFill>
                  <a:srgbClr val="C000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grpSp>
        <p:grpSp>
          <p:nvGrpSpPr>
            <p:cNvPr id="38" name="组合 37"/>
            <p:cNvGrpSpPr/>
            <p:nvPr/>
          </p:nvGrpSpPr>
          <p:grpSpPr>
            <a:xfrm>
              <a:off x="2648544" y="1696268"/>
              <a:ext cx="1844553" cy="965501"/>
              <a:chOff x="2648544" y="1696268"/>
              <a:chExt cx="1844553" cy="965501"/>
            </a:xfrm>
          </p:grpSpPr>
          <p:sp>
            <p:nvSpPr>
              <p:cNvPr id="51" name="Oval 70"/>
              <p:cNvSpPr/>
              <p:nvPr/>
            </p:nvSpPr>
            <p:spPr>
              <a:xfrm>
                <a:off x="2648544" y="2264296"/>
                <a:ext cx="72008" cy="72008"/>
              </a:xfrm>
              <a:prstGeom prst="ellipse">
                <a:avLst/>
              </a:prstGeom>
              <a:solidFill>
                <a:srgbClr val="FFC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sp>
            <p:nvSpPr>
              <p:cNvPr id="52" name="Arc 75"/>
              <p:cNvSpPr/>
              <p:nvPr/>
            </p:nvSpPr>
            <p:spPr>
              <a:xfrm rot="20899889" flipH="1">
                <a:off x="2680044" y="1696268"/>
                <a:ext cx="1813053" cy="965501"/>
              </a:xfrm>
              <a:prstGeom prst="arc">
                <a:avLst>
                  <a:gd name="adj1" fmla="val 12596661"/>
                  <a:gd name="adj2" fmla="val 21380040"/>
                </a:avLst>
              </a:prstGeom>
              <a:noFill/>
              <a:ln w="12700" cap="flat" cmpd="sng" algn="ctr">
                <a:solidFill>
                  <a:srgbClr val="C000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grpSp>
        <p:grpSp>
          <p:nvGrpSpPr>
            <p:cNvPr id="39" name="组合 38"/>
            <p:cNvGrpSpPr/>
            <p:nvPr/>
          </p:nvGrpSpPr>
          <p:grpSpPr>
            <a:xfrm>
              <a:off x="3341552" y="1682559"/>
              <a:ext cx="1347849" cy="1826310"/>
              <a:chOff x="3341552" y="1682559"/>
              <a:chExt cx="1347849" cy="1826310"/>
            </a:xfrm>
          </p:grpSpPr>
          <p:sp>
            <p:nvSpPr>
              <p:cNvPr id="49" name="Oval 71"/>
              <p:cNvSpPr/>
              <p:nvPr/>
            </p:nvSpPr>
            <p:spPr>
              <a:xfrm>
                <a:off x="3347864" y="2840360"/>
                <a:ext cx="72008" cy="72008"/>
              </a:xfrm>
              <a:prstGeom prst="ellipse">
                <a:avLst/>
              </a:prstGeom>
              <a:solidFill>
                <a:srgbClr val="FFC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sp>
            <p:nvSpPr>
              <p:cNvPr id="50" name="Arc 76"/>
              <p:cNvSpPr/>
              <p:nvPr/>
            </p:nvSpPr>
            <p:spPr>
              <a:xfrm rot="20899889" flipH="1">
                <a:off x="3341552" y="1682559"/>
                <a:ext cx="1347849" cy="1826310"/>
              </a:xfrm>
              <a:prstGeom prst="arc">
                <a:avLst>
                  <a:gd name="adj1" fmla="val 13745913"/>
                  <a:gd name="adj2" fmla="val 525263"/>
                </a:avLst>
              </a:prstGeom>
              <a:noFill/>
              <a:ln w="12700" cap="flat" cmpd="sng" algn="ctr">
                <a:solidFill>
                  <a:srgbClr val="C000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grpSp>
        <p:grpSp>
          <p:nvGrpSpPr>
            <p:cNvPr id="40" name="组合 39"/>
            <p:cNvGrpSpPr/>
            <p:nvPr/>
          </p:nvGrpSpPr>
          <p:grpSpPr>
            <a:xfrm>
              <a:off x="4621504" y="1616224"/>
              <a:ext cx="3046839" cy="942037"/>
              <a:chOff x="4621504" y="1616224"/>
              <a:chExt cx="3046839" cy="942037"/>
            </a:xfrm>
          </p:grpSpPr>
          <p:sp>
            <p:nvSpPr>
              <p:cNvPr id="47" name="Oval 74"/>
              <p:cNvSpPr/>
              <p:nvPr/>
            </p:nvSpPr>
            <p:spPr>
              <a:xfrm>
                <a:off x="6806016" y="1631321"/>
                <a:ext cx="72008" cy="72008"/>
              </a:xfrm>
              <a:prstGeom prst="ellipse">
                <a:avLst/>
              </a:prstGeom>
              <a:solidFill>
                <a:srgbClr val="FFC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sp>
            <p:nvSpPr>
              <p:cNvPr id="48" name="Arc 80"/>
              <p:cNvSpPr/>
              <p:nvPr/>
            </p:nvSpPr>
            <p:spPr>
              <a:xfrm flipH="1">
                <a:off x="4621504" y="1616224"/>
                <a:ext cx="3046839" cy="942037"/>
              </a:xfrm>
              <a:prstGeom prst="arc">
                <a:avLst>
                  <a:gd name="adj1" fmla="val 12596661"/>
                  <a:gd name="adj2" fmla="val 20457581"/>
                </a:avLst>
              </a:prstGeom>
              <a:noFill/>
              <a:ln w="12700" cap="flat" cmpd="sng" algn="ctr">
                <a:solidFill>
                  <a:srgbClr val="C000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grpSp>
        <p:grpSp>
          <p:nvGrpSpPr>
            <p:cNvPr id="41" name="组合 40"/>
            <p:cNvGrpSpPr/>
            <p:nvPr/>
          </p:nvGrpSpPr>
          <p:grpSpPr>
            <a:xfrm>
              <a:off x="4619376" y="1762024"/>
              <a:ext cx="1873213" cy="965501"/>
              <a:chOff x="4619376" y="1762024"/>
              <a:chExt cx="1873213" cy="965501"/>
            </a:xfrm>
          </p:grpSpPr>
          <p:sp>
            <p:nvSpPr>
              <p:cNvPr id="45" name="Oval 73"/>
              <p:cNvSpPr/>
              <p:nvPr/>
            </p:nvSpPr>
            <p:spPr>
              <a:xfrm>
                <a:off x="6420581" y="2261460"/>
                <a:ext cx="72008" cy="72008"/>
              </a:xfrm>
              <a:prstGeom prst="ellipse">
                <a:avLst/>
              </a:prstGeom>
              <a:solidFill>
                <a:srgbClr val="FFC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sp>
            <p:nvSpPr>
              <p:cNvPr id="46" name="Arc 81"/>
              <p:cNvSpPr/>
              <p:nvPr/>
            </p:nvSpPr>
            <p:spPr>
              <a:xfrm rot="700111">
                <a:off x="4619376" y="1762024"/>
                <a:ext cx="1851447" cy="965501"/>
              </a:xfrm>
              <a:prstGeom prst="arc">
                <a:avLst>
                  <a:gd name="adj1" fmla="val 12596661"/>
                  <a:gd name="adj2" fmla="val 20993129"/>
                </a:avLst>
              </a:prstGeom>
              <a:noFill/>
              <a:ln w="12700" cap="flat" cmpd="sng" algn="ctr">
                <a:solidFill>
                  <a:srgbClr val="C000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grpSp>
        <p:grpSp>
          <p:nvGrpSpPr>
            <p:cNvPr id="42" name="组合 41"/>
            <p:cNvGrpSpPr/>
            <p:nvPr/>
          </p:nvGrpSpPr>
          <p:grpSpPr>
            <a:xfrm>
              <a:off x="4454725" y="1748750"/>
              <a:ext cx="1347849" cy="1826310"/>
              <a:chOff x="4454725" y="1748750"/>
              <a:chExt cx="1347849" cy="1826310"/>
            </a:xfrm>
          </p:grpSpPr>
          <p:sp>
            <p:nvSpPr>
              <p:cNvPr id="43" name="Oval 72"/>
              <p:cNvSpPr/>
              <p:nvPr/>
            </p:nvSpPr>
            <p:spPr>
              <a:xfrm>
                <a:off x="5726609" y="2840360"/>
                <a:ext cx="72008" cy="72008"/>
              </a:xfrm>
              <a:prstGeom prst="ellipse">
                <a:avLst/>
              </a:prstGeom>
              <a:solidFill>
                <a:srgbClr val="FFC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sp>
            <p:nvSpPr>
              <p:cNvPr id="44" name="Arc 82"/>
              <p:cNvSpPr/>
              <p:nvPr/>
            </p:nvSpPr>
            <p:spPr>
              <a:xfrm rot="700111">
                <a:off x="4454725" y="1748750"/>
                <a:ext cx="1347849" cy="1826310"/>
              </a:xfrm>
              <a:prstGeom prst="arc">
                <a:avLst>
                  <a:gd name="adj1" fmla="val 13745913"/>
                  <a:gd name="adj2" fmla="val 525263"/>
                </a:avLst>
              </a:prstGeom>
              <a:noFill/>
              <a:ln w="12700" cap="flat" cmpd="sng" algn="ctr">
                <a:solidFill>
                  <a:srgbClr val="C000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grpSp>
      </p:grpSp>
      <p:sp>
        <p:nvSpPr>
          <p:cNvPr id="55" name="Isosceles Triangle 5"/>
          <p:cNvSpPr/>
          <p:nvPr/>
        </p:nvSpPr>
        <p:spPr>
          <a:xfrm rot="10800000">
            <a:off x="4404738" y="1801440"/>
            <a:ext cx="395989" cy="237593"/>
          </a:xfrm>
          <a:prstGeom prst="triangle">
            <a:avLst/>
          </a:prstGeom>
          <a:gradFill>
            <a:gsLst>
              <a:gs pos="0">
                <a:srgbClr val="E30000"/>
              </a:gs>
              <a:gs pos="100000">
                <a:srgbClr val="760303"/>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chemeClr val="accent2">
                  <a:lumMod val="50000"/>
                </a:schemeClr>
              </a:solidFill>
              <a:effectLst/>
              <a:uLnTx/>
              <a:uFillTx/>
              <a:latin typeface="Calibri" panose="020F0502020204030204"/>
              <a:ea typeface="+mn-ea"/>
              <a:cs typeface="+mn-cs"/>
            </a:endParaRPr>
          </a:p>
        </p:txBody>
      </p:sp>
      <p:grpSp>
        <p:nvGrpSpPr>
          <p:cNvPr id="56" name="组合 55"/>
          <p:cNvGrpSpPr/>
          <p:nvPr/>
        </p:nvGrpSpPr>
        <p:grpSpPr>
          <a:xfrm>
            <a:off x="1215932" y="1398477"/>
            <a:ext cx="911545" cy="832407"/>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58" name="椭圆 5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59" name="组合 58"/>
          <p:cNvGrpSpPr/>
          <p:nvPr/>
        </p:nvGrpSpPr>
        <p:grpSpPr>
          <a:xfrm>
            <a:off x="1831920" y="2344638"/>
            <a:ext cx="911545" cy="832407"/>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61" name="椭圆 6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62" name="组合 61"/>
          <p:cNvGrpSpPr/>
          <p:nvPr/>
        </p:nvGrpSpPr>
        <p:grpSpPr>
          <a:xfrm>
            <a:off x="2754982" y="2958982"/>
            <a:ext cx="911545" cy="832407"/>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64" name="椭圆 6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65" name="组合 64"/>
          <p:cNvGrpSpPr/>
          <p:nvPr/>
        </p:nvGrpSpPr>
        <p:grpSpPr>
          <a:xfrm>
            <a:off x="7002630" y="1339235"/>
            <a:ext cx="911545" cy="832407"/>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67" name="椭圆 6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68" name="组合 67"/>
          <p:cNvGrpSpPr/>
          <p:nvPr/>
        </p:nvGrpSpPr>
        <p:grpSpPr>
          <a:xfrm>
            <a:off x="6483910" y="2283224"/>
            <a:ext cx="911545" cy="832407"/>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70" name="椭圆 6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grpSp>
        <p:nvGrpSpPr>
          <p:cNvPr id="71" name="组合 70"/>
          <p:cNvGrpSpPr/>
          <p:nvPr/>
        </p:nvGrpSpPr>
        <p:grpSpPr>
          <a:xfrm>
            <a:off x="5631221" y="2921308"/>
            <a:ext cx="911545" cy="832407"/>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sp>
          <p:nvSpPr>
            <p:cNvPr id="73"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2">
                    <a:lumMod val="50000"/>
                  </a:schemeClr>
                </a:solidFill>
                <a:effectLst/>
                <a:uLnTx/>
                <a:uFillTx/>
                <a:latin typeface="Calibri" panose="020F0502020204030204"/>
                <a:ea typeface="宋体" panose="02010600030101010101" pitchFamily="2" charset="-122"/>
                <a:cs typeface="+mn-cs"/>
              </a:endParaRPr>
            </a:p>
          </p:txBody>
        </p:sp>
      </p:grpSp>
      <p:sp>
        <p:nvSpPr>
          <p:cNvPr id="74" name="文本框 13"/>
          <p:cNvSpPr txBox="1"/>
          <p:nvPr/>
        </p:nvSpPr>
        <p:spPr>
          <a:xfrm>
            <a:off x="3734075" y="2039033"/>
            <a:ext cx="1676167" cy="1162050"/>
          </a:xfrm>
          <a:prstGeom prst="rect">
            <a:avLst/>
          </a:prstGeom>
          <a:noFill/>
        </p:spPr>
        <p:txBody>
          <a:bodyPr wrap="square" lIns="65814" tIns="32906" rIns="65814" bIns="32906" rtlCol="0">
            <a:spAutoFit/>
          </a:bodyPr>
          <a:lstStyle/>
          <a:p>
            <a:pPr>
              <a:lnSpc>
                <a:spcPct val="120000"/>
              </a:lnSpc>
              <a:spcBef>
                <a:spcPct val="0"/>
              </a:spcBef>
              <a:buNone/>
            </a:pPr>
            <a:r>
              <a:rPr lang="zh-CN" altLang="en-US" sz="10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75" name="Freeform 177"/>
          <p:cNvSpPr>
            <a:spLocks noEditPoints="1"/>
          </p:cNvSpPr>
          <p:nvPr/>
        </p:nvSpPr>
        <p:spPr bwMode="auto">
          <a:xfrm>
            <a:off x="1532953" y="1664463"/>
            <a:ext cx="296387" cy="255773"/>
          </a:xfrm>
          <a:custGeom>
            <a:avLst/>
            <a:gdLst>
              <a:gd name="T0" fmla="*/ 246 w 288"/>
              <a:gd name="T1" fmla="*/ 26 h 247"/>
              <a:gd name="T2" fmla="*/ 144 w 288"/>
              <a:gd name="T3" fmla="*/ 0 h 247"/>
              <a:gd name="T4" fmla="*/ 41 w 288"/>
              <a:gd name="T5" fmla="*/ 26 h 247"/>
              <a:gd name="T6" fmla="*/ 0 w 288"/>
              <a:gd name="T7" fmla="*/ 98 h 247"/>
              <a:gd name="T8" fmla="*/ 144 w 288"/>
              <a:gd name="T9" fmla="*/ 247 h 247"/>
              <a:gd name="T10" fmla="*/ 288 w 288"/>
              <a:gd name="T11" fmla="*/ 98 h 247"/>
              <a:gd name="T12" fmla="*/ 246 w 288"/>
              <a:gd name="T13" fmla="*/ 26 h 247"/>
              <a:gd name="T14" fmla="*/ 245 w 288"/>
              <a:gd name="T15" fmla="*/ 115 h 247"/>
              <a:gd name="T16" fmla="*/ 201 w 288"/>
              <a:gd name="T17" fmla="*/ 71 h 247"/>
              <a:gd name="T18" fmla="*/ 234 w 288"/>
              <a:gd name="T19" fmla="*/ 41 h 247"/>
              <a:gd name="T20" fmla="*/ 245 w 288"/>
              <a:gd name="T21" fmla="*/ 115 h 247"/>
              <a:gd name="T22" fmla="*/ 227 w 288"/>
              <a:gd name="T23" fmla="*/ 40 h 247"/>
              <a:gd name="T24" fmla="*/ 143 w 288"/>
              <a:gd name="T25" fmla="*/ 72 h 247"/>
              <a:gd name="T26" fmla="*/ 59 w 288"/>
              <a:gd name="T27" fmla="*/ 40 h 247"/>
              <a:gd name="T28" fmla="*/ 62 w 288"/>
              <a:gd name="T29" fmla="*/ 32 h 247"/>
              <a:gd name="T30" fmla="*/ 144 w 288"/>
              <a:gd name="T31" fmla="*/ 15 h 247"/>
              <a:gd name="T32" fmla="*/ 223 w 288"/>
              <a:gd name="T33" fmla="*/ 30 h 247"/>
              <a:gd name="T34" fmla="*/ 227 w 288"/>
              <a:gd name="T35" fmla="*/ 40 h 247"/>
              <a:gd name="T36" fmla="*/ 183 w 288"/>
              <a:gd name="T37" fmla="*/ 76 h 247"/>
              <a:gd name="T38" fmla="*/ 144 w 288"/>
              <a:gd name="T39" fmla="*/ 143 h 247"/>
              <a:gd name="T40" fmla="*/ 105 w 288"/>
              <a:gd name="T41" fmla="*/ 76 h 247"/>
              <a:gd name="T42" fmla="*/ 143 w 288"/>
              <a:gd name="T43" fmla="*/ 80 h 247"/>
              <a:gd name="T44" fmla="*/ 183 w 288"/>
              <a:gd name="T45" fmla="*/ 76 h 247"/>
              <a:gd name="T46" fmla="*/ 52 w 288"/>
              <a:gd name="T47" fmla="*/ 43 h 247"/>
              <a:gd name="T48" fmla="*/ 89 w 288"/>
              <a:gd name="T49" fmla="*/ 72 h 247"/>
              <a:gd name="T50" fmla="*/ 44 w 288"/>
              <a:gd name="T51" fmla="*/ 117 h 247"/>
              <a:gd name="T52" fmla="*/ 52 w 288"/>
              <a:gd name="T53" fmla="*/ 43 h 247"/>
              <a:gd name="T54" fmla="*/ 96 w 288"/>
              <a:gd name="T55" fmla="*/ 76 h 247"/>
              <a:gd name="T56" fmla="*/ 136 w 288"/>
              <a:gd name="T57" fmla="*/ 145 h 247"/>
              <a:gd name="T58" fmla="*/ 49 w 288"/>
              <a:gd name="T59" fmla="*/ 122 h 247"/>
              <a:gd name="T60" fmla="*/ 96 w 288"/>
              <a:gd name="T61" fmla="*/ 76 h 247"/>
              <a:gd name="T62" fmla="*/ 144 w 288"/>
              <a:gd name="T63" fmla="*/ 153 h 247"/>
              <a:gd name="T64" fmla="*/ 187 w 288"/>
              <a:gd name="T65" fmla="*/ 149 h 247"/>
              <a:gd name="T66" fmla="*/ 144 w 288"/>
              <a:gd name="T67" fmla="*/ 224 h 247"/>
              <a:gd name="T68" fmla="*/ 101 w 288"/>
              <a:gd name="T69" fmla="*/ 149 h 247"/>
              <a:gd name="T70" fmla="*/ 144 w 288"/>
              <a:gd name="T71" fmla="*/ 153 h 247"/>
              <a:gd name="T72" fmla="*/ 151 w 288"/>
              <a:gd name="T73" fmla="*/ 145 h 247"/>
              <a:gd name="T74" fmla="*/ 193 w 288"/>
              <a:gd name="T75" fmla="*/ 73 h 247"/>
              <a:gd name="T76" fmla="*/ 241 w 288"/>
              <a:gd name="T77" fmla="*/ 121 h 247"/>
              <a:gd name="T78" fmla="*/ 151 w 288"/>
              <a:gd name="T79" fmla="*/ 145 h 247"/>
              <a:gd name="T80" fmla="*/ 273 w 288"/>
              <a:gd name="T81" fmla="*/ 94 h 247"/>
              <a:gd name="T82" fmla="*/ 253 w 288"/>
              <a:gd name="T83" fmla="*/ 113 h 247"/>
              <a:gd name="T84" fmla="*/ 242 w 288"/>
              <a:gd name="T85" fmla="*/ 41 h 247"/>
              <a:gd name="T86" fmla="*/ 273 w 288"/>
              <a:gd name="T87" fmla="*/ 94 h 247"/>
              <a:gd name="T88" fmla="*/ 44 w 288"/>
              <a:gd name="T89" fmla="*/ 42 h 247"/>
              <a:gd name="T90" fmla="*/ 36 w 288"/>
              <a:gd name="T91" fmla="*/ 114 h 247"/>
              <a:gd name="T92" fmla="*/ 15 w 288"/>
              <a:gd name="T93" fmla="*/ 93 h 247"/>
              <a:gd name="T94" fmla="*/ 44 w 288"/>
              <a:gd name="T95" fmla="*/ 42 h 247"/>
              <a:gd name="T96" fmla="*/ 47 w 288"/>
              <a:gd name="T97" fmla="*/ 130 h 247"/>
              <a:gd name="T98" fmla="*/ 91 w 288"/>
              <a:gd name="T99" fmla="*/ 147 h 247"/>
              <a:gd name="T100" fmla="*/ 127 w 288"/>
              <a:gd name="T101" fmla="*/ 209 h 247"/>
              <a:gd name="T102" fmla="*/ 47 w 288"/>
              <a:gd name="T103" fmla="*/ 130 h 247"/>
              <a:gd name="T104" fmla="*/ 161 w 288"/>
              <a:gd name="T105" fmla="*/ 209 h 247"/>
              <a:gd name="T106" fmla="*/ 197 w 288"/>
              <a:gd name="T107" fmla="*/ 147 h 247"/>
              <a:gd name="T108" fmla="*/ 241 w 288"/>
              <a:gd name="T109" fmla="*/ 130 h 247"/>
              <a:gd name="T110" fmla="*/ 161 w 288"/>
              <a:gd name="T111" fmla="*/ 20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gradFill>
            <a:gsLst>
              <a:gs pos="0">
                <a:srgbClr val="E30000"/>
              </a:gs>
              <a:gs pos="100000">
                <a:srgbClr val="760303"/>
              </a:gs>
            </a:gsLst>
            <a:lin ang="18900000" scaled="0"/>
          </a:gradFill>
          <a:ln>
            <a:noFill/>
          </a:ln>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76" name="组合 75"/>
          <p:cNvGrpSpPr/>
          <p:nvPr/>
        </p:nvGrpSpPr>
        <p:grpSpPr>
          <a:xfrm>
            <a:off x="2158151" y="2595679"/>
            <a:ext cx="250017" cy="250097"/>
            <a:chOff x="4699046" y="3950523"/>
            <a:chExt cx="250052" cy="250132"/>
          </a:xfrm>
          <a:gradFill>
            <a:gsLst>
              <a:gs pos="0">
                <a:srgbClr val="E30000"/>
              </a:gs>
              <a:gs pos="100000">
                <a:srgbClr val="760303"/>
              </a:gs>
            </a:gsLst>
            <a:lin ang="18900000" scaled="0"/>
          </a:gradFill>
        </p:grpSpPr>
        <p:sp>
          <p:nvSpPr>
            <p:cNvPr id="77" name="Freeform 816"/>
            <p:cNvSpPr/>
            <p:nvPr/>
          </p:nvSpPr>
          <p:spPr bwMode="auto">
            <a:xfrm>
              <a:off x="4737131" y="4110140"/>
              <a:ext cx="79786" cy="90515"/>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78" name="Freeform 817"/>
            <p:cNvSpPr/>
            <p:nvPr/>
          </p:nvSpPr>
          <p:spPr bwMode="auto">
            <a:xfrm>
              <a:off x="4777618" y="3950523"/>
              <a:ext cx="171480" cy="190559"/>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79" name="Freeform 818"/>
            <p:cNvSpPr/>
            <p:nvPr/>
          </p:nvSpPr>
          <p:spPr bwMode="auto">
            <a:xfrm>
              <a:off x="4699046" y="4002950"/>
              <a:ext cx="50015" cy="85751"/>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grpSp>
      <p:grpSp>
        <p:nvGrpSpPr>
          <p:cNvPr id="80" name="组合 79"/>
          <p:cNvGrpSpPr/>
          <p:nvPr/>
        </p:nvGrpSpPr>
        <p:grpSpPr>
          <a:xfrm>
            <a:off x="6769989" y="2521402"/>
            <a:ext cx="350440" cy="331630"/>
            <a:chOff x="6703195" y="942077"/>
            <a:chExt cx="265554" cy="251300"/>
          </a:xfrm>
          <a:gradFill>
            <a:gsLst>
              <a:gs pos="0">
                <a:srgbClr val="E30000"/>
              </a:gs>
              <a:gs pos="100000">
                <a:srgbClr val="760303"/>
              </a:gs>
            </a:gsLst>
            <a:lin ang="18900000" scaled="0"/>
          </a:gradFill>
        </p:grpSpPr>
        <p:sp>
          <p:nvSpPr>
            <p:cNvPr id="81" name="Freeform 695"/>
            <p:cNvSpPr>
              <a:spLocks noEditPoints="1"/>
            </p:cNvSpPr>
            <p:nvPr/>
          </p:nvSpPr>
          <p:spPr bwMode="auto">
            <a:xfrm>
              <a:off x="6850880" y="1088568"/>
              <a:ext cx="103603" cy="104807"/>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82" name="Freeform 696"/>
            <p:cNvSpPr/>
            <p:nvPr/>
          </p:nvSpPr>
          <p:spPr bwMode="auto">
            <a:xfrm>
              <a:off x="6703195" y="942099"/>
              <a:ext cx="130991" cy="129819"/>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83" name="Freeform 697"/>
            <p:cNvSpPr/>
            <p:nvPr/>
          </p:nvSpPr>
          <p:spPr bwMode="auto">
            <a:xfrm>
              <a:off x="6719865" y="942077"/>
              <a:ext cx="248884" cy="251300"/>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grpSp>
      <p:sp>
        <p:nvSpPr>
          <p:cNvPr id="84" name="Freeform 881"/>
          <p:cNvSpPr>
            <a:spLocks noEditPoints="1"/>
          </p:cNvSpPr>
          <p:nvPr/>
        </p:nvSpPr>
        <p:spPr bwMode="auto">
          <a:xfrm>
            <a:off x="5929790" y="3142989"/>
            <a:ext cx="265412" cy="368974"/>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gradFill>
            <a:gsLst>
              <a:gs pos="0">
                <a:srgbClr val="E30000"/>
              </a:gs>
              <a:gs pos="100000">
                <a:srgbClr val="760303"/>
              </a:gs>
            </a:gsLst>
            <a:lin ang="18900000" scaled="0"/>
          </a:gradFill>
          <a:ln>
            <a:noFill/>
          </a:ln>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85" name="Freeform 803"/>
          <p:cNvSpPr/>
          <p:nvPr/>
        </p:nvSpPr>
        <p:spPr bwMode="auto">
          <a:xfrm>
            <a:off x="7285158" y="1522861"/>
            <a:ext cx="334578" cy="317951"/>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gradFill>
            <a:gsLst>
              <a:gs pos="0">
                <a:srgbClr val="E30000"/>
              </a:gs>
              <a:gs pos="100000">
                <a:srgbClr val="760303"/>
              </a:gs>
            </a:gsLst>
            <a:lin ang="18900000" scaled="0"/>
          </a:gradFill>
          <a:ln>
            <a:noFill/>
          </a:ln>
        </p:spPr>
        <p:txBody>
          <a:bodyPr vert="horz" wrap="square" lIns="68395" tIns="34198" rIns="68395" bIns="34198" numCol="1" anchor="t" anchorCtr="0" compatLnSpc="1"/>
          <a:lstStyle/>
          <a:p>
            <a:endParaRPr lang="zh-CN" altLang="en-US" sz="100" dirty="0">
              <a:solidFill>
                <a:schemeClr val="accent2">
                  <a:lumMod val="50000"/>
                </a:schemeClr>
              </a:solidFill>
              <a:latin typeface="微软雅黑" panose="020B0503020204020204" charset="-122"/>
            </a:endParaRPr>
          </a:p>
        </p:txBody>
      </p:sp>
      <p:grpSp>
        <p:nvGrpSpPr>
          <p:cNvPr id="86" name="组合 85"/>
          <p:cNvGrpSpPr/>
          <p:nvPr/>
        </p:nvGrpSpPr>
        <p:grpSpPr>
          <a:xfrm>
            <a:off x="3034484" y="3217781"/>
            <a:ext cx="377817" cy="220271"/>
            <a:chOff x="2743049" y="299103"/>
            <a:chExt cx="2055812" cy="1198563"/>
          </a:xfrm>
          <a:gradFill>
            <a:gsLst>
              <a:gs pos="0">
                <a:srgbClr val="E30000"/>
              </a:gs>
              <a:gs pos="100000">
                <a:srgbClr val="760303"/>
              </a:gs>
            </a:gsLst>
            <a:lin ang="18900000" scaled="0"/>
          </a:gradFill>
        </p:grpSpPr>
        <p:sp>
          <p:nvSpPr>
            <p:cNvPr id="87" name="Freeform 221948"/>
            <p:cNvSpPr/>
            <p:nvPr/>
          </p:nvSpPr>
          <p:spPr bwMode="auto">
            <a:xfrm>
              <a:off x="3401861" y="299103"/>
              <a:ext cx="1397000" cy="776288"/>
            </a:xfrm>
            <a:custGeom>
              <a:avLst/>
              <a:gdLst>
                <a:gd name="T0" fmla="*/ 880 w 880"/>
                <a:gd name="T1" fmla="*/ 489 h 489"/>
                <a:gd name="T2" fmla="*/ 880 w 880"/>
                <a:gd name="T3" fmla="*/ 266 h 489"/>
                <a:gd name="T4" fmla="*/ 42 w 880"/>
                <a:gd name="T5" fmla="*/ 266 h 489"/>
                <a:gd name="T6" fmla="*/ 42 w 880"/>
                <a:gd name="T7" fmla="*/ 0 h 489"/>
                <a:gd name="T8" fmla="*/ 0 w 880"/>
                <a:gd name="T9" fmla="*/ 0 h 489"/>
                <a:gd name="T10" fmla="*/ 0 w 880"/>
                <a:gd name="T11" fmla="*/ 489 h 489"/>
                <a:gd name="T12" fmla="*/ 880 w 880"/>
                <a:gd name="T13" fmla="*/ 489 h 489"/>
              </a:gdLst>
              <a:ahLst/>
              <a:cxnLst>
                <a:cxn ang="0">
                  <a:pos x="T0" y="T1"/>
                </a:cxn>
                <a:cxn ang="0">
                  <a:pos x="T2" y="T3"/>
                </a:cxn>
                <a:cxn ang="0">
                  <a:pos x="T4" y="T5"/>
                </a:cxn>
                <a:cxn ang="0">
                  <a:pos x="T6" y="T7"/>
                </a:cxn>
                <a:cxn ang="0">
                  <a:pos x="T8" y="T9"/>
                </a:cxn>
                <a:cxn ang="0">
                  <a:pos x="T10" y="T11"/>
                </a:cxn>
                <a:cxn ang="0">
                  <a:pos x="T12" y="T13"/>
                </a:cxn>
              </a:cxnLst>
              <a:rect l="0" t="0" r="r" b="b"/>
              <a:pathLst>
                <a:path w="880" h="489">
                  <a:moveTo>
                    <a:pt x="880" y="489"/>
                  </a:moveTo>
                  <a:lnTo>
                    <a:pt x="880" y="266"/>
                  </a:lnTo>
                  <a:lnTo>
                    <a:pt x="42" y="266"/>
                  </a:lnTo>
                  <a:lnTo>
                    <a:pt x="42" y="0"/>
                  </a:lnTo>
                  <a:lnTo>
                    <a:pt x="0" y="0"/>
                  </a:lnTo>
                  <a:lnTo>
                    <a:pt x="0" y="489"/>
                  </a:lnTo>
                  <a:lnTo>
                    <a:pt x="880" y="4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88" name="Freeform 221949"/>
            <p:cNvSpPr>
              <a:spLocks noEditPoints="1"/>
            </p:cNvSpPr>
            <p:nvPr/>
          </p:nvSpPr>
          <p:spPr bwMode="auto">
            <a:xfrm>
              <a:off x="2743049" y="299103"/>
              <a:ext cx="628650" cy="979488"/>
            </a:xfrm>
            <a:custGeom>
              <a:avLst/>
              <a:gdLst>
                <a:gd name="T0" fmla="*/ 203 w 273"/>
                <a:gd name="T1" fmla="*/ 332 h 425"/>
                <a:gd name="T2" fmla="*/ 273 w 273"/>
                <a:gd name="T3" fmla="*/ 362 h 425"/>
                <a:gd name="T4" fmla="*/ 273 w 273"/>
                <a:gd name="T5" fmla="*/ 0 h 425"/>
                <a:gd name="T6" fmla="*/ 109 w 273"/>
                <a:gd name="T7" fmla="*/ 0 h 425"/>
                <a:gd name="T8" fmla="*/ 0 w 273"/>
                <a:gd name="T9" fmla="*/ 246 h 425"/>
                <a:gd name="T10" fmla="*/ 0 w 273"/>
                <a:gd name="T11" fmla="*/ 425 h 425"/>
                <a:gd name="T12" fmla="*/ 107 w 273"/>
                <a:gd name="T13" fmla="*/ 425 h 425"/>
                <a:gd name="T14" fmla="*/ 203 w 273"/>
                <a:gd name="T15" fmla="*/ 332 h 425"/>
                <a:gd name="T16" fmla="*/ 136 w 273"/>
                <a:gd name="T17" fmla="*/ 41 h 425"/>
                <a:gd name="T18" fmla="*/ 234 w 273"/>
                <a:gd name="T19" fmla="*/ 41 h 425"/>
                <a:gd name="T20" fmla="*/ 234 w 273"/>
                <a:gd name="T21" fmla="*/ 213 h 425"/>
                <a:gd name="T22" fmla="*/ 65 w 273"/>
                <a:gd name="T23" fmla="*/ 213 h 425"/>
                <a:gd name="T24" fmla="*/ 136 w 273"/>
                <a:gd name="T25" fmla="*/ 4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3" h="425">
                  <a:moveTo>
                    <a:pt x="203" y="332"/>
                  </a:moveTo>
                  <a:cubicBezTo>
                    <a:pt x="230" y="332"/>
                    <a:pt x="255" y="343"/>
                    <a:pt x="273" y="362"/>
                  </a:cubicBezTo>
                  <a:cubicBezTo>
                    <a:pt x="273" y="0"/>
                    <a:pt x="273" y="0"/>
                    <a:pt x="273" y="0"/>
                  </a:cubicBezTo>
                  <a:cubicBezTo>
                    <a:pt x="109" y="0"/>
                    <a:pt x="109" y="0"/>
                    <a:pt x="109" y="0"/>
                  </a:cubicBezTo>
                  <a:cubicBezTo>
                    <a:pt x="0" y="246"/>
                    <a:pt x="0" y="246"/>
                    <a:pt x="0" y="246"/>
                  </a:cubicBezTo>
                  <a:cubicBezTo>
                    <a:pt x="0" y="425"/>
                    <a:pt x="0" y="425"/>
                    <a:pt x="0" y="425"/>
                  </a:cubicBezTo>
                  <a:cubicBezTo>
                    <a:pt x="107" y="425"/>
                    <a:pt x="107" y="425"/>
                    <a:pt x="107" y="425"/>
                  </a:cubicBezTo>
                  <a:cubicBezTo>
                    <a:pt x="108" y="373"/>
                    <a:pt x="150" y="332"/>
                    <a:pt x="203" y="332"/>
                  </a:cubicBezTo>
                  <a:close/>
                  <a:moveTo>
                    <a:pt x="136" y="41"/>
                  </a:moveTo>
                  <a:cubicBezTo>
                    <a:pt x="234" y="41"/>
                    <a:pt x="234" y="41"/>
                    <a:pt x="234" y="41"/>
                  </a:cubicBezTo>
                  <a:cubicBezTo>
                    <a:pt x="234" y="213"/>
                    <a:pt x="234" y="213"/>
                    <a:pt x="234" y="213"/>
                  </a:cubicBezTo>
                  <a:cubicBezTo>
                    <a:pt x="65" y="213"/>
                    <a:pt x="65" y="213"/>
                    <a:pt x="65" y="213"/>
                  </a:cubicBezTo>
                  <a:lnTo>
                    <a:pt x="136"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89" name="Freeform 221950"/>
            <p:cNvSpPr/>
            <p:nvPr/>
          </p:nvSpPr>
          <p:spPr bwMode="auto">
            <a:xfrm>
              <a:off x="3401861" y="1105553"/>
              <a:ext cx="812800" cy="173038"/>
            </a:xfrm>
            <a:custGeom>
              <a:avLst/>
              <a:gdLst>
                <a:gd name="T0" fmla="*/ 353 w 353"/>
                <a:gd name="T1" fmla="*/ 0 h 75"/>
                <a:gd name="T2" fmla="*/ 0 w 353"/>
                <a:gd name="T3" fmla="*/ 0 h 75"/>
                <a:gd name="T4" fmla="*/ 0 w 353"/>
                <a:gd name="T5" fmla="*/ 30 h 75"/>
                <a:gd name="T6" fmla="*/ 13 w 353"/>
                <a:gd name="T7" fmla="*/ 75 h 75"/>
                <a:gd name="T8" fmla="*/ 299 w 353"/>
                <a:gd name="T9" fmla="*/ 75 h 75"/>
                <a:gd name="T10" fmla="*/ 353 w 353"/>
                <a:gd name="T11" fmla="*/ 0 h 75"/>
              </a:gdLst>
              <a:ahLst/>
              <a:cxnLst>
                <a:cxn ang="0">
                  <a:pos x="T0" y="T1"/>
                </a:cxn>
                <a:cxn ang="0">
                  <a:pos x="T2" y="T3"/>
                </a:cxn>
                <a:cxn ang="0">
                  <a:pos x="T4" y="T5"/>
                </a:cxn>
                <a:cxn ang="0">
                  <a:pos x="T6" y="T7"/>
                </a:cxn>
                <a:cxn ang="0">
                  <a:pos x="T8" y="T9"/>
                </a:cxn>
                <a:cxn ang="0">
                  <a:pos x="T10" y="T11"/>
                </a:cxn>
              </a:cxnLst>
              <a:rect l="0" t="0" r="r" b="b"/>
              <a:pathLst>
                <a:path w="353" h="75">
                  <a:moveTo>
                    <a:pt x="353" y="0"/>
                  </a:moveTo>
                  <a:cubicBezTo>
                    <a:pt x="0" y="0"/>
                    <a:pt x="0" y="0"/>
                    <a:pt x="0" y="0"/>
                  </a:cubicBezTo>
                  <a:cubicBezTo>
                    <a:pt x="0" y="30"/>
                    <a:pt x="0" y="30"/>
                    <a:pt x="0" y="30"/>
                  </a:cubicBezTo>
                  <a:cubicBezTo>
                    <a:pt x="8" y="43"/>
                    <a:pt x="12" y="59"/>
                    <a:pt x="13" y="75"/>
                  </a:cubicBezTo>
                  <a:cubicBezTo>
                    <a:pt x="299" y="75"/>
                    <a:pt x="299" y="75"/>
                    <a:pt x="299" y="75"/>
                  </a:cubicBezTo>
                  <a:cubicBezTo>
                    <a:pt x="303" y="42"/>
                    <a:pt x="324" y="14"/>
                    <a:pt x="3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90" name="Freeform 221951"/>
            <p:cNvSpPr/>
            <p:nvPr/>
          </p:nvSpPr>
          <p:spPr bwMode="auto">
            <a:xfrm>
              <a:off x="4405161" y="1105553"/>
              <a:ext cx="265113" cy="173038"/>
            </a:xfrm>
            <a:custGeom>
              <a:avLst/>
              <a:gdLst>
                <a:gd name="T0" fmla="*/ 54 w 115"/>
                <a:gd name="T1" fmla="*/ 75 h 75"/>
                <a:gd name="T2" fmla="*/ 115 w 115"/>
                <a:gd name="T3" fmla="*/ 75 h 75"/>
                <a:gd name="T4" fmla="*/ 115 w 115"/>
                <a:gd name="T5" fmla="*/ 0 h 75"/>
                <a:gd name="T6" fmla="*/ 0 w 115"/>
                <a:gd name="T7" fmla="*/ 0 h 75"/>
                <a:gd name="T8" fmla="*/ 54 w 115"/>
                <a:gd name="T9" fmla="*/ 75 h 75"/>
              </a:gdLst>
              <a:ahLst/>
              <a:cxnLst>
                <a:cxn ang="0">
                  <a:pos x="T0" y="T1"/>
                </a:cxn>
                <a:cxn ang="0">
                  <a:pos x="T2" y="T3"/>
                </a:cxn>
                <a:cxn ang="0">
                  <a:pos x="T4" y="T5"/>
                </a:cxn>
                <a:cxn ang="0">
                  <a:pos x="T6" y="T7"/>
                </a:cxn>
                <a:cxn ang="0">
                  <a:pos x="T8" y="T9"/>
                </a:cxn>
              </a:cxnLst>
              <a:rect l="0" t="0" r="r" b="b"/>
              <a:pathLst>
                <a:path w="115" h="75">
                  <a:moveTo>
                    <a:pt x="54" y="75"/>
                  </a:moveTo>
                  <a:cubicBezTo>
                    <a:pt x="115" y="75"/>
                    <a:pt x="115" y="75"/>
                    <a:pt x="115" y="75"/>
                  </a:cubicBezTo>
                  <a:cubicBezTo>
                    <a:pt x="115" y="0"/>
                    <a:pt x="115" y="0"/>
                    <a:pt x="115" y="0"/>
                  </a:cubicBezTo>
                  <a:cubicBezTo>
                    <a:pt x="0" y="0"/>
                    <a:pt x="0" y="0"/>
                    <a:pt x="0" y="0"/>
                  </a:cubicBezTo>
                  <a:cubicBezTo>
                    <a:pt x="29" y="14"/>
                    <a:pt x="50" y="42"/>
                    <a:pt x="54"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91" name="Freeform 221952"/>
            <p:cNvSpPr>
              <a:spLocks noEditPoints="1"/>
            </p:cNvSpPr>
            <p:nvPr/>
          </p:nvSpPr>
          <p:spPr bwMode="auto">
            <a:xfrm>
              <a:off x="4119411" y="1115078"/>
              <a:ext cx="381000" cy="382588"/>
            </a:xfrm>
            <a:custGeom>
              <a:avLst/>
              <a:gdLst>
                <a:gd name="T0" fmla="*/ 82 w 165"/>
                <a:gd name="T1" fmla="*/ 0 h 166"/>
                <a:gd name="T2" fmla="*/ 0 w 165"/>
                <a:gd name="T3" fmla="*/ 83 h 166"/>
                <a:gd name="T4" fmla="*/ 82 w 165"/>
                <a:gd name="T5" fmla="*/ 166 h 166"/>
                <a:gd name="T6" fmla="*/ 165 w 165"/>
                <a:gd name="T7" fmla="*/ 83 h 166"/>
                <a:gd name="T8" fmla="*/ 82 w 165"/>
                <a:gd name="T9" fmla="*/ 0 h 166"/>
                <a:gd name="T10" fmla="*/ 124 w 165"/>
                <a:gd name="T11" fmla="*/ 83 h 166"/>
                <a:gd name="T12" fmla="*/ 82 w 165"/>
                <a:gd name="T13" fmla="*/ 125 h 166"/>
                <a:gd name="T14" fmla="*/ 41 w 165"/>
                <a:gd name="T15" fmla="*/ 83 h 166"/>
                <a:gd name="T16" fmla="*/ 82 w 165"/>
                <a:gd name="T17" fmla="*/ 41 h 166"/>
                <a:gd name="T18" fmla="*/ 124 w 165"/>
                <a:gd name="T19" fmla="*/ 8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2" y="0"/>
                  </a:moveTo>
                  <a:cubicBezTo>
                    <a:pt x="37" y="0"/>
                    <a:pt x="0" y="37"/>
                    <a:pt x="0" y="83"/>
                  </a:cubicBezTo>
                  <a:cubicBezTo>
                    <a:pt x="0" y="129"/>
                    <a:pt x="37" y="166"/>
                    <a:pt x="82" y="166"/>
                  </a:cubicBezTo>
                  <a:cubicBezTo>
                    <a:pt x="128" y="166"/>
                    <a:pt x="165" y="129"/>
                    <a:pt x="165" y="83"/>
                  </a:cubicBezTo>
                  <a:cubicBezTo>
                    <a:pt x="165" y="37"/>
                    <a:pt x="128" y="0"/>
                    <a:pt x="82" y="0"/>
                  </a:cubicBezTo>
                  <a:close/>
                  <a:moveTo>
                    <a:pt x="124" y="83"/>
                  </a:moveTo>
                  <a:cubicBezTo>
                    <a:pt x="124" y="106"/>
                    <a:pt x="106" y="125"/>
                    <a:pt x="82" y="125"/>
                  </a:cubicBezTo>
                  <a:cubicBezTo>
                    <a:pt x="59" y="125"/>
                    <a:pt x="41" y="106"/>
                    <a:pt x="41" y="83"/>
                  </a:cubicBezTo>
                  <a:cubicBezTo>
                    <a:pt x="41" y="60"/>
                    <a:pt x="59" y="41"/>
                    <a:pt x="82" y="41"/>
                  </a:cubicBezTo>
                  <a:cubicBezTo>
                    <a:pt x="106" y="41"/>
                    <a:pt x="124" y="60"/>
                    <a:pt x="124"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sp>
          <p:nvSpPr>
            <p:cNvPr id="92" name="Freeform 221953"/>
            <p:cNvSpPr>
              <a:spLocks noEditPoints="1"/>
            </p:cNvSpPr>
            <p:nvPr/>
          </p:nvSpPr>
          <p:spPr bwMode="auto">
            <a:xfrm>
              <a:off x="3019274" y="1094440"/>
              <a:ext cx="379413" cy="382588"/>
            </a:xfrm>
            <a:custGeom>
              <a:avLst/>
              <a:gdLst>
                <a:gd name="T0" fmla="*/ 83 w 165"/>
                <a:gd name="T1" fmla="*/ 0 h 166"/>
                <a:gd name="T2" fmla="*/ 0 w 165"/>
                <a:gd name="T3" fmla="*/ 83 h 166"/>
                <a:gd name="T4" fmla="*/ 83 w 165"/>
                <a:gd name="T5" fmla="*/ 166 h 166"/>
                <a:gd name="T6" fmla="*/ 165 w 165"/>
                <a:gd name="T7" fmla="*/ 83 h 166"/>
                <a:gd name="T8" fmla="*/ 83 w 165"/>
                <a:gd name="T9" fmla="*/ 0 h 166"/>
                <a:gd name="T10" fmla="*/ 83 w 165"/>
                <a:gd name="T11" fmla="*/ 125 h 166"/>
                <a:gd name="T12" fmla="*/ 41 w 165"/>
                <a:gd name="T13" fmla="*/ 83 h 166"/>
                <a:gd name="T14" fmla="*/ 83 w 165"/>
                <a:gd name="T15" fmla="*/ 41 h 166"/>
                <a:gd name="T16" fmla="*/ 125 w 165"/>
                <a:gd name="T17" fmla="*/ 83 h 166"/>
                <a:gd name="T18" fmla="*/ 83 w 165"/>
                <a:gd name="T19" fmla="*/ 12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3" y="0"/>
                  </a:moveTo>
                  <a:cubicBezTo>
                    <a:pt x="37" y="0"/>
                    <a:pt x="0" y="37"/>
                    <a:pt x="0" y="83"/>
                  </a:cubicBezTo>
                  <a:cubicBezTo>
                    <a:pt x="0" y="129"/>
                    <a:pt x="37" y="166"/>
                    <a:pt x="83" y="166"/>
                  </a:cubicBezTo>
                  <a:cubicBezTo>
                    <a:pt x="128" y="166"/>
                    <a:pt x="165" y="129"/>
                    <a:pt x="165" y="83"/>
                  </a:cubicBezTo>
                  <a:cubicBezTo>
                    <a:pt x="165" y="37"/>
                    <a:pt x="128" y="0"/>
                    <a:pt x="83" y="0"/>
                  </a:cubicBezTo>
                  <a:close/>
                  <a:moveTo>
                    <a:pt x="83" y="125"/>
                  </a:moveTo>
                  <a:cubicBezTo>
                    <a:pt x="59" y="125"/>
                    <a:pt x="41" y="106"/>
                    <a:pt x="41" y="83"/>
                  </a:cubicBezTo>
                  <a:cubicBezTo>
                    <a:pt x="41" y="60"/>
                    <a:pt x="59" y="41"/>
                    <a:pt x="83" y="41"/>
                  </a:cubicBezTo>
                  <a:cubicBezTo>
                    <a:pt x="106" y="41"/>
                    <a:pt x="125" y="60"/>
                    <a:pt x="125" y="83"/>
                  </a:cubicBezTo>
                  <a:cubicBezTo>
                    <a:pt x="125" y="106"/>
                    <a:pt x="106" y="125"/>
                    <a:pt x="83"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7" tIns="45713" rIns="91427" bIns="45713" numCol="1" anchor="t" anchorCtr="0" compatLnSpc="1"/>
            <a:lstStyle/>
            <a:p>
              <a:endParaRPr lang="zh-CN" altLang="en-US" sz="100" dirty="0">
                <a:solidFill>
                  <a:schemeClr val="accent2">
                    <a:lumMod val="50000"/>
                  </a:schemeClr>
                </a:solidFill>
                <a:latin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53" presetClass="entr" presetSubtype="16" fill="hold" grpId="0" nodeType="withEffect">
                                  <p:stCondLst>
                                    <p:cond delay="400"/>
                                  </p:stCondLst>
                                  <p:childTnLst>
                                    <p:set>
                                      <p:cBhvr>
                                        <p:cTn id="17" dur="1" fill="hold">
                                          <p:stCondLst>
                                            <p:cond delay="0"/>
                                          </p:stCondLst>
                                        </p:cTn>
                                        <p:tgtEl>
                                          <p:spTgt spid="14"/>
                                        </p:tgtEl>
                                        <p:attrNameLst>
                                          <p:attrName>style.visibility</p:attrName>
                                        </p:attrNameLst>
                                      </p:cBhvr>
                                      <p:to>
                                        <p:strVal val="visible"/>
                                      </p:to>
                                    </p:set>
                                    <p:anim calcmode="lin" valueType="num">
                                      <p:cBhvr>
                                        <p:cTn id="18" dur="500" fill="hold"/>
                                        <p:tgtEl>
                                          <p:spTgt spid="14"/>
                                        </p:tgtEl>
                                        <p:attrNameLst>
                                          <p:attrName>ppt_w</p:attrName>
                                        </p:attrNameLst>
                                      </p:cBhvr>
                                      <p:tavLst>
                                        <p:tav tm="0">
                                          <p:val>
                                            <p:fltVal val="0"/>
                                          </p:val>
                                        </p:tav>
                                        <p:tav tm="100000">
                                          <p:val>
                                            <p:strVal val="#ppt_w"/>
                                          </p:val>
                                        </p:tav>
                                      </p:tavLst>
                                    </p:anim>
                                    <p:anim calcmode="lin" valueType="num">
                                      <p:cBhvr>
                                        <p:cTn id="19" dur="500" fill="hold"/>
                                        <p:tgtEl>
                                          <p:spTgt spid="14"/>
                                        </p:tgtEl>
                                        <p:attrNameLst>
                                          <p:attrName>ppt_h</p:attrName>
                                        </p:attrNameLst>
                                      </p:cBhvr>
                                      <p:tavLst>
                                        <p:tav tm="0">
                                          <p:val>
                                            <p:fltVal val="0"/>
                                          </p:val>
                                        </p:tav>
                                        <p:tav tm="100000">
                                          <p:val>
                                            <p:strVal val="#ppt_h"/>
                                          </p:val>
                                        </p:tav>
                                      </p:tavLst>
                                    </p:anim>
                                    <p:animEffect transition="in" filter="fade">
                                      <p:cBhvr>
                                        <p:cTn id="20" dur="500"/>
                                        <p:tgtEl>
                                          <p:spTgt spid="14"/>
                                        </p:tgtEl>
                                      </p:cBhvr>
                                    </p:animEffect>
                                  </p:childTnLst>
                                </p:cTn>
                              </p:par>
                              <p:par>
                                <p:cTn id="21" presetID="53" presetClass="entr" presetSubtype="16" fill="hold" grpId="0" nodeType="withEffect">
                                  <p:stCondLst>
                                    <p:cond delay="20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grpId="0" nodeType="withEffect">
                                  <p:stCondLst>
                                    <p:cond delay="40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par>
                                <p:cTn id="36" presetID="53" presetClass="entr" presetSubtype="16" fill="hold" grpId="0" nodeType="withEffect">
                                  <p:stCondLst>
                                    <p:cond delay="20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40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par>
                                <p:cTn id="56" presetID="53" presetClass="entr" presetSubtype="16" fill="hold" grpId="0" nodeType="withEffect">
                                  <p:stCondLst>
                                    <p:cond delay="20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par>
                                <p:cTn id="66" presetID="53" presetClass="entr" presetSubtype="16" fill="hold" grpId="0" nodeType="withEffect">
                                  <p:stCondLst>
                                    <p:cond delay="400"/>
                                  </p:stCondLst>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ppt_w</p:attrName>
                                        </p:attrNameLst>
                                      </p:cBhvr>
                                      <p:tavLst>
                                        <p:tav tm="0">
                                          <p:val>
                                            <p:fltVal val="0"/>
                                          </p:val>
                                        </p:tav>
                                        <p:tav tm="100000">
                                          <p:val>
                                            <p:strVal val="#ppt_w"/>
                                          </p:val>
                                        </p:tav>
                                      </p:tavLst>
                                    </p:anim>
                                    <p:anim calcmode="lin" valueType="num">
                                      <p:cBhvr>
                                        <p:cTn id="69" dur="500" fill="hold"/>
                                        <p:tgtEl>
                                          <p:spTgt spid="24"/>
                                        </p:tgtEl>
                                        <p:attrNameLst>
                                          <p:attrName>ppt_h</p:attrName>
                                        </p:attrNameLst>
                                      </p:cBhvr>
                                      <p:tavLst>
                                        <p:tav tm="0">
                                          <p:val>
                                            <p:fltVal val="0"/>
                                          </p:val>
                                        </p:tav>
                                        <p:tav tm="100000">
                                          <p:val>
                                            <p:strVal val="#ppt_h"/>
                                          </p:val>
                                        </p:tav>
                                      </p:tavLst>
                                    </p:anim>
                                    <p:animEffect transition="in" filter="fade">
                                      <p:cBhvr>
                                        <p:cTn id="70" dur="500"/>
                                        <p:tgtEl>
                                          <p:spTgt spid="24"/>
                                        </p:tgtEl>
                                      </p:cBhvr>
                                    </p:animEffect>
                                  </p:childTnLst>
                                </p:cTn>
                              </p:par>
                              <p:par>
                                <p:cTn id="71" presetID="53" presetClass="entr" presetSubtype="16" fill="hold" grpId="0" nodeType="withEffect">
                                  <p:stCondLst>
                                    <p:cond delay="20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Effect transition="in" filter="fade">
                                      <p:cBhvr>
                                        <p:cTn id="80" dur="500"/>
                                        <p:tgtEl>
                                          <p:spTgt spid="26"/>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40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par>
                                <p:cTn id="91" presetID="53" presetClass="entr" presetSubtype="16" fill="hold" grpId="0" nodeType="withEffect">
                                  <p:stCondLst>
                                    <p:cond delay="200"/>
                                  </p:stCondLst>
                                  <p:childTnLst>
                                    <p:set>
                                      <p:cBhvr>
                                        <p:cTn id="92" dur="1" fill="hold">
                                          <p:stCondLst>
                                            <p:cond delay="0"/>
                                          </p:stCondLst>
                                        </p:cTn>
                                        <p:tgtEl>
                                          <p:spTgt spid="29"/>
                                        </p:tgtEl>
                                        <p:attrNameLst>
                                          <p:attrName>style.visibility</p:attrName>
                                        </p:attrNameLst>
                                      </p:cBhvr>
                                      <p:to>
                                        <p:strVal val="visible"/>
                                      </p:to>
                                    </p:set>
                                    <p:anim calcmode="lin" valueType="num">
                                      <p:cBhvr>
                                        <p:cTn id="93" dur="500" fill="hold"/>
                                        <p:tgtEl>
                                          <p:spTgt spid="29"/>
                                        </p:tgtEl>
                                        <p:attrNameLst>
                                          <p:attrName>ppt_w</p:attrName>
                                        </p:attrNameLst>
                                      </p:cBhvr>
                                      <p:tavLst>
                                        <p:tav tm="0">
                                          <p:val>
                                            <p:fltVal val="0"/>
                                          </p:val>
                                        </p:tav>
                                        <p:tav tm="100000">
                                          <p:val>
                                            <p:strVal val="#ppt_w"/>
                                          </p:val>
                                        </p:tav>
                                      </p:tavLst>
                                    </p:anim>
                                    <p:anim calcmode="lin" valueType="num">
                                      <p:cBhvr>
                                        <p:cTn id="94" dur="500" fill="hold"/>
                                        <p:tgtEl>
                                          <p:spTgt spid="29"/>
                                        </p:tgtEl>
                                        <p:attrNameLst>
                                          <p:attrName>ppt_h</p:attrName>
                                        </p:attrNameLst>
                                      </p:cBhvr>
                                      <p:tavLst>
                                        <p:tav tm="0">
                                          <p:val>
                                            <p:fltVal val="0"/>
                                          </p:val>
                                        </p:tav>
                                        <p:tav tm="100000">
                                          <p:val>
                                            <p:strVal val="#ppt_h"/>
                                          </p:val>
                                        </p:tav>
                                      </p:tavLst>
                                    </p:anim>
                                    <p:animEffect transition="in" filter="fade">
                                      <p:cBhvr>
                                        <p:cTn id="95" dur="500"/>
                                        <p:tgtEl>
                                          <p:spTgt spid="29"/>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30"/>
                                        </p:tgtEl>
                                        <p:attrNameLst>
                                          <p:attrName>style.visibility</p:attrName>
                                        </p:attrNameLst>
                                      </p:cBhvr>
                                      <p:to>
                                        <p:strVal val="visible"/>
                                      </p:to>
                                    </p:set>
                                    <p:anim calcmode="lin" valueType="num">
                                      <p:cBhvr>
                                        <p:cTn id="98" dur="500" fill="hold"/>
                                        <p:tgtEl>
                                          <p:spTgt spid="30"/>
                                        </p:tgtEl>
                                        <p:attrNameLst>
                                          <p:attrName>ppt_w</p:attrName>
                                        </p:attrNameLst>
                                      </p:cBhvr>
                                      <p:tavLst>
                                        <p:tav tm="0">
                                          <p:val>
                                            <p:fltVal val="0"/>
                                          </p:val>
                                        </p:tav>
                                        <p:tav tm="100000">
                                          <p:val>
                                            <p:strVal val="#ppt_w"/>
                                          </p:val>
                                        </p:tav>
                                      </p:tavLst>
                                    </p:anim>
                                    <p:anim calcmode="lin" valueType="num">
                                      <p:cBhvr>
                                        <p:cTn id="99" dur="500" fill="hold"/>
                                        <p:tgtEl>
                                          <p:spTgt spid="30"/>
                                        </p:tgtEl>
                                        <p:attrNameLst>
                                          <p:attrName>ppt_h</p:attrName>
                                        </p:attrNameLst>
                                      </p:cBhvr>
                                      <p:tavLst>
                                        <p:tav tm="0">
                                          <p:val>
                                            <p:fltVal val="0"/>
                                          </p:val>
                                        </p:tav>
                                        <p:tav tm="100000">
                                          <p:val>
                                            <p:strVal val="#ppt_h"/>
                                          </p:val>
                                        </p:tav>
                                      </p:tavLst>
                                    </p:anim>
                                    <p:animEffect transition="in" filter="fade">
                                      <p:cBhvr>
                                        <p:cTn id="100" dur="500"/>
                                        <p:tgtEl>
                                          <p:spTgt spid="30"/>
                                        </p:tgtEl>
                                      </p:cBhvr>
                                    </p:animEffect>
                                  </p:childTnLst>
                                </p:cTn>
                              </p:par>
                              <p:par>
                                <p:cTn id="101" presetID="53" presetClass="entr" presetSubtype="16" fill="hold" grpId="0" nodeType="withEffect">
                                  <p:stCondLst>
                                    <p:cond delay="40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animEffect transition="in" filter="fade">
                                      <p:cBhvr>
                                        <p:cTn id="105" dur="500"/>
                                        <p:tgtEl>
                                          <p:spTgt spid="31"/>
                                        </p:tgtEl>
                                      </p:cBhvr>
                                    </p:animEffect>
                                  </p:childTnLst>
                                </p:cTn>
                              </p:par>
                              <p:par>
                                <p:cTn id="106" presetID="53" presetClass="entr" presetSubtype="16" fill="hold" grpId="0" nodeType="withEffect">
                                  <p:stCondLst>
                                    <p:cond delay="200"/>
                                  </p:stCondLst>
                                  <p:childTnLst>
                                    <p:set>
                                      <p:cBhvr>
                                        <p:cTn id="107" dur="1" fill="hold">
                                          <p:stCondLst>
                                            <p:cond delay="0"/>
                                          </p:stCondLst>
                                        </p:cTn>
                                        <p:tgtEl>
                                          <p:spTgt spid="32"/>
                                        </p:tgtEl>
                                        <p:attrNameLst>
                                          <p:attrName>style.visibility</p:attrName>
                                        </p:attrNameLst>
                                      </p:cBhvr>
                                      <p:to>
                                        <p:strVal val="visible"/>
                                      </p:to>
                                    </p:set>
                                    <p:anim calcmode="lin" valueType="num">
                                      <p:cBhvr>
                                        <p:cTn id="108" dur="500" fill="hold"/>
                                        <p:tgtEl>
                                          <p:spTgt spid="32"/>
                                        </p:tgtEl>
                                        <p:attrNameLst>
                                          <p:attrName>ppt_w</p:attrName>
                                        </p:attrNameLst>
                                      </p:cBhvr>
                                      <p:tavLst>
                                        <p:tav tm="0">
                                          <p:val>
                                            <p:fltVal val="0"/>
                                          </p:val>
                                        </p:tav>
                                        <p:tav tm="100000">
                                          <p:val>
                                            <p:strVal val="#ppt_w"/>
                                          </p:val>
                                        </p:tav>
                                      </p:tavLst>
                                    </p:anim>
                                    <p:anim calcmode="lin" valueType="num">
                                      <p:cBhvr>
                                        <p:cTn id="109" dur="500" fill="hold"/>
                                        <p:tgtEl>
                                          <p:spTgt spid="32"/>
                                        </p:tgtEl>
                                        <p:attrNameLst>
                                          <p:attrName>ppt_h</p:attrName>
                                        </p:attrNameLst>
                                      </p:cBhvr>
                                      <p:tavLst>
                                        <p:tav tm="0">
                                          <p:val>
                                            <p:fltVal val="0"/>
                                          </p:val>
                                        </p:tav>
                                        <p:tav tm="100000">
                                          <p:val>
                                            <p:strVal val="#ppt_h"/>
                                          </p:val>
                                        </p:tav>
                                      </p:tavLst>
                                    </p:anim>
                                    <p:animEffect transition="in" filter="fade">
                                      <p:cBhvr>
                                        <p:cTn id="110" dur="500"/>
                                        <p:tgtEl>
                                          <p:spTgt spid="32"/>
                                        </p:tgtEl>
                                      </p:cBhvr>
                                    </p:animEffect>
                                  </p:childTnLst>
                                </p:cTn>
                              </p:par>
                              <p:par>
                                <p:cTn id="111" presetID="53" presetClass="entr" presetSubtype="16" fill="hold" grpId="0" nodeType="withEffect">
                                  <p:stCondLst>
                                    <p:cond delay="20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par>
                                <p:cTn id="116" presetID="53" presetClass="entr" presetSubtype="16" fill="hold" grpId="0" nodeType="withEffect">
                                  <p:stCondLst>
                                    <p:cond delay="20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500" fill="hold"/>
                                        <p:tgtEl>
                                          <p:spTgt spid="34"/>
                                        </p:tgtEl>
                                        <p:attrNameLst>
                                          <p:attrName>ppt_w</p:attrName>
                                        </p:attrNameLst>
                                      </p:cBhvr>
                                      <p:tavLst>
                                        <p:tav tm="0">
                                          <p:val>
                                            <p:fltVal val="0"/>
                                          </p:val>
                                        </p:tav>
                                        <p:tav tm="100000">
                                          <p:val>
                                            <p:strVal val="#ppt_w"/>
                                          </p:val>
                                        </p:tav>
                                      </p:tavLst>
                                    </p:anim>
                                    <p:anim calcmode="lin" valueType="num">
                                      <p:cBhvr>
                                        <p:cTn id="119" dur="500" fill="hold"/>
                                        <p:tgtEl>
                                          <p:spTgt spid="34"/>
                                        </p:tgtEl>
                                        <p:attrNameLst>
                                          <p:attrName>ppt_h</p:attrName>
                                        </p:attrNameLst>
                                      </p:cBhvr>
                                      <p:tavLst>
                                        <p:tav tm="0">
                                          <p:val>
                                            <p:fltVal val="0"/>
                                          </p:val>
                                        </p:tav>
                                        <p:tav tm="100000">
                                          <p:val>
                                            <p:strVal val="#ppt_h"/>
                                          </p:val>
                                        </p:tav>
                                      </p:tavLst>
                                    </p:anim>
                                    <p:animEffect transition="in" filter="fade">
                                      <p:cBhvr>
                                        <p:cTn id="120" dur="500"/>
                                        <p:tgtEl>
                                          <p:spTgt spid="34"/>
                                        </p:tgtEl>
                                      </p:cBhvr>
                                    </p:animEffect>
                                  </p:childTnLst>
                                </p:cTn>
                              </p:par>
                            </p:childTnLst>
                          </p:cTn>
                        </p:par>
                        <p:par>
                          <p:cTn id="121" fill="hold">
                            <p:stCondLst>
                              <p:cond delay="3500"/>
                            </p:stCondLst>
                            <p:childTnLst>
                              <p:par>
                                <p:cTn id="122" presetID="22" presetClass="entr" presetSubtype="2" fill="hold" grpId="0" nodeType="afterEffect">
                                  <p:stCondLst>
                                    <p:cond delay="0"/>
                                  </p:stCondLst>
                                  <p:childTnLst>
                                    <p:set>
                                      <p:cBhvr>
                                        <p:cTn id="123" dur="1" fill="hold">
                                          <p:stCondLst>
                                            <p:cond delay="0"/>
                                          </p:stCondLst>
                                        </p:cTn>
                                        <p:tgtEl>
                                          <p:spTgt spid="35"/>
                                        </p:tgtEl>
                                        <p:attrNameLst>
                                          <p:attrName>style.visibility</p:attrName>
                                        </p:attrNameLst>
                                      </p:cBhvr>
                                      <p:to>
                                        <p:strVal val="visible"/>
                                      </p:to>
                                    </p:set>
                                    <p:animEffect transition="in" filter="wipe(right)">
                                      <p:cBhvr>
                                        <p:cTn id="124" dur="500"/>
                                        <p:tgtEl>
                                          <p:spTgt spid="35"/>
                                        </p:tgtEl>
                                      </p:cBhvr>
                                    </p:animEffect>
                                  </p:childTnLst>
                                </p:cTn>
                              </p:par>
                            </p:childTnLst>
                          </p:cTn>
                        </p:par>
                        <p:par>
                          <p:cTn id="125" fill="hold">
                            <p:stCondLst>
                              <p:cond delay="4000"/>
                            </p:stCondLst>
                            <p:childTnLst>
                              <p:par>
                                <p:cTn id="126" presetID="16" presetClass="entr" presetSubtype="37" fill="hold" nodeType="afterEffect">
                                  <p:stCondLst>
                                    <p:cond delay="0"/>
                                  </p:stCondLst>
                                  <p:childTnLst>
                                    <p:set>
                                      <p:cBhvr>
                                        <p:cTn id="127" dur="1" fill="hold">
                                          <p:stCondLst>
                                            <p:cond delay="0"/>
                                          </p:stCondLst>
                                        </p:cTn>
                                        <p:tgtEl>
                                          <p:spTgt spid="36"/>
                                        </p:tgtEl>
                                        <p:attrNameLst>
                                          <p:attrName>style.visibility</p:attrName>
                                        </p:attrNameLst>
                                      </p:cBhvr>
                                      <p:to>
                                        <p:strVal val="visible"/>
                                      </p:to>
                                    </p:set>
                                    <p:animEffect transition="in" filter="barn(outVertical)">
                                      <p:cBhvr>
                                        <p:cTn id="128" dur="1150"/>
                                        <p:tgtEl>
                                          <p:spTgt spid="36"/>
                                        </p:tgtEl>
                                      </p:cBhvr>
                                    </p:animEffect>
                                  </p:childTnLst>
                                </p:cTn>
                              </p:par>
                            </p:childTnLst>
                          </p:cTn>
                        </p:par>
                        <p:par>
                          <p:cTn id="129" fill="hold">
                            <p:stCondLst>
                              <p:cond delay="5500"/>
                            </p:stCondLst>
                            <p:childTnLst>
                              <p:par>
                                <p:cTn id="130" presetID="22" presetClass="entr" presetSubtype="1" fill="hold" grpId="0" nodeType="afterEffect">
                                  <p:stCondLst>
                                    <p:cond delay="0"/>
                                  </p:stCondLst>
                                  <p:childTnLst>
                                    <p:set>
                                      <p:cBhvr>
                                        <p:cTn id="131" dur="1" fill="hold">
                                          <p:stCondLst>
                                            <p:cond delay="0"/>
                                          </p:stCondLst>
                                        </p:cTn>
                                        <p:tgtEl>
                                          <p:spTgt spid="55"/>
                                        </p:tgtEl>
                                        <p:attrNameLst>
                                          <p:attrName>style.visibility</p:attrName>
                                        </p:attrNameLst>
                                      </p:cBhvr>
                                      <p:to>
                                        <p:strVal val="visible"/>
                                      </p:to>
                                    </p:set>
                                    <p:animEffect transition="in" filter="wipe(up)">
                                      <p:cBhvr>
                                        <p:cTn id="132" dur="500"/>
                                        <p:tgtEl>
                                          <p:spTgt spid="55"/>
                                        </p:tgtEl>
                                      </p:cBhvr>
                                    </p:animEffect>
                                  </p:childTnLst>
                                </p:cTn>
                              </p:par>
                            </p:childTnLst>
                          </p:cTn>
                        </p:par>
                        <p:par>
                          <p:cTn id="133" fill="hold">
                            <p:stCondLst>
                              <p:cond delay="6000"/>
                            </p:stCondLst>
                            <p:childTnLst>
                              <p:par>
                                <p:cTn id="134" presetID="23" presetClass="entr" presetSubtype="528" fill="hold" nodeType="afterEffect">
                                  <p:stCondLst>
                                    <p:cond delay="0"/>
                                  </p:stCondLst>
                                  <p:childTnLst>
                                    <p:set>
                                      <p:cBhvr>
                                        <p:cTn id="135" dur="1" fill="hold">
                                          <p:stCondLst>
                                            <p:cond delay="0"/>
                                          </p:stCondLst>
                                        </p:cTn>
                                        <p:tgtEl>
                                          <p:spTgt spid="56"/>
                                        </p:tgtEl>
                                        <p:attrNameLst>
                                          <p:attrName>style.visibility</p:attrName>
                                        </p:attrNameLst>
                                      </p:cBhvr>
                                      <p:to>
                                        <p:strVal val="visible"/>
                                      </p:to>
                                    </p:set>
                                    <p:anim calcmode="lin" valueType="num">
                                      <p:cBhvr>
                                        <p:cTn id="136" dur="1000" fill="hold"/>
                                        <p:tgtEl>
                                          <p:spTgt spid="56"/>
                                        </p:tgtEl>
                                        <p:attrNameLst>
                                          <p:attrName>ppt_w</p:attrName>
                                        </p:attrNameLst>
                                      </p:cBhvr>
                                      <p:tavLst>
                                        <p:tav tm="0">
                                          <p:val>
                                            <p:fltVal val="0"/>
                                          </p:val>
                                        </p:tav>
                                        <p:tav tm="100000">
                                          <p:val>
                                            <p:strVal val="#ppt_w"/>
                                          </p:val>
                                        </p:tav>
                                      </p:tavLst>
                                    </p:anim>
                                    <p:anim calcmode="lin" valueType="num">
                                      <p:cBhvr>
                                        <p:cTn id="137" dur="1000" fill="hold"/>
                                        <p:tgtEl>
                                          <p:spTgt spid="56"/>
                                        </p:tgtEl>
                                        <p:attrNameLst>
                                          <p:attrName>ppt_h</p:attrName>
                                        </p:attrNameLst>
                                      </p:cBhvr>
                                      <p:tavLst>
                                        <p:tav tm="0">
                                          <p:val>
                                            <p:fltVal val="0"/>
                                          </p:val>
                                        </p:tav>
                                        <p:tav tm="100000">
                                          <p:val>
                                            <p:strVal val="#ppt_h"/>
                                          </p:val>
                                        </p:tav>
                                      </p:tavLst>
                                    </p:anim>
                                    <p:anim calcmode="lin" valueType="num">
                                      <p:cBhvr>
                                        <p:cTn id="138" dur="1000" fill="hold"/>
                                        <p:tgtEl>
                                          <p:spTgt spid="56"/>
                                        </p:tgtEl>
                                        <p:attrNameLst>
                                          <p:attrName>ppt_x</p:attrName>
                                        </p:attrNameLst>
                                      </p:cBhvr>
                                      <p:tavLst>
                                        <p:tav tm="0">
                                          <p:val>
                                            <p:fltVal val="0.5"/>
                                          </p:val>
                                        </p:tav>
                                        <p:tav tm="100000">
                                          <p:val>
                                            <p:strVal val="#ppt_x"/>
                                          </p:val>
                                        </p:tav>
                                      </p:tavLst>
                                    </p:anim>
                                    <p:anim calcmode="lin" valueType="num">
                                      <p:cBhvr>
                                        <p:cTn id="139" dur="1000" fill="hold"/>
                                        <p:tgtEl>
                                          <p:spTgt spid="56"/>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400"/>
                                  </p:stCondLst>
                                  <p:childTnLst>
                                    <p:set>
                                      <p:cBhvr>
                                        <p:cTn id="141" dur="1" fill="hold">
                                          <p:stCondLst>
                                            <p:cond delay="0"/>
                                          </p:stCondLst>
                                        </p:cTn>
                                        <p:tgtEl>
                                          <p:spTgt spid="59"/>
                                        </p:tgtEl>
                                        <p:attrNameLst>
                                          <p:attrName>style.visibility</p:attrName>
                                        </p:attrNameLst>
                                      </p:cBhvr>
                                      <p:to>
                                        <p:strVal val="visible"/>
                                      </p:to>
                                    </p:set>
                                    <p:anim calcmode="lin" valueType="num">
                                      <p:cBhvr>
                                        <p:cTn id="142" dur="1000" fill="hold"/>
                                        <p:tgtEl>
                                          <p:spTgt spid="59"/>
                                        </p:tgtEl>
                                        <p:attrNameLst>
                                          <p:attrName>ppt_w</p:attrName>
                                        </p:attrNameLst>
                                      </p:cBhvr>
                                      <p:tavLst>
                                        <p:tav tm="0">
                                          <p:val>
                                            <p:fltVal val="0"/>
                                          </p:val>
                                        </p:tav>
                                        <p:tav tm="100000">
                                          <p:val>
                                            <p:strVal val="#ppt_w"/>
                                          </p:val>
                                        </p:tav>
                                      </p:tavLst>
                                    </p:anim>
                                    <p:anim calcmode="lin" valueType="num">
                                      <p:cBhvr>
                                        <p:cTn id="143" dur="1000" fill="hold"/>
                                        <p:tgtEl>
                                          <p:spTgt spid="59"/>
                                        </p:tgtEl>
                                        <p:attrNameLst>
                                          <p:attrName>ppt_h</p:attrName>
                                        </p:attrNameLst>
                                      </p:cBhvr>
                                      <p:tavLst>
                                        <p:tav tm="0">
                                          <p:val>
                                            <p:fltVal val="0"/>
                                          </p:val>
                                        </p:tav>
                                        <p:tav tm="100000">
                                          <p:val>
                                            <p:strVal val="#ppt_h"/>
                                          </p:val>
                                        </p:tav>
                                      </p:tavLst>
                                    </p:anim>
                                    <p:anim calcmode="lin" valueType="num">
                                      <p:cBhvr>
                                        <p:cTn id="144" dur="1000" fill="hold"/>
                                        <p:tgtEl>
                                          <p:spTgt spid="59"/>
                                        </p:tgtEl>
                                        <p:attrNameLst>
                                          <p:attrName>ppt_x</p:attrName>
                                        </p:attrNameLst>
                                      </p:cBhvr>
                                      <p:tavLst>
                                        <p:tav tm="0">
                                          <p:val>
                                            <p:fltVal val="0.5"/>
                                          </p:val>
                                        </p:tav>
                                        <p:tav tm="100000">
                                          <p:val>
                                            <p:strVal val="#ppt_x"/>
                                          </p:val>
                                        </p:tav>
                                      </p:tavLst>
                                    </p:anim>
                                    <p:anim calcmode="lin" valueType="num">
                                      <p:cBhvr>
                                        <p:cTn id="145" dur="1000" fill="hold"/>
                                        <p:tgtEl>
                                          <p:spTgt spid="59"/>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800"/>
                                  </p:stCondLst>
                                  <p:childTnLst>
                                    <p:set>
                                      <p:cBhvr>
                                        <p:cTn id="147" dur="1" fill="hold">
                                          <p:stCondLst>
                                            <p:cond delay="0"/>
                                          </p:stCondLst>
                                        </p:cTn>
                                        <p:tgtEl>
                                          <p:spTgt spid="62"/>
                                        </p:tgtEl>
                                        <p:attrNameLst>
                                          <p:attrName>style.visibility</p:attrName>
                                        </p:attrNameLst>
                                      </p:cBhvr>
                                      <p:to>
                                        <p:strVal val="visible"/>
                                      </p:to>
                                    </p:set>
                                    <p:anim calcmode="lin" valueType="num">
                                      <p:cBhvr>
                                        <p:cTn id="148" dur="1000" fill="hold"/>
                                        <p:tgtEl>
                                          <p:spTgt spid="62"/>
                                        </p:tgtEl>
                                        <p:attrNameLst>
                                          <p:attrName>ppt_w</p:attrName>
                                        </p:attrNameLst>
                                      </p:cBhvr>
                                      <p:tavLst>
                                        <p:tav tm="0">
                                          <p:val>
                                            <p:fltVal val="0"/>
                                          </p:val>
                                        </p:tav>
                                        <p:tav tm="100000">
                                          <p:val>
                                            <p:strVal val="#ppt_w"/>
                                          </p:val>
                                        </p:tav>
                                      </p:tavLst>
                                    </p:anim>
                                    <p:anim calcmode="lin" valueType="num">
                                      <p:cBhvr>
                                        <p:cTn id="149" dur="1000" fill="hold"/>
                                        <p:tgtEl>
                                          <p:spTgt spid="62"/>
                                        </p:tgtEl>
                                        <p:attrNameLst>
                                          <p:attrName>ppt_h</p:attrName>
                                        </p:attrNameLst>
                                      </p:cBhvr>
                                      <p:tavLst>
                                        <p:tav tm="0">
                                          <p:val>
                                            <p:fltVal val="0"/>
                                          </p:val>
                                        </p:tav>
                                        <p:tav tm="100000">
                                          <p:val>
                                            <p:strVal val="#ppt_h"/>
                                          </p:val>
                                        </p:tav>
                                      </p:tavLst>
                                    </p:anim>
                                    <p:anim calcmode="lin" valueType="num">
                                      <p:cBhvr>
                                        <p:cTn id="150" dur="1000" fill="hold"/>
                                        <p:tgtEl>
                                          <p:spTgt spid="62"/>
                                        </p:tgtEl>
                                        <p:attrNameLst>
                                          <p:attrName>ppt_x</p:attrName>
                                        </p:attrNameLst>
                                      </p:cBhvr>
                                      <p:tavLst>
                                        <p:tav tm="0">
                                          <p:val>
                                            <p:fltVal val="0.5"/>
                                          </p:val>
                                        </p:tav>
                                        <p:tav tm="100000">
                                          <p:val>
                                            <p:strVal val="#ppt_x"/>
                                          </p:val>
                                        </p:tav>
                                      </p:tavLst>
                                    </p:anim>
                                    <p:anim calcmode="lin" valueType="num">
                                      <p:cBhvr>
                                        <p:cTn id="151" dur="1000" fill="hold"/>
                                        <p:tgtEl>
                                          <p:spTgt spid="62"/>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0"/>
                                  </p:stCondLst>
                                  <p:childTnLst>
                                    <p:set>
                                      <p:cBhvr>
                                        <p:cTn id="153" dur="1" fill="hold">
                                          <p:stCondLst>
                                            <p:cond delay="0"/>
                                          </p:stCondLst>
                                        </p:cTn>
                                        <p:tgtEl>
                                          <p:spTgt spid="65"/>
                                        </p:tgtEl>
                                        <p:attrNameLst>
                                          <p:attrName>style.visibility</p:attrName>
                                        </p:attrNameLst>
                                      </p:cBhvr>
                                      <p:to>
                                        <p:strVal val="visible"/>
                                      </p:to>
                                    </p:set>
                                    <p:anim calcmode="lin" valueType="num">
                                      <p:cBhvr>
                                        <p:cTn id="154" dur="1000" fill="hold"/>
                                        <p:tgtEl>
                                          <p:spTgt spid="65"/>
                                        </p:tgtEl>
                                        <p:attrNameLst>
                                          <p:attrName>ppt_w</p:attrName>
                                        </p:attrNameLst>
                                      </p:cBhvr>
                                      <p:tavLst>
                                        <p:tav tm="0">
                                          <p:val>
                                            <p:fltVal val="0"/>
                                          </p:val>
                                        </p:tav>
                                        <p:tav tm="100000">
                                          <p:val>
                                            <p:strVal val="#ppt_w"/>
                                          </p:val>
                                        </p:tav>
                                      </p:tavLst>
                                    </p:anim>
                                    <p:anim calcmode="lin" valueType="num">
                                      <p:cBhvr>
                                        <p:cTn id="155" dur="1000" fill="hold"/>
                                        <p:tgtEl>
                                          <p:spTgt spid="65"/>
                                        </p:tgtEl>
                                        <p:attrNameLst>
                                          <p:attrName>ppt_h</p:attrName>
                                        </p:attrNameLst>
                                      </p:cBhvr>
                                      <p:tavLst>
                                        <p:tav tm="0">
                                          <p:val>
                                            <p:fltVal val="0"/>
                                          </p:val>
                                        </p:tav>
                                        <p:tav tm="100000">
                                          <p:val>
                                            <p:strVal val="#ppt_h"/>
                                          </p:val>
                                        </p:tav>
                                      </p:tavLst>
                                    </p:anim>
                                    <p:anim calcmode="lin" valueType="num">
                                      <p:cBhvr>
                                        <p:cTn id="156" dur="1000" fill="hold"/>
                                        <p:tgtEl>
                                          <p:spTgt spid="65"/>
                                        </p:tgtEl>
                                        <p:attrNameLst>
                                          <p:attrName>ppt_x</p:attrName>
                                        </p:attrNameLst>
                                      </p:cBhvr>
                                      <p:tavLst>
                                        <p:tav tm="0">
                                          <p:val>
                                            <p:fltVal val="0.5"/>
                                          </p:val>
                                        </p:tav>
                                        <p:tav tm="100000">
                                          <p:val>
                                            <p:strVal val="#ppt_x"/>
                                          </p:val>
                                        </p:tav>
                                      </p:tavLst>
                                    </p:anim>
                                    <p:anim calcmode="lin" valueType="num">
                                      <p:cBhvr>
                                        <p:cTn id="157" dur="1000" fill="hold"/>
                                        <p:tgtEl>
                                          <p:spTgt spid="65"/>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500"/>
                                  </p:stCondLst>
                                  <p:childTnLst>
                                    <p:set>
                                      <p:cBhvr>
                                        <p:cTn id="159" dur="1" fill="hold">
                                          <p:stCondLst>
                                            <p:cond delay="0"/>
                                          </p:stCondLst>
                                        </p:cTn>
                                        <p:tgtEl>
                                          <p:spTgt spid="68"/>
                                        </p:tgtEl>
                                        <p:attrNameLst>
                                          <p:attrName>style.visibility</p:attrName>
                                        </p:attrNameLst>
                                      </p:cBhvr>
                                      <p:to>
                                        <p:strVal val="visible"/>
                                      </p:to>
                                    </p:set>
                                    <p:anim calcmode="lin" valueType="num">
                                      <p:cBhvr>
                                        <p:cTn id="160" dur="1000" fill="hold"/>
                                        <p:tgtEl>
                                          <p:spTgt spid="68"/>
                                        </p:tgtEl>
                                        <p:attrNameLst>
                                          <p:attrName>ppt_w</p:attrName>
                                        </p:attrNameLst>
                                      </p:cBhvr>
                                      <p:tavLst>
                                        <p:tav tm="0">
                                          <p:val>
                                            <p:fltVal val="0"/>
                                          </p:val>
                                        </p:tav>
                                        <p:tav tm="100000">
                                          <p:val>
                                            <p:strVal val="#ppt_w"/>
                                          </p:val>
                                        </p:tav>
                                      </p:tavLst>
                                    </p:anim>
                                    <p:anim calcmode="lin" valueType="num">
                                      <p:cBhvr>
                                        <p:cTn id="161" dur="1000" fill="hold"/>
                                        <p:tgtEl>
                                          <p:spTgt spid="68"/>
                                        </p:tgtEl>
                                        <p:attrNameLst>
                                          <p:attrName>ppt_h</p:attrName>
                                        </p:attrNameLst>
                                      </p:cBhvr>
                                      <p:tavLst>
                                        <p:tav tm="0">
                                          <p:val>
                                            <p:fltVal val="0"/>
                                          </p:val>
                                        </p:tav>
                                        <p:tav tm="100000">
                                          <p:val>
                                            <p:strVal val="#ppt_h"/>
                                          </p:val>
                                        </p:tav>
                                      </p:tavLst>
                                    </p:anim>
                                    <p:anim calcmode="lin" valueType="num">
                                      <p:cBhvr>
                                        <p:cTn id="162" dur="1000" fill="hold"/>
                                        <p:tgtEl>
                                          <p:spTgt spid="68"/>
                                        </p:tgtEl>
                                        <p:attrNameLst>
                                          <p:attrName>ppt_x</p:attrName>
                                        </p:attrNameLst>
                                      </p:cBhvr>
                                      <p:tavLst>
                                        <p:tav tm="0">
                                          <p:val>
                                            <p:fltVal val="0.5"/>
                                          </p:val>
                                        </p:tav>
                                        <p:tav tm="100000">
                                          <p:val>
                                            <p:strVal val="#ppt_x"/>
                                          </p:val>
                                        </p:tav>
                                      </p:tavLst>
                                    </p:anim>
                                    <p:anim calcmode="lin" valueType="num">
                                      <p:cBhvr>
                                        <p:cTn id="163" dur="1000" fill="hold"/>
                                        <p:tgtEl>
                                          <p:spTgt spid="68"/>
                                        </p:tgtEl>
                                        <p:attrNameLst>
                                          <p:attrName>ppt_y</p:attrName>
                                        </p:attrNameLst>
                                      </p:cBhvr>
                                      <p:tavLst>
                                        <p:tav tm="0">
                                          <p:val>
                                            <p:fltVal val="0.5"/>
                                          </p:val>
                                        </p:tav>
                                        <p:tav tm="100000">
                                          <p:val>
                                            <p:strVal val="#ppt_y"/>
                                          </p:val>
                                        </p:tav>
                                      </p:tavLst>
                                    </p:anim>
                                  </p:childTnLst>
                                </p:cTn>
                              </p:par>
                              <p:par>
                                <p:cTn id="164" presetID="23" presetClass="entr" presetSubtype="528" fill="hold" nodeType="withEffect">
                                  <p:stCondLst>
                                    <p:cond delay="80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1000" fill="hold"/>
                                        <p:tgtEl>
                                          <p:spTgt spid="71"/>
                                        </p:tgtEl>
                                        <p:attrNameLst>
                                          <p:attrName>ppt_w</p:attrName>
                                        </p:attrNameLst>
                                      </p:cBhvr>
                                      <p:tavLst>
                                        <p:tav tm="0">
                                          <p:val>
                                            <p:fltVal val="0"/>
                                          </p:val>
                                        </p:tav>
                                        <p:tav tm="100000">
                                          <p:val>
                                            <p:strVal val="#ppt_w"/>
                                          </p:val>
                                        </p:tav>
                                      </p:tavLst>
                                    </p:anim>
                                    <p:anim calcmode="lin" valueType="num">
                                      <p:cBhvr>
                                        <p:cTn id="167" dur="1000" fill="hold"/>
                                        <p:tgtEl>
                                          <p:spTgt spid="71"/>
                                        </p:tgtEl>
                                        <p:attrNameLst>
                                          <p:attrName>ppt_h</p:attrName>
                                        </p:attrNameLst>
                                      </p:cBhvr>
                                      <p:tavLst>
                                        <p:tav tm="0">
                                          <p:val>
                                            <p:fltVal val="0"/>
                                          </p:val>
                                        </p:tav>
                                        <p:tav tm="100000">
                                          <p:val>
                                            <p:strVal val="#ppt_h"/>
                                          </p:val>
                                        </p:tav>
                                      </p:tavLst>
                                    </p:anim>
                                    <p:anim calcmode="lin" valueType="num">
                                      <p:cBhvr>
                                        <p:cTn id="168" dur="1000" fill="hold"/>
                                        <p:tgtEl>
                                          <p:spTgt spid="71"/>
                                        </p:tgtEl>
                                        <p:attrNameLst>
                                          <p:attrName>ppt_x</p:attrName>
                                        </p:attrNameLst>
                                      </p:cBhvr>
                                      <p:tavLst>
                                        <p:tav tm="0">
                                          <p:val>
                                            <p:fltVal val="0.5"/>
                                          </p:val>
                                        </p:tav>
                                        <p:tav tm="100000">
                                          <p:val>
                                            <p:strVal val="#ppt_x"/>
                                          </p:val>
                                        </p:tav>
                                      </p:tavLst>
                                    </p:anim>
                                    <p:anim calcmode="lin" valueType="num">
                                      <p:cBhvr>
                                        <p:cTn id="169" dur="1000" fill="hold"/>
                                        <p:tgtEl>
                                          <p:spTgt spid="71"/>
                                        </p:tgtEl>
                                        <p:attrNameLst>
                                          <p:attrName>ppt_y</p:attrName>
                                        </p:attrNameLst>
                                      </p:cBhvr>
                                      <p:tavLst>
                                        <p:tav tm="0">
                                          <p:val>
                                            <p:fltVal val="0.5"/>
                                          </p:val>
                                        </p:tav>
                                        <p:tav tm="100000">
                                          <p:val>
                                            <p:strVal val="#ppt_y"/>
                                          </p:val>
                                        </p:tav>
                                      </p:tavLst>
                                    </p:anim>
                                  </p:childTnLst>
                                </p:cTn>
                              </p:par>
                            </p:childTnLst>
                          </p:cTn>
                        </p:par>
                        <p:par>
                          <p:cTn id="170" fill="hold">
                            <p:stCondLst>
                              <p:cond delay="7000"/>
                            </p:stCondLst>
                            <p:childTnLst>
                              <p:par>
                                <p:cTn id="171" presetID="53" presetClass="entr" presetSubtype="16" fill="hold" nodeType="after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p:cTn id="173" dur="500" fill="hold"/>
                                        <p:tgtEl>
                                          <p:spTgt spid="76"/>
                                        </p:tgtEl>
                                        <p:attrNameLst>
                                          <p:attrName>ppt_w</p:attrName>
                                        </p:attrNameLst>
                                      </p:cBhvr>
                                      <p:tavLst>
                                        <p:tav tm="0">
                                          <p:val>
                                            <p:fltVal val="0"/>
                                          </p:val>
                                        </p:tav>
                                        <p:tav tm="100000">
                                          <p:val>
                                            <p:strVal val="#ppt_w"/>
                                          </p:val>
                                        </p:tav>
                                      </p:tavLst>
                                    </p:anim>
                                    <p:anim calcmode="lin" valueType="num">
                                      <p:cBhvr>
                                        <p:cTn id="174" dur="500" fill="hold"/>
                                        <p:tgtEl>
                                          <p:spTgt spid="76"/>
                                        </p:tgtEl>
                                        <p:attrNameLst>
                                          <p:attrName>ppt_h</p:attrName>
                                        </p:attrNameLst>
                                      </p:cBhvr>
                                      <p:tavLst>
                                        <p:tav tm="0">
                                          <p:val>
                                            <p:fltVal val="0"/>
                                          </p:val>
                                        </p:tav>
                                        <p:tav tm="100000">
                                          <p:val>
                                            <p:strVal val="#ppt_h"/>
                                          </p:val>
                                        </p:tav>
                                      </p:tavLst>
                                    </p:anim>
                                    <p:animEffect transition="in" filter="fade">
                                      <p:cBhvr>
                                        <p:cTn id="175" dur="500"/>
                                        <p:tgtEl>
                                          <p:spTgt spid="76"/>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75"/>
                                        </p:tgtEl>
                                        <p:attrNameLst>
                                          <p:attrName>style.visibility</p:attrName>
                                        </p:attrNameLst>
                                      </p:cBhvr>
                                      <p:to>
                                        <p:strVal val="visible"/>
                                      </p:to>
                                    </p:set>
                                    <p:anim calcmode="lin" valueType="num">
                                      <p:cBhvr>
                                        <p:cTn id="178" dur="500" fill="hold"/>
                                        <p:tgtEl>
                                          <p:spTgt spid="75"/>
                                        </p:tgtEl>
                                        <p:attrNameLst>
                                          <p:attrName>ppt_w</p:attrName>
                                        </p:attrNameLst>
                                      </p:cBhvr>
                                      <p:tavLst>
                                        <p:tav tm="0">
                                          <p:val>
                                            <p:fltVal val="0"/>
                                          </p:val>
                                        </p:tav>
                                        <p:tav tm="100000">
                                          <p:val>
                                            <p:strVal val="#ppt_w"/>
                                          </p:val>
                                        </p:tav>
                                      </p:tavLst>
                                    </p:anim>
                                    <p:anim calcmode="lin" valueType="num">
                                      <p:cBhvr>
                                        <p:cTn id="179" dur="500" fill="hold"/>
                                        <p:tgtEl>
                                          <p:spTgt spid="75"/>
                                        </p:tgtEl>
                                        <p:attrNameLst>
                                          <p:attrName>ppt_h</p:attrName>
                                        </p:attrNameLst>
                                      </p:cBhvr>
                                      <p:tavLst>
                                        <p:tav tm="0">
                                          <p:val>
                                            <p:fltVal val="0"/>
                                          </p:val>
                                        </p:tav>
                                        <p:tav tm="100000">
                                          <p:val>
                                            <p:strVal val="#ppt_h"/>
                                          </p:val>
                                        </p:tav>
                                      </p:tavLst>
                                    </p:anim>
                                    <p:animEffect transition="in" filter="fade">
                                      <p:cBhvr>
                                        <p:cTn id="180" dur="500"/>
                                        <p:tgtEl>
                                          <p:spTgt spid="75"/>
                                        </p:tgtEl>
                                      </p:cBhvr>
                                    </p:animEffect>
                                  </p:childTnLst>
                                </p:cTn>
                              </p:par>
                              <p:par>
                                <p:cTn id="181" presetID="53" presetClass="entr" presetSubtype="16" fill="hold" nodeType="withEffect">
                                  <p:stCondLst>
                                    <p:cond delay="0"/>
                                  </p:stCondLst>
                                  <p:childTnLst>
                                    <p:set>
                                      <p:cBhvr>
                                        <p:cTn id="182" dur="1" fill="hold">
                                          <p:stCondLst>
                                            <p:cond delay="0"/>
                                          </p:stCondLst>
                                        </p:cTn>
                                        <p:tgtEl>
                                          <p:spTgt spid="86"/>
                                        </p:tgtEl>
                                        <p:attrNameLst>
                                          <p:attrName>style.visibility</p:attrName>
                                        </p:attrNameLst>
                                      </p:cBhvr>
                                      <p:to>
                                        <p:strVal val="visible"/>
                                      </p:to>
                                    </p:set>
                                    <p:anim calcmode="lin" valueType="num">
                                      <p:cBhvr>
                                        <p:cTn id="183" dur="500" fill="hold"/>
                                        <p:tgtEl>
                                          <p:spTgt spid="86"/>
                                        </p:tgtEl>
                                        <p:attrNameLst>
                                          <p:attrName>ppt_w</p:attrName>
                                        </p:attrNameLst>
                                      </p:cBhvr>
                                      <p:tavLst>
                                        <p:tav tm="0">
                                          <p:val>
                                            <p:fltVal val="0"/>
                                          </p:val>
                                        </p:tav>
                                        <p:tav tm="100000">
                                          <p:val>
                                            <p:strVal val="#ppt_w"/>
                                          </p:val>
                                        </p:tav>
                                      </p:tavLst>
                                    </p:anim>
                                    <p:anim calcmode="lin" valueType="num">
                                      <p:cBhvr>
                                        <p:cTn id="184" dur="500" fill="hold"/>
                                        <p:tgtEl>
                                          <p:spTgt spid="86"/>
                                        </p:tgtEl>
                                        <p:attrNameLst>
                                          <p:attrName>ppt_h</p:attrName>
                                        </p:attrNameLst>
                                      </p:cBhvr>
                                      <p:tavLst>
                                        <p:tav tm="0">
                                          <p:val>
                                            <p:fltVal val="0"/>
                                          </p:val>
                                        </p:tav>
                                        <p:tav tm="100000">
                                          <p:val>
                                            <p:strVal val="#ppt_h"/>
                                          </p:val>
                                        </p:tav>
                                      </p:tavLst>
                                    </p:anim>
                                    <p:animEffect transition="in" filter="fade">
                                      <p:cBhvr>
                                        <p:cTn id="185" dur="500"/>
                                        <p:tgtEl>
                                          <p:spTgt spid="8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84"/>
                                        </p:tgtEl>
                                        <p:attrNameLst>
                                          <p:attrName>style.visibility</p:attrName>
                                        </p:attrNameLst>
                                      </p:cBhvr>
                                      <p:to>
                                        <p:strVal val="visible"/>
                                      </p:to>
                                    </p:set>
                                    <p:anim calcmode="lin" valueType="num">
                                      <p:cBhvr>
                                        <p:cTn id="188" dur="500" fill="hold"/>
                                        <p:tgtEl>
                                          <p:spTgt spid="84"/>
                                        </p:tgtEl>
                                        <p:attrNameLst>
                                          <p:attrName>ppt_w</p:attrName>
                                        </p:attrNameLst>
                                      </p:cBhvr>
                                      <p:tavLst>
                                        <p:tav tm="0">
                                          <p:val>
                                            <p:fltVal val="0"/>
                                          </p:val>
                                        </p:tav>
                                        <p:tav tm="100000">
                                          <p:val>
                                            <p:strVal val="#ppt_w"/>
                                          </p:val>
                                        </p:tav>
                                      </p:tavLst>
                                    </p:anim>
                                    <p:anim calcmode="lin" valueType="num">
                                      <p:cBhvr>
                                        <p:cTn id="189" dur="500" fill="hold"/>
                                        <p:tgtEl>
                                          <p:spTgt spid="84"/>
                                        </p:tgtEl>
                                        <p:attrNameLst>
                                          <p:attrName>ppt_h</p:attrName>
                                        </p:attrNameLst>
                                      </p:cBhvr>
                                      <p:tavLst>
                                        <p:tav tm="0">
                                          <p:val>
                                            <p:fltVal val="0"/>
                                          </p:val>
                                        </p:tav>
                                        <p:tav tm="100000">
                                          <p:val>
                                            <p:strVal val="#ppt_h"/>
                                          </p:val>
                                        </p:tav>
                                      </p:tavLst>
                                    </p:anim>
                                    <p:animEffect transition="in" filter="fade">
                                      <p:cBhvr>
                                        <p:cTn id="190" dur="500"/>
                                        <p:tgtEl>
                                          <p:spTgt spid="84"/>
                                        </p:tgtEl>
                                      </p:cBhvr>
                                    </p:animEffect>
                                  </p:childTnLst>
                                </p:cTn>
                              </p:par>
                              <p:par>
                                <p:cTn id="191" presetID="53" presetClass="entr" presetSubtype="16" fill="hold" nodeType="withEffect">
                                  <p:stCondLst>
                                    <p:cond delay="0"/>
                                  </p:stCondLst>
                                  <p:childTnLst>
                                    <p:set>
                                      <p:cBhvr>
                                        <p:cTn id="192" dur="1" fill="hold">
                                          <p:stCondLst>
                                            <p:cond delay="0"/>
                                          </p:stCondLst>
                                        </p:cTn>
                                        <p:tgtEl>
                                          <p:spTgt spid="80"/>
                                        </p:tgtEl>
                                        <p:attrNameLst>
                                          <p:attrName>style.visibility</p:attrName>
                                        </p:attrNameLst>
                                      </p:cBhvr>
                                      <p:to>
                                        <p:strVal val="visible"/>
                                      </p:to>
                                    </p:set>
                                    <p:anim calcmode="lin" valueType="num">
                                      <p:cBhvr>
                                        <p:cTn id="193" dur="500" fill="hold"/>
                                        <p:tgtEl>
                                          <p:spTgt spid="80"/>
                                        </p:tgtEl>
                                        <p:attrNameLst>
                                          <p:attrName>ppt_w</p:attrName>
                                        </p:attrNameLst>
                                      </p:cBhvr>
                                      <p:tavLst>
                                        <p:tav tm="0">
                                          <p:val>
                                            <p:fltVal val="0"/>
                                          </p:val>
                                        </p:tav>
                                        <p:tav tm="100000">
                                          <p:val>
                                            <p:strVal val="#ppt_w"/>
                                          </p:val>
                                        </p:tav>
                                      </p:tavLst>
                                    </p:anim>
                                    <p:anim calcmode="lin" valueType="num">
                                      <p:cBhvr>
                                        <p:cTn id="194" dur="500" fill="hold"/>
                                        <p:tgtEl>
                                          <p:spTgt spid="80"/>
                                        </p:tgtEl>
                                        <p:attrNameLst>
                                          <p:attrName>ppt_h</p:attrName>
                                        </p:attrNameLst>
                                      </p:cBhvr>
                                      <p:tavLst>
                                        <p:tav tm="0">
                                          <p:val>
                                            <p:fltVal val="0"/>
                                          </p:val>
                                        </p:tav>
                                        <p:tav tm="100000">
                                          <p:val>
                                            <p:strVal val="#ppt_h"/>
                                          </p:val>
                                        </p:tav>
                                      </p:tavLst>
                                    </p:anim>
                                    <p:animEffect transition="in" filter="fade">
                                      <p:cBhvr>
                                        <p:cTn id="195" dur="500"/>
                                        <p:tgtEl>
                                          <p:spTgt spid="80"/>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85"/>
                                        </p:tgtEl>
                                        <p:attrNameLst>
                                          <p:attrName>style.visibility</p:attrName>
                                        </p:attrNameLst>
                                      </p:cBhvr>
                                      <p:to>
                                        <p:strVal val="visible"/>
                                      </p:to>
                                    </p:set>
                                    <p:anim calcmode="lin" valueType="num">
                                      <p:cBhvr>
                                        <p:cTn id="198" dur="500" fill="hold"/>
                                        <p:tgtEl>
                                          <p:spTgt spid="85"/>
                                        </p:tgtEl>
                                        <p:attrNameLst>
                                          <p:attrName>ppt_w</p:attrName>
                                        </p:attrNameLst>
                                      </p:cBhvr>
                                      <p:tavLst>
                                        <p:tav tm="0">
                                          <p:val>
                                            <p:fltVal val="0"/>
                                          </p:val>
                                        </p:tav>
                                        <p:tav tm="100000">
                                          <p:val>
                                            <p:strVal val="#ppt_w"/>
                                          </p:val>
                                        </p:tav>
                                      </p:tavLst>
                                    </p:anim>
                                    <p:anim calcmode="lin" valueType="num">
                                      <p:cBhvr>
                                        <p:cTn id="199" dur="500" fill="hold"/>
                                        <p:tgtEl>
                                          <p:spTgt spid="85"/>
                                        </p:tgtEl>
                                        <p:attrNameLst>
                                          <p:attrName>ppt_h</p:attrName>
                                        </p:attrNameLst>
                                      </p:cBhvr>
                                      <p:tavLst>
                                        <p:tav tm="0">
                                          <p:val>
                                            <p:fltVal val="0"/>
                                          </p:val>
                                        </p:tav>
                                        <p:tav tm="100000">
                                          <p:val>
                                            <p:strVal val="#ppt_h"/>
                                          </p:val>
                                        </p:tav>
                                      </p:tavLst>
                                    </p:anim>
                                    <p:animEffect transition="in" filter="fade">
                                      <p:cBhvr>
                                        <p:cTn id="200" dur="500"/>
                                        <p:tgtEl>
                                          <p:spTgt spid="85"/>
                                        </p:tgtEl>
                                      </p:cBhvr>
                                    </p:animEffect>
                                  </p:childTnLst>
                                </p:cTn>
                              </p:par>
                            </p:childTnLst>
                          </p:cTn>
                        </p:par>
                        <p:par>
                          <p:cTn id="201" fill="hold">
                            <p:stCondLst>
                              <p:cond delay="7500"/>
                            </p:stCondLst>
                            <p:childTnLst>
                              <p:par>
                                <p:cTn id="202" presetID="22" presetClass="entr" presetSubtype="1" fill="hold" grpId="0" nodeType="afterEffect">
                                  <p:stCondLst>
                                    <p:cond delay="0"/>
                                  </p:stCondLst>
                                  <p:childTnLst>
                                    <p:set>
                                      <p:cBhvr>
                                        <p:cTn id="203" dur="1" fill="hold">
                                          <p:stCondLst>
                                            <p:cond delay="0"/>
                                          </p:stCondLst>
                                        </p:cTn>
                                        <p:tgtEl>
                                          <p:spTgt spid="74"/>
                                        </p:tgtEl>
                                        <p:attrNameLst>
                                          <p:attrName>style.visibility</p:attrName>
                                        </p:attrNameLst>
                                      </p:cBhvr>
                                      <p:to>
                                        <p:strVal val="visible"/>
                                      </p:to>
                                    </p:set>
                                    <p:animEffect transition="in" filter="wipe(up)">
                                      <p:cBhvr>
                                        <p:cTn id="204" dur="7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13" grpId="0" bldLvl="0" animBg="1"/>
      <p:bldP spid="14" grpId="0" bldLvl="0" animBg="1"/>
      <p:bldP spid="15" grpId="0" bldLvl="0" animBg="1"/>
      <p:bldP spid="16" grpId="0" bldLvl="0" animBg="1"/>
      <p:bldP spid="17" grpId="0" bldLvl="0" animBg="1"/>
      <p:bldP spid="18" grpId="0" bldLvl="0" animBg="1"/>
      <p:bldP spid="2"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p:bldP spid="55" grpId="0" bldLvl="0" animBg="1"/>
      <p:bldP spid="74" grpId="0"/>
      <p:bldP spid="75" grpId="0" bldLvl="0" animBg="1"/>
      <p:bldP spid="84" grpId="0" bldLvl="0" animBg="1"/>
      <p:bldP spid="8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19" name=" 219"/>
          <p:cNvSpPr/>
          <p:nvPr/>
        </p:nvSpPr>
        <p:spPr>
          <a:xfrm>
            <a:off x="3109595" y="1383665"/>
            <a:ext cx="4635500" cy="604520"/>
          </a:xfrm>
          <a:prstGeom prst="roundRect">
            <a:avLst>
              <a:gd name="adj" fmla="val 50000"/>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椭圆 5"/>
          <p:cNvSpPr/>
          <p:nvPr/>
        </p:nvSpPr>
        <p:spPr>
          <a:xfrm>
            <a:off x="1837055" y="1150620"/>
            <a:ext cx="1070610" cy="1070610"/>
          </a:xfrm>
          <a:prstGeom prst="ellipse">
            <a:avLst/>
          </a:prstGeom>
          <a:gradFill>
            <a:gsLst>
              <a:gs pos="0">
                <a:srgbClr val="E30000"/>
              </a:gs>
              <a:gs pos="100000">
                <a:srgbClr val="760303"/>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charset="-122"/>
              <a:ea typeface="微软雅黑" panose="020B0503020204020204" charset="-122"/>
            </a:endParaRPr>
          </a:p>
        </p:txBody>
      </p:sp>
      <p:sp>
        <p:nvSpPr>
          <p:cNvPr id="11" name="标题 1"/>
          <p:cNvSpPr txBox="1"/>
          <p:nvPr/>
        </p:nvSpPr>
        <p:spPr>
          <a:xfrm>
            <a:off x="1967865" y="1308100"/>
            <a:ext cx="869950" cy="565785"/>
          </a:xfrm>
          <a:prstGeom prst="rect">
            <a:avLst/>
          </a:prstGeom>
        </p:spPr>
        <p:txBody>
          <a:bodyPr/>
          <a:lstStyle>
            <a:lvl1pPr algn="l" defTabSz="914400" rtl="0" eaLnBrk="1" latinLnBrk="0" hangingPunct="1">
              <a:spcBef>
                <a:spcPct val="0"/>
              </a:spcBef>
              <a:buNone/>
              <a:defRPr sz="2800" kern="1200">
                <a:solidFill>
                  <a:schemeClr val="tx1"/>
                </a:solidFill>
                <a:latin typeface="微软雅黑" panose="020B0503020204020204" charset="-122"/>
                <a:ea typeface="微软雅黑" panose="020B0503020204020204" charset="-122"/>
                <a:cs typeface="+mj-cs"/>
              </a:defRPr>
            </a:lvl1pPr>
          </a:lstStyle>
          <a:p>
            <a:r>
              <a:rPr lang="en-US" altLang="zh-CN" sz="4000" dirty="0" smtClean="0">
                <a:solidFill>
                  <a:srgbClr val="FFFF00"/>
                </a:solidFill>
              </a:rPr>
              <a:t>02</a:t>
            </a:r>
          </a:p>
        </p:txBody>
      </p:sp>
      <p:sp>
        <p:nvSpPr>
          <p:cNvPr id="19" name="Rectangle 22"/>
          <p:cNvSpPr>
            <a:spLocks noChangeArrowheads="1"/>
          </p:cNvSpPr>
          <p:nvPr/>
        </p:nvSpPr>
        <p:spPr bwMode="auto">
          <a:xfrm>
            <a:off x="4288790" y="1417955"/>
            <a:ext cx="2437765" cy="453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20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70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300" fill="hold"/>
                                        <p:tgtEl>
                                          <p:spTgt spid="11"/>
                                        </p:tgtEl>
                                        <p:attrNameLst>
                                          <p:attrName>ppt_y</p:attrName>
                                        </p:attrNameLst>
                                      </p:cBhvr>
                                      <p:tavLst>
                                        <p:tav tm="0">
                                          <p:val>
                                            <p:strVal val="#ppt_y"/>
                                          </p:val>
                                        </p:tav>
                                        <p:tav tm="100000">
                                          <p:val>
                                            <p:strVal val="#ppt_y"/>
                                          </p:val>
                                        </p:tav>
                                      </p:tavLst>
                                    </p:anim>
                                    <p:anim calcmode="lin" valueType="num">
                                      <p:cBhvr>
                                        <p:cTn id="9"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300" tmFilter="0,0; .5, 1; 1, 1"/>
                                        <p:tgtEl>
                                          <p:spTgt spid="11"/>
                                        </p:tgtEl>
                                      </p:cBhvr>
                                    </p:animEffect>
                                  </p:childTnLst>
                                </p:cTn>
                              </p:par>
                              <p:par>
                                <p:cTn id="12" presetID="42" presetClass="entr" presetSubtype="0" fill="hold" grpId="0" nodeType="withEffect">
                                  <p:stCondLst>
                                    <p:cond delay="2000"/>
                                  </p:stCondLst>
                                  <p:childTnLst>
                                    <p:set>
                                      <p:cBhvr>
                                        <p:cTn id="13" dur="1" fill="hold">
                                          <p:stCondLst>
                                            <p:cond delay="0"/>
                                          </p:stCondLst>
                                        </p:cTn>
                                        <p:tgtEl>
                                          <p:spTgt spid="19"/>
                                        </p:tgtEl>
                                        <p:attrNameLst>
                                          <p:attrName>style.visibility</p:attrName>
                                        </p:attrNameLst>
                                      </p:cBhvr>
                                      <p:to>
                                        <p:strVal val="visible"/>
                                      </p:to>
                                    </p:set>
                                    <p:animEffect>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3000">
              <a:schemeClr val="bg1"/>
            </a:gs>
            <a:gs pos="100000">
              <a:srgbClr val="FFCCCC"/>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矩形 2"/>
          <p:cNvSpPr/>
          <p:nvPr/>
        </p:nvSpPr>
        <p:spPr>
          <a:xfrm>
            <a:off x="-16510" y="3810"/>
            <a:ext cx="9142730" cy="544830"/>
          </a:xfrm>
          <a:prstGeom prst="rect">
            <a:avLst/>
          </a:prstGeom>
          <a:blipFill rotWithShape="1">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14300febc099a50a106deef9ad69b6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37490" y="133985"/>
            <a:ext cx="542290" cy="414655"/>
          </a:xfrm>
          <a:prstGeom prst="rect">
            <a:avLst/>
          </a:prstGeom>
        </p:spPr>
      </p:pic>
      <p:sp>
        <p:nvSpPr>
          <p:cNvPr id="19" name="Rectangle 22"/>
          <p:cNvSpPr>
            <a:spLocks noChangeArrowheads="1"/>
          </p:cNvSpPr>
          <p:nvPr/>
        </p:nvSpPr>
        <p:spPr bwMode="auto">
          <a:xfrm>
            <a:off x="749300" y="114300"/>
            <a:ext cx="2437765" cy="34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87644" tIns="43822" rIns="87644" bIns="43822">
            <a:spAutoFit/>
          </a:bodyPr>
          <a:lstStyle/>
          <a:p>
            <a:pPr algn="dist" eaLnBrk="1" fontAlgn="base" hangingPunct="1">
              <a:lnSpc>
                <a:spcPct val="120000"/>
              </a:lnSpc>
            </a:pPr>
            <a:r>
              <a:rPr lang="zh-CN" altLang="en-US" sz="1400" b="1" dirty="0" smtClean="0">
                <a:solidFill>
                  <a:srgbClr val="FFFF00"/>
                </a:solidFill>
                <a:latin typeface="微软雅黑" panose="020B0503020204020204" charset="-122"/>
                <a:ea typeface="微软雅黑" panose="020B0503020204020204" charset="-122"/>
                <a:sym typeface="Arial" panose="020B0604020202020204" pitchFamily="34" charset="0"/>
              </a:rPr>
              <a:t>单击此处添加标题</a:t>
            </a:r>
          </a:p>
        </p:txBody>
      </p:sp>
      <p:grpSp>
        <p:nvGrpSpPr>
          <p:cNvPr id="39" name="组合 38"/>
          <p:cNvGrpSpPr/>
          <p:nvPr/>
        </p:nvGrpSpPr>
        <p:grpSpPr>
          <a:xfrm rot="635756">
            <a:off x="3171635" y="1404145"/>
            <a:ext cx="1077492" cy="1385719"/>
            <a:chOff x="3102484" y="1163896"/>
            <a:chExt cx="1077642" cy="1385911"/>
          </a:xfrm>
          <a:gradFill>
            <a:gsLst>
              <a:gs pos="0">
                <a:srgbClr val="E30000"/>
              </a:gs>
              <a:gs pos="100000">
                <a:srgbClr val="760303"/>
              </a:gs>
            </a:gsLst>
            <a:lin ang="18900000" scaled="0"/>
          </a:gradFill>
        </p:grpSpPr>
        <p:sp>
          <p:nvSpPr>
            <p:cNvPr id="40"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41" name="椭圆 40"/>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42" name="组合 41"/>
          <p:cNvGrpSpPr/>
          <p:nvPr/>
        </p:nvGrpSpPr>
        <p:grpSpPr>
          <a:xfrm rot="635756">
            <a:off x="6804973" y="1404146"/>
            <a:ext cx="1077492" cy="1385719"/>
            <a:chOff x="3102484" y="1163896"/>
            <a:chExt cx="1077642" cy="1385911"/>
          </a:xfrm>
          <a:gradFill>
            <a:gsLst>
              <a:gs pos="0">
                <a:srgbClr val="E30000"/>
              </a:gs>
              <a:gs pos="100000">
                <a:srgbClr val="760303"/>
              </a:gs>
            </a:gsLst>
            <a:lin ang="18900000" scaled="0"/>
          </a:gradFill>
        </p:grpSpPr>
        <p:sp>
          <p:nvSpPr>
            <p:cNvPr id="43"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44" name="椭圆 43"/>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grpSp>
        <p:nvGrpSpPr>
          <p:cNvPr id="14" name="组合 13"/>
          <p:cNvGrpSpPr/>
          <p:nvPr/>
        </p:nvGrpSpPr>
        <p:grpSpPr>
          <a:xfrm rot="10800000">
            <a:off x="1372204" y="1423496"/>
            <a:ext cx="1061525" cy="1379168"/>
            <a:chOff x="4020870" y="2194485"/>
            <a:chExt cx="1102258" cy="1432090"/>
          </a:xfrm>
          <a:effectLst>
            <a:outerShdw blurRad="444500" dist="254000" dir="8100000" algn="tr" rotWithShape="0">
              <a:prstClr val="black">
                <a:alpha val="50000"/>
              </a:prstClr>
            </a:outerShdw>
          </a:effectLst>
        </p:grpSpPr>
        <p:sp>
          <p:nvSpPr>
            <p:cNvPr id="1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1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17" name="矩形 16"/>
          <p:cNvSpPr>
            <a:spLocks noChangeArrowheads="1"/>
          </p:cNvSpPr>
          <p:nvPr/>
        </p:nvSpPr>
        <p:spPr bwMode="auto">
          <a:xfrm>
            <a:off x="1472449" y="1797358"/>
            <a:ext cx="1377865" cy="27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26" tIns="41462" rIns="82926" bIns="4146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eaLnBrk="1" hangingPunct="1">
              <a:spcBef>
                <a:spcPct val="0"/>
              </a:spcBef>
              <a:buFont typeface="Arial" panose="020B0604020202020204" pitchFamily="34" charset="0"/>
              <a:buNone/>
            </a:pPr>
            <a:r>
              <a:rPr lang="zh-CN" altLang="en-US" sz="1200" b="0" dirty="0" smtClean="0">
                <a:solidFill>
                  <a:schemeClr val="accent2">
                    <a:lumMod val="50000"/>
                  </a:schemeClr>
                </a:solidFill>
              </a:rPr>
              <a:t>添加标题</a:t>
            </a:r>
          </a:p>
        </p:txBody>
      </p:sp>
      <p:sp>
        <p:nvSpPr>
          <p:cNvPr id="18" name="文本框 13"/>
          <p:cNvSpPr txBox="1"/>
          <p:nvPr/>
        </p:nvSpPr>
        <p:spPr>
          <a:xfrm>
            <a:off x="991256" y="3029496"/>
            <a:ext cx="1676167" cy="1162050"/>
          </a:xfrm>
          <a:prstGeom prst="rect">
            <a:avLst/>
          </a:prstGeom>
          <a:noFill/>
        </p:spPr>
        <p:txBody>
          <a:bodyPr wrap="square" lIns="65814" tIns="32906" rIns="65814" bIns="32906" rtlCol="0">
            <a:spAutoFit/>
          </a:bodyPr>
          <a:lstStyle/>
          <a:p>
            <a:pPr>
              <a:lnSpc>
                <a:spcPct val="120000"/>
              </a:lnSpc>
              <a:spcBef>
                <a:spcPct val="0"/>
              </a:spcBef>
              <a:buNone/>
            </a:pPr>
            <a:r>
              <a:rPr lang="zh-CN" altLang="en-US" sz="10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3" name="矩形 22"/>
          <p:cNvSpPr>
            <a:spLocks noChangeArrowheads="1"/>
          </p:cNvSpPr>
          <p:nvPr/>
        </p:nvSpPr>
        <p:spPr bwMode="auto">
          <a:xfrm>
            <a:off x="3308616" y="1797358"/>
            <a:ext cx="1377865" cy="27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26" tIns="41462" rIns="82926" bIns="4146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eaLnBrk="1" hangingPunct="1">
              <a:spcBef>
                <a:spcPct val="0"/>
              </a:spcBef>
              <a:buFont typeface="Arial" panose="020B0604020202020204" pitchFamily="34" charset="0"/>
              <a:buNone/>
            </a:pPr>
            <a:r>
              <a:rPr lang="zh-CN" altLang="en-US" sz="1200" b="0" dirty="0" smtClean="0">
                <a:solidFill>
                  <a:schemeClr val="bg1"/>
                </a:solidFill>
              </a:rPr>
              <a:t>添加标题</a:t>
            </a:r>
          </a:p>
        </p:txBody>
      </p:sp>
      <p:sp>
        <p:nvSpPr>
          <p:cNvPr id="24" name="文本框 13"/>
          <p:cNvSpPr txBox="1"/>
          <p:nvPr/>
        </p:nvSpPr>
        <p:spPr>
          <a:xfrm>
            <a:off x="2819802" y="3029496"/>
            <a:ext cx="1676167" cy="1162050"/>
          </a:xfrm>
          <a:prstGeom prst="rect">
            <a:avLst/>
          </a:prstGeom>
          <a:noFill/>
        </p:spPr>
        <p:txBody>
          <a:bodyPr wrap="square" lIns="65814" tIns="32906" rIns="65814" bIns="32906" rtlCol="0">
            <a:spAutoFit/>
          </a:bodyPr>
          <a:lstStyle/>
          <a:p>
            <a:pPr>
              <a:lnSpc>
                <a:spcPct val="120000"/>
              </a:lnSpc>
              <a:spcBef>
                <a:spcPct val="0"/>
              </a:spcBef>
              <a:buNone/>
            </a:pPr>
            <a:r>
              <a:rPr lang="zh-CN" altLang="en-US" sz="10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25" name="组合 24"/>
          <p:cNvGrpSpPr/>
          <p:nvPr/>
        </p:nvGrpSpPr>
        <p:grpSpPr>
          <a:xfrm rot="10800000">
            <a:off x="5000712" y="1423496"/>
            <a:ext cx="1061525" cy="1379168"/>
            <a:chOff x="4020870" y="2194485"/>
            <a:chExt cx="1102258" cy="1432090"/>
          </a:xfrm>
          <a:effectLst>
            <a:outerShdw blurRad="444500" dist="254000" dir="8100000" algn="tr" rotWithShape="0">
              <a:prstClr val="black">
                <a:alpha val="50000"/>
              </a:prstClr>
            </a:outerShdw>
          </a:effectLst>
        </p:grpSpPr>
        <p:sp>
          <p:nvSpPr>
            <p:cNvPr id="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sp>
          <p:nvSpPr>
            <p:cNvPr id="2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accent2">
                    <a:lumMod val="50000"/>
                  </a:schemeClr>
                </a:solidFill>
              </a:endParaRPr>
            </a:p>
          </p:txBody>
        </p:sp>
      </p:grpSp>
      <p:sp>
        <p:nvSpPr>
          <p:cNvPr id="31" name="矩形 30"/>
          <p:cNvSpPr>
            <a:spLocks noChangeArrowheads="1"/>
          </p:cNvSpPr>
          <p:nvPr/>
        </p:nvSpPr>
        <p:spPr bwMode="auto">
          <a:xfrm>
            <a:off x="5099167" y="1797358"/>
            <a:ext cx="1377865" cy="27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26" tIns="41462" rIns="82926" bIns="4146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eaLnBrk="1" hangingPunct="1">
              <a:spcBef>
                <a:spcPct val="0"/>
              </a:spcBef>
              <a:buFont typeface="Arial" panose="020B0604020202020204" pitchFamily="34" charset="0"/>
              <a:buNone/>
            </a:pPr>
            <a:r>
              <a:rPr lang="zh-CN" altLang="en-US" sz="1200" b="0" dirty="0" smtClean="0">
                <a:solidFill>
                  <a:schemeClr val="accent2">
                    <a:lumMod val="50000"/>
                  </a:schemeClr>
                </a:solidFill>
              </a:rPr>
              <a:t>添加标题</a:t>
            </a:r>
          </a:p>
        </p:txBody>
      </p:sp>
      <p:sp>
        <p:nvSpPr>
          <p:cNvPr id="32" name="文本框 13"/>
          <p:cNvSpPr txBox="1"/>
          <p:nvPr/>
        </p:nvSpPr>
        <p:spPr>
          <a:xfrm>
            <a:off x="4686443" y="3029496"/>
            <a:ext cx="1676167" cy="1162050"/>
          </a:xfrm>
          <a:prstGeom prst="rect">
            <a:avLst/>
          </a:prstGeom>
          <a:noFill/>
        </p:spPr>
        <p:txBody>
          <a:bodyPr wrap="square" lIns="65814" tIns="32906" rIns="65814" bIns="32906" rtlCol="0">
            <a:spAutoFit/>
          </a:bodyPr>
          <a:lstStyle/>
          <a:p>
            <a:pPr>
              <a:lnSpc>
                <a:spcPct val="120000"/>
              </a:lnSpc>
              <a:spcBef>
                <a:spcPct val="0"/>
              </a:spcBef>
              <a:buNone/>
            </a:pPr>
            <a:r>
              <a:rPr lang="zh-CN" altLang="en-US" sz="10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37" name="矩形 36"/>
          <p:cNvSpPr>
            <a:spLocks noChangeArrowheads="1"/>
          </p:cNvSpPr>
          <p:nvPr/>
        </p:nvSpPr>
        <p:spPr bwMode="auto">
          <a:xfrm>
            <a:off x="6965708" y="1797358"/>
            <a:ext cx="1377865" cy="27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26" tIns="41462" rIns="82926" bIns="4146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eaLnBrk="1" hangingPunct="1">
              <a:spcBef>
                <a:spcPct val="0"/>
              </a:spcBef>
              <a:buFont typeface="Arial" panose="020B0604020202020204" pitchFamily="34" charset="0"/>
              <a:buNone/>
            </a:pPr>
            <a:r>
              <a:rPr lang="zh-CN" altLang="en-US" sz="1200" b="0" dirty="0" smtClean="0">
                <a:solidFill>
                  <a:schemeClr val="bg1"/>
                </a:solidFill>
              </a:rPr>
              <a:t>添加标题</a:t>
            </a:r>
          </a:p>
        </p:txBody>
      </p:sp>
      <p:sp>
        <p:nvSpPr>
          <p:cNvPr id="38" name="文本框 13"/>
          <p:cNvSpPr txBox="1"/>
          <p:nvPr/>
        </p:nvSpPr>
        <p:spPr>
          <a:xfrm>
            <a:off x="6476894" y="3029496"/>
            <a:ext cx="1676167" cy="1162050"/>
          </a:xfrm>
          <a:prstGeom prst="rect">
            <a:avLst/>
          </a:prstGeom>
          <a:noFill/>
        </p:spPr>
        <p:txBody>
          <a:bodyPr wrap="square" lIns="65814" tIns="32906" rIns="65814" bIns="32906" rtlCol="0">
            <a:spAutoFit/>
          </a:bodyPr>
          <a:lstStyle/>
          <a:p>
            <a:pPr>
              <a:lnSpc>
                <a:spcPct val="120000"/>
              </a:lnSpc>
              <a:spcBef>
                <a:spcPct val="0"/>
              </a:spcBef>
              <a:buNone/>
            </a:pPr>
            <a:r>
              <a:rPr lang="zh-CN" altLang="en-US" sz="1000" b="0" dirty="0">
                <a:solidFill>
                  <a:schemeClr val="accent2">
                    <a:lumMod val="50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19"/>
                                        </p:tgtEl>
                                        <p:attrNameLst>
                                          <p:attrName>style.visibility</p:attrName>
                                        </p:attrNameLst>
                                      </p:cBhvr>
                                      <p:to>
                                        <p:strVal val="visible"/>
                                      </p:to>
                                    </p:set>
                                    <p:animEffect>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3859</Words>
  <Application>Microsoft Office PowerPoint</Application>
  <PresentationFormat>全屏显示(16:9)</PresentationFormat>
  <Paragraphs>223</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dc:title>
  <dc:creator>第一PPT</dc:creator>
  <cp:keywords>www.1ppt.com</cp:keywords>
  <cp:lastModifiedBy>Windows User</cp:lastModifiedBy>
  <cp:revision>14</cp:revision>
  <dcterms:created xsi:type="dcterms:W3CDTF">2016-12-29T11:41:00Z</dcterms:created>
  <dcterms:modified xsi:type="dcterms:W3CDTF">2019-01-08T05:12:39Z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